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DB4FC-7AB9-4BA1-A715-D42EFFAD0D6E}" v="18" dt="2021-04-19T08:39:43.089"/>
    <p1510:client id="{3B6C55A4-E519-4461-9322-CE19C9F7A908}" v="12" dt="2021-04-20T06:55:22.117"/>
    <p1510:client id="{40EBA6D0-932D-4E58-8A9E-B4E0CA317708}" v="109" dt="2021-04-19T08:00:05.274"/>
    <p1510:client id="{7647DA42-680F-402C-A938-2BF707A5716A}" v="281" dt="2021-04-16T06:26:49.899"/>
    <p1510:client id="{93C13D09-4E7F-4D48-ABE2-D41CB05A7E1A}" v="71" dt="2021-04-17T18:57:33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0EBA6D0-932D-4E58-8A9E-B4E0CA317708}"/>
    <pc:docChg chg="modSld">
      <pc:chgData name="" userId="" providerId="" clId="Web-{40EBA6D0-932D-4E58-8A9E-B4E0CA317708}" dt="2021-04-19T06:34:00.498" v="0" actId="1076"/>
      <pc:docMkLst>
        <pc:docMk/>
      </pc:docMkLst>
      <pc:sldChg chg="modSp">
        <pc:chgData name="" userId="" providerId="" clId="Web-{40EBA6D0-932D-4E58-8A9E-B4E0CA317708}" dt="2021-04-19T06:34:00.498" v="0" actId="1076"/>
        <pc:sldMkLst>
          <pc:docMk/>
          <pc:sldMk cId="579864160" sldId="256"/>
        </pc:sldMkLst>
        <pc:picChg chg="mod">
          <ac:chgData name="" userId="" providerId="" clId="Web-{40EBA6D0-932D-4E58-8A9E-B4E0CA317708}" dt="2021-04-19T06:34:00.498" v="0" actId="1076"/>
          <ac:picMkLst>
            <pc:docMk/>
            <pc:sldMk cId="579864160" sldId="256"/>
            <ac:picMk id="1026" creationId="{8459E5F9-E2FD-43ED-8814-9CC91170F958}"/>
          </ac:picMkLst>
        </pc:picChg>
      </pc:sldChg>
    </pc:docChg>
  </pc:docChgLst>
  <pc:docChgLst>
    <pc:chgData name="Charmaine Debono" userId="S::charmaine.debono.2@ilearn.edu.mt::d3a29857-f952-4526-8832-bb3b239d3145" providerId="AD" clId="Web-{40EBA6D0-932D-4E58-8A9E-B4E0CA317708}"/>
    <pc:docChg chg="modSld">
      <pc:chgData name="Charmaine Debono" userId="S::charmaine.debono.2@ilearn.edu.mt::d3a29857-f952-4526-8832-bb3b239d3145" providerId="AD" clId="Web-{40EBA6D0-932D-4E58-8A9E-B4E0CA317708}" dt="2021-04-19T08:00:05.274" v="78" actId="20577"/>
      <pc:docMkLst>
        <pc:docMk/>
      </pc:docMkLst>
      <pc:sldChg chg="modSp">
        <pc:chgData name="Charmaine Debono" userId="S::charmaine.debono.2@ilearn.edu.mt::d3a29857-f952-4526-8832-bb3b239d3145" providerId="AD" clId="Web-{40EBA6D0-932D-4E58-8A9E-B4E0CA317708}" dt="2021-04-19T08:00:05.274" v="78" actId="20577"/>
        <pc:sldMkLst>
          <pc:docMk/>
          <pc:sldMk cId="579864160" sldId="256"/>
        </pc:sldMkLst>
        <pc:spChg chg="mod">
          <ac:chgData name="Charmaine Debono" userId="S::charmaine.debono.2@ilearn.edu.mt::d3a29857-f952-4526-8832-bb3b239d3145" providerId="AD" clId="Web-{40EBA6D0-932D-4E58-8A9E-B4E0CA317708}" dt="2021-04-19T08:00:05.274" v="78" actId="20577"/>
          <ac:spMkLst>
            <pc:docMk/>
            <pc:sldMk cId="579864160" sldId="256"/>
            <ac:spMk id="3" creationId="{99DB0135-4A40-400D-98BA-C9C4752E385A}"/>
          </ac:spMkLst>
        </pc:spChg>
      </pc:sldChg>
      <pc:sldChg chg="modSp">
        <pc:chgData name="Charmaine Debono" userId="S::charmaine.debono.2@ilearn.edu.mt::d3a29857-f952-4526-8832-bb3b239d3145" providerId="AD" clId="Web-{40EBA6D0-932D-4E58-8A9E-B4E0CA317708}" dt="2021-04-19T07:52:02.512" v="50" actId="20577"/>
        <pc:sldMkLst>
          <pc:docMk/>
          <pc:sldMk cId="283675787" sldId="257"/>
        </pc:sldMkLst>
        <pc:spChg chg="mod">
          <ac:chgData name="Charmaine Debono" userId="S::charmaine.debono.2@ilearn.edu.mt::d3a29857-f952-4526-8832-bb3b239d3145" providerId="AD" clId="Web-{40EBA6D0-932D-4E58-8A9E-B4E0CA317708}" dt="2021-04-19T07:52:02.512" v="50" actId="20577"/>
          <ac:spMkLst>
            <pc:docMk/>
            <pc:sldMk cId="283675787" sldId="257"/>
            <ac:spMk id="3" creationId="{D38FC8AD-67F7-4332-947E-A6DDDE2A07B1}"/>
          </ac:spMkLst>
        </pc:spChg>
      </pc:sldChg>
    </pc:docChg>
  </pc:docChgLst>
  <pc:docChgLst>
    <pc:chgData name="Charmaine Debono" userId="S::charmaine.debono.2@ilearn.edu.mt::d3a29857-f952-4526-8832-bb3b239d3145" providerId="AD" clId="Web-{3B6C55A4-E519-4461-9322-CE19C9F7A908}"/>
    <pc:docChg chg="modSld">
      <pc:chgData name="Charmaine Debono" userId="S::charmaine.debono.2@ilearn.edu.mt::d3a29857-f952-4526-8832-bb3b239d3145" providerId="AD" clId="Web-{3B6C55A4-E519-4461-9322-CE19C9F7A908}" dt="2021-04-20T06:55:22.117" v="11" actId="20577"/>
      <pc:docMkLst>
        <pc:docMk/>
      </pc:docMkLst>
      <pc:sldChg chg="modSp">
        <pc:chgData name="Charmaine Debono" userId="S::charmaine.debono.2@ilearn.edu.mt::d3a29857-f952-4526-8832-bb3b239d3145" providerId="AD" clId="Web-{3B6C55A4-E519-4461-9322-CE19C9F7A908}" dt="2021-04-20T06:55:22.117" v="11" actId="20577"/>
        <pc:sldMkLst>
          <pc:docMk/>
          <pc:sldMk cId="283675787" sldId="257"/>
        </pc:sldMkLst>
        <pc:spChg chg="mod">
          <ac:chgData name="Charmaine Debono" userId="S::charmaine.debono.2@ilearn.edu.mt::d3a29857-f952-4526-8832-bb3b239d3145" providerId="AD" clId="Web-{3B6C55A4-E519-4461-9322-CE19C9F7A908}" dt="2021-04-20T06:55:22.117" v="11" actId="20577"/>
          <ac:spMkLst>
            <pc:docMk/>
            <pc:sldMk cId="283675787" sldId="257"/>
            <ac:spMk id="3" creationId="{D38FC8AD-67F7-4332-947E-A6DDDE2A07B1}"/>
          </ac:spMkLst>
        </pc:spChg>
      </pc:sldChg>
    </pc:docChg>
  </pc:docChgLst>
  <pc:docChgLst>
    <pc:chgData name="Charmaine Debono" userId="S::charmaine.debono.2@ilearn.edu.mt::d3a29857-f952-4526-8832-bb3b239d3145" providerId="AD" clId="Web-{93C13D09-4E7F-4D48-ABE2-D41CB05A7E1A}"/>
    <pc:docChg chg="modSld">
      <pc:chgData name="Charmaine Debono" userId="S::charmaine.debono.2@ilearn.edu.mt::d3a29857-f952-4526-8832-bb3b239d3145" providerId="AD" clId="Web-{93C13D09-4E7F-4D48-ABE2-D41CB05A7E1A}" dt="2021-04-17T18:57:33.079" v="50" actId="20577"/>
      <pc:docMkLst>
        <pc:docMk/>
      </pc:docMkLst>
      <pc:sldChg chg="modSp">
        <pc:chgData name="Charmaine Debono" userId="S::charmaine.debono.2@ilearn.edu.mt::d3a29857-f952-4526-8832-bb3b239d3145" providerId="AD" clId="Web-{93C13D09-4E7F-4D48-ABE2-D41CB05A7E1A}" dt="2021-04-17T18:57:33.079" v="50" actId="20577"/>
        <pc:sldMkLst>
          <pc:docMk/>
          <pc:sldMk cId="283675787" sldId="257"/>
        </pc:sldMkLst>
        <pc:spChg chg="mod">
          <ac:chgData name="Charmaine Debono" userId="S::charmaine.debono.2@ilearn.edu.mt::d3a29857-f952-4526-8832-bb3b239d3145" providerId="AD" clId="Web-{93C13D09-4E7F-4D48-ABE2-D41CB05A7E1A}" dt="2021-04-17T18:57:33.079" v="50" actId="20577"/>
          <ac:spMkLst>
            <pc:docMk/>
            <pc:sldMk cId="283675787" sldId="257"/>
            <ac:spMk id="3" creationId="{D38FC8AD-67F7-4332-947E-A6DDDE2A07B1}"/>
          </ac:spMkLst>
        </pc:spChg>
        <pc:spChg chg="mod">
          <ac:chgData name="Charmaine Debono" userId="S::charmaine.debono.2@ilearn.edu.mt::d3a29857-f952-4526-8832-bb3b239d3145" providerId="AD" clId="Web-{93C13D09-4E7F-4D48-ABE2-D41CB05A7E1A}" dt="2021-04-17T18:47:16.162" v="31" actId="20577"/>
          <ac:spMkLst>
            <pc:docMk/>
            <pc:sldMk cId="283675787" sldId="257"/>
            <ac:spMk id="7" creationId="{867CA3DB-6647-4257-8C1A-2E21CE3C15BC}"/>
          </ac:spMkLst>
        </pc:spChg>
      </pc:sldChg>
      <pc:sldChg chg="modSp">
        <pc:chgData name="Charmaine Debono" userId="S::charmaine.debono.2@ilearn.edu.mt::d3a29857-f952-4526-8832-bb3b239d3145" providerId="AD" clId="Web-{93C13D09-4E7F-4D48-ABE2-D41CB05A7E1A}" dt="2021-04-17T18:52:38.417" v="37" actId="20577"/>
        <pc:sldMkLst>
          <pc:docMk/>
          <pc:sldMk cId="3949834924" sldId="258"/>
        </pc:sldMkLst>
        <pc:spChg chg="mod">
          <ac:chgData name="Charmaine Debono" userId="S::charmaine.debono.2@ilearn.edu.mt::d3a29857-f952-4526-8832-bb3b239d3145" providerId="AD" clId="Web-{93C13D09-4E7F-4D48-ABE2-D41CB05A7E1A}" dt="2021-04-17T18:52:38.417" v="37" actId="20577"/>
          <ac:spMkLst>
            <pc:docMk/>
            <pc:sldMk cId="3949834924" sldId="258"/>
            <ac:spMk id="3" creationId="{410BAAD0-CA4B-4155-B753-FBDA5C1CC652}"/>
          </ac:spMkLst>
        </pc:spChg>
      </pc:sldChg>
      <pc:sldChg chg="modSp">
        <pc:chgData name="Charmaine Debono" userId="S::charmaine.debono.2@ilearn.edu.mt::d3a29857-f952-4526-8832-bb3b239d3145" providerId="AD" clId="Web-{93C13D09-4E7F-4D48-ABE2-D41CB05A7E1A}" dt="2021-04-17T18:57:06.344" v="48" actId="20577"/>
        <pc:sldMkLst>
          <pc:docMk/>
          <pc:sldMk cId="3719280902" sldId="259"/>
        </pc:sldMkLst>
        <pc:spChg chg="mod">
          <ac:chgData name="Charmaine Debono" userId="S::charmaine.debono.2@ilearn.edu.mt::d3a29857-f952-4526-8832-bb3b239d3145" providerId="AD" clId="Web-{93C13D09-4E7F-4D48-ABE2-D41CB05A7E1A}" dt="2021-04-17T18:57:06.344" v="48" actId="20577"/>
          <ac:spMkLst>
            <pc:docMk/>
            <pc:sldMk cId="3719280902" sldId="259"/>
            <ac:spMk id="3" creationId="{08826E96-C4BC-4139-A2DE-6259E7D9EC5D}"/>
          </ac:spMkLst>
        </pc:spChg>
      </pc:sldChg>
    </pc:docChg>
  </pc:docChgLst>
  <pc:docChgLst>
    <pc:chgData name="Charmaine Debono" userId="S::charmaine.debono.2@ilearn.edu.mt::d3a29857-f952-4526-8832-bb3b239d3145" providerId="AD" clId="Web-{39BDB4FC-7AB9-4BA1-A715-D42EFFAD0D6E}"/>
    <pc:docChg chg="modSld">
      <pc:chgData name="Charmaine Debono" userId="S::charmaine.debono.2@ilearn.edu.mt::d3a29857-f952-4526-8832-bb3b239d3145" providerId="AD" clId="Web-{39BDB4FC-7AB9-4BA1-A715-D42EFFAD0D6E}" dt="2021-04-19T08:39:43.089" v="7" actId="20577"/>
      <pc:docMkLst>
        <pc:docMk/>
      </pc:docMkLst>
      <pc:sldChg chg="modSp">
        <pc:chgData name="Charmaine Debono" userId="S::charmaine.debono.2@ilearn.edu.mt::d3a29857-f952-4526-8832-bb3b239d3145" providerId="AD" clId="Web-{39BDB4FC-7AB9-4BA1-A715-D42EFFAD0D6E}" dt="2021-04-19T08:39:43.089" v="7" actId="20577"/>
        <pc:sldMkLst>
          <pc:docMk/>
          <pc:sldMk cId="3719280902" sldId="259"/>
        </pc:sldMkLst>
        <pc:spChg chg="mod">
          <ac:chgData name="Charmaine Debono" userId="S::charmaine.debono.2@ilearn.edu.mt::d3a29857-f952-4526-8832-bb3b239d3145" providerId="AD" clId="Web-{39BDB4FC-7AB9-4BA1-A715-D42EFFAD0D6E}" dt="2021-04-19T08:39:43.089" v="7" actId="20577"/>
          <ac:spMkLst>
            <pc:docMk/>
            <pc:sldMk cId="3719280902" sldId="259"/>
            <ac:spMk id="3" creationId="{08826E96-C4BC-4139-A2DE-6259E7D9EC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3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4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7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0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9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0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8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15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AE765-FB12-4885-96CA-E6A8FA8FF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mt-MT"/>
              <a:t>Espa</a:t>
            </a:r>
            <a:r>
              <a:rPr lang="es-GT" err="1"/>
              <a:t>ña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DB0135-4A40-400D-98BA-C9C4752E3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 lnSpcReduction="10000"/>
          </a:bodyPr>
          <a:lstStyle/>
          <a:p>
            <a:r>
              <a:rPr lang="es-GT"/>
              <a:t>Annastasia Darmanin 10.1</a:t>
            </a:r>
            <a:endParaRPr lang="en-GB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s-GT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St.Margaret college </a:t>
            </a:r>
            <a:endParaRPr lang="es-GT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s-GT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secondary school</a:t>
            </a:r>
          </a:p>
          <a:p>
            <a:r>
              <a:rPr lang="es-GT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verdala</a:t>
            </a:r>
            <a:endParaRPr lang="es-GT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s-GT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1026" name="Picture 2" descr="Spaniards - Wikipedia">
            <a:extLst>
              <a:ext uri="{FF2B5EF4-FFF2-40B4-BE49-F238E27FC236}">
                <a16:creationId xmlns:a16="http://schemas.microsoft.com/office/drawing/2014/main" xmlns="" id="{8459E5F9-E2FD-43ED-8814-9CC91170F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r="33613" b="-1"/>
          <a:stretch/>
        </p:blipFill>
        <p:spPr bwMode="auto">
          <a:xfrm>
            <a:off x="1034843" y="729238"/>
            <a:ext cx="4489621" cy="46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6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A6C4E-4F23-4754-B84B-8F4A8DE3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53" y="3763810"/>
            <a:ext cx="3439608" cy="2081765"/>
          </a:xfrm>
        </p:spPr>
        <p:txBody>
          <a:bodyPr anchor="ctr">
            <a:normAutofit/>
          </a:bodyPr>
          <a:lstStyle/>
          <a:p>
            <a:pPr algn="ctr"/>
            <a:r>
              <a:rPr lang="mt-MT" dirty="0"/>
              <a:t>Barcelona- </a:t>
            </a:r>
            <a:r>
              <a:rPr lang="es-GT" dirty="0"/>
              <a:t/>
            </a:r>
            <a:br>
              <a:rPr lang="es-GT" dirty="0"/>
            </a:br>
            <a:r>
              <a:rPr lang="es-GT" dirty="0"/>
              <a:t> </a:t>
            </a:r>
            <a:r>
              <a:rPr lang="mt-MT" dirty="0"/>
              <a:t>La joya del mediterr</a:t>
            </a:r>
            <a:r>
              <a:rPr lang="es-GT" dirty="0"/>
              <a:t>á</a:t>
            </a:r>
            <a:r>
              <a:rPr lang="mt-MT" dirty="0"/>
              <a:t>neo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FC8AD-67F7-4332-947E-A6DDDE2A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165" y="2915950"/>
            <a:ext cx="6786391" cy="31550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Clr>
                <a:srgbClr val="6AD1DF"/>
              </a:buClr>
            </a:pPr>
            <a:r>
              <a:rPr lang="es-GT" dirty="0"/>
              <a:t>Barcelona es la capital de Cataluña.</a:t>
            </a:r>
          </a:p>
          <a:p>
            <a:pPr>
              <a:lnSpc>
                <a:spcPct val="90000"/>
              </a:lnSpc>
              <a:buClr>
                <a:srgbClr val="6AD1DF"/>
              </a:buClr>
            </a:pPr>
            <a:r>
              <a:rPr lang="es-GT" dirty="0" err="1"/>
              <a:t>EstÁ</a:t>
            </a:r>
            <a:r>
              <a:rPr lang="es-GT" dirty="0"/>
              <a:t> en el Norte de España.</a:t>
            </a:r>
            <a:endParaRPr lang="es-GT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6AD1DF"/>
              </a:buClr>
            </a:pPr>
            <a:r>
              <a:rPr lang="es-GT" dirty="0"/>
              <a:t>Su clima es Mediterráneo, con veranos calurosos e inviernos suaves</a:t>
            </a:r>
            <a:endParaRPr lang="es-GT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6AD1DF"/>
              </a:buClr>
            </a:pPr>
            <a:r>
              <a:rPr lang="es-GT" dirty="0"/>
              <a:t>Tiene una población de 5,624,000.</a:t>
            </a:r>
          </a:p>
          <a:p>
            <a:pPr>
              <a:lnSpc>
                <a:spcPct val="90000"/>
              </a:lnSpc>
              <a:buClr>
                <a:srgbClr val="6AD1DF"/>
              </a:buClr>
            </a:pPr>
            <a:r>
              <a:rPr lang="es-ES" dirty="0"/>
              <a:t>es más conocida por su historia de obras  creados  por Antonio Gaudí.</a:t>
            </a:r>
            <a:endParaRPr lang="es-E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6AD1DF"/>
              </a:buClr>
            </a:pPr>
            <a:r>
              <a:rPr lang="es-ES" dirty="0"/>
              <a:t>Hay el equipo de Barcelona.  F.C. BARCELONA</a:t>
            </a:r>
            <a:endParaRPr lang="es-E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5" name="Picture 4" descr="Antoni Gaudí - Wikipedia">
            <a:extLst>
              <a:ext uri="{FF2B5EF4-FFF2-40B4-BE49-F238E27FC236}">
                <a16:creationId xmlns:a16="http://schemas.microsoft.com/office/drawing/2014/main" xmlns="" id="{8A048154-C2AF-4740-BD66-46AC6B8D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63" y="387432"/>
            <a:ext cx="1548903" cy="2113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sa Batlló - Wikipedia">
            <a:extLst>
              <a:ext uri="{FF2B5EF4-FFF2-40B4-BE49-F238E27FC236}">
                <a16:creationId xmlns:a16="http://schemas.microsoft.com/office/drawing/2014/main" xmlns="" id="{BFDB48FB-2E10-43A1-8AC7-B0B74A9B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408" y="431914"/>
            <a:ext cx="1652321" cy="2033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7 Incredible Spots to Watch the Sunset in Barcelona – Devour Barcelona">
            <a:extLst>
              <a:ext uri="{FF2B5EF4-FFF2-40B4-BE49-F238E27FC236}">
                <a16:creationId xmlns:a16="http://schemas.microsoft.com/office/drawing/2014/main" xmlns="" id="{4514E504-C2A4-4FD7-8DBD-7FB936CF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771" y="677615"/>
            <a:ext cx="1810512" cy="1514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udi's Sagrada Familia in Barcelona Runs into Permit Troubles | i+s">
            <a:extLst>
              <a:ext uri="{FF2B5EF4-FFF2-40B4-BE49-F238E27FC236}">
                <a16:creationId xmlns:a16="http://schemas.microsoft.com/office/drawing/2014/main" xmlns="" id="{BBB91453-BCA6-4E0C-B552-175BFAA7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727" y="686938"/>
            <a:ext cx="1918440" cy="1514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E14A90D-EEF5-4490-A78D-AAA7B44E02DB}"/>
              </a:ext>
            </a:extLst>
          </p:cNvPr>
          <p:cNvSpPr txBox="1"/>
          <p:nvPr/>
        </p:nvSpPr>
        <p:spPr>
          <a:xfrm>
            <a:off x="5095433" y="3190875"/>
            <a:ext cx="3486590" cy="44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7CA3DB-6647-4257-8C1A-2E21CE3C15BC}"/>
              </a:ext>
            </a:extLst>
          </p:cNvPr>
          <p:cNvSpPr txBox="1"/>
          <p:nvPr/>
        </p:nvSpPr>
        <p:spPr>
          <a:xfrm>
            <a:off x="391235" y="2615160"/>
            <a:ext cx="17533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Antonio Gaudí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A82FE6-BD90-4F47-801B-E276DF43B205}"/>
              </a:ext>
            </a:extLst>
          </p:cNvPr>
          <p:cNvSpPr txBox="1"/>
          <p:nvPr/>
        </p:nvSpPr>
        <p:spPr>
          <a:xfrm>
            <a:off x="2672978" y="2638540"/>
            <a:ext cx="177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Casa </a:t>
            </a:r>
            <a:r>
              <a:rPr lang="en-GB" dirty="0" err="1"/>
              <a:t>Battló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1FBF56-CF20-4A47-9560-216F9950086B}"/>
              </a:ext>
            </a:extLst>
          </p:cNvPr>
          <p:cNvSpPr txBox="1"/>
          <p:nvPr/>
        </p:nvSpPr>
        <p:spPr>
          <a:xfrm>
            <a:off x="4762316" y="2613340"/>
            <a:ext cx="202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 Parque </a:t>
            </a:r>
            <a:r>
              <a:rPr lang="en-GB" dirty="0" err="1"/>
              <a:t>Güell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092DD3-EADF-4A46-BA72-11480CC597CF}"/>
              </a:ext>
            </a:extLst>
          </p:cNvPr>
          <p:cNvSpPr txBox="1"/>
          <p:nvPr/>
        </p:nvSpPr>
        <p:spPr>
          <a:xfrm>
            <a:off x="6975061" y="2419179"/>
            <a:ext cx="215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La Sagrada Familia Catedral</a:t>
            </a:r>
            <a:endParaRPr lang="en-GB" dirty="0"/>
          </a:p>
        </p:txBody>
      </p:sp>
      <p:pic>
        <p:nvPicPr>
          <p:cNvPr id="2050" name="Picture 2" descr="The 1x1 of the Barcelona players: their current situation and their future">
            <a:extLst>
              <a:ext uri="{FF2B5EF4-FFF2-40B4-BE49-F238E27FC236}">
                <a16:creationId xmlns:a16="http://schemas.microsoft.com/office/drawing/2014/main" xmlns="" id="{4E0B0D13-2262-4373-AA2B-47BC66B4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11" y="517678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74EC59-6B39-4D5D-A8A7-A833266A853E}"/>
              </a:ext>
            </a:extLst>
          </p:cNvPr>
          <p:cNvSpPr txBox="1"/>
          <p:nvPr/>
        </p:nvSpPr>
        <p:spPr>
          <a:xfrm>
            <a:off x="9464177" y="2552221"/>
            <a:ext cx="241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 </a:t>
            </a:r>
            <a:r>
              <a:rPr lang="en-GB" dirty="0" err="1"/>
              <a:t>Equipo</a:t>
            </a:r>
            <a:r>
              <a:rPr lang="en-GB" dirty="0"/>
              <a:t>-Barcelona</a:t>
            </a:r>
          </a:p>
        </p:txBody>
      </p:sp>
    </p:spTree>
    <p:extLst>
      <p:ext uri="{BB962C8B-B14F-4D97-AF65-F5344CB8AC3E}">
        <p14:creationId xmlns:p14="http://schemas.microsoft.com/office/powerpoint/2010/main" val="28367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xmlns="" id="{A7A59776-5948-400C-9935-7464561E8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FF7C6-B1CB-4E0D-8058-FDDB09DD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609600"/>
            <a:ext cx="3108960" cy="2362610"/>
          </a:xfrm>
        </p:spPr>
        <p:txBody>
          <a:bodyPr>
            <a:normAutofit/>
          </a:bodyPr>
          <a:lstStyle/>
          <a:p>
            <a:pPr algn="ctr"/>
            <a:r>
              <a:rPr lang="es-GT" sz="2800" dirty="0"/>
              <a:t>Madrid- la capital del estado.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0BAAD0-CA4B-4155-B753-FBDA5C1C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923" y="609600"/>
            <a:ext cx="6628583" cy="2362611"/>
          </a:xfrm>
        </p:spPr>
        <p:txBody>
          <a:bodyPr>
            <a:normAutofit/>
          </a:bodyPr>
          <a:lstStyle/>
          <a:p>
            <a:r>
              <a:rPr lang="es-GT" sz="1800" dirty="0"/>
              <a:t>Madrid es la capital de España.</a:t>
            </a:r>
          </a:p>
          <a:p>
            <a:r>
              <a:rPr lang="es-ES" sz="1800" dirty="0"/>
              <a:t>Madrid se encuentra casi en el centro del país.</a:t>
            </a:r>
          </a:p>
          <a:p>
            <a:r>
              <a:rPr lang="es-ES" sz="1800" dirty="0"/>
              <a:t>Tiene una población de  aproximadamente 6.7 millones.</a:t>
            </a:r>
          </a:p>
          <a:p>
            <a:r>
              <a:rPr lang="es-ES" sz="1800" dirty="0" err="1"/>
              <a:t>madrid</a:t>
            </a:r>
            <a:r>
              <a:rPr lang="es-ES" sz="1800" dirty="0"/>
              <a:t> es una de las ciudades más baratas de España.</a:t>
            </a:r>
          </a:p>
          <a:p>
            <a:r>
              <a:rPr lang="es-ES" sz="1800" dirty="0"/>
              <a:t>es más conocida por el equipo de fútbol- Real </a:t>
            </a:r>
            <a:r>
              <a:rPr lang="es-ES" sz="1800" dirty="0" err="1"/>
              <a:t>madrid</a:t>
            </a:r>
            <a:endParaRPr lang="es-GT" sz="1800" dirty="0"/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292FA1-8FFC-4AF0-9D57-3BCCDEAB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91" r="18056" b="-2"/>
          <a:stretch/>
        </p:blipFill>
        <p:spPr>
          <a:xfrm>
            <a:off x="755380" y="3248335"/>
            <a:ext cx="2468880" cy="2677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Real Madrid FC | LinkedIn">
            <a:extLst>
              <a:ext uri="{FF2B5EF4-FFF2-40B4-BE49-F238E27FC236}">
                <a16:creationId xmlns:a16="http://schemas.microsoft.com/office/drawing/2014/main" xmlns="" id="{1B4BE4DE-32FE-4727-BA2C-EE61DA18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r="17897" b="-2"/>
          <a:stretch/>
        </p:blipFill>
        <p:spPr bwMode="auto">
          <a:xfrm>
            <a:off x="9021959" y="3218390"/>
            <a:ext cx="2468880" cy="2679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drid's Plaza Mayor: The Complete Guide">
            <a:extLst>
              <a:ext uri="{FF2B5EF4-FFF2-40B4-BE49-F238E27FC236}">
                <a16:creationId xmlns:a16="http://schemas.microsoft.com/office/drawing/2014/main" xmlns="" id="{7A8D2A32-B227-4B46-967C-08C5D6DC3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r="20878" b="5"/>
          <a:stretch/>
        </p:blipFill>
        <p:spPr bwMode="auto">
          <a:xfrm>
            <a:off x="6278831" y="3218390"/>
            <a:ext cx="2468880" cy="2677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y Coach Tour to Puerta del Sol - Madrid Coaches">
            <a:extLst>
              <a:ext uri="{FF2B5EF4-FFF2-40B4-BE49-F238E27FC236}">
                <a16:creationId xmlns:a16="http://schemas.microsoft.com/office/drawing/2014/main" xmlns="" id="{298A8914-2661-4198-8B10-52BC105D0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r="24903" b="1"/>
          <a:stretch/>
        </p:blipFill>
        <p:spPr bwMode="auto">
          <a:xfrm>
            <a:off x="3535703" y="3218389"/>
            <a:ext cx="2468880" cy="2677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6F166E-CE10-4074-AB9F-9938ACC5DD2E}"/>
              </a:ext>
            </a:extLst>
          </p:cNvPr>
          <p:cNvSpPr txBox="1"/>
          <p:nvPr/>
        </p:nvSpPr>
        <p:spPr>
          <a:xfrm>
            <a:off x="1104020" y="6007239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Prado Museum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225195-340A-4B30-9149-BA3DCD042349}"/>
              </a:ext>
            </a:extLst>
          </p:cNvPr>
          <p:cNvSpPr txBox="1"/>
          <p:nvPr/>
        </p:nvSpPr>
        <p:spPr>
          <a:xfrm>
            <a:off x="3755731" y="5757777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Puerta Del Sol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07D6F43-139F-47B9-A05D-2CBEE0616FEF}"/>
              </a:ext>
            </a:extLst>
          </p:cNvPr>
          <p:cNvSpPr txBox="1"/>
          <p:nvPr/>
        </p:nvSpPr>
        <p:spPr>
          <a:xfrm>
            <a:off x="6678851" y="5998108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Plaza Mayor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3D706E-4D97-4211-9EB1-DCD29A99E688}"/>
              </a:ext>
            </a:extLst>
          </p:cNvPr>
          <p:cNvSpPr txBox="1"/>
          <p:nvPr/>
        </p:nvSpPr>
        <p:spPr>
          <a:xfrm>
            <a:off x="8885739" y="5977949"/>
            <a:ext cx="274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 </a:t>
            </a:r>
            <a:r>
              <a:rPr lang="en-GB" dirty="0" err="1"/>
              <a:t>Equipo</a:t>
            </a:r>
            <a:r>
              <a:rPr lang="en-GB" dirty="0"/>
              <a:t>- Real Madrid</a:t>
            </a:r>
          </a:p>
        </p:txBody>
      </p:sp>
    </p:spTree>
    <p:extLst>
      <p:ext uri="{BB962C8B-B14F-4D97-AF65-F5344CB8AC3E}">
        <p14:creationId xmlns:p14="http://schemas.microsoft.com/office/powerpoint/2010/main" val="394983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xmlns="" id="{A7A59776-5948-400C-9935-7464561E8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65AC4-6AAD-4E37-9747-0005BAE4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609600"/>
            <a:ext cx="3108960" cy="236261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Sevilla-la capital de </a:t>
            </a:r>
            <a:r>
              <a:rPr lang="en-GB" sz="2800" dirty="0" err="1"/>
              <a:t>Andalucia</a:t>
            </a:r>
            <a:r>
              <a:rPr lang="en-GB" sz="2800"/>
              <a:t>.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26E96-C4BC-4139-A2DE-6259E7D9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923" y="609601"/>
            <a:ext cx="6628583" cy="23626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dirty="0"/>
              <a:t>Sevilla se encuentra en la zona sur de </a:t>
            </a:r>
            <a:r>
              <a:rPr lang="es-ES" dirty="0" err="1"/>
              <a:t>españa</a:t>
            </a:r>
            <a:r>
              <a:rPr lang="es-ES" dirty="0"/>
              <a:t>.</a:t>
            </a:r>
          </a:p>
          <a:p>
            <a:pPr>
              <a:lnSpc>
                <a:spcPct val="90000"/>
              </a:lnSpc>
            </a:pPr>
            <a:r>
              <a:rPr lang="en-GB" dirty="0"/>
              <a:t>Tiene la población de </a:t>
            </a:r>
            <a:r>
              <a:rPr lang="en-GB" dirty="0" err="1"/>
              <a:t>aproximadamente</a:t>
            </a:r>
            <a:r>
              <a:rPr lang="en-GB" dirty="0"/>
              <a:t>  704,000.</a:t>
            </a:r>
            <a:endParaRPr lang="en-GB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s-ES" dirty="0"/>
              <a:t>Sevilla es la capital de </a:t>
            </a:r>
            <a:r>
              <a:rPr lang="es-ES" dirty="0" err="1"/>
              <a:t>andalucÍa</a:t>
            </a:r>
            <a:r>
              <a:rPr lang="es-ES" dirty="0"/>
              <a:t>.</a:t>
            </a:r>
          </a:p>
          <a:p>
            <a:pPr>
              <a:lnSpc>
                <a:spcPct val="90000"/>
              </a:lnSpc>
            </a:pPr>
            <a:r>
              <a:rPr lang="en-GB" dirty="0"/>
              <a:t>Sevilla es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famosa</a:t>
            </a:r>
            <a:r>
              <a:rPr lang="en-GB" dirty="0"/>
              <a:t> por los </a:t>
            </a:r>
            <a:r>
              <a:rPr lang="en-GB" dirty="0" err="1"/>
              <a:t>árboles</a:t>
            </a:r>
            <a:r>
              <a:rPr lang="en-GB" dirty="0"/>
              <a:t> de </a:t>
            </a:r>
            <a:r>
              <a:rPr lang="en-GB" dirty="0" err="1"/>
              <a:t>naranjas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</a:pPr>
            <a:r>
              <a:rPr lang="es-ES" dirty="0"/>
              <a:t>Uno de los principales lugares históricos de Sevilla es La Giralda.</a:t>
            </a:r>
          </a:p>
          <a:p>
            <a:pPr>
              <a:lnSpc>
                <a:spcPct val="90000"/>
              </a:lnSpc>
            </a:pPr>
            <a:r>
              <a:rPr lang="es-ES"/>
              <a:t>Sevilla también tiene su equipo de fútbol.  SEVILLA F.C.</a:t>
            </a:r>
            <a:endParaRPr lang="es-E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1032" name="Picture 8" descr="Sevilla's projected starting XI v Liverpool">
            <a:extLst>
              <a:ext uri="{FF2B5EF4-FFF2-40B4-BE49-F238E27FC236}">
                <a16:creationId xmlns:a16="http://schemas.microsoft.com/office/drawing/2014/main" xmlns="" id="{07E04547-206F-41C1-B83B-622CFABB0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5" r="22291" b="2"/>
          <a:stretch/>
        </p:blipFill>
        <p:spPr bwMode="auto">
          <a:xfrm>
            <a:off x="9234195" y="3196171"/>
            <a:ext cx="2468880" cy="2677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tobuses movidos con el zumo de las naranjas de Sevilla? El futuro de una  sobreproducción de 5,7 millones de kilos">
            <a:extLst>
              <a:ext uri="{FF2B5EF4-FFF2-40B4-BE49-F238E27FC236}">
                <a16:creationId xmlns:a16="http://schemas.microsoft.com/office/drawing/2014/main" xmlns="" id="{1FA9BC89-8233-4FF7-88FF-CD07E68DF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r="22605" b="-3"/>
          <a:stretch/>
        </p:blipFill>
        <p:spPr bwMode="auto">
          <a:xfrm>
            <a:off x="6223701" y="3219041"/>
            <a:ext cx="2468880" cy="2679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best sunsets in Seville - The Fun Plan - Trips for groups">
            <a:extLst>
              <a:ext uri="{FF2B5EF4-FFF2-40B4-BE49-F238E27FC236}">
                <a16:creationId xmlns:a16="http://schemas.microsoft.com/office/drawing/2014/main" xmlns="" id="{20139D2B-45D3-4FB7-9BA4-928367BA6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6" r="18864" b="-2"/>
          <a:stretch/>
        </p:blipFill>
        <p:spPr bwMode="auto">
          <a:xfrm>
            <a:off x="3400800" y="3219694"/>
            <a:ext cx="2468880" cy="2677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09BB23-72E2-42E7-B00D-4A7018303ED3}"/>
              </a:ext>
            </a:extLst>
          </p:cNvPr>
          <p:cNvSpPr txBox="1"/>
          <p:nvPr/>
        </p:nvSpPr>
        <p:spPr>
          <a:xfrm>
            <a:off x="488925" y="6149144"/>
            <a:ext cx="266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Andalucia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7E7B88-F65F-435E-AFB3-0F1352A5CBBD}"/>
              </a:ext>
            </a:extLst>
          </p:cNvPr>
          <p:cNvSpPr txBox="1"/>
          <p:nvPr/>
        </p:nvSpPr>
        <p:spPr>
          <a:xfrm>
            <a:off x="3898144" y="6145063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Giralda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59BB67-41F2-494B-92D5-09A18C6D7DB7}"/>
              </a:ext>
            </a:extLst>
          </p:cNvPr>
          <p:cNvSpPr txBox="1"/>
          <p:nvPr/>
        </p:nvSpPr>
        <p:spPr>
          <a:xfrm>
            <a:off x="6367024" y="6028390"/>
            <a:ext cx="232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 gran </a:t>
            </a:r>
            <a:r>
              <a:rPr lang="en-GB" dirty="0" err="1"/>
              <a:t>cantidad</a:t>
            </a:r>
            <a:r>
              <a:rPr lang="en-GB" dirty="0"/>
              <a:t> de </a:t>
            </a:r>
            <a:r>
              <a:rPr lang="en-GB" dirty="0" err="1"/>
              <a:t>naranjas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702DEB-1475-46B8-8319-37FF3E34C100}"/>
              </a:ext>
            </a:extLst>
          </p:cNvPr>
          <p:cNvSpPr txBox="1"/>
          <p:nvPr/>
        </p:nvSpPr>
        <p:spPr>
          <a:xfrm>
            <a:off x="9234195" y="6005332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El Equipo- Sevilla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DD0325-070D-41F6-8478-CCBFD9250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81" y="3219041"/>
            <a:ext cx="2663011" cy="2655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928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C0297-83D9-4A96-AA1B-3C315CC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050" name="Picture 2" descr="People Holding Up Colorful Red Yellow Spain Flag Wooden Letter With Spanish  Word Gracias English Translation: Thank You Stock Photo - Image of rainbow,  group: 179924252">
            <a:extLst>
              <a:ext uri="{FF2B5EF4-FFF2-40B4-BE49-F238E27FC236}">
                <a16:creationId xmlns:a16="http://schemas.microsoft.com/office/drawing/2014/main" xmlns="" id="{F6C3F650-13FB-4817-86F2-95F2C8313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52" y="1427928"/>
            <a:ext cx="10893247" cy="4224528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7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182</TotalTime>
  <Words>157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España</vt:lpstr>
      <vt:lpstr>Barcelona-   La joya del mediterráneo</vt:lpstr>
      <vt:lpstr>Madrid- la capital del estado. </vt:lpstr>
      <vt:lpstr>Sevilla-la capital de Andalucia.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España</dc:title>
  <dc:creator>Annastasia Darmanin</dc:creator>
  <cp:lastModifiedBy>Schools_home</cp:lastModifiedBy>
  <cp:revision>62</cp:revision>
  <dcterms:created xsi:type="dcterms:W3CDTF">2021-03-22T22:11:02Z</dcterms:created>
  <dcterms:modified xsi:type="dcterms:W3CDTF">2021-04-20T07:02:20Z</dcterms:modified>
</cp:coreProperties>
</file>