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jpeg" ContentType="image/jpeg"/>
  <Default Extension="png" ContentType="image/png"/>
  <Default Extension="jpg" ContentType="image/jpeg"/>
  <Default Extension="m4a" ContentType="audio/mp4"/>
  <Default Extension="rels" ContentType="application/vnd.openxmlformats-package.relationshi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customXml/item3.xml" ContentType="application/xml"/>
  <Override PartName="/customXml/itemProps3.xml" ContentType="application/vnd.openxmlformats-officedocument.customXmlProperties+xml"/>
  <Override PartName="/ppt/changesInfos/changesInfo1.xml" ContentType="application/vnd.ms-powerpoint.changesinfo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viewProps.xml" ContentType="application/vnd.openxmlformats-officedocument.presentationml.viewProps+xml"/>
  <Override PartName="/customXml/item2.xml" ContentType="application/xml"/>
  <Override PartName="/customXml/itemProps2.xml" ContentType="application/vnd.openxmlformats-officedocument.customXmlProperties+xml"/>
  <Override PartName="/ppt/presProps.xml" ContentType="application/vnd.openxmlformats-officedocument.presentationml.presProps+xml"/>
  <Override PartName="/customXml/item1.xml" ContentType="application/xml"/>
  <Override PartName="/customXml/itemProps1.xml" ContentType="application/vnd.openxmlformats-officedocument.customXmlPropertie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revisionInfo.xml" ContentType="application/vnd.ms-powerpoint.revisioninfo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8" r:id="rId5"/>
    <p:sldId id="281" r:id="rId6"/>
    <p:sldId id="313" r:id="rId7"/>
    <p:sldId id="282" r:id="rId8"/>
    <p:sldId id="295" r:id="rId9"/>
    <p:sldId id="314" r:id="rId10"/>
    <p:sldId id="311" r:id="rId11"/>
    <p:sldId id="3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bie Mizzi" initials="DM" lastIdx="1" clrIdx="0">
    <p:extLst>
      <p:ext uri="{19B8F6BF-5375-455C-9EA6-DF929625EA0E}">
        <p15:presenceInfo xmlns:p15="http://schemas.microsoft.com/office/powerpoint/2012/main" userId="f7f3be9cd5fa3c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A03CCA-F8C8-4FD9-802B-F263F8FDD0C0}" v="1" dt="2021-04-08T12:59:35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98" d="100"/>
          <a:sy n="98" d="100"/>
        </p:scale>
        <p:origin x="110" y="12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029" y="77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.xml" Id="rId8" /><Relationship Type="http://schemas.openxmlformats.org/officeDocument/2006/relationships/notesMaster" Target="/ppt/notesMasters/notesMaster1.xml" Id="rId13" /><Relationship Type="http://schemas.openxmlformats.org/officeDocument/2006/relationships/theme" Target="/ppt/theme/theme1.xml" Id="rId18" /><Relationship Type="http://schemas.openxmlformats.org/officeDocument/2006/relationships/customXml" Target="/customXml/item3.xml" Id="rId3" /><Relationship Type="http://schemas.microsoft.com/office/2016/11/relationships/changesInfo" Target="/ppt/changesInfos/changesInfo1.xml" Id="rId21" /><Relationship Type="http://schemas.openxmlformats.org/officeDocument/2006/relationships/slide" Target="/ppt/slides/slide3.xml" Id="rId7" /><Relationship Type="http://schemas.openxmlformats.org/officeDocument/2006/relationships/slide" Target="/ppt/slides/slide8.xml" Id="rId12" /><Relationship Type="http://schemas.openxmlformats.org/officeDocument/2006/relationships/viewProps" Target="/ppt/viewProps.xml" Id="rId17" /><Relationship Type="http://schemas.openxmlformats.org/officeDocument/2006/relationships/customXml" Target="/customXml/item2.xml" Id="rId2" /><Relationship Type="http://schemas.openxmlformats.org/officeDocument/2006/relationships/presProps" Target="/ppt/presProps.xml" Id="rId16" /><Relationship Type="http://schemas.openxmlformats.org/officeDocument/2006/relationships/customXml" Target="/customXml/item1.xml" Id="rId1" /><Relationship Type="http://schemas.openxmlformats.org/officeDocument/2006/relationships/slide" Target="/ppt/slides/slide2.xml" Id="rId6" /><Relationship Type="http://schemas.openxmlformats.org/officeDocument/2006/relationships/slide" Target="/ppt/slides/slide7.xml" Id="rId11" /><Relationship Type="http://schemas.openxmlformats.org/officeDocument/2006/relationships/slide" Target="/ppt/slides/slide1.xml" Id="rId5" /><Relationship Type="http://schemas.openxmlformats.org/officeDocument/2006/relationships/commentAuthors" Target="/ppt/commentAuthors.xml" Id="rId15" /><Relationship Type="http://schemas.openxmlformats.org/officeDocument/2006/relationships/slide" Target="/ppt/slides/slide6.xml" Id="rId10" /><Relationship Type="http://schemas.openxmlformats.org/officeDocument/2006/relationships/tableStyles" Target="/ppt/tableStyles.xml" Id="rId19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5.xml" Id="rId9" /><Relationship Type="http://schemas.openxmlformats.org/officeDocument/2006/relationships/handoutMaster" Target="/ppt/handoutMasters/handoutMaster1.xml" Id="rId14" /><Relationship Type="http://schemas.microsoft.com/office/2015/10/relationships/revisionInfo" Target="/ppt/revisionInfo.xml" Id="rId22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 Mizzi" userId="S::christa.mizzi@ilearn.edu.mt::4af159d4-6a26-4b3a-94d3-98d1a5c16cda" providerId="AD" clId="Web-{EDA03CCA-F8C8-4FD9-802B-F263F8FDD0C0}"/>
    <pc:docChg chg="">
      <pc:chgData name="Christa Mizzi" userId="S::christa.mizzi@ilearn.edu.mt::4af159d4-6a26-4b3a-94d3-98d1a5c16cda" providerId="AD" clId="Web-{EDA03CCA-F8C8-4FD9-802B-F263F8FDD0C0}" dt="2021-04-08T12:59:35.170" v="0"/>
      <pc:docMkLst>
        <pc:docMk/>
      </pc:docMkLst>
      <pc:sldChg chg="delCm">
        <pc:chgData name="Christa Mizzi" userId="S::christa.mizzi@ilearn.edu.mt::4af159d4-6a26-4b3a-94d3-98d1a5c16cda" providerId="AD" clId="Web-{EDA03CCA-F8C8-4FD9-802B-F263F8FDD0C0}" dt="2021-04-08T12:59:35.170" v="0"/>
        <pc:sldMkLst>
          <pc:docMk/>
          <pc:sldMk cId="1354765397" sldId="258"/>
        </pc:sldMkLst>
      </pc:sldChg>
    </pc:docChg>
  </pc:docChgLst>
</pc:chgInfo>
</file>

<file path=ppt/handoutMasters/_rels/handoutMaster1.xml.rels>&#65279;<?xml version="1.0" encoding="utf-8"?><Relationships xmlns="http://schemas.openxmlformats.org/package/2006/relationships"><Relationship Type="http://schemas.openxmlformats.org/officeDocument/2006/relationships/theme" Target="/ppt/theme/theme3.xml" Id="rId1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FAB1F72-4E36-467B-A133-397CD67A9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6155DF-563C-4573-9C85-9C2DA585DF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26D59-C449-425A-B7A8-9987CCCED179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ED24A0-60EB-47AE-8D50-06E6335CFF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A82824-9AD4-4B69-8EBC-ED01903597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091EF-DEBA-4DF7-8606-D74FBA3A2A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1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03329-1079-4A18-8DAF-2595AB0E7270}" type="datetimeFigureOut">
              <a:rPr lang="en-US" smtClean="0"/>
              <a:t>4/19/2021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7ED0E-9116-4ED6-A7A4-9DDE73566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02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Id2" /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Id2" /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Id2" /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Id2" /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Id2" /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Id2" /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Id2" /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Id2" /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65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10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88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4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6D162-4C84-44AD-8086-359F141C9DD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38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C06C3-6527-4AA0-B8E1-951DFCD77AB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41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C06C3-6527-4AA0-B8E1-951DFCD77AB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12559"/>
      </p:ext>
    </p:extLst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image" Target="/ppt/media/image1.jpeg" Id="rId2" /><Relationship Type="http://schemas.openxmlformats.org/officeDocument/2006/relationships/slideMaster" Target="/ppt/slideMasters/slideMaster1.xml" Id="rId1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image" Target="/ppt/media/image1.jpeg" Id="rId2" /><Relationship Type="http://schemas.openxmlformats.org/officeDocument/2006/relationships/slideMaster" Target="/ppt/slideMasters/slideMaster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image" Target="/ppt/media/image1.jpeg" Id="rId2" /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image" Target="/ppt/media/image1.jpeg" Id="rId2" /><Relationship Type="http://schemas.openxmlformats.org/officeDocument/2006/relationships/slideMaster" Target="/ppt/slideMasters/slideMaster1.xml" Id="rId1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EC92465C-D4C0-4FD8-8C6C-0C0C811A4D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969573"/>
          </a:xfrm>
          <a:custGeom>
            <a:avLst/>
            <a:gdLst>
              <a:gd name="connsiteX0" fmla="*/ 7230262 w 12192000"/>
              <a:gd name="connsiteY0" fmla="*/ 5906862 h 5969573"/>
              <a:gd name="connsiteX1" fmla="*/ 7197115 w 12192000"/>
              <a:gd name="connsiteY1" fmla="*/ 5913338 h 5969573"/>
              <a:gd name="connsiteX2" fmla="*/ 7214545 w 12192000"/>
              <a:gd name="connsiteY2" fmla="*/ 5911744 h 5969573"/>
              <a:gd name="connsiteX3" fmla="*/ 7230262 w 12192000"/>
              <a:gd name="connsiteY3" fmla="*/ 5906862 h 5969573"/>
              <a:gd name="connsiteX4" fmla="*/ 7009120 w 12192000"/>
              <a:gd name="connsiteY4" fmla="*/ 5850263 h 5969573"/>
              <a:gd name="connsiteX5" fmla="*/ 7021563 w 12192000"/>
              <a:gd name="connsiteY5" fmla="*/ 5861355 h 5969573"/>
              <a:gd name="connsiteX6" fmla="*/ 7021563 w 12192000"/>
              <a:gd name="connsiteY6" fmla="*/ 5861354 h 5969573"/>
              <a:gd name="connsiteX7" fmla="*/ 7768443 w 12192000"/>
              <a:gd name="connsiteY7" fmla="*/ 5742074 h 5969573"/>
              <a:gd name="connsiteX8" fmla="*/ 7768443 w 12192000"/>
              <a:gd name="connsiteY8" fmla="*/ 5742075 h 5969573"/>
              <a:gd name="connsiteX9" fmla="*/ 7792447 w 12192000"/>
              <a:gd name="connsiteY9" fmla="*/ 5764553 h 5969573"/>
              <a:gd name="connsiteX10" fmla="*/ 7768443 w 12192000"/>
              <a:gd name="connsiteY10" fmla="*/ 5742074 h 5969573"/>
              <a:gd name="connsiteX11" fmla="*/ 4038748 w 12192000"/>
              <a:gd name="connsiteY11" fmla="*/ 5739955 h 5969573"/>
              <a:gd name="connsiteX12" fmla="*/ 4030517 w 12192000"/>
              <a:gd name="connsiteY12" fmla="*/ 5751599 h 5969573"/>
              <a:gd name="connsiteX13" fmla="*/ 4015609 w 12192000"/>
              <a:gd name="connsiteY13" fmla="*/ 5770450 h 5969573"/>
              <a:gd name="connsiteX14" fmla="*/ 3996845 w 12192000"/>
              <a:gd name="connsiteY14" fmla="*/ 5780104 h 5969573"/>
              <a:gd name="connsiteX15" fmla="*/ 4030518 w 12192000"/>
              <a:gd name="connsiteY15" fmla="*/ 5751599 h 5969573"/>
              <a:gd name="connsiteX16" fmla="*/ 6245343 w 12192000"/>
              <a:gd name="connsiteY16" fmla="*/ 5736549 h 5969573"/>
              <a:gd name="connsiteX17" fmla="*/ 6274406 w 12192000"/>
              <a:gd name="connsiteY17" fmla="*/ 5743345 h 5969573"/>
              <a:gd name="connsiteX18" fmla="*/ 6291247 w 12192000"/>
              <a:gd name="connsiteY18" fmla="*/ 5749662 h 5969573"/>
              <a:gd name="connsiteX19" fmla="*/ 6291385 w 12192000"/>
              <a:gd name="connsiteY19" fmla="*/ 5749714 h 5969573"/>
              <a:gd name="connsiteX20" fmla="*/ 6306284 w 12192000"/>
              <a:gd name="connsiteY20" fmla="*/ 5755552 h 5969573"/>
              <a:gd name="connsiteX21" fmla="*/ 6308075 w 12192000"/>
              <a:gd name="connsiteY21" fmla="*/ 5755968 h 5969573"/>
              <a:gd name="connsiteX22" fmla="*/ 6313855 w 12192000"/>
              <a:gd name="connsiteY22" fmla="*/ 5758133 h 5969573"/>
              <a:gd name="connsiteX23" fmla="*/ 6337048 w 12192000"/>
              <a:gd name="connsiteY23" fmla="*/ 5762696 h 5969573"/>
              <a:gd name="connsiteX24" fmla="*/ 6308075 w 12192000"/>
              <a:gd name="connsiteY24" fmla="*/ 5755968 h 5969573"/>
              <a:gd name="connsiteX25" fmla="*/ 6291385 w 12192000"/>
              <a:gd name="connsiteY25" fmla="*/ 5749714 h 5969573"/>
              <a:gd name="connsiteX26" fmla="*/ 6276197 w 12192000"/>
              <a:gd name="connsiteY26" fmla="*/ 5743764 h 5969573"/>
              <a:gd name="connsiteX27" fmla="*/ 6274406 w 12192000"/>
              <a:gd name="connsiteY27" fmla="*/ 5743345 h 5969573"/>
              <a:gd name="connsiteX28" fmla="*/ 6268613 w 12192000"/>
              <a:gd name="connsiteY28" fmla="*/ 5741171 h 5969573"/>
              <a:gd name="connsiteX29" fmla="*/ 6245343 w 12192000"/>
              <a:gd name="connsiteY29" fmla="*/ 5736549 h 5969573"/>
              <a:gd name="connsiteX30" fmla="*/ 6558837 w 12192000"/>
              <a:gd name="connsiteY30" fmla="*/ 5706717 h 5969573"/>
              <a:gd name="connsiteX31" fmla="*/ 6529984 w 12192000"/>
              <a:gd name="connsiteY31" fmla="*/ 5708163 h 5969573"/>
              <a:gd name="connsiteX32" fmla="*/ 6589207 w 12192000"/>
              <a:gd name="connsiteY32" fmla="*/ 5711593 h 5969573"/>
              <a:gd name="connsiteX33" fmla="*/ 6558837 w 12192000"/>
              <a:gd name="connsiteY33" fmla="*/ 5706717 h 5969573"/>
              <a:gd name="connsiteX34" fmla="*/ 4834454 w 12192000"/>
              <a:gd name="connsiteY34" fmla="*/ 5646059 h 5969573"/>
              <a:gd name="connsiteX35" fmla="*/ 4883986 w 12192000"/>
              <a:gd name="connsiteY35" fmla="*/ 5670301 h 5969573"/>
              <a:gd name="connsiteX36" fmla="*/ 4858238 w 12192000"/>
              <a:gd name="connsiteY36" fmla="*/ 5663787 h 5969573"/>
              <a:gd name="connsiteX37" fmla="*/ 4834454 w 12192000"/>
              <a:gd name="connsiteY37" fmla="*/ 5646059 h 5969573"/>
              <a:gd name="connsiteX38" fmla="*/ 5056443 w 12192000"/>
              <a:gd name="connsiteY38" fmla="*/ 5643725 h 5969573"/>
              <a:gd name="connsiteX39" fmla="*/ 5072589 w 12192000"/>
              <a:gd name="connsiteY39" fmla="*/ 5644505 h 5969573"/>
              <a:gd name="connsiteX40" fmla="*/ 5089162 w 12192000"/>
              <a:gd name="connsiteY40" fmla="*/ 5653107 h 5969573"/>
              <a:gd name="connsiteX41" fmla="*/ 5056443 w 12192000"/>
              <a:gd name="connsiteY41" fmla="*/ 5643725 h 5969573"/>
              <a:gd name="connsiteX42" fmla="*/ 739852 w 12192000"/>
              <a:gd name="connsiteY42" fmla="*/ 5343843 h 5969573"/>
              <a:gd name="connsiteX43" fmla="*/ 724278 w 12192000"/>
              <a:gd name="connsiteY43" fmla="*/ 5365062 h 5969573"/>
              <a:gd name="connsiteX44" fmla="*/ 708621 w 12192000"/>
              <a:gd name="connsiteY44" fmla="*/ 5381222 h 5969573"/>
              <a:gd name="connsiteX45" fmla="*/ 691439 w 12192000"/>
              <a:gd name="connsiteY45" fmla="*/ 5386697 h 5969573"/>
              <a:gd name="connsiteX46" fmla="*/ 708622 w 12192000"/>
              <a:gd name="connsiteY46" fmla="*/ 5381222 h 5969573"/>
              <a:gd name="connsiteX47" fmla="*/ 724279 w 12192000"/>
              <a:gd name="connsiteY47" fmla="*/ 5365062 h 5969573"/>
              <a:gd name="connsiteX48" fmla="*/ 739852 w 12192000"/>
              <a:gd name="connsiteY48" fmla="*/ 5343843 h 5969573"/>
              <a:gd name="connsiteX49" fmla="*/ 8934151 w 12192000"/>
              <a:gd name="connsiteY49" fmla="*/ 5275333 h 5969573"/>
              <a:gd name="connsiteX50" fmla="*/ 8954249 w 12192000"/>
              <a:gd name="connsiteY50" fmla="*/ 5290264 h 5969573"/>
              <a:gd name="connsiteX51" fmla="*/ 8962389 w 12192000"/>
              <a:gd name="connsiteY51" fmla="*/ 5293563 h 5969573"/>
              <a:gd name="connsiteX52" fmla="*/ 8954250 w 12192000"/>
              <a:gd name="connsiteY52" fmla="*/ 5290264 h 5969573"/>
              <a:gd name="connsiteX53" fmla="*/ 8934151 w 12192000"/>
              <a:gd name="connsiteY53" fmla="*/ 5275333 h 5969573"/>
              <a:gd name="connsiteX54" fmla="*/ 2314816 w 12192000"/>
              <a:gd name="connsiteY54" fmla="*/ 5273737 h 5969573"/>
              <a:gd name="connsiteX55" fmla="*/ 2300909 w 12192000"/>
              <a:gd name="connsiteY55" fmla="*/ 5279143 h 5969573"/>
              <a:gd name="connsiteX56" fmla="*/ 2216515 w 12192000"/>
              <a:gd name="connsiteY56" fmla="*/ 5314887 h 5969573"/>
              <a:gd name="connsiteX57" fmla="*/ 2300910 w 12192000"/>
              <a:gd name="connsiteY57" fmla="*/ 5279143 h 5969573"/>
              <a:gd name="connsiteX58" fmla="*/ 1916629 w 12192000"/>
              <a:gd name="connsiteY58" fmla="*/ 5252000 h 5969573"/>
              <a:gd name="connsiteX59" fmla="*/ 1907132 w 12192000"/>
              <a:gd name="connsiteY59" fmla="*/ 5255330 h 5969573"/>
              <a:gd name="connsiteX60" fmla="*/ 1866619 w 12192000"/>
              <a:gd name="connsiteY60" fmla="*/ 5265015 h 5969573"/>
              <a:gd name="connsiteX61" fmla="*/ 1907133 w 12192000"/>
              <a:gd name="connsiteY61" fmla="*/ 5255330 h 5969573"/>
              <a:gd name="connsiteX62" fmla="*/ 2058204 w 12192000"/>
              <a:gd name="connsiteY62" fmla="*/ 5241232 h 5969573"/>
              <a:gd name="connsiteX63" fmla="*/ 2108194 w 12192000"/>
              <a:gd name="connsiteY63" fmla="*/ 5255939 h 5969573"/>
              <a:gd name="connsiteX64" fmla="*/ 2058204 w 12192000"/>
              <a:gd name="connsiteY64" fmla="*/ 5241232 h 5969573"/>
              <a:gd name="connsiteX65" fmla="*/ 0 w 12192000"/>
              <a:gd name="connsiteY65" fmla="*/ 0 h 5969573"/>
              <a:gd name="connsiteX66" fmla="*/ 12191456 w 12192000"/>
              <a:gd name="connsiteY66" fmla="*/ 0 h 5969573"/>
              <a:gd name="connsiteX67" fmla="*/ 12191456 w 12192000"/>
              <a:gd name="connsiteY67" fmla="*/ 873938 h 5969573"/>
              <a:gd name="connsiteX68" fmla="*/ 12192000 w 12192000"/>
              <a:gd name="connsiteY68" fmla="*/ 873938 h 5969573"/>
              <a:gd name="connsiteX69" fmla="*/ 12192000 w 12192000"/>
              <a:gd name="connsiteY69" fmla="*/ 3249107 h 5969573"/>
              <a:gd name="connsiteX70" fmla="*/ 12192000 w 12192000"/>
              <a:gd name="connsiteY70" fmla="*/ 3283970 h 5969573"/>
              <a:gd name="connsiteX71" fmla="*/ 12192000 w 12192000"/>
              <a:gd name="connsiteY71" fmla="*/ 3331026 h 5969573"/>
              <a:gd name="connsiteX72" fmla="*/ 12164535 w 12192000"/>
              <a:gd name="connsiteY72" fmla="*/ 3347929 h 5969573"/>
              <a:gd name="connsiteX73" fmla="*/ 12079464 w 12192000"/>
              <a:gd name="connsiteY73" fmla="*/ 3397089 h 5969573"/>
              <a:gd name="connsiteX74" fmla="*/ 12036830 w 12192000"/>
              <a:gd name="connsiteY74" fmla="*/ 3463727 h 5969573"/>
              <a:gd name="connsiteX75" fmla="*/ 11937546 w 12192000"/>
              <a:gd name="connsiteY75" fmla="*/ 3582600 h 5969573"/>
              <a:gd name="connsiteX76" fmla="*/ 11895874 w 12192000"/>
              <a:gd name="connsiteY76" fmla="*/ 3627920 h 5969573"/>
              <a:gd name="connsiteX77" fmla="*/ 11872254 w 12192000"/>
              <a:gd name="connsiteY77" fmla="*/ 3644820 h 5969573"/>
              <a:gd name="connsiteX78" fmla="*/ 11818289 w 12192000"/>
              <a:gd name="connsiteY78" fmla="*/ 3700511 h 5969573"/>
              <a:gd name="connsiteX79" fmla="*/ 11792172 w 12192000"/>
              <a:gd name="connsiteY79" fmla="*/ 3732964 h 5969573"/>
              <a:gd name="connsiteX80" fmla="*/ 11707101 w 12192000"/>
              <a:gd name="connsiteY80" fmla="*/ 3842426 h 5969573"/>
              <a:gd name="connsiteX81" fmla="*/ 11675988 w 12192000"/>
              <a:gd name="connsiteY81" fmla="*/ 3872193 h 5969573"/>
              <a:gd name="connsiteX82" fmla="*/ 11623372 w 12192000"/>
              <a:gd name="connsiteY82" fmla="*/ 3912327 h 5969573"/>
              <a:gd name="connsiteX83" fmla="*/ 11592455 w 12192000"/>
              <a:gd name="connsiteY83" fmla="*/ 3928651 h 5969573"/>
              <a:gd name="connsiteX84" fmla="*/ 11537914 w 12192000"/>
              <a:gd name="connsiteY84" fmla="*/ 3986454 h 5969573"/>
              <a:gd name="connsiteX85" fmla="*/ 11450923 w 12192000"/>
              <a:gd name="connsiteY85" fmla="*/ 4125489 h 5969573"/>
              <a:gd name="connsiteX86" fmla="*/ 11354711 w 12192000"/>
              <a:gd name="connsiteY86" fmla="*/ 4199232 h 5969573"/>
              <a:gd name="connsiteX87" fmla="*/ 11321872 w 12192000"/>
              <a:gd name="connsiteY87" fmla="*/ 4250698 h 5969573"/>
              <a:gd name="connsiteX88" fmla="*/ 11260804 w 12192000"/>
              <a:gd name="connsiteY88" fmla="*/ 4311766 h 5969573"/>
              <a:gd name="connsiteX89" fmla="*/ 11181301 w 12192000"/>
              <a:gd name="connsiteY89" fmla="*/ 4355360 h 5969573"/>
              <a:gd name="connsiteX90" fmla="*/ 11103718 w 12192000"/>
              <a:gd name="connsiteY90" fmla="*/ 4388965 h 5969573"/>
              <a:gd name="connsiteX91" fmla="*/ 11054940 w 12192000"/>
              <a:gd name="connsiteY91" fmla="*/ 4412394 h 5969573"/>
              <a:gd name="connsiteX92" fmla="*/ 10968712 w 12192000"/>
              <a:gd name="connsiteY92" fmla="*/ 4433903 h 5969573"/>
              <a:gd name="connsiteX93" fmla="*/ 10896893 w 12192000"/>
              <a:gd name="connsiteY93" fmla="*/ 4441583 h 5969573"/>
              <a:gd name="connsiteX94" fmla="*/ 10813358 w 12192000"/>
              <a:gd name="connsiteY94" fmla="*/ 4451570 h 5969573"/>
              <a:gd name="connsiteX95" fmla="*/ 10702358 w 12192000"/>
              <a:gd name="connsiteY95" fmla="*/ 4486519 h 5969573"/>
              <a:gd name="connsiteX96" fmla="*/ 10590017 w 12192000"/>
              <a:gd name="connsiteY96" fmla="*/ 4564872 h 5969573"/>
              <a:gd name="connsiteX97" fmla="*/ 10550264 w 12192000"/>
              <a:gd name="connsiteY97" fmla="*/ 4574089 h 5969573"/>
              <a:gd name="connsiteX98" fmla="*/ 10429283 w 12192000"/>
              <a:gd name="connsiteY98" fmla="*/ 4550086 h 5969573"/>
              <a:gd name="connsiteX99" fmla="*/ 10252030 w 12192000"/>
              <a:gd name="connsiteY99" fmla="*/ 4525505 h 5969573"/>
              <a:gd name="connsiteX100" fmla="*/ 10207287 w 12192000"/>
              <a:gd name="connsiteY100" fmla="*/ 4549894 h 5969573"/>
              <a:gd name="connsiteX101" fmla="*/ 10135080 w 12192000"/>
              <a:gd name="connsiteY101" fmla="*/ 4596366 h 5969573"/>
              <a:gd name="connsiteX102" fmla="*/ 10094942 w 12192000"/>
              <a:gd name="connsiteY102" fmla="*/ 4680287 h 5969573"/>
              <a:gd name="connsiteX103" fmla="*/ 10068825 w 12192000"/>
              <a:gd name="connsiteY103" fmla="*/ 4774962 h 5969573"/>
              <a:gd name="connsiteX104" fmla="*/ 10042710 w 12192000"/>
              <a:gd name="connsiteY104" fmla="*/ 4814520 h 5969573"/>
              <a:gd name="connsiteX105" fmla="*/ 10012943 w 12192000"/>
              <a:gd name="connsiteY105" fmla="*/ 4840637 h 5969573"/>
              <a:gd name="connsiteX106" fmla="*/ 9972041 w 12192000"/>
              <a:gd name="connsiteY106" fmla="*/ 4883655 h 5969573"/>
              <a:gd name="connsiteX107" fmla="*/ 9937088 w 12192000"/>
              <a:gd name="connsiteY107" fmla="*/ 4977944 h 5969573"/>
              <a:gd name="connsiteX108" fmla="*/ 9899254 w 12192000"/>
              <a:gd name="connsiteY108" fmla="*/ 5011360 h 5969573"/>
              <a:gd name="connsiteX109" fmla="*/ 9868337 w 12192000"/>
              <a:gd name="connsiteY109" fmla="*/ 5024420 h 5969573"/>
              <a:gd name="connsiteX110" fmla="*/ 9740056 w 12192000"/>
              <a:gd name="connsiteY110" fmla="*/ 5077228 h 5969573"/>
              <a:gd name="connsiteX111" fmla="*/ 9723928 w 12192000"/>
              <a:gd name="connsiteY111" fmla="*/ 5078764 h 5969573"/>
              <a:gd name="connsiteX112" fmla="*/ 9538802 w 12192000"/>
              <a:gd name="connsiteY112" fmla="*/ 5124662 h 5969573"/>
              <a:gd name="connsiteX113" fmla="*/ 9487910 w 12192000"/>
              <a:gd name="connsiteY113" fmla="*/ 5135609 h 5969573"/>
              <a:gd name="connsiteX114" fmla="*/ 9355597 w 12192000"/>
              <a:gd name="connsiteY114" fmla="*/ 5168446 h 5969573"/>
              <a:gd name="connsiteX115" fmla="*/ 9286655 w 12192000"/>
              <a:gd name="connsiteY115" fmla="*/ 5254479 h 5969573"/>
              <a:gd name="connsiteX116" fmla="*/ 9239221 w 12192000"/>
              <a:gd name="connsiteY116" fmla="*/ 5306523 h 5969573"/>
              <a:gd name="connsiteX117" fmla="*/ 9177770 w 12192000"/>
              <a:gd name="connsiteY117" fmla="*/ 5340131 h 5969573"/>
              <a:gd name="connsiteX118" fmla="*/ 9142629 w 12192000"/>
              <a:gd name="connsiteY118" fmla="*/ 5352611 h 5969573"/>
              <a:gd name="connsiteX119" fmla="*/ 9048721 w 12192000"/>
              <a:gd name="connsiteY119" fmla="*/ 5346275 h 5969573"/>
              <a:gd name="connsiteX120" fmla="*/ 9005898 w 12192000"/>
              <a:gd name="connsiteY120" fmla="*/ 5322078 h 5969573"/>
              <a:gd name="connsiteX121" fmla="*/ 8967106 w 12192000"/>
              <a:gd name="connsiteY121" fmla="*/ 5315164 h 5969573"/>
              <a:gd name="connsiteX122" fmla="*/ 8862446 w 12192000"/>
              <a:gd name="connsiteY122" fmla="*/ 5388906 h 5969573"/>
              <a:gd name="connsiteX123" fmla="*/ 8850922 w 12192000"/>
              <a:gd name="connsiteY123" fmla="*/ 5410799 h 5969573"/>
              <a:gd name="connsiteX124" fmla="*/ 8810788 w 12192000"/>
              <a:gd name="connsiteY124" fmla="*/ 5518531 h 5969573"/>
              <a:gd name="connsiteX125" fmla="*/ 8783133 w 12192000"/>
              <a:gd name="connsiteY125" fmla="*/ 5549835 h 5969573"/>
              <a:gd name="connsiteX126" fmla="*/ 8771610 w 12192000"/>
              <a:gd name="connsiteY126" fmla="*/ 5557131 h 5969573"/>
              <a:gd name="connsiteX127" fmla="*/ 8689227 w 12192000"/>
              <a:gd name="connsiteY127" fmla="*/ 5604757 h 5969573"/>
              <a:gd name="connsiteX128" fmla="*/ 8611068 w 12192000"/>
              <a:gd name="connsiteY128" fmla="*/ 5632410 h 5969573"/>
              <a:gd name="connsiteX129" fmla="*/ 8496228 w 12192000"/>
              <a:gd name="connsiteY129" fmla="*/ 5663327 h 5969573"/>
              <a:gd name="connsiteX130" fmla="*/ 8445146 w 12192000"/>
              <a:gd name="connsiteY130" fmla="*/ 5695398 h 5969573"/>
              <a:gd name="connsiteX131" fmla="*/ 8352010 w 12192000"/>
              <a:gd name="connsiteY131" fmla="*/ 5728046 h 5969573"/>
              <a:gd name="connsiteX132" fmla="*/ 8313409 w 12192000"/>
              <a:gd name="connsiteY132" fmla="*/ 5736688 h 5969573"/>
              <a:gd name="connsiteX133" fmla="*/ 8279996 w 12192000"/>
              <a:gd name="connsiteY133" fmla="*/ 5752051 h 5969573"/>
              <a:gd name="connsiteX134" fmla="*/ 8244274 w 12192000"/>
              <a:gd name="connsiteY134" fmla="*/ 5776053 h 5969573"/>
              <a:gd name="connsiteX135" fmla="*/ 8150750 w 12192000"/>
              <a:gd name="connsiteY135" fmla="*/ 5834242 h 5969573"/>
              <a:gd name="connsiteX136" fmla="*/ 8010181 w 12192000"/>
              <a:gd name="connsiteY136" fmla="*/ 5824065 h 5969573"/>
              <a:gd name="connsiteX137" fmla="*/ 7929526 w 12192000"/>
              <a:gd name="connsiteY137" fmla="*/ 5824833 h 5969573"/>
              <a:gd name="connsiteX138" fmla="*/ 7855015 w 12192000"/>
              <a:gd name="connsiteY138" fmla="*/ 5815231 h 5969573"/>
              <a:gd name="connsiteX139" fmla="*/ 7830818 w 12192000"/>
              <a:gd name="connsiteY139" fmla="*/ 5792570 h 5969573"/>
              <a:gd name="connsiteX140" fmla="*/ 7729228 w 12192000"/>
              <a:gd name="connsiteY140" fmla="*/ 5853446 h 5969573"/>
              <a:gd name="connsiteX141" fmla="*/ 7694087 w 12192000"/>
              <a:gd name="connsiteY141" fmla="*/ 5905873 h 5969573"/>
              <a:gd name="connsiteX142" fmla="*/ 7626104 w 12192000"/>
              <a:gd name="connsiteY142" fmla="*/ 5960411 h 5969573"/>
              <a:gd name="connsiteX143" fmla="*/ 7492255 w 12192000"/>
              <a:gd name="connsiteY143" fmla="*/ 5942934 h 5969573"/>
              <a:gd name="connsiteX144" fmla="*/ 7418512 w 12192000"/>
              <a:gd name="connsiteY144" fmla="*/ 5903952 h 5969573"/>
              <a:gd name="connsiteX145" fmla="*/ 7371272 w 12192000"/>
              <a:gd name="connsiteY145" fmla="*/ 5902030 h 5969573"/>
              <a:gd name="connsiteX146" fmla="*/ 7288311 w 12192000"/>
              <a:gd name="connsiteY146" fmla="*/ 5958683 h 5969573"/>
              <a:gd name="connsiteX147" fmla="*/ 7254895 w 12192000"/>
              <a:gd name="connsiteY147" fmla="*/ 5965211 h 5969573"/>
              <a:gd name="connsiteX148" fmla="*/ 7197093 w 12192000"/>
              <a:gd name="connsiteY148" fmla="*/ 5968861 h 5969573"/>
              <a:gd name="connsiteX149" fmla="*/ 7144475 w 12192000"/>
              <a:gd name="connsiteY149" fmla="*/ 5950810 h 5969573"/>
              <a:gd name="connsiteX150" fmla="*/ 7020610 w 12192000"/>
              <a:gd name="connsiteY150" fmla="*/ 5861705 h 5969573"/>
              <a:gd name="connsiteX151" fmla="*/ 7000062 w 12192000"/>
              <a:gd name="connsiteY151" fmla="*/ 5852870 h 5969573"/>
              <a:gd name="connsiteX152" fmla="*/ 6963766 w 12192000"/>
              <a:gd name="connsiteY152" fmla="*/ 5846916 h 5969573"/>
              <a:gd name="connsiteX153" fmla="*/ 6820891 w 12192000"/>
              <a:gd name="connsiteY153" fmla="*/ 5775095 h 5969573"/>
              <a:gd name="connsiteX154" fmla="*/ 6789587 w 12192000"/>
              <a:gd name="connsiteY154" fmla="*/ 5775671 h 5969573"/>
              <a:gd name="connsiteX155" fmla="*/ 6738121 w 12192000"/>
              <a:gd name="connsiteY155" fmla="*/ 5781816 h 5969573"/>
              <a:gd name="connsiteX156" fmla="*/ 6682623 w 12192000"/>
              <a:gd name="connsiteY156" fmla="*/ 5770101 h 5969573"/>
              <a:gd name="connsiteX157" fmla="*/ 6642102 w 12192000"/>
              <a:gd name="connsiteY157" fmla="*/ 5761845 h 5969573"/>
              <a:gd name="connsiteX158" fmla="*/ 6528609 w 12192000"/>
              <a:gd name="connsiteY158" fmla="*/ 5786040 h 5969573"/>
              <a:gd name="connsiteX159" fmla="*/ 6434127 w 12192000"/>
              <a:gd name="connsiteY159" fmla="*/ 5809853 h 5969573"/>
              <a:gd name="connsiteX160" fmla="*/ 6421069 w 12192000"/>
              <a:gd name="connsiteY160" fmla="*/ 5806589 h 5969573"/>
              <a:gd name="connsiteX161" fmla="*/ 6295474 w 12192000"/>
              <a:gd name="connsiteY161" fmla="*/ 5787000 h 5969573"/>
              <a:gd name="connsiteX162" fmla="*/ 6240552 w 12192000"/>
              <a:gd name="connsiteY162" fmla="*/ 5760309 h 5969573"/>
              <a:gd name="connsiteX163" fmla="*/ 6165083 w 12192000"/>
              <a:gd name="connsiteY163" fmla="*/ 5736688 h 5969573"/>
              <a:gd name="connsiteX164" fmla="*/ 6081160 w 12192000"/>
              <a:gd name="connsiteY164" fmla="*/ 5708457 h 5969573"/>
              <a:gd name="connsiteX165" fmla="*/ 6019517 w 12192000"/>
              <a:gd name="connsiteY165" fmla="*/ 5694822 h 5969573"/>
              <a:gd name="connsiteX166" fmla="*/ 5928684 w 12192000"/>
              <a:gd name="connsiteY166" fmla="*/ 5704809 h 5969573"/>
              <a:gd name="connsiteX167" fmla="*/ 5910055 w 12192000"/>
              <a:gd name="connsiteY167" fmla="*/ 5712875 h 5969573"/>
              <a:gd name="connsiteX168" fmla="*/ 5731460 w 12192000"/>
              <a:gd name="connsiteY168" fmla="*/ 5773367 h 5969573"/>
              <a:gd name="connsiteX169" fmla="*/ 5612398 w 12192000"/>
              <a:gd name="connsiteY169" fmla="*/ 5774135 h 5969573"/>
              <a:gd name="connsiteX170" fmla="*/ 5572836 w 12192000"/>
              <a:gd name="connsiteY170" fmla="*/ 5765109 h 5969573"/>
              <a:gd name="connsiteX171" fmla="*/ 5500629 w 12192000"/>
              <a:gd name="connsiteY171" fmla="*/ 5724973 h 5969573"/>
              <a:gd name="connsiteX172" fmla="*/ 5468752 w 12192000"/>
              <a:gd name="connsiteY172" fmla="*/ 5719211 h 5969573"/>
              <a:gd name="connsiteX173" fmla="*/ 5412294 w 12192000"/>
              <a:gd name="connsiteY173" fmla="*/ 5715371 h 5969573"/>
              <a:gd name="connsiteX174" fmla="*/ 5289773 w 12192000"/>
              <a:gd name="connsiteY174" fmla="*/ 5719211 h 5969573"/>
              <a:gd name="connsiteX175" fmla="*/ 5129999 w 12192000"/>
              <a:gd name="connsiteY175" fmla="*/ 5702889 h 5969573"/>
              <a:gd name="connsiteX176" fmla="*/ 5066626 w 12192000"/>
              <a:gd name="connsiteY176" fmla="*/ 5707881 h 5969573"/>
              <a:gd name="connsiteX177" fmla="*/ 4998261 w 12192000"/>
              <a:gd name="connsiteY177" fmla="*/ 5716523 h 5969573"/>
              <a:gd name="connsiteX178" fmla="*/ 4978287 w 12192000"/>
              <a:gd name="connsiteY178" fmla="*/ 5716139 h 5969573"/>
              <a:gd name="connsiteX179" fmla="*/ 4873245 w 12192000"/>
              <a:gd name="connsiteY179" fmla="*/ 5695784 h 5969573"/>
              <a:gd name="connsiteX180" fmla="*/ 4849238 w 12192000"/>
              <a:gd name="connsiteY180" fmla="*/ 5682148 h 5969573"/>
              <a:gd name="connsiteX181" fmla="*/ 4786633 w 12192000"/>
              <a:gd name="connsiteY181" fmla="*/ 5687716 h 5969573"/>
              <a:gd name="connsiteX182" fmla="*/ 4730945 w 12192000"/>
              <a:gd name="connsiteY182" fmla="*/ 5709993 h 5969573"/>
              <a:gd name="connsiteX183" fmla="*/ 4411584 w 12192000"/>
              <a:gd name="connsiteY183" fmla="*/ 5758005 h 5969573"/>
              <a:gd name="connsiteX184" fmla="*/ 4219547 w 12192000"/>
              <a:gd name="connsiteY184" fmla="*/ 5758773 h 5969573"/>
              <a:gd name="connsiteX185" fmla="*/ 4085120 w 12192000"/>
              <a:gd name="connsiteY185" fmla="*/ 5779896 h 5969573"/>
              <a:gd name="connsiteX186" fmla="*/ 4062845 w 12192000"/>
              <a:gd name="connsiteY186" fmla="*/ 5802172 h 5969573"/>
              <a:gd name="connsiteX187" fmla="*/ 3980844 w 12192000"/>
              <a:gd name="connsiteY187" fmla="*/ 5825793 h 5969573"/>
              <a:gd name="connsiteX188" fmla="*/ 3902875 w 12192000"/>
              <a:gd name="connsiteY188" fmla="*/ 5777013 h 5969573"/>
              <a:gd name="connsiteX189" fmla="*/ 3805129 w 12192000"/>
              <a:gd name="connsiteY189" fmla="*/ 5703271 h 5969573"/>
              <a:gd name="connsiteX190" fmla="*/ 3751935 w 12192000"/>
              <a:gd name="connsiteY190" fmla="*/ 5702697 h 5969573"/>
              <a:gd name="connsiteX191" fmla="*/ 3642281 w 12192000"/>
              <a:gd name="connsiteY191" fmla="*/ 5688294 h 5969573"/>
              <a:gd name="connsiteX192" fmla="*/ 3566234 w 12192000"/>
              <a:gd name="connsiteY192" fmla="*/ 5663713 h 5969573"/>
              <a:gd name="connsiteX193" fmla="*/ 3459653 w 12192000"/>
              <a:gd name="connsiteY193" fmla="*/ 5634524 h 5969573"/>
              <a:gd name="connsiteX194" fmla="*/ 3419902 w 12192000"/>
              <a:gd name="connsiteY194" fmla="*/ 5619159 h 5969573"/>
              <a:gd name="connsiteX195" fmla="*/ 3324842 w 12192000"/>
              <a:gd name="connsiteY195" fmla="*/ 5596306 h 5969573"/>
              <a:gd name="connsiteX196" fmla="*/ 3246105 w 12192000"/>
              <a:gd name="connsiteY196" fmla="*/ 5581330 h 5969573"/>
              <a:gd name="connsiteX197" fmla="*/ 3182543 w 12192000"/>
              <a:gd name="connsiteY197" fmla="*/ 5534472 h 5969573"/>
              <a:gd name="connsiteX198" fmla="*/ 3162186 w 12192000"/>
              <a:gd name="connsiteY198" fmla="*/ 5510273 h 5969573"/>
              <a:gd name="connsiteX199" fmla="*/ 3145287 w 12192000"/>
              <a:gd name="connsiteY199" fmla="*/ 5494718 h 5969573"/>
              <a:gd name="connsiteX200" fmla="*/ 3070392 w 12192000"/>
              <a:gd name="connsiteY200" fmla="*/ 5403501 h 5969573"/>
              <a:gd name="connsiteX201" fmla="*/ 3061944 w 12192000"/>
              <a:gd name="connsiteY201" fmla="*/ 5395819 h 5969573"/>
              <a:gd name="connsiteX202" fmla="*/ 2960548 w 12192000"/>
              <a:gd name="connsiteY202" fmla="*/ 5353763 h 5969573"/>
              <a:gd name="connsiteX203" fmla="*/ 2924827 w 12192000"/>
              <a:gd name="connsiteY203" fmla="*/ 5330912 h 5969573"/>
              <a:gd name="connsiteX204" fmla="*/ 2851470 w 12192000"/>
              <a:gd name="connsiteY204" fmla="*/ 5273876 h 5969573"/>
              <a:gd name="connsiteX205" fmla="*/ 2822470 w 12192000"/>
              <a:gd name="connsiteY205" fmla="*/ 5271956 h 5969573"/>
              <a:gd name="connsiteX206" fmla="*/ 2715698 w 12192000"/>
              <a:gd name="connsiteY206" fmla="*/ 5306137 h 5969573"/>
              <a:gd name="connsiteX207" fmla="*/ 2661542 w 12192000"/>
              <a:gd name="connsiteY207" fmla="*/ 5344739 h 5969573"/>
              <a:gd name="connsiteX208" fmla="*/ 2642724 w 12192000"/>
              <a:gd name="connsiteY208" fmla="*/ 5360101 h 5969573"/>
              <a:gd name="connsiteX209" fmla="*/ 2509834 w 12192000"/>
              <a:gd name="connsiteY209" fmla="*/ 5343585 h 5969573"/>
              <a:gd name="connsiteX210" fmla="*/ 2472771 w 12192000"/>
              <a:gd name="connsiteY210" fmla="*/ 5339937 h 5969573"/>
              <a:gd name="connsiteX211" fmla="*/ 2345640 w 12192000"/>
              <a:gd name="connsiteY211" fmla="*/ 5321500 h 5969573"/>
              <a:gd name="connsiteX212" fmla="*/ 2319333 w 12192000"/>
              <a:gd name="connsiteY212" fmla="*/ 5325918 h 5969573"/>
              <a:gd name="connsiteX213" fmla="*/ 2148034 w 12192000"/>
              <a:gd name="connsiteY213" fmla="*/ 5329566 h 5969573"/>
              <a:gd name="connsiteX214" fmla="*/ 2136128 w 12192000"/>
              <a:gd name="connsiteY214" fmla="*/ 5319004 h 5969573"/>
              <a:gd name="connsiteX215" fmla="*/ 2074675 w 12192000"/>
              <a:gd name="connsiteY215" fmla="*/ 5287702 h 5969573"/>
              <a:gd name="connsiteX216" fmla="*/ 1992676 w 12192000"/>
              <a:gd name="connsiteY216" fmla="*/ 5279638 h 5969573"/>
              <a:gd name="connsiteX217" fmla="*/ 1977695 w 12192000"/>
              <a:gd name="connsiteY217" fmla="*/ 5282518 h 5969573"/>
              <a:gd name="connsiteX218" fmla="*/ 1922389 w 12192000"/>
              <a:gd name="connsiteY218" fmla="*/ 5301913 h 5969573"/>
              <a:gd name="connsiteX219" fmla="*/ 1798140 w 12192000"/>
              <a:gd name="connsiteY219" fmla="*/ 5319964 h 5969573"/>
              <a:gd name="connsiteX220" fmla="*/ 1773946 w 12192000"/>
              <a:gd name="connsiteY220" fmla="*/ 5326494 h 5969573"/>
              <a:gd name="connsiteX221" fmla="*/ 1730352 w 12192000"/>
              <a:gd name="connsiteY221" fmla="*/ 5336672 h 5969573"/>
              <a:gd name="connsiteX222" fmla="*/ 1612247 w 12192000"/>
              <a:gd name="connsiteY222" fmla="*/ 5343395 h 5969573"/>
              <a:gd name="connsiteX223" fmla="*/ 1555021 w 12192000"/>
              <a:gd name="connsiteY223" fmla="*/ 5333408 h 5969573"/>
              <a:gd name="connsiteX224" fmla="*/ 1529480 w 12192000"/>
              <a:gd name="connsiteY224" fmla="*/ 5333984 h 5969573"/>
              <a:gd name="connsiteX225" fmla="*/ 1444217 w 12192000"/>
              <a:gd name="connsiteY225" fmla="*/ 5359525 h 5969573"/>
              <a:gd name="connsiteX226" fmla="*/ 1235085 w 12192000"/>
              <a:gd name="connsiteY226" fmla="*/ 5343203 h 5969573"/>
              <a:gd name="connsiteX227" fmla="*/ 1169024 w 12192000"/>
              <a:gd name="connsiteY227" fmla="*/ 5329376 h 5969573"/>
              <a:gd name="connsiteX228" fmla="*/ 1133883 w 12192000"/>
              <a:gd name="connsiteY228" fmla="*/ 5327454 h 5969573"/>
              <a:gd name="connsiteX229" fmla="*/ 1084721 w 12192000"/>
              <a:gd name="connsiteY229" fmla="*/ 5346849 h 5969573"/>
              <a:gd name="connsiteX230" fmla="*/ 995039 w 12192000"/>
              <a:gd name="connsiteY230" fmla="*/ 5350499 h 5969573"/>
              <a:gd name="connsiteX231" fmla="*/ 868486 w 12192000"/>
              <a:gd name="connsiteY231" fmla="*/ 5347617 h 5969573"/>
              <a:gd name="connsiteX232" fmla="*/ 765744 w 12192000"/>
              <a:gd name="connsiteY232" fmla="*/ 5376230 h 5969573"/>
              <a:gd name="connsiteX233" fmla="*/ 730027 w 12192000"/>
              <a:gd name="connsiteY233" fmla="*/ 5412527 h 5969573"/>
              <a:gd name="connsiteX234" fmla="*/ 653212 w 12192000"/>
              <a:gd name="connsiteY234" fmla="*/ 5419824 h 5969573"/>
              <a:gd name="connsiteX235" fmla="*/ 557576 w 12192000"/>
              <a:gd name="connsiteY235" fmla="*/ 5367398 h 5969573"/>
              <a:gd name="connsiteX236" fmla="*/ 546629 w 12192000"/>
              <a:gd name="connsiteY236" fmla="*/ 5369126 h 5969573"/>
              <a:gd name="connsiteX237" fmla="*/ 378597 w 12192000"/>
              <a:gd name="connsiteY237" fmla="*/ 5394861 h 5969573"/>
              <a:gd name="connsiteX238" fmla="*/ 276241 w 12192000"/>
              <a:gd name="connsiteY238" fmla="*/ 5417328 h 5969573"/>
              <a:gd name="connsiteX239" fmla="*/ 266641 w 12192000"/>
              <a:gd name="connsiteY239" fmla="*/ 5426738 h 5969573"/>
              <a:gd name="connsiteX240" fmla="*/ 171195 w 12192000"/>
              <a:gd name="connsiteY240" fmla="*/ 5449399 h 5969573"/>
              <a:gd name="connsiteX241" fmla="*/ 90540 w 12192000"/>
              <a:gd name="connsiteY241" fmla="*/ 5429426 h 5969573"/>
              <a:gd name="connsiteX242" fmla="*/ 35041 w 12192000"/>
              <a:gd name="connsiteY242" fmla="*/ 5417136 h 5969573"/>
              <a:gd name="connsiteX243" fmla="*/ 476 w 12192000"/>
              <a:gd name="connsiteY243" fmla="*/ 5413897 h 5969573"/>
              <a:gd name="connsiteX244" fmla="*/ 476 w 12192000"/>
              <a:gd name="connsiteY244" fmla="*/ 5946682 h 5969573"/>
              <a:gd name="connsiteX245" fmla="*/ 0 w 12192000"/>
              <a:gd name="connsiteY245" fmla="*/ 5946682 h 5969573"/>
              <a:gd name="connsiteX246" fmla="*/ 0 w 12192000"/>
              <a:gd name="connsiteY246" fmla="*/ 1335314 h 5969573"/>
              <a:gd name="connsiteX247" fmla="*/ 0 w 12192000"/>
              <a:gd name="connsiteY247" fmla="*/ 873938 h 596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2192000" h="5969573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7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1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9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20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331026"/>
                </a:lnTo>
                <a:lnTo>
                  <a:pt x="12164535" y="3347929"/>
                </a:lnTo>
                <a:cubicBezTo>
                  <a:pt x="12135922" y="3364251"/>
                  <a:pt x="12103853" y="3376158"/>
                  <a:pt x="12079464" y="3397089"/>
                </a:cubicBezTo>
                <a:cubicBezTo>
                  <a:pt x="12060259" y="3413605"/>
                  <a:pt x="12047774" y="3439722"/>
                  <a:pt x="12036830" y="3463727"/>
                </a:cubicBezTo>
                <a:cubicBezTo>
                  <a:pt x="12014361" y="3512889"/>
                  <a:pt x="11976144" y="3547457"/>
                  <a:pt x="11937546" y="3582600"/>
                </a:cubicBezTo>
                <a:cubicBezTo>
                  <a:pt x="11922373" y="3596232"/>
                  <a:pt x="11910277" y="3613325"/>
                  <a:pt x="11895874" y="3627920"/>
                </a:cubicBezTo>
                <a:cubicBezTo>
                  <a:pt x="11889152" y="3634640"/>
                  <a:pt x="11881086" y="3641746"/>
                  <a:pt x="11872254" y="3644820"/>
                </a:cubicBezTo>
                <a:cubicBezTo>
                  <a:pt x="11844598" y="3654803"/>
                  <a:pt x="11828854" y="3674008"/>
                  <a:pt x="11818289" y="3700511"/>
                </a:cubicBezTo>
                <a:cubicBezTo>
                  <a:pt x="11813297" y="3712799"/>
                  <a:pt x="11802351" y="3723553"/>
                  <a:pt x="11792172" y="3732964"/>
                </a:cubicBezTo>
                <a:cubicBezTo>
                  <a:pt x="11757413" y="3764651"/>
                  <a:pt x="11720542" y="3793456"/>
                  <a:pt x="11707101" y="3842426"/>
                </a:cubicBezTo>
                <a:cubicBezTo>
                  <a:pt x="11703837" y="3854525"/>
                  <a:pt x="11688472" y="3866239"/>
                  <a:pt x="11675988" y="3872193"/>
                </a:cubicBezTo>
                <a:cubicBezTo>
                  <a:pt x="11655249" y="3882178"/>
                  <a:pt x="11633742" y="3887170"/>
                  <a:pt x="11623372" y="3912327"/>
                </a:cubicBezTo>
                <a:cubicBezTo>
                  <a:pt x="11619918" y="3920777"/>
                  <a:pt x="11603783" y="3925963"/>
                  <a:pt x="11592455" y="3928651"/>
                </a:cubicBezTo>
                <a:cubicBezTo>
                  <a:pt x="11558463" y="3936908"/>
                  <a:pt x="11540027" y="3951694"/>
                  <a:pt x="11537914" y="3986454"/>
                </a:cubicBezTo>
                <a:cubicBezTo>
                  <a:pt x="11534074" y="4049442"/>
                  <a:pt x="11494131" y="4088618"/>
                  <a:pt x="11450923" y="4125489"/>
                </a:cubicBezTo>
                <a:cubicBezTo>
                  <a:pt x="11420194" y="4151798"/>
                  <a:pt x="11384862" y="4172539"/>
                  <a:pt x="11354711" y="4199232"/>
                </a:cubicBezTo>
                <a:cubicBezTo>
                  <a:pt x="11340115" y="4212291"/>
                  <a:pt x="11329554" y="4232069"/>
                  <a:pt x="11321872" y="4250698"/>
                </a:cubicBezTo>
                <a:cubicBezTo>
                  <a:pt x="11309774" y="4280273"/>
                  <a:pt x="11290571" y="4299284"/>
                  <a:pt x="11260804" y="4311766"/>
                </a:cubicBezTo>
                <a:cubicBezTo>
                  <a:pt x="11233151" y="4323289"/>
                  <a:pt x="11208378" y="4341916"/>
                  <a:pt x="11181301" y="4355360"/>
                </a:cubicBezTo>
                <a:cubicBezTo>
                  <a:pt x="11156144" y="4368033"/>
                  <a:pt x="11129451" y="4377635"/>
                  <a:pt x="11103718" y="4388965"/>
                </a:cubicBezTo>
                <a:cubicBezTo>
                  <a:pt x="11087011" y="4396264"/>
                  <a:pt x="11068958" y="4401832"/>
                  <a:pt x="11054940" y="4412394"/>
                </a:cubicBezTo>
                <a:cubicBezTo>
                  <a:pt x="11028631" y="4432175"/>
                  <a:pt x="11001554" y="4437743"/>
                  <a:pt x="10968712" y="4433903"/>
                </a:cubicBezTo>
                <a:cubicBezTo>
                  <a:pt x="10945287" y="4431213"/>
                  <a:pt x="10919938" y="4435439"/>
                  <a:pt x="10896893" y="4441583"/>
                </a:cubicBezTo>
                <a:cubicBezTo>
                  <a:pt x="10869240" y="4448880"/>
                  <a:pt x="10842739" y="4453682"/>
                  <a:pt x="10813358" y="4451570"/>
                </a:cubicBezTo>
                <a:cubicBezTo>
                  <a:pt x="10773029" y="4448690"/>
                  <a:pt x="10735583" y="4459828"/>
                  <a:pt x="10702358" y="4486519"/>
                </a:cubicBezTo>
                <a:cubicBezTo>
                  <a:pt x="10666640" y="4514942"/>
                  <a:pt x="10628425" y="4540291"/>
                  <a:pt x="10590017" y="4564872"/>
                </a:cubicBezTo>
                <a:cubicBezTo>
                  <a:pt x="10579071" y="4571979"/>
                  <a:pt x="10562940" y="4575817"/>
                  <a:pt x="10550264" y="4574089"/>
                </a:cubicBezTo>
                <a:cubicBezTo>
                  <a:pt x="10509552" y="4568328"/>
                  <a:pt x="10467305" y="4564488"/>
                  <a:pt x="10429283" y="4550086"/>
                </a:cubicBezTo>
                <a:cubicBezTo>
                  <a:pt x="10371093" y="4528001"/>
                  <a:pt x="10313291" y="4514366"/>
                  <a:pt x="10252030" y="4525505"/>
                </a:cubicBezTo>
                <a:cubicBezTo>
                  <a:pt x="10235900" y="4528385"/>
                  <a:pt x="10219191" y="4538371"/>
                  <a:pt x="10207287" y="4549894"/>
                </a:cubicBezTo>
                <a:cubicBezTo>
                  <a:pt x="10185970" y="4570443"/>
                  <a:pt x="10165229" y="4588875"/>
                  <a:pt x="10135080" y="4596366"/>
                </a:cubicBezTo>
                <a:cubicBezTo>
                  <a:pt x="10107811" y="4603088"/>
                  <a:pt x="10087070" y="4647258"/>
                  <a:pt x="10094942" y="4680287"/>
                </a:cubicBezTo>
                <a:cubicBezTo>
                  <a:pt x="10103778" y="4717542"/>
                  <a:pt x="10095518" y="4747691"/>
                  <a:pt x="10068825" y="4774962"/>
                </a:cubicBezTo>
                <a:cubicBezTo>
                  <a:pt x="10057881" y="4785907"/>
                  <a:pt x="10052696" y="4802230"/>
                  <a:pt x="10042710" y="4814520"/>
                </a:cubicBezTo>
                <a:cubicBezTo>
                  <a:pt x="10034452" y="4824700"/>
                  <a:pt x="10024467" y="4835645"/>
                  <a:pt x="10012943" y="4840637"/>
                </a:cubicBezTo>
                <a:cubicBezTo>
                  <a:pt x="9992394" y="4849663"/>
                  <a:pt x="9979146" y="4861762"/>
                  <a:pt x="9972041" y="4883655"/>
                </a:cubicBezTo>
                <a:cubicBezTo>
                  <a:pt x="9961861" y="4915534"/>
                  <a:pt x="9948420" y="4946451"/>
                  <a:pt x="9937088" y="4977944"/>
                </a:cubicBezTo>
                <a:cubicBezTo>
                  <a:pt x="9930368" y="4996189"/>
                  <a:pt x="9917883" y="5006368"/>
                  <a:pt x="9899254" y="5011360"/>
                </a:cubicBezTo>
                <a:cubicBezTo>
                  <a:pt x="9888502" y="5014434"/>
                  <a:pt x="9874482" y="5016738"/>
                  <a:pt x="9868337" y="5024420"/>
                </a:cubicBezTo>
                <a:cubicBezTo>
                  <a:pt x="9834924" y="5066282"/>
                  <a:pt x="9786722" y="5069356"/>
                  <a:pt x="9740056" y="5077228"/>
                </a:cubicBezTo>
                <a:cubicBezTo>
                  <a:pt x="9734680" y="5078190"/>
                  <a:pt x="9729302" y="5078764"/>
                  <a:pt x="9723928" y="5078764"/>
                </a:cubicBezTo>
                <a:cubicBezTo>
                  <a:pt x="9658249" y="5078190"/>
                  <a:pt x="9598525" y="5100849"/>
                  <a:pt x="9538802" y="5124662"/>
                </a:cubicBezTo>
                <a:cubicBezTo>
                  <a:pt x="9523056" y="5130998"/>
                  <a:pt x="9505195" y="5133112"/>
                  <a:pt x="9487910" y="5135609"/>
                </a:cubicBezTo>
                <a:cubicBezTo>
                  <a:pt x="9442785" y="5142329"/>
                  <a:pt x="9395351" y="5140985"/>
                  <a:pt x="9355597" y="5168446"/>
                </a:cubicBezTo>
                <a:cubicBezTo>
                  <a:pt x="9324296" y="5189955"/>
                  <a:pt x="9297795" y="5216458"/>
                  <a:pt x="9286655" y="5254479"/>
                </a:cubicBezTo>
                <a:cubicBezTo>
                  <a:pt x="9279166" y="5280020"/>
                  <a:pt x="9264188" y="5296345"/>
                  <a:pt x="9239221" y="5306523"/>
                </a:cubicBezTo>
                <a:cubicBezTo>
                  <a:pt x="9217714" y="5315356"/>
                  <a:pt x="9198511" y="5329566"/>
                  <a:pt x="9177770" y="5340131"/>
                </a:cubicBezTo>
                <a:cubicBezTo>
                  <a:pt x="9166824" y="5345699"/>
                  <a:pt x="9154341" y="5352611"/>
                  <a:pt x="9142629" y="5352611"/>
                </a:cubicBezTo>
                <a:cubicBezTo>
                  <a:pt x="9111326" y="5352611"/>
                  <a:pt x="9079448" y="5351459"/>
                  <a:pt x="9048721" y="5346275"/>
                </a:cubicBezTo>
                <a:cubicBezTo>
                  <a:pt x="9033361" y="5343585"/>
                  <a:pt x="9018188" y="5332640"/>
                  <a:pt x="9005898" y="5322078"/>
                </a:cubicBezTo>
                <a:cubicBezTo>
                  <a:pt x="8993223" y="5310939"/>
                  <a:pt x="8981317" y="5305561"/>
                  <a:pt x="8967106" y="5315164"/>
                </a:cubicBezTo>
                <a:cubicBezTo>
                  <a:pt x="8931773" y="5339168"/>
                  <a:pt x="8896819" y="5363557"/>
                  <a:pt x="8862446" y="5388906"/>
                </a:cubicBezTo>
                <a:cubicBezTo>
                  <a:pt x="8856490" y="5393323"/>
                  <a:pt x="8853804" y="5403117"/>
                  <a:pt x="8850922" y="5410799"/>
                </a:cubicBezTo>
                <a:cubicBezTo>
                  <a:pt x="8837479" y="5446709"/>
                  <a:pt x="8825765" y="5483198"/>
                  <a:pt x="8810788" y="5518531"/>
                </a:cubicBezTo>
                <a:cubicBezTo>
                  <a:pt x="8805602" y="5530632"/>
                  <a:pt x="8792927" y="5539848"/>
                  <a:pt x="8783133" y="5549835"/>
                </a:cubicBezTo>
                <a:cubicBezTo>
                  <a:pt x="8780061" y="5553099"/>
                  <a:pt x="8773723" y="5553675"/>
                  <a:pt x="8771610" y="5557131"/>
                </a:cubicBezTo>
                <a:cubicBezTo>
                  <a:pt x="8752984" y="5589010"/>
                  <a:pt x="8719760" y="5593234"/>
                  <a:pt x="8689227" y="5604757"/>
                </a:cubicBezTo>
                <a:cubicBezTo>
                  <a:pt x="8663108" y="5614551"/>
                  <a:pt x="8635455" y="5621847"/>
                  <a:pt x="8611068" y="5632410"/>
                </a:cubicBezTo>
                <a:cubicBezTo>
                  <a:pt x="8573235" y="5648926"/>
                  <a:pt x="8538285" y="5662753"/>
                  <a:pt x="8496228" y="5663327"/>
                </a:cubicBezTo>
                <a:cubicBezTo>
                  <a:pt x="8478945" y="5663521"/>
                  <a:pt x="8458782" y="5680996"/>
                  <a:pt x="8445146" y="5695398"/>
                </a:cubicBezTo>
                <a:cubicBezTo>
                  <a:pt x="8418837" y="5723243"/>
                  <a:pt x="8389264" y="5733038"/>
                  <a:pt x="8352010" y="5728046"/>
                </a:cubicBezTo>
                <a:cubicBezTo>
                  <a:pt x="8339718" y="5726316"/>
                  <a:pt x="8325889" y="5732462"/>
                  <a:pt x="8313409" y="5736688"/>
                </a:cubicBezTo>
                <a:cubicBezTo>
                  <a:pt x="8301694" y="5740528"/>
                  <a:pt x="8290556" y="5746096"/>
                  <a:pt x="8279996" y="5752051"/>
                </a:cubicBezTo>
                <a:cubicBezTo>
                  <a:pt x="8267319" y="5759347"/>
                  <a:pt x="8251378" y="5764917"/>
                  <a:pt x="8244274" y="5776053"/>
                </a:cubicBezTo>
                <a:cubicBezTo>
                  <a:pt x="8221807" y="5810813"/>
                  <a:pt x="8185128" y="5825983"/>
                  <a:pt x="8150750" y="5834242"/>
                </a:cubicBezTo>
                <a:cubicBezTo>
                  <a:pt x="8105239" y="5845380"/>
                  <a:pt x="8055119" y="5851718"/>
                  <a:pt x="8010181" y="5824065"/>
                </a:cubicBezTo>
                <a:cubicBezTo>
                  <a:pt x="7983296" y="5807357"/>
                  <a:pt x="7957563" y="5803325"/>
                  <a:pt x="7929526" y="5824833"/>
                </a:cubicBezTo>
                <a:cubicBezTo>
                  <a:pt x="7910511" y="5839620"/>
                  <a:pt x="7873066" y="5832322"/>
                  <a:pt x="7855015" y="5815231"/>
                </a:cubicBezTo>
                <a:cubicBezTo>
                  <a:pt x="7848485" y="5809085"/>
                  <a:pt x="7841762" y="5802940"/>
                  <a:pt x="7830818" y="5792570"/>
                </a:cubicBezTo>
                <a:cubicBezTo>
                  <a:pt x="7811037" y="5839620"/>
                  <a:pt x="7769366" y="5843844"/>
                  <a:pt x="7729228" y="5853446"/>
                </a:cubicBezTo>
                <a:cubicBezTo>
                  <a:pt x="7704649" y="5859399"/>
                  <a:pt x="7698695" y="5883596"/>
                  <a:pt x="7694087" y="5905873"/>
                </a:cubicBezTo>
                <a:cubicBezTo>
                  <a:pt x="7686020" y="5946008"/>
                  <a:pt x="7666624" y="5963675"/>
                  <a:pt x="7626104" y="5960411"/>
                </a:cubicBezTo>
                <a:cubicBezTo>
                  <a:pt x="7581360" y="5956760"/>
                  <a:pt x="7536614" y="5950424"/>
                  <a:pt x="7492255" y="5942934"/>
                </a:cubicBezTo>
                <a:cubicBezTo>
                  <a:pt x="7464218" y="5938134"/>
                  <a:pt x="7438869" y="5926421"/>
                  <a:pt x="7418512" y="5903952"/>
                </a:cubicBezTo>
                <a:cubicBezTo>
                  <a:pt x="7398733" y="5882060"/>
                  <a:pt x="7394125" y="5884556"/>
                  <a:pt x="7371272" y="5902030"/>
                </a:cubicBezTo>
                <a:cubicBezTo>
                  <a:pt x="7344577" y="5922389"/>
                  <a:pt x="7316924" y="5941206"/>
                  <a:pt x="7288311" y="5958683"/>
                </a:cubicBezTo>
                <a:cubicBezTo>
                  <a:pt x="7279284" y="5964251"/>
                  <a:pt x="7266226" y="5964061"/>
                  <a:pt x="7254895" y="5965211"/>
                </a:cubicBezTo>
                <a:cubicBezTo>
                  <a:pt x="7235691" y="5967325"/>
                  <a:pt x="7215912" y="5971165"/>
                  <a:pt x="7197093" y="5968861"/>
                </a:cubicBezTo>
                <a:cubicBezTo>
                  <a:pt x="7179043" y="5966555"/>
                  <a:pt x="7161182" y="5958683"/>
                  <a:pt x="7144475" y="5950810"/>
                </a:cubicBezTo>
                <a:cubicBezTo>
                  <a:pt x="7097809" y="5928725"/>
                  <a:pt x="7054984" y="5901262"/>
                  <a:pt x="7020610" y="5861705"/>
                </a:cubicBezTo>
                <a:cubicBezTo>
                  <a:pt x="7016194" y="5856519"/>
                  <a:pt x="7007360" y="5854597"/>
                  <a:pt x="7000062" y="5852870"/>
                </a:cubicBezTo>
                <a:cubicBezTo>
                  <a:pt x="6988155" y="5849988"/>
                  <a:pt x="6975865" y="5847300"/>
                  <a:pt x="6963766" y="5846916"/>
                </a:cubicBezTo>
                <a:cubicBezTo>
                  <a:pt x="6905004" y="5844996"/>
                  <a:pt x="6858914" y="5818111"/>
                  <a:pt x="6820891" y="5775095"/>
                </a:cubicBezTo>
                <a:cubicBezTo>
                  <a:pt x="6809944" y="5762805"/>
                  <a:pt x="6801494" y="5761459"/>
                  <a:pt x="6789587" y="5775671"/>
                </a:cubicBezTo>
                <a:cubicBezTo>
                  <a:pt x="6775763" y="5792186"/>
                  <a:pt x="6755982" y="5785658"/>
                  <a:pt x="6738121" y="5781816"/>
                </a:cubicBezTo>
                <a:cubicBezTo>
                  <a:pt x="6719687" y="5777976"/>
                  <a:pt x="6701058" y="5773941"/>
                  <a:pt x="6682623" y="5770101"/>
                </a:cubicBezTo>
                <a:cubicBezTo>
                  <a:pt x="6668989" y="5767413"/>
                  <a:pt x="6655546" y="5765109"/>
                  <a:pt x="6642102" y="5761845"/>
                </a:cubicBezTo>
                <a:cubicBezTo>
                  <a:pt x="6600238" y="5751664"/>
                  <a:pt x="6562600" y="5754739"/>
                  <a:pt x="6528609" y="5786040"/>
                </a:cubicBezTo>
                <a:cubicBezTo>
                  <a:pt x="6502684" y="5810045"/>
                  <a:pt x="6469461" y="5817151"/>
                  <a:pt x="6434127" y="5809853"/>
                </a:cubicBezTo>
                <a:cubicBezTo>
                  <a:pt x="6429709" y="5808893"/>
                  <a:pt x="6424141" y="5805053"/>
                  <a:pt x="6421069" y="5806589"/>
                </a:cubicBezTo>
                <a:cubicBezTo>
                  <a:pt x="6374787" y="5829058"/>
                  <a:pt x="6338108" y="5789496"/>
                  <a:pt x="6295474" y="5787000"/>
                </a:cubicBezTo>
                <a:cubicBezTo>
                  <a:pt x="6276655" y="5785848"/>
                  <a:pt x="6257453" y="5771637"/>
                  <a:pt x="6240552" y="5760309"/>
                </a:cubicBezTo>
                <a:cubicBezTo>
                  <a:pt x="6217315" y="5744752"/>
                  <a:pt x="6196574" y="5729774"/>
                  <a:pt x="6165083" y="5736688"/>
                </a:cubicBezTo>
                <a:cubicBezTo>
                  <a:pt x="6133588" y="5743792"/>
                  <a:pt x="6104783" y="5730734"/>
                  <a:pt x="6081160" y="5708457"/>
                </a:cubicBezTo>
                <a:cubicBezTo>
                  <a:pt x="6063111" y="5691558"/>
                  <a:pt x="6043330" y="5690022"/>
                  <a:pt x="6019517" y="5694822"/>
                </a:cubicBezTo>
                <a:cubicBezTo>
                  <a:pt x="5989750" y="5700775"/>
                  <a:pt x="5958833" y="5701161"/>
                  <a:pt x="5928684" y="5704809"/>
                </a:cubicBezTo>
                <a:cubicBezTo>
                  <a:pt x="5922153" y="5705577"/>
                  <a:pt x="5913897" y="5708265"/>
                  <a:pt x="5910055" y="5712875"/>
                </a:cubicBezTo>
                <a:cubicBezTo>
                  <a:pt x="5863005" y="5770101"/>
                  <a:pt x="5796753" y="5770677"/>
                  <a:pt x="5731460" y="5773367"/>
                </a:cubicBezTo>
                <a:cubicBezTo>
                  <a:pt x="5691900" y="5775095"/>
                  <a:pt x="5652149" y="5775095"/>
                  <a:pt x="5612398" y="5774135"/>
                </a:cubicBezTo>
                <a:cubicBezTo>
                  <a:pt x="5598953" y="5773941"/>
                  <a:pt x="5584742" y="5770869"/>
                  <a:pt x="5572836" y="5765109"/>
                </a:cubicBezTo>
                <a:cubicBezTo>
                  <a:pt x="5548063" y="5753011"/>
                  <a:pt x="5525212" y="5737264"/>
                  <a:pt x="5500629" y="5724973"/>
                </a:cubicBezTo>
                <a:cubicBezTo>
                  <a:pt x="5491415" y="5720171"/>
                  <a:pt x="5479506" y="5719979"/>
                  <a:pt x="5468752" y="5719211"/>
                </a:cubicBezTo>
                <a:cubicBezTo>
                  <a:pt x="5449741" y="5717675"/>
                  <a:pt x="5428616" y="5722283"/>
                  <a:pt x="5412294" y="5715371"/>
                </a:cubicBezTo>
                <a:cubicBezTo>
                  <a:pt x="5369852" y="5697510"/>
                  <a:pt x="5330100" y="5701545"/>
                  <a:pt x="5289773" y="5719211"/>
                </a:cubicBezTo>
                <a:cubicBezTo>
                  <a:pt x="5233313" y="5743984"/>
                  <a:pt x="5179928" y="5742064"/>
                  <a:pt x="5129999" y="5702889"/>
                </a:cubicBezTo>
                <a:cubicBezTo>
                  <a:pt x="5107530" y="5685222"/>
                  <a:pt x="5085637" y="5693670"/>
                  <a:pt x="5066626" y="5707881"/>
                </a:cubicBezTo>
                <a:cubicBezTo>
                  <a:pt x="5044733" y="5724397"/>
                  <a:pt x="5023416" y="5728620"/>
                  <a:pt x="4998261" y="5716523"/>
                </a:cubicBezTo>
                <a:cubicBezTo>
                  <a:pt x="4992690" y="5713835"/>
                  <a:pt x="4984817" y="5715179"/>
                  <a:pt x="4978287" y="5716139"/>
                </a:cubicBezTo>
                <a:cubicBezTo>
                  <a:pt x="4941034" y="5720939"/>
                  <a:pt x="4903584" y="5729006"/>
                  <a:pt x="4873245" y="5695784"/>
                </a:cubicBezTo>
                <a:cubicBezTo>
                  <a:pt x="4867290" y="5689254"/>
                  <a:pt x="4857304" y="5686566"/>
                  <a:pt x="4849238" y="5682148"/>
                </a:cubicBezTo>
                <a:cubicBezTo>
                  <a:pt x="4815439" y="5664095"/>
                  <a:pt x="4816784" y="5665825"/>
                  <a:pt x="4786633" y="5687716"/>
                </a:cubicBezTo>
                <a:cubicBezTo>
                  <a:pt x="4770887" y="5699238"/>
                  <a:pt x="4749186" y="5710953"/>
                  <a:pt x="4730945" y="5709993"/>
                </a:cubicBezTo>
                <a:cubicBezTo>
                  <a:pt x="4620905" y="5704233"/>
                  <a:pt x="4516245" y="5731886"/>
                  <a:pt x="4411584" y="5758005"/>
                </a:cubicBezTo>
                <a:cubicBezTo>
                  <a:pt x="4347060" y="5774135"/>
                  <a:pt x="4284071" y="5775095"/>
                  <a:pt x="4219547" y="5758773"/>
                </a:cubicBezTo>
                <a:cubicBezTo>
                  <a:pt x="4172881" y="5746864"/>
                  <a:pt x="4128712" y="5766453"/>
                  <a:pt x="4085120" y="5779896"/>
                </a:cubicBezTo>
                <a:cubicBezTo>
                  <a:pt x="4076094" y="5782582"/>
                  <a:pt x="4067645" y="5793146"/>
                  <a:pt x="4062845" y="5802172"/>
                </a:cubicBezTo>
                <a:cubicBezTo>
                  <a:pt x="4045560" y="5834052"/>
                  <a:pt x="4016947" y="5839042"/>
                  <a:pt x="3980844" y="5825793"/>
                </a:cubicBezTo>
                <a:cubicBezTo>
                  <a:pt x="3952231" y="5815421"/>
                  <a:pt x="3926113" y="5801594"/>
                  <a:pt x="3902875" y="5777013"/>
                </a:cubicBezTo>
                <a:cubicBezTo>
                  <a:pt x="3875607" y="5748208"/>
                  <a:pt x="3847376" y="5715371"/>
                  <a:pt x="3805129" y="5703271"/>
                </a:cubicBezTo>
                <a:cubicBezTo>
                  <a:pt x="3786884" y="5698088"/>
                  <a:pt x="3771137" y="5697320"/>
                  <a:pt x="3751935" y="5702697"/>
                </a:cubicBezTo>
                <a:cubicBezTo>
                  <a:pt x="3714677" y="5713065"/>
                  <a:pt x="3677232" y="5720365"/>
                  <a:pt x="3642281" y="5688294"/>
                </a:cubicBezTo>
                <a:cubicBezTo>
                  <a:pt x="3623076" y="5670625"/>
                  <a:pt x="3597151" y="5659295"/>
                  <a:pt x="3566234" y="5663713"/>
                </a:cubicBezTo>
                <a:cubicBezTo>
                  <a:pt x="3527634" y="5669281"/>
                  <a:pt x="3492491" y="5655263"/>
                  <a:pt x="3459653" y="5634524"/>
                </a:cubicBezTo>
                <a:cubicBezTo>
                  <a:pt x="3447939" y="5627034"/>
                  <a:pt x="3433534" y="5622809"/>
                  <a:pt x="3419902" y="5619159"/>
                </a:cubicBezTo>
                <a:cubicBezTo>
                  <a:pt x="3388406" y="5610711"/>
                  <a:pt x="3356719" y="5603221"/>
                  <a:pt x="3324842" y="5596306"/>
                </a:cubicBezTo>
                <a:cubicBezTo>
                  <a:pt x="3298725" y="5590546"/>
                  <a:pt x="3272416" y="5586320"/>
                  <a:pt x="3246105" y="5581330"/>
                </a:cubicBezTo>
                <a:cubicBezTo>
                  <a:pt x="3217302" y="5575952"/>
                  <a:pt x="3194447" y="5563467"/>
                  <a:pt x="3182543" y="5534472"/>
                </a:cubicBezTo>
                <a:cubicBezTo>
                  <a:pt x="3178702" y="5525254"/>
                  <a:pt x="3169484" y="5517955"/>
                  <a:pt x="3162186" y="5510273"/>
                </a:cubicBezTo>
                <a:cubicBezTo>
                  <a:pt x="3157001" y="5504705"/>
                  <a:pt x="3150087" y="5500479"/>
                  <a:pt x="3145287" y="5494718"/>
                </a:cubicBezTo>
                <a:cubicBezTo>
                  <a:pt x="3120128" y="5464377"/>
                  <a:pt x="3095357" y="5433844"/>
                  <a:pt x="3070392" y="5403501"/>
                </a:cubicBezTo>
                <a:cubicBezTo>
                  <a:pt x="3067894" y="5400621"/>
                  <a:pt x="3065208" y="5397165"/>
                  <a:pt x="3061944" y="5395819"/>
                </a:cubicBezTo>
                <a:cubicBezTo>
                  <a:pt x="3028145" y="5381802"/>
                  <a:pt x="2993961" y="5368552"/>
                  <a:pt x="2960548" y="5353763"/>
                </a:cubicBezTo>
                <a:cubicBezTo>
                  <a:pt x="2947679" y="5348003"/>
                  <a:pt x="2934429" y="5340899"/>
                  <a:pt x="2924827" y="5330912"/>
                </a:cubicBezTo>
                <a:cubicBezTo>
                  <a:pt x="2902936" y="5308251"/>
                  <a:pt x="2882963" y="5283670"/>
                  <a:pt x="2851470" y="5273876"/>
                </a:cubicBezTo>
                <a:cubicBezTo>
                  <a:pt x="2842251" y="5270996"/>
                  <a:pt x="2831307" y="5269460"/>
                  <a:pt x="2822470" y="5271956"/>
                </a:cubicBezTo>
                <a:cubicBezTo>
                  <a:pt x="2786559" y="5282324"/>
                  <a:pt x="2751418" y="5295191"/>
                  <a:pt x="2715698" y="5306137"/>
                </a:cubicBezTo>
                <a:cubicBezTo>
                  <a:pt x="2693040" y="5312859"/>
                  <a:pt x="2672491" y="5320926"/>
                  <a:pt x="2661542" y="5344739"/>
                </a:cubicBezTo>
                <a:cubicBezTo>
                  <a:pt x="2658472" y="5351459"/>
                  <a:pt x="2649828" y="5358757"/>
                  <a:pt x="2642724" y="5360101"/>
                </a:cubicBezTo>
                <a:cubicBezTo>
                  <a:pt x="2597020" y="5368744"/>
                  <a:pt x="2551890" y="5372966"/>
                  <a:pt x="2509834" y="5343585"/>
                </a:cubicBezTo>
                <a:cubicBezTo>
                  <a:pt x="2501000" y="5337248"/>
                  <a:pt x="2484485" y="5337248"/>
                  <a:pt x="2472771" y="5339937"/>
                </a:cubicBezTo>
                <a:cubicBezTo>
                  <a:pt x="2427641" y="5349923"/>
                  <a:pt x="2384817" y="5353379"/>
                  <a:pt x="2345640" y="5321500"/>
                </a:cubicBezTo>
                <a:cubicBezTo>
                  <a:pt x="2341032" y="5317660"/>
                  <a:pt x="2326245" y="5321118"/>
                  <a:pt x="2319333" y="5325918"/>
                </a:cubicBezTo>
                <a:cubicBezTo>
                  <a:pt x="2252694" y="5372776"/>
                  <a:pt x="2216209" y="5373928"/>
                  <a:pt x="2148034" y="5329566"/>
                </a:cubicBezTo>
                <a:cubicBezTo>
                  <a:pt x="2143616" y="5326686"/>
                  <a:pt x="2137858" y="5323422"/>
                  <a:pt x="2136128" y="5319004"/>
                </a:cubicBezTo>
                <a:cubicBezTo>
                  <a:pt x="2124413" y="5290775"/>
                  <a:pt x="2099448" y="5290007"/>
                  <a:pt x="2074675" y="5287702"/>
                </a:cubicBezTo>
                <a:cubicBezTo>
                  <a:pt x="2047406" y="5285206"/>
                  <a:pt x="2020137" y="5281942"/>
                  <a:pt x="1992676" y="5279638"/>
                </a:cubicBezTo>
                <a:cubicBezTo>
                  <a:pt x="1987874" y="5279252"/>
                  <a:pt x="1982498" y="5280788"/>
                  <a:pt x="1977695" y="5282518"/>
                </a:cubicBezTo>
                <a:cubicBezTo>
                  <a:pt x="1959261" y="5288855"/>
                  <a:pt x="1941402" y="5298073"/>
                  <a:pt x="1922389" y="5301913"/>
                </a:cubicBezTo>
                <a:cubicBezTo>
                  <a:pt x="1881294" y="5310171"/>
                  <a:pt x="1841542" y="5326686"/>
                  <a:pt x="1798140" y="5319964"/>
                </a:cubicBezTo>
                <a:cubicBezTo>
                  <a:pt x="1790652" y="5318814"/>
                  <a:pt x="1782010" y="5324382"/>
                  <a:pt x="1773946" y="5326494"/>
                </a:cubicBezTo>
                <a:cubicBezTo>
                  <a:pt x="1759349" y="5330144"/>
                  <a:pt x="1745138" y="5335326"/>
                  <a:pt x="1730352" y="5336672"/>
                </a:cubicBezTo>
                <a:cubicBezTo>
                  <a:pt x="1691176" y="5340131"/>
                  <a:pt x="1651617" y="5343203"/>
                  <a:pt x="1612247" y="5343395"/>
                </a:cubicBezTo>
                <a:cubicBezTo>
                  <a:pt x="1593238" y="5343585"/>
                  <a:pt x="1574226" y="5336288"/>
                  <a:pt x="1555021" y="5333408"/>
                </a:cubicBezTo>
                <a:cubicBezTo>
                  <a:pt x="1546381" y="5332062"/>
                  <a:pt x="1532360" y="5329758"/>
                  <a:pt x="1529480" y="5333984"/>
                </a:cubicBezTo>
                <a:cubicBezTo>
                  <a:pt x="1507205" y="5366054"/>
                  <a:pt x="1475902" y="5359907"/>
                  <a:pt x="1444217" y="5359525"/>
                </a:cubicBezTo>
                <a:cubicBezTo>
                  <a:pt x="1374314" y="5358757"/>
                  <a:pt x="1306717" y="5331680"/>
                  <a:pt x="1235085" y="5343203"/>
                </a:cubicBezTo>
                <a:cubicBezTo>
                  <a:pt x="1214346" y="5346467"/>
                  <a:pt x="1191301" y="5333600"/>
                  <a:pt x="1169024" y="5329376"/>
                </a:cubicBezTo>
                <a:cubicBezTo>
                  <a:pt x="1157501" y="5327262"/>
                  <a:pt x="1144829" y="5324764"/>
                  <a:pt x="1133883" y="5327454"/>
                </a:cubicBezTo>
                <a:cubicBezTo>
                  <a:pt x="1116984" y="5331680"/>
                  <a:pt x="1100659" y="5339360"/>
                  <a:pt x="1084721" y="5346849"/>
                </a:cubicBezTo>
                <a:cubicBezTo>
                  <a:pt x="1055147" y="5360675"/>
                  <a:pt x="1024806" y="5360675"/>
                  <a:pt x="995039" y="5350499"/>
                </a:cubicBezTo>
                <a:cubicBezTo>
                  <a:pt x="952791" y="5336094"/>
                  <a:pt x="910928" y="5336094"/>
                  <a:pt x="868486" y="5347617"/>
                </a:cubicBezTo>
                <a:cubicBezTo>
                  <a:pt x="834113" y="5357027"/>
                  <a:pt x="798775" y="5363557"/>
                  <a:pt x="765744" y="5376230"/>
                </a:cubicBezTo>
                <a:cubicBezTo>
                  <a:pt x="751149" y="5381802"/>
                  <a:pt x="738859" y="5398315"/>
                  <a:pt x="730027" y="5412527"/>
                </a:cubicBezTo>
                <a:cubicBezTo>
                  <a:pt x="712168" y="5441332"/>
                  <a:pt x="679905" y="5441140"/>
                  <a:pt x="653212" y="5419824"/>
                </a:cubicBezTo>
                <a:cubicBezTo>
                  <a:pt x="625173" y="5397357"/>
                  <a:pt x="589839" y="5384106"/>
                  <a:pt x="557576" y="5367398"/>
                </a:cubicBezTo>
                <a:cubicBezTo>
                  <a:pt x="554888" y="5366054"/>
                  <a:pt x="549894" y="5367590"/>
                  <a:pt x="546629" y="5369126"/>
                </a:cubicBezTo>
                <a:cubicBezTo>
                  <a:pt x="493051" y="5394093"/>
                  <a:pt x="437553" y="5398701"/>
                  <a:pt x="378597" y="5394861"/>
                </a:cubicBezTo>
                <a:cubicBezTo>
                  <a:pt x="345184" y="5392747"/>
                  <a:pt x="310232" y="5408877"/>
                  <a:pt x="276241" y="5417328"/>
                </a:cubicBezTo>
                <a:cubicBezTo>
                  <a:pt x="272401" y="5418288"/>
                  <a:pt x="269137" y="5423090"/>
                  <a:pt x="266641" y="5426738"/>
                </a:cubicBezTo>
                <a:cubicBezTo>
                  <a:pt x="242634" y="5463033"/>
                  <a:pt x="210372" y="5473020"/>
                  <a:pt x="171195" y="5449399"/>
                </a:cubicBezTo>
                <a:cubicBezTo>
                  <a:pt x="145272" y="5433650"/>
                  <a:pt x="119539" y="5430004"/>
                  <a:pt x="90540" y="5429426"/>
                </a:cubicBezTo>
                <a:cubicBezTo>
                  <a:pt x="72105" y="5429042"/>
                  <a:pt x="53862" y="5419824"/>
                  <a:pt x="35041" y="5417136"/>
                </a:cubicBezTo>
                <a:lnTo>
                  <a:pt x="476" y="5413897"/>
                </a:lnTo>
                <a:lnTo>
                  <a:pt x="476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B76DC5-2CF3-4BFF-B497-027E8261F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832475" cy="2017713"/>
          </a:xfrm>
        </p:spPr>
        <p:txBody>
          <a:bodyPr anchor="b">
            <a:noAutofit/>
          </a:bodyPr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7BA932E-7322-4761-885B-145887E510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62000" y="3808585"/>
            <a:ext cx="5832475" cy="598488"/>
          </a:xfrm>
        </p:spPr>
        <p:txBody>
          <a:bodyPr/>
          <a:lstStyle>
            <a:lvl1pPr>
              <a:buNone/>
              <a:defRPr lang="en-US" sz="24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43D1974-72D6-4D53-B9AA-44A4143DEA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821ACB5B-A456-4851-A2A6-D9CFFB579BE8}"/>
                </a:ext>
              </a:extLst>
            </p:cNvPr>
            <p:cNvSpPr/>
            <p:nvPr/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78A3F23-C995-47AD-A7C3-5B248C9D83C3}"/>
                </a:ext>
              </a:extLst>
            </p:cNvPr>
            <p:cNvSpPr/>
            <p:nvPr/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73610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E9EF16E4-00C2-4A08-9D16-3EA9AD1F8F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7231C1CC-B683-4580-B7A1-D6F2D6934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flipH="1">
            <a:off x="5658642" y="0"/>
            <a:ext cx="874715" cy="6858001"/>
          </a:xfrm>
          <a:custGeom>
            <a:avLst/>
            <a:gdLst>
              <a:gd name="connsiteX0" fmla="*/ 669467 w 874715"/>
              <a:gd name="connsiteY0" fmla="*/ 3720275 h 6858001"/>
              <a:gd name="connsiteX1" fmla="*/ 710453 w 874715"/>
              <a:gd name="connsiteY1" fmla="*/ 3726292 h 6858001"/>
              <a:gd name="connsiteX2" fmla="*/ 710455 w 874715"/>
              <a:gd name="connsiteY2" fmla="*/ 3726292 h 6858001"/>
              <a:gd name="connsiteX3" fmla="*/ 669465 w 874715"/>
              <a:gd name="connsiteY3" fmla="*/ 3720275 h 6858001"/>
              <a:gd name="connsiteX4" fmla="*/ 834223 w 874715"/>
              <a:gd name="connsiteY4" fmla="*/ 3333751 h 6858001"/>
              <a:gd name="connsiteX5" fmla="*/ 446757 w 874715"/>
              <a:gd name="connsiteY5" fmla="*/ 3333751 h 6858001"/>
              <a:gd name="connsiteX6" fmla="*/ 441229 w 874715"/>
              <a:gd name="connsiteY6" fmla="*/ 3376550 h 6858001"/>
              <a:gd name="connsiteX7" fmla="*/ 437178 w 874715"/>
              <a:gd name="connsiteY7" fmla="*/ 3407910 h 6858001"/>
              <a:gd name="connsiteX8" fmla="*/ 435790 w 874715"/>
              <a:gd name="connsiteY8" fmla="*/ 3491262 h 6858001"/>
              <a:gd name="connsiteX9" fmla="*/ 429384 w 874715"/>
              <a:gd name="connsiteY9" fmla="*/ 3520658 h 6858001"/>
              <a:gd name="connsiteX10" fmla="*/ 427332 w 874715"/>
              <a:gd name="connsiteY10" fmla="*/ 3524252 h 6858001"/>
              <a:gd name="connsiteX11" fmla="*/ 427331 w 874715"/>
              <a:gd name="connsiteY11" fmla="*/ 3524252 h 6858001"/>
              <a:gd name="connsiteX12" fmla="*/ 413690 w 874715"/>
              <a:gd name="connsiteY12" fmla="*/ 3548145 h 6858001"/>
              <a:gd name="connsiteX13" fmla="*/ 408166 w 874715"/>
              <a:gd name="connsiteY13" fmla="*/ 3612089 h 6858001"/>
              <a:gd name="connsiteX14" fmla="*/ 421692 w 874715"/>
              <a:gd name="connsiteY14" fmla="*/ 3636610 h 6858001"/>
              <a:gd name="connsiteX15" fmla="*/ 445933 w 874715"/>
              <a:gd name="connsiteY15" fmla="*/ 3687609 h 6858001"/>
              <a:gd name="connsiteX16" fmla="*/ 443241 w 874715"/>
              <a:gd name="connsiteY16" fmla="*/ 3725049 h 6858001"/>
              <a:gd name="connsiteX17" fmla="*/ 455589 w 874715"/>
              <a:gd name="connsiteY17" fmla="*/ 3723372 h 6858001"/>
              <a:gd name="connsiteX18" fmla="*/ 544787 w 874715"/>
              <a:gd name="connsiteY18" fmla="*/ 3712739 h 6858001"/>
              <a:gd name="connsiteX19" fmla="*/ 544802 w 874715"/>
              <a:gd name="connsiteY19" fmla="*/ 3712740 h 6858001"/>
              <a:gd name="connsiteX20" fmla="*/ 544786 w 874715"/>
              <a:gd name="connsiteY20" fmla="*/ 3712740 h 6858001"/>
              <a:gd name="connsiteX21" fmla="*/ 455588 w 874715"/>
              <a:gd name="connsiteY21" fmla="*/ 3723373 h 6858001"/>
              <a:gd name="connsiteX22" fmla="*/ 443240 w 874715"/>
              <a:gd name="connsiteY22" fmla="*/ 3725050 h 6858001"/>
              <a:gd name="connsiteX23" fmla="*/ 441884 w 874715"/>
              <a:gd name="connsiteY23" fmla="*/ 3743904 h 6858001"/>
              <a:gd name="connsiteX24" fmla="*/ 442266 w 874715"/>
              <a:gd name="connsiteY24" fmla="*/ 3764306 h 6858001"/>
              <a:gd name="connsiteX25" fmla="*/ 433692 w 874715"/>
              <a:gd name="connsiteY25" fmla="*/ 3834135 h 6858001"/>
              <a:gd name="connsiteX26" fmla="*/ 428740 w 874715"/>
              <a:gd name="connsiteY26" fmla="*/ 3898864 h 6858001"/>
              <a:gd name="connsiteX27" fmla="*/ 444932 w 874715"/>
              <a:gd name="connsiteY27" fmla="*/ 4062061 h 6858001"/>
              <a:gd name="connsiteX28" fmla="*/ 441122 w 874715"/>
              <a:gd name="connsiteY28" fmla="*/ 4187207 h 6858001"/>
              <a:gd name="connsiteX29" fmla="*/ 444932 w 874715"/>
              <a:gd name="connsiteY29" fmla="*/ 4244874 h 6858001"/>
              <a:gd name="connsiteX30" fmla="*/ 450648 w 874715"/>
              <a:gd name="connsiteY30" fmla="*/ 4277434 h 6858001"/>
              <a:gd name="connsiteX31" fmla="*/ 490464 w 874715"/>
              <a:gd name="connsiteY31" fmla="*/ 4351188 h 6858001"/>
              <a:gd name="connsiteX32" fmla="*/ 499418 w 874715"/>
              <a:gd name="connsiteY32" fmla="*/ 4391596 h 6858001"/>
              <a:gd name="connsiteX33" fmla="*/ 498656 w 874715"/>
              <a:gd name="connsiteY33" fmla="*/ 4513209 h 6858001"/>
              <a:gd name="connsiteX34" fmla="*/ 438646 w 874715"/>
              <a:gd name="connsiteY34" fmla="*/ 4695629 h 6858001"/>
              <a:gd name="connsiteX35" fmla="*/ 430644 w 874715"/>
              <a:gd name="connsiteY35" fmla="*/ 4714658 h 6858001"/>
              <a:gd name="connsiteX36" fmla="*/ 420737 w 874715"/>
              <a:gd name="connsiteY36" fmla="*/ 4807436 h 6858001"/>
              <a:gd name="connsiteX37" fmla="*/ 434264 w 874715"/>
              <a:gd name="connsiteY37" fmla="*/ 4870400 h 6858001"/>
              <a:gd name="connsiteX38" fmla="*/ 462269 w 874715"/>
              <a:gd name="connsiteY38" fmla="*/ 4956119 h 6858001"/>
              <a:gd name="connsiteX39" fmla="*/ 485701 w 874715"/>
              <a:gd name="connsiteY39" fmla="*/ 5033207 h 6858001"/>
              <a:gd name="connsiteX40" fmla="*/ 512180 w 874715"/>
              <a:gd name="connsiteY40" fmla="*/ 5089305 h 6858001"/>
              <a:gd name="connsiteX41" fmla="*/ 531613 w 874715"/>
              <a:gd name="connsiteY41" fmla="*/ 5217589 h 6858001"/>
              <a:gd name="connsiteX42" fmla="*/ 534851 w 874715"/>
              <a:gd name="connsiteY42" fmla="*/ 5230926 h 6858001"/>
              <a:gd name="connsiteX43" fmla="*/ 511228 w 874715"/>
              <a:gd name="connsiteY43" fmla="*/ 5327433 h 6858001"/>
              <a:gd name="connsiteX44" fmla="*/ 487225 w 874715"/>
              <a:gd name="connsiteY44" fmla="*/ 5443357 h 6858001"/>
              <a:gd name="connsiteX45" fmla="*/ 495416 w 874715"/>
              <a:gd name="connsiteY45" fmla="*/ 5484746 h 6858001"/>
              <a:gd name="connsiteX46" fmla="*/ 507038 w 874715"/>
              <a:gd name="connsiteY46" fmla="*/ 5541432 h 6858001"/>
              <a:gd name="connsiteX47" fmla="*/ 500942 w 874715"/>
              <a:gd name="connsiteY47" fmla="*/ 5594001 h 6858001"/>
              <a:gd name="connsiteX48" fmla="*/ 500370 w 874715"/>
              <a:gd name="connsiteY48" fmla="*/ 5625974 h 6858001"/>
              <a:gd name="connsiteX49" fmla="*/ 571618 w 874715"/>
              <a:gd name="connsiteY49" fmla="*/ 5771911 h 6858001"/>
              <a:gd name="connsiteX50" fmla="*/ 577524 w 874715"/>
              <a:gd name="connsiteY50" fmla="*/ 5808982 h 6858001"/>
              <a:gd name="connsiteX51" fmla="*/ 586289 w 874715"/>
              <a:gd name="connsiteY51" fmla="*/ 5829971 h 6858001"/>
              <a:gd name="connsiteX52" fmla="*/ 674684 w 874715"/>
              <a:gd name="connsiteY52" fmla="*/ 5956490 h 6858001"/>
              <a:gd name="connsiteX53" fmla="*/ 692590 w 874715"/>
              <a:gd name="connsiteY53" fmla="*/ 6010235 h 6858001"/>
              <a:gd name="connsiteX54" fmla="*/ 688970 w 874715"/>
              <a:gd name="connsiteY54" fmla="*/ 6069276 h 6858001"/>
              <a:gd name="connsiteX55" fmla="*/ 682494 w 874715"/>
              <a:gd name="connsiteY55" fmla="*/ 6103407 h 6858001"/>
              <a:gd name="connsiteX56" fmla="*/ 626294 w 874715"/>
              <a:gd name="connsiteY56" fmla="*/ 6188144 h 6858001"/>
              <a:gd name="connsiteX57" fmla="*/ 628200 w 874715"/>
              <a:gd name="connsiteY57" fmla="*/ 6236396 h 6858001"/>
              <a:gd name="connsiteX58" fmla="*/ 666871 w 874715"/>
              <a:gd name="connsiteY58" fmla="*/ 6311718 h 6858001"/>
              <a:gd name="connsiteX59" fmla="*/ 684208 w 874715"/>
              <a:gd name="connsiteY59" fmla="*/ 6448435 h 6858001"/>
              <a:gd name="connsiteX60" fmla="*/ 630104 w 874715"/>
              <a:gd name="connsiteY60" fmla="*/ 6517873 h 6858001"/>
              <a:gd name="connsiteX61" fmla="*/ 578096 w 874715"/>
              <a:gd name="connsiteY61" fmla="*/ 6553767 h 6858001"/>
              <a:gd name="connsiteX62" fmla="*/ 517706 w 874715"/>
              <a:gd name="connsiteY62" fmla="*/ 6657533 h 6858001"/>
              <a:gd name="connsiteX63" fmla="*/ 540185 w 874715"/>
              <a:gd name="connsiteY63" fmla="*/ 6682250 h 6858001"/>
              <a:gd name="connsiteX64" fmla="*/ 549712 w 874715"/>
              <a:gd name="connsiteY64" fmla="*/ 6758356 h 6858001"/>
              <a:gd name="connsiteX65" fmla="*/ 548950 w 874715"/>
              <a:gd name="connsiteY65" fmla="*/ 6840738 h 6858001"/>
              <a:gd name="connsiteX66" fmla="*/ 556149 w 874715"/>
              <a:gd name="connsiteY66" fmla="*/ 6858001 h 6858001"/>
              <a:gd name="connsiteX67" fmla="*/ 760427 w 874715"/>
              <a:gd name="connsiteY67" fmla="*/ 6858001 h 6858001"/>
              <a:gd name="connsiteX68" fmla="*/ 763269 w 874715"/>
              <a:gd name="connsiteY68" fmla="*/ 6846819 h 6858001"/>
              <a:gd name="connsiteX69" fmla="*/ 784795 w 874715"/>
              <a:gd name="connsiteY69" fmla="*/ 6678324 h 6858001"/>
              <a:gd name="connsiteX70" fmla="*/ 805560 w 874715"/>
              <a:gd name="connsiteY70" fmla="*/ 6504338 h 6858001"/>
              <a:gd name="connsiteX71" fmla="*/ 812418 w 874715"/>
              <a:gd name="connsiteY71" fmla="*/ 6408814 h 6858001"/>
              <a:gd name="connsiteX72" fmla="*/ 823279 w 874715"/>
              <a:gd name="connsiteY72" fmla="*/ 6325450 h 6858001"/>
              <a:gd name="connsiteX73" fmla="*/ 830137 w 874715"/>
              <a:gd name="connsiteY73" fmla="*/ 6252873 h 6858001"/>
              <a:gd name="connsiteX74" fmla="*/ 844043 w 874715"/>
              <a:gd name="connsiteY74" fmla="*/ 6137341 h 6858001"/>
              <a:gd name="connsiteX75" fmla="*/ 847663 w 874715"/>
              <a:gd name="connsiteY75" fmla="*/ 6089284 h 6858001"/>
              <a:gd name="connsiteX76" fmla="*/ 847471 w 874715"/>
              <a:gd name="connsiteY76" fmla="*/ 5975908 h 6858001"/>
              <a:gd name="connsiteX77" fmla="*/ 845567 w 874715"/>
              <a:gd name="connsiteY77" fmla="*/ 5936481 h 6858001"/>
              <a:gd name="connsiteX78" fmla="*/ 821945 w 874715"/>
              <a:gd name="connsiteY78" fmla="*/ 5860571 h 6858001"/>
              <a:gd name="connsiteX79" fmla="*/ 820231 w 874715"/>
              <a:gd name="connsiteY79" fmla="*/ 5851549 h 6858001"/>
              <a:gd name="connsiteX80" fmla="*/ 810894 w 874715"/>
              <a:gd name="connsiteY80" fmla="*/ 5801726 h 6858001"/>
              <a:gd name="connsiteX81" fmla="*/ 807846 w 874715"/>
              <a:gd name="connsiteY81" fmla="*/ 5774460 h 6858001"/>
              <a:gd name="connsiteX82" fmla="*/ 788415 w 874715"/>
              <a:gd name="connsiteY82" fmla="*/ 5670892 h 6858001"/>
              <a:gd name="connsiteX83" fmla="*/ 779271 w 874715"/>
              <a:gd name="connsiteY83" fmla="*/ 5611265 h 6858001"/>
              <a:gd name="connsiteX84" fmla="*/ 780605 w 874715"/>
              <a:gd name="connsiteY84" fmla="*/ 5563010 h 6858001"/>
              <a:gd name="connsiteX85" fmla="*/ 782319 w 874715"/>
              <a:gd name="connsiteY85" fmla="*/ 5478272 h 6858001"/>
              <a:gd name="connsiteX86" fmla="*/ 786701 w 874715"/>
              <a:gd name="connsiteY86" fmla="*/ 5451203 h 6858001"/>
              <a:gd name="connsiteX87" fmla="*/ 774127 w 874715"/>
              <a:gd name="connsiteY87" fmla="*/ 5328805 h 6858001"/>
              <a:gd name="connsiteX88" fmla="*/ 773175 w 874715"/>
              <a:gd name="connsiteY88" fmla="*/ 5258975 h 6858001"/>
              <a:gd name="connsiteX89" fmla="*/ 757552 w 874715"/>
              <a:gd name="connsiteY89" fmla="*/ 5180319 h 6858001"/>
              <a:gd name="connsiteX90" fmla="*/ 758314 w 874715"/>
              <a:gd name="connsiteY90" fmla="*/ 5157370 h 6858001"/>
              <a:gd name="connsiteX91" fmla="*/ 759649 w 874715"/>
              <a:gd name="connsiteY91" fmla="*/ 5131673 h 6858001"/>
              <a:gd name="connsiteX92" fmla="*/ 760793 w 874715"/>
              <a:gd name="connsiteY92" fmla="*/ 5052820 h 6858001"/>
              <a:gd name="connsiteX93" fmla="*/ 766507 w 874715"/>
              <a:gd name="connsiteY93" fmla="*/ 5004959 h 6858001"/>
              <a:gd name="connsiteX94" fmla="*/ 763079 w 874715"/>
              <a:gd name="connsiteY94" fmla="*/ 4913751 h 6858001"/>
              <a:gd name="connsiteX95" fmla="*/ 768031 w 874715"/>
              <a:gd name="connsiteY95" fmla="*/ 4880011 h 6858001"/>
              <a:gd name="connsiteX96" fmla="*/ 768603 w 874715"/>
              <a:gd name="connsiteY96" fmla="*/ 4794687 h 6858001"/>
              <a:gd name="connsiteX97" fmla="*/ 765745 w 874715"/>
              <a:gd name="connsiteY97" fmla="*/ 4718187 h 6858001"/>
              <a:gd name="connsiteX98" fmla="*/ 767269 w 874715"/>
              <a:gd name="connsiteY98" fmla="*/ 4644434 h 6858001"/>
              <a:gd name="connsiteX99" fmla="*/ 773555 w 874715"/>
              <a:gd name="connsiteY99" fmla="*/ 4591670 h 6858001"/>
              <a:gd name="connsiteX100" fmla="*/ 777365 w 874715"/>
              <a:gd name="connsiteY100" fmla="*/ 4534394 h 6858001"/>
              <a:gd name="connsiteX101" fmla="*/ 800036 w 874715"/>
              <a:gd name="connsiteY101" fmla="*/ 4376493 h 6858001"/>
              <a:gd name="connsiteX102" fmla="*/ 794512 w 874715"/>
              <a:gd name="connsiteY102" fmla="*/ 4347267 h 6858001"/>
              <a:gd name="connsiteX103" fmla="*/ 789368 w 874715"/>
              <a:gd name="connsiteY103" fmla="*/ 4181322 h 6858001"/>
              <a:gd name="connsiteX104" fmla="*/ 789750 w 874715"/>
              <a:gd name="connsiteY104" fmla="*/ 4145230 h 6858001"/>
              <a:gd name="connsiteX105" fmla="*/ 767269 w 874715"/>
              <a:gd name="connsiteY105" fmla="*/ 4048330 h 6858001"/>
              <a:gd name="connsiteX106" fmla="*/ 802894 w 874715"/>
              <a:gd name="connsiteY106" fmla="*/ 3898864 h 6858001"/>
              <a:gd name="connsiteX107" fmla="*/ 847471 w 874715"/>
              <a:gd name="connsiteY107" fmla="*/ 3759007 h 6858001"/>
              <a:gd name="connsiteX108" fmla="*/ 848163 w 874715"/>
              <a:gd name="connsiteY108" fmla="*/ 3756136 h 6858001"/>
              <a:gd name="connsiteX109" fmla="*/ 819543 w 874715"/>
              <a:gd name="connsiteY109" fmla="*/ 3748731 h 6858001"/>
              <a:gd name="connsiteX110" fmla="*/ 819313 w 874715"/>
              <a:gd name="connsiteY110" fmla="*/ 3748682 h 6858001"/>
              <a:gd name="connsiteX111" fmla="*/ 819544 w 874715"/>
              <a:gd name="connsiteY111" fmla="*/ 3748730 h 6858001"/>
              <a:gd name="connsiteX112" fmla="*/ 848164 w 874715"/>
              <a:gd name="connsiteY112" fmla="*/ 3756135 h 6858001"/>
              <a:gd name="connsiteX113" fmla="*/ 849545 w 874715"/>
              <a:gd name="connsiteY113" fmla="*/ 3750401 h 6858001"/>
              <a:gd name="connsiteX114" fmla="*/ 853189 w 874715"/>
              <a:gd name="connsiteY114" fmla="*/ 3741353 h 6858001"/>
              <a:gd name="connsiteX115" fmla="*/ 862905 w 874715"/>
              <a:gd name="connsiteY115" fmla="*/ 3691138 h 6858001"/>
              <a:gd name="connsiteX116" fmla="*/ 866333 w 874715"/>
              <a:gd name="connsiteY116" fmla="*/ 3628959 h 6858001"/>
              <a:gd name="connsiteX117" fmla="*/ 874715 w 874715"/>
              <a:gd name="connsiteY117" fmla="*/ 3550106 h 6858001"/>
              <a:gd name="connsiteX118" fmla="*/ 871487 w 874715"/>
              <a:gd name="connsiteY118" fmla="*/ 3524252 h 6858001"/>
              <a:gd name="connsiteX119" fmla="*/ 871488 w 874715"/>
              <a:gd name="connsiteY119" fmla="*/ 3524252 h 6858001"/>
              <a:gd name="connsiteX120" fmla="*/ 870763 w 874715"/>
              <a:gd name="connsiteY120" fmla="*/ 3518451 h 6858001"/>
              <a:gd name="connsiteX121" fmla="*/ 864238 w 874715"/>
              <a:gd name="connsiteY121" fmla="*/ 3486946 h 6858001"/>
              <a:gd name="connsiteX122" fmla="*/ 848618 w 874715"/>
              <a:gd name="connsiteY122" fmla="*/ 3398677 h 6858001"/>
              <a:gd name="connsiteX123" fmla="*/ 837595 w 874715"/>
              <a:gd name="connsiteY123" fmla="*/ 3365728 h 6858001"/>
              <a:gd name="connsiteX124" fmla="*/ 834829 w 874715"/>
              <a:gd name="connsiteY124" fmla="*/ 3357461 h 6858001"/>
              <a:gd name="connsiteX125" fmla="*/ 513783 w 874715"/>
              <a:gd name="connsiteY125" fmla="*/ 0 h 6858001"/>
              <a:gd name="connsiteX126" fmla="*/ 72334 w 874715"/>
              <a:gd name="connsiteY126" fmla="*/ 0 h 6858001"/>
              <a:gd name="connsiteX127" fmla="*/ 75447 w 874715"/>
              <a:gd name="connsiteY127" fmla="*/ 27991 h 6858001"/>
              <a:gd name="connsiteX128" fmla="*/ 88115 w 874715"/>
              <a:gd name="connsiteY128" fmla="*/ 134133 h 6858001"/>
              <a:gd name="connsiteX129" fmla="*/ 62778 w 874715"/>
              <a:gd name="connsiteY129" fmla="*/ 221224 h 6858001"/>
              <a:gd name="connsiteX130" fmla="*/ 62206 w 874715"/>
              <a:gd name="connsiteY130" fmla="*/ 247312 h 6858001"/>
              <a:gd name="connsiteX131" fmla="*/ 72113 w 874715"/>
              <a:gd name="connsiteY131" fmla="*/ 305764 h 6858001"/>
              <a:gd name="connsiteX132" fmla="*/ 65445 w 874715"/>
              <a:gd name="connsiteY132" fmla="*/ 426397 h 6858001"/>
              <a:gd name="connsiteX133" fmla="*/ 55348 w 874715"/>
              <a:gd name="connsiteY133" fmla="*/ 470924 h 6858001"/>
              <a:gd name="connsiteX134" fmla="*/ 48870 w 874715"/>
              <a:gd name="connsiteY134" fmla="*/ 495638 h 6858001"/>
              <a:gd name="connsiteX135" fmla="*/ 30963 w 874715"/>
              <a:gd name="connsiteY135" fmla="*/ 622548 h 6858001"/>
              <a:gd name="connsiteX136" fmla="*/ 11723 w 874715"/>
              <a:gd name="connsiteY136" fmla="*/ 679040 h 6858001"/>
              <a:gd name="connsiteX137" fmla="*/ 8865 w 874715"/>
              <a:gd name="connsiteY137" fmla="*/ 694341 h 6858001"/>
              <a:gd name="connsiteX138" fmla="*/ 16865 w 874715"/>
              <a:gd name="connsiteY138" fmla="*/ 778095 h 6858001"/>
              <a:gd name="connsiteX139" fmla="*/ 47918 w 874715"/>
              <a:gd name="connsiteY139" fmla="*/ 840866 h 6858001"/>
              <a:gd name="connsiteX140" fmla="*/ 58396 w 874715"/>
              <a:gd name="connsiteY140" fmla="*/ 853028 h 6858001"/>
              <a:gd name="connsiteX141" fmla="*/ 54776 w 874715"/>
              <a:gd name="connsiteY141" fmla="*/ 1027995 h 6858001"/>
              <a:gd name="connsiteX142" fmla="*/ 50394 w 874715"/>
              <a:gd name="connsiteY142" fmla="*/ 1054866 h 6858001"/>
              <a:gd name="connsiteX143" fmla="*/ 68683 w 874715"/>
              <a:gd name="connsiteY143" fmla="*/ 1184720 h 6858001"/>
              <a:gd name="connsiteX144" fmla="*/ 72303 w 874715"/>
              <a:gd name="connsiteY144" fmla="*/ 1222576 h 6858001"/>
              <a:gd name="connsiteX145" fmla="*/ 88687 w 874715"/>
              <a:gd name="connsiteY145" fmla="*/ 1358313 h 6858001"/>
              <a:gd name="connsiteX146" fmla="*/ 73447 w 874715"/>
              <a:gd name="connsiteY146" fmla="*/ 1377535 h 6858001"/>
              <a:gd name="connsiteX147" fmla="*/ 35153 w 874715"/>
              <a:gd name="connsiteY147" fmla="*/ 1432851 h 6858001"/>
              <a:gd name="connsiteX148" fmla="*/ 1244 w 874715"/>
              <a:gd name="connsiteY148" fmla="*/ 1541910 h 6858001"/>
              <a:gd name="connsiteX149" fmla="*/ 3149 w 874715"/>
              <a:gd name="connsiteY149" fmla="*/ 1571529 h 6858001"/>
              <a:gd name="connsiteX150" fmla="*/ 59730 w 874715"/>
              <a:gd name="connsiteY150" fmla="*/ 1646459 h 6858001"/>
              <a:gd name="connsiteX151" fmla="*/ 82399 w 874715"/>
              <a:gd name="connsiteY151" fmla="*/ 1682944 h 6858001"/>
              <a:gd name="connsiteX152" fmla="*/ 124120 w 874715"/>
              <a:gd name="connsiteY152" fmla="*/ 1786511 h 6858001"/>
              <a:gd name="connsiteX153" fmla="*/ 131741 w 874715"/>
              <a:gd name="connsiteY153" fmla="*/ 1795142 h 6858001"/>
              <a:gd name="connsiteX154" fmla="*/ 222232 w 874715"/>
              <a:gd name="connsiteY154" fmla="*/ 1871640 h 6858001"/>
              <a:gd name="connsiteX155" fmla="*/ 237662 w 874715"/>
              <a:gd name="connsiteY155" fmla="*/ 1888901 h 6858001"/>
              <a:gd name="connsiteX156" fmla="*/ 261667 w 874715"/>
              <a:gd name="connsiteY156" fmla="*/ 1909694 h 6858001"/>
              <a:gd name="connsiteX157" fmla="*/ 308150 w 874715"/>
              <a:gd name="connsiteY157" fmla="*/ 1974618 h 6858001"/>
              <a:gd name="connsiteX158" fmla="*/ 323009 w 874715"/>
              <a:gd name="connsiteY158" fmla="*/ 2055042 h 6858001"/>
              <a:gd name="connsiteX159" fmla="*/ 345680 w 874715"/>
              <a:gd name="connsiteY159" fmla="*/ 2152137 h 6858001"/>
              <a:gd name="connsiteX160" fmla="*/ 360920 w 874715"/>
              <a:gd name="connsiteY160" fmla="*/ 2192740 h 6858001"/>
              <a:gd name="connsiteX161" fmla="*/ 389877 w 874715"/>
              <a:gd name="connsiteY161" fmla="*/ 2301603 h 6858001"/>
              <a:gd name="connsiteX162" fmla="*/ 414262 w 874715"/>
              <a:gd name="connsiteY162" fmla="*/ 2379279 h 6858001"/>
              <a:gd name="connsiteX163" fmla="*/ 428551 w 874715"/>
              <a:gd name="connsiteY163" fmla="*/ 2491281 h 6858001"/>
              <a:gd name="connsiteX164" fmla="*/ 429121 w 874715"/>
              <a:gd name="connsiteY164" fmla="*/ 2545615 h 6858001"/>
              <a:gd name="connsiteX165" fmla="*/ 502275 w 874715"/>
              <a:gd name="connsiteY165" fmla="*/ 2645455 h 6858001"/>
              <a:gd name="connsiteX166" fmla="*/ 550665 w 874715"/>
              <a:gd name="connsiteY166" fmla="*/ 2725094 h 6858001"/>
              <a:gd name="connsiteX167" fmla="*/ 527232 w 874715"/>
              <a:gd name="connsiteY167" fmla="*/ 2808850 h 6858001"/>
              <a:gd name="connsiteX168" fmla="*/ 505133 w 874715"/>
              <a:gd name="connsiteY168" fmla="*/ 2831604 h 6858001"/>
              <a:gd name="connsiteX169" fmla="*/ 484178 w 874715"/>
              <a:gd name="connsiteY169" fmla="*/ 2968910 h 6858001"/>
              <a:gd name="connsiteX170" fmla="*/ 483416 w 874715"/>
              <a:gd name="connsiteY170" fmla="*/ 3165061 h 6858001"/>
              <a:gd name="connsiteX171" fmla="*/ 447744 w 874715"/>
              <a:gd name="connsiteY171" fmla="*/ 3326101 h 6858001"/>
              <a:gd name="connsiteX172" fmla="*/ 446756 w 874715"/>
              <a:gd name="connsiteY172" fmla="*/ 3333750 h 6858001"/>
              <a:gd name="connsiteX173" fmla="*/ 834222 w 874715"/>
              <a:gd name="connsiteY173" fmla="*/ 3333750 h 6858001"/>
              <a:gd name="connsiteX174" fmla="*/ 833756 w 874715"/>
              <a:gd name="connsiteY174" fmla="*/ 3315508 h 6858001"/>
              <a:gd name="connsiteX175" fmla="*/ 851283 w 874715"/>
              <a:gd name="connsiteY175" fmla="*/ 3289224 h 6858001"/>
              <a:gd name="connsiteX176" fmla="*/ 866523 w 874715"/>
              <a:gd name="connsiteY176" fmla="*/ 3248621 h 6858001"/>
              <a:gd name="connsiteX177" fmla="*/ 848234 w 874715"/>
              <a:gd name="connsiteY177" fmla="*/ 3203506 h 6858001"/>
              <a:gd name="connsiteX178" fmla="*/ 810325 w 874715"/>
              <a:gd name="connsiteY178" fmla="*/ 3097977 h 6858001"/>
              <a:gd name="connsiteX179" fmla="*/ 808609 w 874715"/>
              <a:gd name="connsiteY179" fmla="*/ 3031285 h 6858001"/>
              <a:gd name="connsiteX180" fmla="*/ 792417 w 874715"/>
              <a:gd name="connsiteY180" fmla="*/ 2886329 h 6858001"/>
              <a:gd name="connsiteX181" fmla="*/ 769366 w 874715"/>
              <a:gd name="connsiteY181" fmla="*/ 2791590 h 6858001"/>
              <a:gd name="connsiteX182" fmla="*/ 743267 w 874715"/>
              <a:gd name="connsiteY182" fmla="*/ 2723527 h 6858001"/>
              <a:gd name="connsiteX183" fmla="*/ 709166 w 874715"/>
              <a:gd name="connsiteY183" fmla="*/ 2626038 h 6858001"/>
              <a:gd name="connsiteX184" fmla="*/ 691449 w 874715"/>
              <a:gd name="connsiteY184" fmla="*/ 2528158 h 6858001"/>
              <a:gd name="connsiteX185" fmla="*/ 669159 w 874715"/>
              <a:gd name="connsiteY185" fmla="*/ 2457348 h 6858001"/>
              <a:gd name="connsiteX186" fmla="*/ 653918 w 874715"/>
              <a:gd name="connsiteY186" fmla="*/ 2370844 h 6858001"/>
              <a:gd name="connsiteX187" fmla="*/ 653348 w 874715"/>
              <a:gd name="connsiteY187" fmla="*/ 2298269 h 6858001"/>
              <a:gd name="connsiteX188" fmla="*/ 656014 w 874715"/>
              <a:gd name="connsiteY188" fmla="*/ 2184501 h 6858001"/>
              <a:gd name="connsiteX189" fmla="*/ 609913 w 874715"/>
              <a:gd name="connsiteY189" fmla="*/ 2045235 h 6858001"/>
              <a:gd name="connsiteX190" fmla="*/ 599624 w 874715"/>
              <a:gd name="connsiteY190" fmla="*/ 1988939 h 6858001"/>
              <a:gd name="connsiteX191" fmla="*/ 594862 w 874715"/>
              <a:gd name="connsiteY191" fmla="*/ 1935977 h 6858001"/>
              <a:gd name="connsiteX192" fmla="*/ 564191 w 874715"/>
              <a:gd name="connsiteY192" fmla="*/ 1823583 h 6858001"/>
              <a:gd name="connsiteX193" fmla="*/ 554093 w 874715"/>
              <a:gd name="connsiteY193" fmla="*/ 1777881 h 6858001"/>
              <a:gd name="connsiteX194" fmla="*/ 554285 w 874715"/>
              <a:gd name="connsiteY194" fmla="*/ 1713934 h 6858001"/>
              <a:gd name="connsiteX195" fmla="*/ 540186 w 874715"/>
              <a:gd name="connsiteY195" fmla="*/ 1597617 h 6858001"/>
              <a:gd name="connsiteX196" fmla="*/ 499037 w 874715"/>
              <a:gd name="connsiteY196" fmla="*/ 1481495 h 6858001"/>
              <a:gd name="connsiteX197" fmla="*/ 503037 w 874715"/>
              <a:gd name="connsiteY197" fmla="*/ 1432262 h 6858001"/>
              <a:gd name="connsiteX198" fmla="*/ 502085 w 874715"/>
              <a:gd name="connsiteY198" fmla="*/ 1414609 h 6858001"/>
              <a:gd name="connsiteX199" fmla="*/ 479414 w 874715"/>
              <a:gd name="connsiteY199" fmla="*/ 1255923 h 6858001"/>
              <a:gd name="connsiteX200" fmla="*/ 476938 w 874715"/>
              <a:gd name="connsiteY200" fmla="*/ 1240034 h 6858001"/>
              <a:gd name="connsiteX201" fmla="*/ 456745 w 874715"/>
              <a:gd name="connsiteY201" fmla="*/ 1165498 h 6858001"/>
              <a:gd name="connsiteX202" fmla="*/ 444171 w 874715"/>
              <a:gd name="connsiteY202" fmla="*/ 977582 h 6858001"/>
              <a:gd name="connsiteX203" fmla="*/ 442647 w 874715"/>
              <a:gd name="connsiteY203" fmla="*/ 966011 h 6858001"/>
              <a:gd name="connsiteX204" fmla="*/ 452743 w 874715"/>
              <a:gd name="connsiteY204" fmla="*/ 903045 h 6858001"/>
              <a:gd name="connsiteX205" fmla="*/ 467032 w 874715"/>
              <a:gd name="connsiteY205" fmla="*/ 871859 h 6858001"/>
              <a:gd name="connsiteX206" fmla="*/ 481892 w 874715"/>
              <a:gd name="connsiteY206" fmla="*/ 823213 h 6858001"/>
              <a:gd name="connsiteX207" fmla="*/ 487416 w 874715"/>
              <a:gd name="connsiteY207" fmla="*/ 773781 h 6858001"/>
              <a:gd name="connsiteX208" fmla="*/ 464936 w 874715"/>
              <a:gd name="connsiteY208" fmla="*/ 690809 h 6858001"/>
              <a:gd name="connsiteX209" fmla="*/ 462650 w 874715"/>
              <a:gd name="connsiteY209" fmla="*/ 660603 h 6858001"/>
              <a:gd name="connsiteX210" fmla="*/ 451791 w 874715"/>
              <a:gd name="connsiteY210" fmla="*/ 593322 h 6858001"/>
              <a:gd name="connsiteX211" fmla="*/ 452553 w 874715"/>
              <a:gd name="connsiteY211" fmla="*/ 534478 h 6858001"/>
              <a:gd name="connsiteX212" fmla="*/ 469890 w 874715"/>
              <a:gd name="connsiteY212" fmla="*/ 487205 h 6858001"/>
              <a:gd name="connsiteX213" fmla="*/ 473318 w 874715"/>
              <a:gd name="connsiteY213" fmla="*/ 418552 h 6858001"/>
              <a:gd name="connsiteX214" fmla="*/ 460746 w 874715"/>
              <a:gd name="connsiteY214" fmla="*/ 374220 h 6858001"/>
              <a:gd name="connsiteX215" fmla="*/ 459032 w 874715"/>
              <a:gd name="connsiteY215" fmla="*/ 365198 h 6858001"/>
              <a:gd name="connsiteX216" fmla="*/ 458267 w 874715"/>
              <a:gd name="connsiteY216" fmla="*/ 249272 h 6858001"/>
              <a:gd name="connsiteX217" fmla="*/ 496179 w 874715"/>
              <a:gd name="connsiteY217" fmla="*/ 104514 h 6858001"/>
              <a:gd name="connsiteX218" fmla="*/ 504181 w 874715"/>
              <a:gd name="connsiteY218" fmla="*/ 80583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74715" h="6858001">
                <a:moveTo>
                  <a:pt x="669467" y="3720275"/>
                </a:moveTo>
                <a:lnTo>
                  <a:pt x="710453" y="3726292"/>
                </a:lnTo>
                <a:lnTo>
                  <a:pt x="710455" y="3726292"/>
                </a:lnTo>
                <a:lnTo>
                  <a:pt x="669465" y="3720275"/>
                </a:lnTo>
                <a:close/>
                <a:moveTo>
                  <a:pt x="834223" y="3333751"/>
                </a:moveTo>
                <a:lnTo>
                  <a:pt x="446757" y="3333751"/>
                </a:lnTo>
                <a:lnTo>
                  <a:pt x="441229" y="3376550"/>
                </a:lnTo>
                <a:lnTo>
                  <a:pt x="437178" y="3407910"/>
                </a:lnTo>
                <a:cubicBezTo>
                  <a:pt x="435005" y="3435408"/>
                  <a:pt x="434362" y="3463164"/>
                  <a:pt x="435790" y="3491262"/>
                </a:cubicBezTo>
                <a:cubicBezTo>
                  <a:pt x="436266" y="3500578"/>
                  <a:pt x="433599" y="3510777"/>
                  <a:pt x="429384" y="3520658"/>
                </a:cubicBezTo>
                <a:lnTo>
                  <a:pt x="427332" y="3524252"/>
                </a:lnTo>
                <a:lnTo>
                  <a:pt x="427331" y="3524252"/>
                </a:lnTo>
                <a:lnTo>
                  <a:pt x="413690" y="3548145"/>
                </a:lnTo>
                <a:cubicBezTo>
                  <a:pt x="391973" y="3578940"/>
                  <a:pt x="390257" y="3577567"/>
                  <a:pt x="408166" y="3612089"/>
                </a:cubicBezTo>
                <a:cubicBezTo>
                  <a:pt x="412548" y="3620328"/>
                  <a:pt x="415214" y="3630528"/>
                  <a:pt x="421692" y="3636610"/>
                </a:cubicBezTo>
                <a:cubicBezTo>
                  <a:pt x="438171" y="3652106"/>
                  <a:pt x="444409" y="3669416"/>
                  <a:pt x="445933" y="3687609"/>
                </a:cubicBezTo>
                <a:lnTo>
                  <a:pt x="443241" y="3725049"/>
                </a:lnTo>
                <a:lnTo>
                  <a:pt x="455589" y="3723372"/>
                </a:lnTo>
                <a:cubicBezTo>
                  <a:pt x="485111" y="3719138"/>
                  <a:pt x="514678" y="3715144"/>
                  <a:pt x="544787" y="3712739"/>
                </a:cubicBezTo>
                <a:lnTo>
                  <a:pt x="544802" y="3712740"/>
                </a:lnTo>
                <a:lnTo>
                  <a:pt x="544786" y="3712740"/>
                </a:lnTo>
                <a:cubicBezTo>
                  <a:pt x="514677" y="3715145"/>
                  <a:pt x="485110" y="3719139"/>
                  <a:pt x="455588" y="3723373"/>
                </a:cubicBezTo>
                <a:lnTo>
                  <a:pt x="443240" y="3725050"/>
                </a:lnTo>
                <a:lnTo>
                  <a:pt x="441884" y="3743904"/>
                </a:lnTo>
                <a:cubicBezTo>
                  <a:pt x="440932" y="3750574"/>
                  <a:pt x="439598" y="3758615"/>
                  <a:pt x="442266" y="3764306"/>
                </a:cubicBezTo>
                <a:cubicBezTo>
                  <a:pt x="454266" y="3790000"/>
                  <a:pt x="450076" y="3811773"/>
                  <a:pt x="433692" y="3834135"/>
                </a:cubicBezTo>
                <a:cubicBezTo>
                  <a:pt x="419595" y="3853553"/>
                  <a:pt x="411213" y="3875915"/>
                  <a:pt x="428740" y="3898864"/>
                </a:cubicBezTo>
                <a:cubicBezTo>
                  <a:pt x="467603" y="3949864"/>
                  <a:pt x="469507" y="4004392"/>
                  <a:pt x="444932" y="4062061"/>
                </a:cubicBezTo>
                <a:cubicBezTo>
                  <a:pt x="427405" y="4103253"/>
                  <a:pt x="423405" y="4143856"/>
                  <a:pt x="441122" y="4187207"/>
                </a:cubicBezTo>
                <a:cubicBezTo>
                  <a:pt x="447980" y="4203880"/>
                  <a:pt x="443408" y="4225456"/>
                  <a:pt x="444932" y="4244874"/>
                </a:cubicBezTo>
                <a:cubicBezTo>
                  <a:pt x="445694" y="4255860"/>
                  <a:pt x="445884" y="4268022"/>
                  <a:pt x="450648" y="4277434"/>
                </a:cubicBezTo>
                <a:cubicBezTo>
                  <a:pt x="462841" y="4302544"/>
                  <a:pt x="478461" y="4325885"/>
                  <a:pt x="490464" y="4351188"/>
                </a:cubicBezTo>
                <a:cubicBezTo>
                  <a:pt x="496178" y="4363350"/>
                  <a:pt x="499226" y="4377865"/>
                  <a:pt x="499418" y="4391596"/>
                </a:cubicBezTo>
                <a:cubicBezTo>
                  <a:pt x="500370" y="4432199"/>
                  <a:pt x="500370" y="4472804"/>
                  <a:pt x="498656" y="4513209"/>
                </a:cubicBezTo>
                <a:cubicBezTo>
                  <a:pt x="495988" y="4579901"/>
                  <a:pt x="495416" y="4647572"/>
                  <a:pt x="438646" y="4695629"/>
                </a:cubicBezTo>
                <a:cubicBezTo>
                  <a:pt x="434074" y="4699554"/>
                  <a:pt x="431406" y="4707987"/>
                  <a:pt x="430644" y="4714658"/>
                </a:cubicBezTo>
                <a:cubicBezTo>
                  <a:pt x="427025" y="4745453"/>
                  <a:pt x="426643" y="4777033"/>
                  <a:pt x="420737" y="4807436"/>
                </a:cubicBezTo>
                <a:cubicBezTo>
                  <a:pt x="415975" y="4831758"/>
                  <a:pt x="417499" y="4851963"/>
                  <a:pt x="434264" y="4870400"/>
                </a:cubicBezTo>
                <a:cubicBezTo>
                  <a:pt x="456362" y="4894527"/>
                  <a:pt x="469317" y="4923950"/>
                  <a:pt x="462269" y="4956119"/>
                </a:cubicBezTo>
                <a:cubicBezTo>
                  <a:pt x="455410" y="4988286"/>
                  <a:pt x="470269" y="5009470"/>
                  <a:pt x="485701" y="5033207"/>
                </a:cubicBezTo>
                <a:cubicBezTo>
                  <a:pt x="496940" y="5050467"/>
                  <a:pt x="511038" y="5070083"/>
                  <a:pt x="512180" y="5089305"/>
                </a:cubicBezTo>
                <a:cubicBezTo>
                  <a:pt x="514656" y="5132851"/>
                  <a:pt x="553902" y="5170316"/>
                  <a:pt x="531613" y="5217589"/>
                </a:cubicBezTo>
                <a:cubicBezTo>
                  <a:pt x="530089" y="5220727"/>
                  <a:pt x="533899" y="5226415"/>
                  <a:pt x="534851" y="5230926"/>
                </a:cubicBezTo>
                <a:cubicBezTo>
                  <a:pt x="542091" y="5267019"/>
                  <a:pt x="535041" y="5300953"/>
                  <a:pt x="511228" y="5327433"/>
                </a:cubicBezTo>
                <a:cubicBezTo>
                  <a:pt x="480175" y="5362152"/>
                  <a:pt x="477127" y="5400597"/>
                  <a:pt x="487225" y="5443357"/>
                </a:cubicBezTo>
                <a:cubicBezTo>
                  <a:pt x="490464" y="5457089"/>
                  <a:pt x="492750" y="5470820"/>
                  <a:pt x="495416" y="5484746"/>
                </a:cubicBezTo>
                <a:cubicBezTo>
                  <a:pt x="499226" y="5503576"/>
                  <a:pt x="503228" y="5522604"/>
                  <a:pt x="507038" y="5541432"/>
                </a:cubicBezTo>
                <a:cubicBezTo>
                  <a:pt x="510848" y="5559676"/>
                  <a:pt x="517324" y="5579880"/>
                  <a:pt x="500942" y="5594001"/>
                </a:cubicBezTo>
                <a:cubicBezTo>
                  <a:pt x="486843" y="5606164"/>
                  <a:pt x="488177" y="5614794"/>
                  <a:pt x="500370" y="5625974"/>
                </a:cubicBezTo>
                <a:cubicBezTo>
                  <a:pt x="543043" y="5664813"/>
                  <a:pt x="569714" y="5711889"/>
                  <a:pt x="571618" y="5771911"/>
                </a:cubicBezTo>
                <a:cubicBezTo>
                  <a:pt x="572000" y="5784268"/>
                  <a:pt x="574666" y="5796822"/>
                  <a:pt x="577524" y="5808982"/>
                </a:cubicBezTo>
                <a:cubicBezTo>
                  <a:pt x="579239" y="5816437"/>
                  <a:pt x="581145" y="5825462"/>
                  <a:pt x="586289" y="5829971"/>
                </a:cubicBezTo>
                <a:cubicBezTo>
                  <a:pt x="625532" y="5865083"/>
                  <a:pt x="652775" y="5908825"/>
                  <a:pt x="674684" y="5956490"/>
                </a:cubicBezTo>
                <a:cubicBezTo>
                  <a:pt x="682494" y="5973553"/>
                  <a:pt x="690304" y="5991797"/>
                  <a:pt x="692590" y="6010235"/>
                </a:cubicBezTo>
                <a:cubicBezTo>
                  <a:pt x="694876" y="6029456"/>
                  <a:pt x="691066" y="6049660"/>
                  <a:pt x="688970" y="6069276"/>
                </a:cubicBezTo>
                <a:cubicBezTo>
                  <a:pt x="687828" y="6080849"/>
                  <a:pt x="688018" y="6094187"/>
                  <a:pt x="682494" y="6103407"/>
                </a:cubicBezTo>
                <a:cubicBezTo>
                  <a:pt x="665157" y="6132633"/>
                  <a:pt x="646489" y="6160879"/>
                  <a:pt x="626294" y="6188144"/>
                </a:cubicBezTo>
                <a:cubicBezTo>
                  <a:pt x="608958" y="6211486"/>
                  <a:pt x="606481" y="6216194"/>
                  <a:pt x="628200" y="6236396"/>
                </a:cubicBezTo>
                <a:cubicBezTo>
                  <a:pt x="650489" y="6257190"/>
                  <a:pt x="662109" y="6283082"/>
                  <a:pt x="666871" y="6311718"/>
                </a:cubicBezTo>
                <a:cubicBezTo>
                  <a:pt x="674302" y="6357030"/>
                  <a:pt x="680588" y="6402732"/>
                  <a:pt x="684208" y="6448435"/>
                </a:cubicBezTo>
                <a:cubicBezTo>
                  <a:pt x="687446" y="6489823"/>
                  <a:pt x="669920" y="6509634"/>
                  <a:pt x="630104" y="6517873"/>
                </a:cubicBezTo>
                <a:cubicBezTo>
                  <a:pt x="608005" y="6522581"/>
                  <a:pt x="584001" y="6528663"/>
                  <a:pt x="578096" y="6553767"/>
                </a:cubicBezTo>
                <a:cubicBezTo>
                  <a:pt x="568570" y="6594765"/>
                  <a:pt x="564380" y="6637329"/>
                  <a:pt x="517706" y="6657533"/>
                </a:cubicBezTo>
                <a:cubicBezTo>
                  <a:pt x="527993" y="6668713"/>
                  <a:pt x="534089" y="6675579"/>
                  <a:pt x="540185" y="6682250"/>
                </a:cubicBezTo>
                <a:cubicBezTo>
                  <a:pt x="557140" y="6700686"/>
                  <a:pt x="564380" y="6738934"/>
                  <a:pt x="549712" y="6758356"/>
                </a:cubicBezTo>
                <a:cubicBezTo>
                  <a:pt x="528375" y="6786993"/>
                  <a:pt x="532375" y="6813278"/>
                  <a:pt x="548950" y="6840738"/>
                </a:cubicBezTo>
                <a:lnTo>
                  <a:pt x="556149" y="6858001"/>
                </a:lnTo>
                <a:lnTo>
                  <a:pt x="760427" y="6858001"/>
                </a:lnTo>
                <a:lnTo>
                  <a:pt x="763269" y="6846819"/>
                </a:lnTo>
                <a:cubicBezTo>
                  <a:pt x="771841" y="6790916"/>
                  <a:pt x="777937" y="6734620"/>
                  <a:pt x="784795" y="6678324"/>
                </a:cubicBezTo>
                <a:cubicBezTo>
                  <a:pt x="791844" y="6620265"/>
                  <a:pt x="799274" y="6562401"/>
                  <a:pt x="805560" y="6504338"/>
                </a:cubicBezTo>
                <a:cubicBezTo>
                  <a:pt x="808800" y="6472562"/>
                  <a:pt x="809370" y="6440589"/>
                  <a:pt x="812418" y="6408814"/>
                </a:cubicBezTo>
                <a:cubicBezTo>
                  <a:pt x="815086" y="6380959"/>
                  <a:pt x="820039" y="6353302"/>
                  <a:pt x="823279" y="6325450"/>
                </a:cubicBezTo>
                <a:cubicBezTo>
                  <a:pt x="825945" y="6301323"/>
                  <a:pt x="827469" y="6277000"/>
                  <a:pt x="830137" y="6252873"/>
                </a:cubicBezTo>
                <a:cubicBezTo>
                  <a:pt x="834517" y="6214231"/>
                  <a:pt x="839471" y="6175786"/>
                  <a:pt x="844043" y="6137341"/>
                </a:cubicBezTo>
                <a:cubicBezTo>
                  <a:pt x="845757" y="6121257"/>
                  <a:pt x="850520" y="6104387"/>
                  <a:pt x="847663" y="6089284"/>
                </a:cubicBezTo>
                <a:cubicBezTo>
                  <a:pt x="840423" y="6051230"/>
                  <a:pt x="842519" y="6013764"/>
                  <a:pt x="847471" y="5975908"/>
                </a:cubicBezTo>
                <a:cubicBezTo>
                  <a:pt x="849188" y="5962962"/>
                  <a:pt x="848806" y="5949036"/>
                  <a:pt x="845567" y="5936481"/>
                </a:cubicBezTo>
                <a:cubicBezTo>
                  <a:pt x="839089" y="5910785"/>
                  <a:pt x="829945" y="5885876"/>
                  <a:pt x="821945" y="5860571"/>
                </a:cubicBezTo>
                <a:cubicBezTo>
                  <a:pt x="820993" y="5857824"/>
                  <a:pt x="820801" y="5854490"/>
                  <a:pt x="820231" y="5851549"/>
                </a:cubicBezTo>
                <a:cubicBezTo>
                  <a:pt x="816990" y="5834874"/>
                  <a:pt x="813752" y="5818399"/>
                  <a:pt x="810894" y="5801726"/>
                </a:cubicBezTo>
                <a:cubicBezTo>
                  <a:pt x="809370" y="5792704"/>
                  <a:pt x="809180" y="5783484"/>
                  <a:pt x="807846" y="5774460"/>
                </a:cubicBezTo>
                <a:cubicBezTo>
                  <a:pt x="802512" y="5739546"/>
                  <a:pt x="811466" y="5701101"/>
                  <a:pt x="788415" y="5670892"/>
                </a:cubicBezTo>
                <a:cubicBezTo>
                  <a:pt x="773555" y="5651277"/>
                  <a:pt x="776985" y="5632250"/>
                  <a:pt x="779271" y="5611265"/>
                </a:cubicBezTo>
                <a:cubicBezTo>
                  <a:pt x="780985" y="5595374"/>
                  <a:pt x="780413" y="5579094"/>
                  <a:pt x="780605" y="5563010"/>
                </a:cubicBezTo>
                <a:cubicBezTo>
                  <a:pt x="781175" y="5534764"/>
                  <a:pt x="781367" y="5506518"/>
                  <a:pt x="782319" y="5478272"/>
                </a:cubicBezTo>
                <a:cubicBezTo>
                  <a:pt x="782699" y="5469249"/>
                  <a:pt x="787463" y="5460031"/>
                  <a:pt x="786701" y="5451203"/>
                </a:cubicBezTo>
                <a:cubicBezTo>
                  <a:pt x="783081" y="5410403"/>
                  <a:pt x="777365" y="5369604"/>
                  <a:pt x="774127" y="5328805"/>
                </a:cubicBezTo>
                <a:cubicBezTo>
                  <a:pt x="772223" y="5305660"/>
                  <a:pt x="775841" y="5281924"/>
                  <a:pt x="773175" y="5258975"/>
                </a:cubicBezTo>
                <a:cubicBezTo>
                  <a:pt x="770127" y="5232496"/>
                  <a:pt x="762317" y="5206604"/>
                  <a:pt x="757552" y="5180319"/>
                </a:cubicBezTo>
                <a:cubicBezTo>
                  <a:pt x="756220" y="5173061"/>
                  <a:pt x="757934" y="5165020"/>
                  <a:pt x="758314" y="5157370"/>
                </a:cubicBezTo>
                <a:cubicBezTo>
                  <a:pt x="758697" y="5148739"/>
                  <a:pt x="759459" y="5140304"/>
                  <a:pt x="759649" y="5131673"/>
                </a:cubicBezTo>
                <a:cubicBezTo>
                  <a:pt x="760031" y="5105388"/>
                  <a:pt x="759459" y="5079104"/>
                  <a:pt x="760793" y="5052820"/>
                </a:cubicBezTo>
                <a:cubicBezTo>
                  <a:pt x="761555" y="5036736"/>
                  <a:pt x="769365" y="5019868"/>
                  <a:pt x="766507" y="5004959"/>
                </a:cubicBezTo>
                <a:cubicBezTo>
                  <a:pt x="760983" y="4974557"/>
                  <a:pt x="773365" y="4944153"/>
                  <a:pt x="763079" y="4913751"/>
                </a:cubicBezTo>
                <a:cubicBezTo>
                  <a:pt x="760031" y="4904334"/>
                  <a:pt x="767651" y="4891388"/>
                  <a:pt x="768031" y="4880011"/>
                </a:cubicBezTo>
                <a:cubicBezTo>
                  <a:pt x="768983" y="4851570"/>
                  <a:pt x="768793" y="4823128"/>
                  <a:pt x="768603" y="4794687"/>
                </a:cubicBezTo>
                <a:cubicBezTo>
                  <a:pt x="768413" y="4769186"/>
                  <a:pt x="771079" y="4742705"/>
                  <a:pt x="765745" y="4718187"/>
                </a:cubicBezTo>
                <a:cubicBezTo>
                  <a:pt x="760031" y="4692491"/>
                  <a:pt x="760793" y="4669346"/>
                  <a:pt x="767269" y="4644434"/>
                </a:cubicBezTo>
                <a:cubicBezTo>
                  <a:pt x="771651" y="4627369"/>
                  <a:pt x="772223" y="4609322"/>
                  <a:pt x="773555" y="4591670"/>
                </a:cubicBezTo>
                <a:cubicBezTo>
                  <a:pt x="775079" y="4572644"/>
                  <a:pt x="771079" y="4551655"/>
                  <a:pt x="777365" y="4534394"/>
                </a:cubicBezTo>
                <a:cubicBezTo>
                  <a:pt x="796036" y="4483001"/>
                  <a:pt x="800036" y="4430237"/>
                  <a:pt x="800036" y="4376493"/>
                </a:cubicBezTo>
                <a:cubicBezTo>
                  <a:pt x="800036" y="4366684"/>
                  <a:pt x="797370" y="4356680"/>
                  <a:pt x="794512" y="4347267"/>
                </a:cubicBezTo>
                <a:cubicBezTo>
                  <a:pt x="777365" y="4292342"/>
                  <a:pt x="778889" y="4237224"/>
                  <a:pt x="789368" y="4181322"/>
                </a:cubicBezTo>
                <a:cubicBezTo>
                  <a:pt x="791654" y="4169748"/>
                  <a:pt x="792036" y="4156803"/>
                  <a:pt x="789750" y="4145230"/>
                </a:cubicBezTo>
                <a:cubicBezTo>
                  <a:pt x="783081" y="4112668"/>
                  <a:pt x="772031" y="4081088"/>
                  <a:pt x="767269" y="4048330"/>
                </a:cubicBezTo>
                <a:cubicBezTo>
                  <a:pt x="759459" y="3994194"/>
                  <a:pt x="785747" y="3947314"/>
                  <a:pt x="802894" y="3898864"/>
                </a:cubicBezTo>
                <a:cubicBezTo>
                  <a:pt x="819087" y="3852768"/>
                  <a:pt x="855664" y="3813538"/>
                  <a:pt x="847471" y="3759007"/>
                </a:cubicBezTo>
                <a:lnTo>
                  <a:pt x="848163" y="3756136"/>
                </a:lnTo>
                <a:lnTo>
                  <a:pt x="819543" y="3748731"/>
                </a:lnTo>
                <a:lnTo>
                  <a:pt x="819313" y="3748682"/>
                </a:lnTo>
                <a:lnTo>
                  <a:pt x="819544" y="3748730"/>
                </a:lnTo>
                <a:lnTo>
                  <a:pt x="848164" y="3756135"/>
                </a:lnTo>
                <a:lnTo>
                  <a:pt x="849545" y="3750401"/>
                </a:lnTo>
                <a:cubicBezTo>
                  <a:pt x="850902" y="3747434"/>
                  <a:pt x="852522" y="3744394"/>
                  <a:pt x="853189" y="3741353"/>
                </a:cubicBezTo>
                <a:cubicBezTo>
                  <a:pt x="856809" y="3724680"/>
                  <a:pt x="861189" y="3708009"/>
                  <a:pt x="862905" y="3691138"/>
                </a:cubicBezTo>
                <a:cubicBezTo>
                  <a:pt x="865191" y="3670544"/>
                  <a:pt x="864429" y="3649555"/>
                  <a:pt x="866333" y="3628959"/>
                </a:cubicBezTo>
                <a:cubicBezTo>
                  <a:pt x="868619" y="3602478"/>
                  <a:pt x="874715" y="3576391"/>
                  <a:pt x="874715" y="3550106"/>
                </a:cubicBezTo>
                <a:lnTo>
                  <a:pt x="871487" y="3524252"/>
                </a:lnTo>
                <a:lnTo>
                  <a:pt x="871488" y="3524252"/>
                </a:lnTo>
                <a:lnTo>
                  <a:pt x="870763" y="3518451"/>
                </a:lnTo>
                <a:cubicBezTo>
                  <a:pt x="868573" y="3507933"/>
                  <a:pt x="865953" y="3497439"/>
                  <a:pt x="864238" y="3486946"/>
                </a:cubicBezTo>
                <a:cubicBezTo>
                  <a:pt x="859476" y="3457327"/>
                  <a:pt x="860810" y="3424765"/>
                  <a:pt x="848618" y="3398677"/>
                </a:cubicBezTo>
                <a:lnTo>
                  <a:pt x="837595" y="3365728"/>
                </a:lnTo>
                <a:lnTo>
                  <a:pt x="834829" y="3357461"/>
                </a:lnTo>
                <a:close/>
                <a:moveTo>
                  <a:pt x="513783" y="0"/>
                </a:moveTo>
                <a:lnTo>
                  <a:pt x="72334" y="0"/>
                </a:lnTo>
                <a:lnTo>
                  <a:pt x="75447" y="27991"/>
                </a:lnTo>
                <a:cubicBezTo>
                  <a:pt x="80828" y="63323"/>
                  <a:pt x="87734" y="98434"/>
                  <a:pt x="88115" y="134133"/>
                </a:cubicBezTo>
                <a:cubicBezTo>
                  <a:pt x="88495" y="166498"/>
                  <a:pt x="94591" y="198471"/>
                  <a:pt x="62778" y="221224"/>
                </a:cubicBezTo>
                <a:cubicBezTo>
                  <a:pt x="58586" y="224165"/>
                  <a:pt x="60872" y="238486"/>
                  <a:pt x="62206" y="247312"/>
                </a:cubicBezTo>
                <a:cubicBezTo>
                  <a:pt x="65065" y="266927"/>
                  <a:pt x="72303" y="286346"/>
                  <a:pt x="72113" y="305764"/>
                </a:cubicBezTo>
                <a:cubicBezTo>
                  <a:pt x="71923" y="345976"/>
                  <a:pt x="68875" y="386383"/>
                  <a:pt x="65445" y="426397"/>
                </a:cubicBezTo>
                <a:cubicBezTo>
                  <a:pt x="64111" y="441500"/>
                  <a:pt x="58968" y="456017"/>
                  <a:pt x="55348" y="470924"/>
                </a:cubicBezTo>
                <a:cubicBezTo>
                  <a:pt x="53252" y="479162"/>
                  <a:pt x="47728" y="487990"/>
                  <a:pt x="48870" y="495638"/>
                </a:cubicBezTo>
                <a:cubicBezTo>
                  <a:pt x="55538" y="539970"/>
                  <a:pt x="39156" y="580573"/>
                  <a:pt x="30963" y="622548"/>
                </a:cubicBezTo>
                <a:cubicBezTo>
                  <a:pt x="27153" y="641968"/>
                  <a:pt x="18009" y="660210"/>
                  <a:pt x="11723" y="679040"/>
                </a:cubicBezTo>
                <a:cubicBezTo>
                  <a:pt x="10007" y="683943"/>
                  <a:pt x="8483" y="689436"/>
                  <a:pt x="8865" y="694341"/>
                </a:cubicBezTo>
                <a:cubicBezTo>
                  <a:pt x="11151" y="722389"/>
                  <a:pt x="14389" y="750244"/>
                  <a:pt x="16865" y="778095"/>
                </a:cubicBezTo>
                <a:cubicBezTo>
                  <a:pt x="19151" y="803401"/>
                  <a:pt x="19913" y="828900"/>
                  <a:pt x="47918" y="840866"/>
                </a:cubicBezTo>
                <a:cubicBezTo>
                  <a:pt x="52300" y="842633"/>
                  <a:pt x="55538" y="848516"/>
                  <a:pt x="58396" y="853028"/>
                </a:cubicBezTo>
                <a:cubicBezTo>
                  <a:pt x="102404" y="922662"/>
                  <a:pt x="101260" y="959929"/>
                  <a:pt x="54776" y="1027995"/>
                </a:cubicBezTo>
                <a:cubicBezTo>
                  <a:pt x="50014" y="1035056"/>
                  <a:pt x="46584" y="1050159"/>
                  <a:pt x="50394" y="1054866"/>
                </a:cubicBezTo>
                <a:cubicBezTo>
                  <a:pt x="82019" y="1094882"/>
                  <a:pt x="78589" y="1138623"/>
                  <a:pt x="68683" y="1184720"/>
                </a:cubicBezTo>
                <a:cubicBezTo>
                  <a:pt x="66017" y="1196684"/>
                  <a:pt x="66017" y="1213555"/>
                  <a:pt x="72303" y="1222576"/>
                </a:cubicBezTo>
                <a:cubicBezTo>
                  <a:pt x="101450" y="1265534"/>
                  <a:pt x="97260" y="1311630"/>
                  <a:pt x="88687" y="1358313"/>
                </a:cubicBezTo>
                <a:cubicBezTo>
                  <a:pt x="87353" y="1365570"/>
                  <a:pt x="80113" y="1374398"/>
                  <a:pt x="73447" y="1377535"/>
                </a:cubicBezTo>
                <a:cubicBezTo>
                  <a:pt x="49824" y="1388716"/>
                  <a:pt x="41822" y="1409705"/>
                  <a:pt x="35153" y="1432851"/>
                </a:cubicBezTo>
                <a:cubicBezTo>
                  <a:pt x="24295" y="1469335"/>
                  <a:pt x="11531" y="1505229"/>
                  <a:pt x="1244" y="1541910"/>
                </a:cubicBezTo>
                <a:cubicBezTo>
                  <a:pt x="-1232" y="1550935"/>
                  <a:pt x="292" y="1562114"/>
                  <a:pt x="3149" y="1571529"/>
                </a:cubicBezTo>
                <a:cubicBezTo>
                  <a:pt x="12865" y="1603698"/>
                  <a:pt x="37250" y="1624098"/>
                  <a:pt x="59730" y="1646459"/>
                </a:cubicBezTo>
                <a:cubicBezTo>
                  <a:pt x="69637" y="1656267"/>
                  <a:pt x="76685" y="1669800"/>
                  <a:pt x="82399" y="1682944"/>
                </a:cubicBezTo>
                <a:cubicBezTo>
                  <a:pt x="97070" y="1717073"/>
                  <a:pt x="110214" y="1751988"/>
                  <a:pt x="124120" y="1786511"/>
                </a:cubicBezTo>
                <a:cubicBezTo>
                  <a:pt x="125454" y="1789845"/>
                  <a:pt x="128883" y="1792590"/>
                  <a:pt x="131741" y="1795142"/>
                </a:cubicBezTo>
                <a:cubicBezTo>
                  <a:pt x="161842" y="1820640"/>
                  <a:pt x="192131" y="1845943"/>
                  <a:pt x="222232" y="1871640"/>
                </a:cubicBezTo>
                <a:cubicBezTo>
                  <a:pt x="227946" y="1876543"/>
                  <a:pt x="232138" y="1883606"/>
                  <a:pt x="237662" y="1888901"/>
                </a:cubicBezTo>
                <a:cubicBezTo>
                  <a:pt x="245282" y="1896356"/>
                  <a:pt x="252523" y="1905771"/>
                  <a:pt x="261667" y="1909694"/>
                </a:cubicBezTo>
                <a:cubicBezTo>
                  <a:pt x="290432" y="1921855"/>
                  <a:pt x="302816" y="1945197"/>
                  <a:pt x="308150" y="1974618"/>
                </a:cubicBezTo>
                <a:cubicBezTo>
                  <a:pt x="313103" y="2001493"/>
                  <a:pt x="317295" y="2028365"/>
                  <a:pt x="323009" y="2055042"/>
                </a:cubicBezTo>
                <a:cubicBezTo>
                  <a:pt x="329867" y="2087602"/>
                  <a:pt x="337297" y="2119968"/>
                  <a:pt x="345680" y="2152137"/>
                </a:cubicBezTo>
                <a:cubicBezTo>
                  <a:pt x="349300" y="2166063"/>
                  <a:pt x="353490" y="2180774"/>
                  <a:pt x="360920" y="2192740"/>
                </a:cubicBezTo>
                <a:cubicBezTo>
                  <a:pt x="381495" y="2226281"/>
                  <a:pt x="395401" y="2262177"/>
                  <a:pt x="389877" y="2301603"/>
                </a:cubicBezTo>
                <a:cubicBezTo>
                  <a:pt x="385495" y="2333183"/>
                  <a:pt x="396735" y="2359664"/>
                  <a:pt x="414262" y="2379279"/>
                </a:cubicBezTo>
                <a:cubicBezTo>
                  <a:pt x="446077" y="2414980"/>
                  <a:pt x="438837" y="2453227"/>
                  <a:pt x="428551" y="2491281"/>
                </a:cubicBezTo>
                <a:cubicBezTo>
                  <a:pt x="423216" y="2510897"/>
                  <a:pt x="423978" y="2526980"/>
                  <a:pt x="429121" y="2545615"/>
                </a:cubicBezTo>
                <a:cubicBezTo>
                  <a:pt x="441123" y="2588768"/>
                  <a:pt x="473700" y="2617603"/>
                  <a:pt x="502275" y="2645455"/>
                </a:cubicBezTo>
                <a:cubicBezTo>
                  <a:pt x="526660" y="2669191"/>
                  <a:pt x="540376" y="2695868"/>
                  <a:pt x="550665" y="2725094"/>
                </a:cubicBezTo>
                <a:cubicBezTo>
                  <a:pt x="563809" y="2761970"/>
                  <a:pt x="558857" y="2791196"/>
                  <a:pt x="527232" y="2808850"/>
                </a:cubicBezTo>
                <a:cubicBezTo>
                  <a:pt x="518277" y="2813754"/>
                  <a:pt x="507799" y="2822385"/>
                  <a:pt x="505133" y="2831604"/>
                </a:cubicBezTo>
                <a:cubicBezTo>
                  <a:pt x="491799" y="2876129"/>
                  <a:pt x="472366" y="2921245"/>
                  <a:pt x="484178" y="2968910"/>
                </a:cubicBezTo>
                <a:cubicBezTo>
                  <a:pt x="500371" y="3034817"/>
                  <a:pt x="499419" y="3099154"/>
                  <a:pt x="483416" y="3165061"/>
                </a:cubicBezTo>
                <a:cubicBezTo>
                  <a:pt x="470462" y="3218512"/>
                  <a:pt x="457126" y="3271963"/>
                  <a:pt x="447744" y="3326101"/>
                </a:cubicBezTo>
                <a:lnTo>
                  <a:pt x="446756" y="3333750"/>
                </a:lnTo>
                <a:lnTo>
                  <a:pt x="834222" y="3333750"/>
                </a:lnTo>
                <a:lnTo>
                  <a:pt x="833756" y="3315508"/>
                </a:lnTo>
                <a:cubicBezTo>
                  <a:pt x="835090" y="3305897"/>
                  <a:pt x="843092" y="3293538"/>
                  <a:pt x="851283" y="3289224"/>
                </a:cubicBezTo>
                <a:cubicBezTo>
                  <a:pt x="869571" y="3279612"/>
                  <a:pt x="872811" y="3266470"/>
                  <a:pt x="866523" y="3248621"/>
                </a:cubicBezTo>
                <a:cubicBezTo>
                  <a:pt x="861189" y="3233124"/>
                  <a:pt x="858523" y="3214098"/>
                  <a:pt x="848234" y="3203506"/>
                </a:cubicBezTo>
                <a:cubicBezTo>
                  <a:pt x="819088" y="3173494"/>
                  <a:pt x="818135" y="3135244"/>
                  <a:pt x="810325" y="3097977"/>
                </a:cubicBezTo>
                <a:cubicBezTo>
                  <a:pt x="805561" y="3075225"/>
                  <a:pt x="805371" y="3054039"/>
                  <a:pt x="808609" y="3031285"/>
                </a:cubicBezTo>
                <a:cubicBezTo>
                  <a:pt x="815849" y="2981857"/>
                  <a:pt x="805561" y="2933799"/>
                  <a:pt x="792417" y="2886329"/>
                </a:cubicBezTo>
                <a:cubicBezTo>
                  <a:pt x="783654" y="2854945"/>
                  <a:pt x="778320" y="2822776"/>
                  <a:pt x="769366" y="2791590"/>
                </a:cubicBezTo>
                <a:cubicBezTo>
                  <a:pt x="762508" y="2768247"/>
                  <a:pt x="754315" y="2744906"/>
                  <a:pt x="743267" y="2723527"/>
                </a:cubicBezTo>
                <a:cubicBezTo>
                  <a:pt x="727072" y="2692532"/>
                  <a:pt x="702688" y="2665466"/>
                  <a:pt x="709166" y="2626038"/>
                </a:cubicBezTo>
                <a:cubicBezTo>
                  <a:pt x="714880" y="2591317"/>
                  <a:pt x="702880" y="2559935"/>
                  <a:pt x="691449" y="2528158"/>
                </a:cubicBezTo>
                <a:cubicBezTo>
                  <a:pt x="683067" y="2504816"/>
                  <a:pt x="674493" y="2481477"/>
                  <a:pt x="669159" y="2457348"/>
                </a:cubicBezTo>
                <a:cubicBezTo>
                  <a:pt x="662872" y="2428709"/>
                  <a:pt x="665540" y="2396344"/>
                  <a:pt x="653918" y="2370844"/>
                </a:cubicBezTo>
                <a:cubicBezTo>
                  <a:pt x="641726" y="2344167"/>
                  <a:pt x="649918" y="2322005"/>
                  <a:pt x="653348" y="2298269"/>
                </a:cubicBezTo>
                <a:cubicBezTo>
                  <a:pt x="658682" y="2260413"/>
                  <a:pt x="668589" y="2222749"/>
                  <a:pt x="656014" y="2184501"/>
                </a:cubicBezTo>
                <a:cubicBezTo>
                  <a:pt x="640774" y="2138014"/>
                  <a:pt x="624391" y="2091918"/>
                  <a:pt x="609913" y="2045235"/>
                </a:cubicBezTo>
                <a:cubicBezTo>
                  <a:pt x="604386" y="2027187"/>
                  <a:pt x="602100" y="2007771"/>
                  <a:pt x="599624" y="1988939"/>
                </a:cubicBezTo>
                <a:cubicBezTo>
                  <a:pt x="597528" y="1971091"/>
                  <a:pt x="602862" y="1949711"/>
                  <a:pt x="594862" y="1935977"/>
                </a:cubicBezTo>
                <a:cubicBezTo>
                  <a:pt x="574287" y="1900670"/>
                  <a:pt x="564191" y="1864385"/>
                  <a:pt x="564191" y="1823583"/>
                </a:cubicBezTo>
                <a:cubicBezTo>
                  <a:pt x="564191" y="1808282"/>
                  <a:pt x="555617" y="1793374"/>
                  <a:pt x="554093" y="1777881"/>
                </a:cubicBezTo>
                <a:cubicBezTo>
                  <a:pt x="552189" y="1756694"/>
                  <a:pt x="547044" y="1732372"/>
                  <a:pt x="554285" y="1713934"/>
                </a:cubicBezTo>
                <a:cubicBezTo>
                  <a:pt x="571429" y="1670585"/>
                  <a:pt x="557141" y="1635476"/>
                  <a:pt x="540186" y="1597617"/>
                </a:cubicBezTo>
                <a:cubicBezTo>
                  <a:pt x="523422" y="1560348"/>
                  <a:pt x="510087" y="1521118"/>
                  <a:pt x="499037" y="1481495"/>
                </a:cubicBezTo>
                <a:cubicBezTo>
                  <a:pt x="495037" y="1466588"/>
                  <a:pt x="501705" y="1448740"/>
                  <a:pt x="503037" y="1432262"/>
                </a:cubicBezTo>
                <a:cubicBezTo>
                  <a:pt x="503419" y="1426376"/>
                  <a:pt x="503991" y="1419903"/>
                  <a:pt x="502085" y="1414609"/>
                </a:cubicBezTo>
                <a:cubicBezTo>
                  <a:pt x="483796" y="1363414"/>
                  <a:pt x="469890" y="1311432"/>
                  <a:pt x="479414" y="1255923"/>
                </a:cubicBezTo>
                <a:cubicBezTo>
                  <a:pt x="480368" y="1250824"/>
                  <a:pt x="478272" y="1245135"/>
                  <a:pt x="476938" y="1240034"/>
                </a:cubicBezTo>
                <a:cubicBezTo>
                  <a:pt x="470080" y="1215122"/>
                  <a:pt x="459222" y="1190799"/>
                  <a:pt x="456745" y="1165498"/>
                </a:cubicBezTo>
                <a:cubicBezTo>
                  <a:pt x="450649" y="1103121"/>
                  <a:pt x="448171" y="1040355"/>
                  <a:pt x="444171" y="977582"/>
                </a:cubicBezTo>
                <a:cubicBezTo>
                  <a:pt x="443981" y="973659"/>
                  <a:pt x="443981" y="969541"/>
                  <a:pt x="442647" y="966011"/>
                </a:cubicBezTo>
                <a:cubicBezTo>
                  <a:pt x="434455" y="942864"/>
                  <a:pt x="437123" y="922662"/>
                  <a:pt x="452743" y="903045"/>
                </a:cubicBezTo>
                <a:cubicBezTo>
                  <a:pt x="459602" y="894414"/>
                  <a:pt x="463222" y="882645"/>
                  <a:pt x="467032" y="871859"/>
                </a:cubicBezTo>
                <a:cubicBezTo>
                  <a:pt x="472748" y="855968"/>
                  <a:pt x="478272" y="839689"/>
                  <a:pt x="481892" y="823213"/>
                </a:cubicBezTo>
                <a:cubicBezTo>
                  <a:pt x="485320" y="806930"/>
                  <a:pt x="490083" y="789474"/>
                  <a:pt x="487416" y="773781"/>
                </a:cubicBezTo>
                <a:cubicBezTo>
                  <a:pt x="482654" y="745535"/>
                  <a:pt x="471986" y="718661"/>
                  <a:pt x="464936" y="690809"/>
                </a:cubicBezTo>
                <a:cubicBezTo>
                  <a:pt x="462460" y="681198"/>
                  <a:pt x="462842" y="670605"/>
                  <a:pt x="462650" y="660603"/>
                </a:cubicBezTo>
                <a:cubicBezTo>
                  <a:pt x="462080" y="637652"/>
                  <a:pt x="467604" y="614113"/>
                  <a:pt x="451791" y="593322"/>
                </a:cubicBezTo>
                <a:cubicBezTo>
                  <a:pt x="436933" y="574101"/>
                  <a:pt x="441313" y="554679"/>
                  <a:pt x="452553" y="534478"/>
                </a:cubicBezTo>
                <a:cubicBezTo>
                  <a:pt x="460556" y="519961"/>
                  <a:pt x="466842" y="503486"/>
                  <a:pt x="469890" y="487205"/>
                </a:cubicBezTo>
                <a:cubicBezTo>
                  <a:pt x="474080" y="464843"/>
                  <a:pt x="475796" y="442679"/>
                  <a:pt x="473318" y="418552"/>
                </a:cubicBezTo>
                <a:cubicBezTo>
                  <a:pt x="471604" y="401485"/>
                  <a:pt x="470842" y="387559"/>
                  <a:pt x="460746" y="374220"/>
                </a:cubicBezTo>
                <a:cubicBezTo>
                  <a:pt x="459222" y="372064"/>
                  <a:pt x="458840" y="368141"/>
                  <a:pt x="459032" y="365198"/>
                </a:cubicBezTo>
                <a:cubicBezTo>
                  <a:pt x="462270" y="326557"/>
                  <a:pt x="460556" y="288308"/>
                  <a:pt x="458267" y="249272"/>
                </a:cubicBezTo>
                <a:cubicBezTo>
                  <a:pt x="455221" y="199649"/>
                  <a:pt x="464174" y="147470"/>
                  <a:pt x="496179" y="104514"/>
                </a:cubicBezTo>
                <a:cubicBezTo>
                  <a:pt x="500943" y="98237"/>
                  <a:pt x="503037" y="88822"/>
                  <a:pt x="504181" y="80583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E4833-DC74-444C-9091-18A66ACAA0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1524000"/>
            <a:ext cx="5213901" cy="1985962"/>
          </a:xfrm>
        </p:spPr>
        <p:txBody>
          <a:bodyPr anchor="b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E4FEBB-2BC4-4DE4-B55B-6D993EC99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881414D-5358-4873-B88E-B70012A9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516A95D7-3703-430E-8B09-A6836948F7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2000" y="3841794"/>
            <a:ext cx="4191000" cy="1985962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chemeClr val="tx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D735B188-B6E1-45AD-9D21-2D14DC8C05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75901" y="-3"/>
            <a:ext cx="3072853" cy="3333750"/>
          </a:xfrm>
          <a:custGeom>
            <a:avLst/>
            <a:gdLst>
              <a:gd name="connsiteX0" fmla="*/ 485126 w 3072853"/>
              <a:gd name="connsiteY0" fmla="*/ 0 h 3333750"/>
              <a:gd name="connsiteX1" fmla="*/ 3072853 w 3072853"/>
              <a:gd name="connsiteY1" fmla="*/ 0 h 3333750"/>
              <a:gd name="connsiteX2" fmla="*/ 3072853 w 3072853"/>
              <a:gd name="connsiteY2" fmla="*/ 3333750 h 3333750"/>
              <a:gd name="connsiteX3" fmla="*/ 110704 w 3072853"/>
              <a:gd name="connsiteY3" fmla="*/ 3333750 h 3333750"/>
              <a:gd name="connsiteX4" fmla="*/ 109716 w 3072853"/>
              <a:gd name="connsiteY4" fmla="*/ 3326101 h 3333750"/>
              <a:gd name="connsiteX5" fmla="*/ 74044 w 3072853"/>
              <a:gd name="connsiteY5" fmla="*/ 3165061 h 3333750"/>
              <a:gd name="connsiteX6" fmla="*/ 73282 w 3072853"/>
              <a:gd name="connsiteY6" fmla="*/ 2968910 h 3333750"/>
              <a:gd name="connsiteX7" fmla="*/ 52327 w 3072853"/>
              <a:gd name="connsiteY7" fmla="*/ 2831604 h 3333750"/>
              <a:gd name="connsiteX8" fmla="*/ 30228 w 3072853"/>
              <a:gd name="connsiteY8" fmla="*/ 2808850 h 3333750"/>
              <a:gd name="connsiteX9" fmla="*/ 6795 w 3072853"/>
              <a:gd name="connsiteY9" fmla="*/ 2725094 h 3333750"/>
              <a:gd name="connsiteX10" fmla="*/ 55185 w 3072853"/>
              <a:gd name="connsiteY10" fmla="*/ 2645455 h 3333750"/>
              <a:gd name="connsiteX11" fmla="*/ 128339 w 3072853"/>
              <a:gd name="connsiteY11" fmla="*/ 2545615 h 3333750"/>
              <a:gd name="connsiteX12" fmla="*/ 128909 w 3072853"/>
              <a:gd name="connsiteY12" fmla="*/ 2491281 h 3333750"/>
              <a:gd name="connsiteX13" fmla="*/ 143198 w 3072853"/>
              <a:gd name="connsiteY13" fmla="*/ 2379279 h 3333750"/>
              <a:gd name="connsiteX14" fmla="*/ 167583 w 3072853"/>
              <a:gd name="connsiteY14" fmla="*/ 2301603 h 3333750"/>
              <a:gd name="connsiteX15" fmla="*/ 196540 w 3072853"/>
              <a:gd name="connsiteY15" fmla="*/ 2192740 h 3333750"/>
              <a:gd name="connsiteX16" fmla="*/ 211780 w 3072853"/>
              <a:gd name="connsiteY16" fmla="*/ 2152137 h 3333750"/>
              <a:gd name="connsiteX17" fmla="*/ 234451 w 3072853"/>
              <a:gd name="connsiteY17" fmla="*/ 2055042 h 3333750"/>
              <a:gd name="connsiteX18" fmla="*/ 249310 w 3072853"/>
              <a:gd name="connsiteY18" fmla="*/ 1974618 h 3333750"/>
              <a:gd name="connsiteX19" fmla="*/ 295793 w 3072853"/>
              <a:gd name="connsiteY19" fmla="*/ 1909694 h 3333750"/>
              <a:gd name="connsiteX20" fmla="*/ 319798 w 3072853"/>
              <a:gd name="connsiteY20" fmla="*/ 1888901 h 3333750"/>
              <a:gd name="connsiteX21" fmla="*/ 335228 w 3072853"/>
              <a:gd name="connsiteY21" fmla="*/ 1871640 h 3333750"/>
              <a:gd name="connsiteX22" fmla="*/ 425719 w 3072853"/>
              <a:gd name="connsiteY22" fmla="*/ 1795142 h 3333750"/>
              <a:gd name="connsiteX23" fmla="*/ 433340 w 3072853"/>
              <a:gd name="connsiteY23" fmla="*/ 1786511 h 3333750"/>
              <a:gd name="connsiteX24" fmla="*/ 475061 w 3072853"/>
              <a:gd name="connsiteY24" fmla="*/ 1682944 h 3333750"/>
              <a:gd name="connsiteX25" fmla="*/ 497730 w 3072853"/>
              <a:gd name="connsiteY25" fmla="*/ 1646459 h 3333750"/>
              <a:gd name="connsiteX26" fmla="*/ 554311 w 3072853"/>
              <a:gd name="connsiteY26" fmla="*/ 1571529 h 3333750"/>
              <a:gd name="connsiteX27" fmla="*/ 556216 w 3072853"/>
              <a:gd name="connsiteY27" fmla="*/ 1541910 h 3333750"/>
              <a:gd name="connsiteX28" fmla="*/ 522307 w 3072853"/>
              <a:gd name="connsiteY28" fmla="*/ 1432851 h 3333750"/>
              <a:gd name="connsiteX29" fmla="*/ 484013 w 3072853"/>
              <a:gd name="connsiteY29" fmla="*/ 1377535 h 3333750"/>
              <a:gd name="connsiteX30" fmla="*/ 468773 w 3072853"/>
              <a:gd name="connsiteY30" fmla="*/ 1358313 h 3333750"/>
              <a:gd name="connsiteX31" fmla="*/ 485157 w 3072853"/>
              <a:gd name="connsiteY31" fmla="*/ 1222576 h 3333750"/>
              <a:gd name="connsiteX32" fmla="*/ 488777 w 3072853"/>
              <a:gd name="connsiteY32" fmla="*/ 1184720 h 3333750"/>
              <a:gd name="connsiteX33" fmla="*/ 507066 w 3072853"/>
              <a:gd name="connsiteY33" fmla="*/ 1054866 h 3333750"/>
              <a:gd name="connsiteX34" fmla="*/ 502684 w 3072853"/>
              <a:gd name="connsiteY34" fmla="*/ 1027995 h 3333750"/>
              <a:gd name="connsiteX35" fmla="*/ 499064 w 3072853"/>
              <a:gd name="connsiteY35" fmla="*/ 853028 h 3333750"/>
              <a:gd name="connsiteX36" fmla="*/ 509542 w 3072853"/>
              <a:gd name="connsiteY36" fmla="*/ 840866 h 3333750"/>
              <a:gd name="connsiteX37" fmla="*/ 540595 w 3072853"/>
              <a:gd name="connsiteY37" fmla="*/ 778095 h 3333750"/>
              <a:gd name="connsiteX38" fmla="*/ 548595 w 3072853"/>
              <a:gd name="connsiteY38" fmla="*/ 694341 h 3333750"/>
              <a:gd name="connsiteX39" fmla="*/ 545737 w 3072853"/>
              <a:gd name="connsiteY39" fmla="*/ 679040 h 3333750"/>
              <a:gd name="connsiteX40" fmla="*/ 526497 w 3072853"/>
              <a:gd name="connsiteY40" fmla="*/ 622548 h 3333750"/>
              <a:gd name="connsiteX41" fmla="*/ 508590 w 3072853"/>
              <a:gd name="connsiteY41" fmla="*/ 495638 h 3333750"/>
              <a:gd name="connsiteX42" fmla="*/ 502112 w 3072853"/>
              <a:gd name="connsiteY42" fmla="*/ 470924 h 3333750"/>
              <a:gd name="connsiteX43" fmla="*/ 492015 w 3072853"/>
              <a:gd name="connsiteY43" fmla="*/ 426397 h 3333750"/>
              <a:gd name="connsiteX44" fmla="*/ 485347 w 3072853"/>
              <a:gd name="connsiteY44" fmla="*/ 305764 h 3333750"/>
              <a:gd name="connsiteX45" fmla="*/ 495254 w 3072853"/>
              <a:gd name="connsiteY45" fmla="*/ 247312 h 3333750"/>
              <a:gd name="connsiteX46" fmla="*/ 494682 w 3072853"/>
              <a:gd name="connsiteY46" fmla="*/ 221224 h 3333750"/>
              <a:gd name="connsiteX47" fmla="*/ 469345 w 3072853"/>
              <a:gd name="connsiteY47" fmla="*/ 134133 h 3333750"/>
              <a:gd name="connsiteX48" fmla="*/ 482013 w 3072853"/>
              <a:gd name="connsiteY48" fmla="*/ 2799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072853" h="3333750">
                <a:moveTo>
                  <a:pt x="485126" y="0"/>
                </a:moveTo>
                <a:lnTo>
                  <a:pt x="3072853" y="0"/>
                </a:lnTo>
                <a:lnTo>
                  <a:pt x="3072853" y="3333750"/>
                </a:lnTo>
                <a:lnTo>
                  <a:pt x="110704" y="3333750"/>
                </a:lnTo>
                <a:lnTo>
                  <a:pt x="109716" y="3326101"/>
                </a:lnTo>
                <a:cubicBezTo>
                  <a:pt x="100334" y="3271963"/>
                  <a:pt x="86998" y="3218512"/>
                  <a:pt x="74044" y="3165061"/>
                </a:cubicBezTo>
                <a:cubicBezTo>
                  <a:pt x="58041" y="3099154"/>
                  <a:pt x="57089" y="3034817"/>
                  <a:pt x="73282" y="2968910"/>
                </a:cubicBezTo>
                <a:cubicBezTo>
                  <a:pt x="85094" y="2921245"/>
                  <a:pt x="65661" y="2876129"/>
                  <a:pt x="52327" y="2831604"/>
                </a:cubicBezTo>
                <a:cubicBezTo>
                  <a:pt x="49661" y="2822385"/>
                  <a:pt x="39183" y="2813754"/>
                  <a:pt x="30228" y="2808850"/>
                </a:cubicBezTo>
                <a:cubicBezTo>
                  <a:pt x="-1397" y="2791196"/>
                  <a:pt x="-6349" y="2761970"/>
                  <a:pt x="6795" y="2725094"/>
                </a:cubicBezTo>
                <a:cubicBezTo>
                  <a:pt x="17084" y="2695868"/>
                  <a:pt x="30800" y="2669191"/>
                  <a:pt x="55185" y="2645455"/>
                </a:cubicBezTo>
                <a:cubicBezTo>
                  <a:pt x="83760" y="2617603"/>
                  <a:pt x="116337" y="2588768"/>
                  <a:pt x="128339" y="2545615"/>
                </a:cubicBezTo>
                <a:cubicBezTo>
                  <a:pt x="133482" y="2526980"/>
                  <a:pt x="134244" y="2510897"/>
                  <a:pt x="128909" y="2491281"/>
                </a:cubicBezTo>
                <a:cubicBezTo>
                  <a:pt x="118623" y="2453227"/>
                  <a:pt x="111383" y="2414980"/>
                  <a:pt x="143198" y="2379279"/>
                </a:cubicBezTo>
                <a:cubicBezTo>
                  <a:pt x="160725" y="2359664"/>
                  <a:pt x="171965" y="2333183"/>
                  <a:pt x="167583" y="2301603"/>
                </a:cubicBezTo>
                <a:cubicBezTo>
                  <a:pt x="162059" y="2262177"/>
                  <a:pt x="175965" y="2226281"/>
                  <a:pt x="196540" y="2192740"/>
                </a:cubicBezTo>
                <a:cubicBezTo>
                  <a:pt x="203970" y="2180774"/>
                  <a:pt x="208160" y="2166063"/>
                  <a:pt x="211780" y="2152137"/>
                </a:cubicBezTo>
                <a:cubicBezTo>
                  <a:pt x="220163" y="2119968"/>
                  <a:pt x="227593" y="2087602"/>
                  <a:pt x="234451" y="2055042"/>
                </a:cubicBezTo>
                <a:cubicBezTo>
                  <a:pt x="240165" y="2028365"/>
                  <a:pt x="244357" y="2001493"/>
                  <a:pt x="249310" y="1974618"/>
                </a:cubicBezTo>
                <a:cubicBezTo>
                  <a:pt x="254644" y="1945197"/>
                  <a:pt x="267028" y="1921855"/>
                  <a:pt x="295793" y="1909694"/>
                </a:cubicBezTo>
                <a:cubicBezTo>
                  <a:pt x="304937" y="1905771"/>
                  <a:pt x="312178" y="1896356"/>
                  <a:pt x="319798" y="1888901"/>
                </a:cubicBezTo>
                <a:cubicBezTo>
                  <a:pt x="325322" y="1883606"/>
                  <a:pt x="329514" y="1876543"/>
                  <a:pt x="335228" y="1871640"/>
                </a:cubicBezTo>
                <a:cubicBezTo>
                  <a:pt x="365329" y="1845943"/>
                  <a:pt x="395618" y="1820640"/>
                  <a:pt x="425719" y="1795142"/>
                </a:cubicBezTo>
                <a:cubicBezTo>
                  <a:pt x="428577" y="1792590"/>
                  <a:pt x="432006" y="1789845"/>
                  <a:pt x="433340" y="1786511"/>
                </a:cubicBezTo>
                <a:cubicBezTo>
                  <a:pt x="447246" y="1751988"/>
                  <a:pt x="460390" y="1717073"/>
                  <a:pt x="475061" y="1682944"/>
                </a:cubicBezTo>
                <a:cubicBezTo>
                  <a:pt x="480775" y="1669800"/>
                  <a:pt x="487823" y="1656267"/>
                  <a:pt x="497730" y="1646459"/>
                </a:cubicBezTo>
                <a:cubicBezTo>
                  <a:pt x="520210" y="1624098"/>
                  <a:pt x="544595" y="1603698"/>
                  <a:pt x="554311" y="1571529"/>
                </a:cubicBezTo>
                <a:cubicBezTo>
                  <a:pt x="557168" y="1562114"/>
                  <a:pt x="558692" y="1550935"/>
                  <a:pt x="556216" y="1541910"/>
                </a:cubicBezTo>
                <a:cubicBezTo>
                  <a:pt x="545929" y="1505229"/>
                  <a:pt x="533165" y="1469335"/>
                  <a:pt x="522307" y="1432851"/>
                </a:cubicBezTo>
                <a:cubicBezTo>
                  <a:pt x="515638" y="1409705"/>
                  <a:pt x="507636" y="1388716"/>
                  <a:pt x="484013" y="1377535"/>
                </a:cubicBezTo>
                <a:cubicBezTo>
                  <a:pt x="477347" y="1374398"/>
                  <a:pt x="470107" y="1365570"/>
                  <a:pt x="468773" y="1358313"/>
                </a:cubicBezTo>
                <a:cubicBezTo>
                  <a:pt x="460200" y="1311630"/>
                  <a:pt x="456010" y="1265534"/>
                  <a:pt x="485157" y="1222576"/>
                </a:cubicBezTo>
                <a:cubicBezTo>
                  <a:pt x="491443" y="1213555"/>
                  <a:pt x="491443" y="1196684"/>
                  <a:pt x="488777" y="1184720"/>
                </a:cubicBezTo>
                <a:cubicBezTo>
                  <a:pt x="478871" y="1138623"/>
                  <a:pt x="475441" y="1094882"/>
                  <a:pt x="507066" y="1054866"/>
                </a:cubicBezTo>
                <a:cubicBezTo>
                  <a:pt x="510876" y="1050159"/>
                  <a:pt x="507446" y="1035056"/>
                  <a:pt x="502684" y="1027995"/>
                </a:cubicBezTo>
                <a:cubicBezTo>
                  <a:pt x="456200" y="959929"/>
                  <a:pt x="455056" y="922662"/>
                  <a:pt x="499064" y="853028"/>
                </a:cubicBezTo>
                <a:cubicBezTo>
                  <a:pt x="501922" y="848516"/>
                  <a:pt x="505160" y="842633"/>
                  <a:pt x="509542" y="840866"/>
                </a:cubicBezTo>
                <a:cubicBezTo>
                  <a:pt x="537547" y="828900"/>
                  <a:pt x="538309" y="803401"/>
                  <a:pt x="540595" y="778095"/>
                </a:cubicBezTo>
                <a:cubicBezTo>
                  <a:pt x="543071" y="750244"/>
                  <a:pt x="546309" y="722389"/>
                  <a:pt x="548595" y="694341"/>
                </a:cubicBezTo>
                <a:cubicBezTo>
                  <a:pt x="548977" y="689436"/>
                  <a:pt x="547453" y="683943"/>
                  <a:pt x="545737" y="679040"/>
                </a:cubicBezTo>
                <a:cubicBezTo>
                  <a:pt x="539451" y="660210"/>
                  <a:pt x="530307" y="641968"/>
                  <a:pt x="526497" y="622548"/>
                </a:cubicBezTo>
                <a:cubicBezTo>
                  <a:pt x="518304" y="580573"/>
                  <a:pt x="501922" y="539970"/>
                  <a:pt x="508590" y="495638"/>
                </a:cubicBezTo>
                <a:cubicBezTo>
                  <a:pt x="509732" y="487990"/>
                  <a:pt x="504208" y="479162"/>
                  <a:pt x="502112" y="470924"/>
                </a:cubicBezTo>
                <a:cubicBezTo>
                  <a:pt x="498492" y="456017"/>
                  <a:pt x="493349" y="441500"/>
                  <a:pt x="492015" y="426397"/>
                </a:cubicBezTo>
                <a:cubicBezTo>
                  <a:pt x="488585" y="386383"/>
                  <a:pt x="485537" y="345976"/>
                  <a:pt x="485347" y="305764"/>
                </a:cubicBezTo>
                <a:cubicBezTo>
                  <a:pt x="485157" y="286346"/>
                  <a:pt x="492395" y="266927"/>
                  <a:pt x="495254" y="247312"/>
                </a:cubicBezTo>
                <a:cubicBezTo>
                  <a:pt x="496588" y="238486"/>
                  <a:pt x="498874" y="224165"/>
                  <a:pt x="494682" y="221224"/>
                </a:cubicBezTo>
                <a:cubicBezTo>
                  <a:pt x="462869" y="198471"/>
                  <a:pt x="468965" y="166498"/>
                  <a:pt x="469345" y="134133"/>
                </a:cubicBezTo>
                <a:cubicBezTo>
                  <a:pt x="469726" y="98434"/>
                  <a:pt x="476632" y="63323"/>
                  <a:pt x="482013" y="2799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xmlns="" id="{DD8A21BE-BECB-4B81-9197-8FB6B8B31F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39250" y="-3"/>
            <a:ext cx="2952750" cy="3333750"/>
          </a:xfrm>
          <a:custGeom>
            <a:avLst/>
            <a:gdLst>
              <a:gd name="connsiteX0" fmla="*/ 0 w 2952750"/>
              <a:gd name="connsiteY0" fmla="*/ 0 h 3333750"/>
              <a:gd name="connsiteX1" fmla="*/ 2952750 w 2952750"/>
              <a:gd name="connsiteY1" fmla="*/ 0 h 3333750"/>
              <a:gd name="connsiteX2" fmla="*/ 2952750 w 2952750"/>
              <a:gd name="connsiteY2" fmla="*/ 3333750 h 3333750"/>
              <a:gd name="connsiteX3" fmla="*/ 0 w 2952750"/>
              <a:gd name="connsiteY3" fmla="*/ 333375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750" h="3333750">
                <a:moveTo>
                  <a:pt x="0" y="0"/>
                </a:moveTo>
                <a:lnTo>
                  <a:pt x="2952750" y="0"/>
                </a:lnTo>
                <a:lnTo>
                  <a:pt x="2952750" y="3333750"/>
                </a:lnTo>
                <a:lnTo>
                  <a:pt x="0" y="33337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B814B899-DE62-4D5B-AD25-7B7C9A9F62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0059" y="3524252"/>
            <a:ext cx="6351941" cy="3333749"/>
          </a:xfrm>
          <a:custGeom>
            <a:avLst/>
            <a:gdLst>
              <a:gd name="connsiteX0" fmla="*/ 265966 w 6351941"/>
              <a:gd name="connsiteY0" fmla="*/ 0 h 3333749"/>
              <a:gd name="connsiteX1" fmla="*/ 6351941 w 6351941"/>
              <a:gd name="connsiteY1" fmla="*/ 0 h 3333749"/>
              <a:gd name="connsiteX2" fmla="*/ 6351941 w 6351941"/>
              <a:gd name="connsiteY2" fmla="*/ 3333749 h 3333749"/>
              <a:gd name="connsiteX3" fmla="*/ 137148 w 6351941"/>
              <a:gd name="connsiteY3" fmla="*/ 3333749 h 3333749"/>
              <a:gd name="connsiteX4" fmla="*/ 144347 w 6351941"/>
              <a:gd name="connsiteY4" fmla="*/ 3316486 h 3333749"/>
              <a:gd name="connsiteX5" fmla="*/ 143585 w 6351941"/>
              <a:gd name="connsiteY5" fmla="*/ 3234104 h 3333749"/>
              <a:gd name="connsiteX6" fmla="*/ 153112 w 6351941"/>
              <a:gd name="connsiteY6" fmla="*/ 3157998 h 3333749"/>
              <a:gd name="connsiteX7" fmla="*/ 175591 w 6351941"/>
              <a:gd name="connsiteY7" fmla="*/ 3133281 h 3333749"/>
              <a:gd name="connsiteX8" fmla="*/ 115201 w 6351941"/>
              <a:gd name="connsiteY8" fmla="*/ 3029515 h 3333749"/>
              <a:gd name="connsiteX9" fmla="*/ 63193 w 6351941"/>
              <a:gd name="connsiteY9" fmla="*/ 2993621 h 3333749"/>
              <a:gd name="connsiteX10" fmla="*/ 9089 w 6351941"/>
              <a:gd name="connsiteY10" fmla="*/ 2924183 h 3333749"/>
              <a:gd name="connsiteX11" fmla="*/ 26426 w 6351941"/>
              <a:gd name="connsiteY11" fmla="*/ 2787466 h 3333749"/>
              <a:gd name="connsiteX12" fmla="*/ 65097 w 6351941"/>
              <a:gd name="connsiteY12" fmla="*/ 2712144 h 3333749"/>
              <a:gd name="connsiteX13" fmla="*/ 67003 w 6351941"/>
              <a:gd name="connsiteY13" fmla="*/ 2663892 h 3333749"/>
              <a:gd name="connsiteX14" fmla="*/ 10803 w 6351941"/>
              <a:gd name="connsiteY14" fmla="*/ 2579155 h 3333749"/>
              <a:gd name="connsiteX15" fmla="*/ 4327 w 6351941"/>
              <a:gd name="connsiteY15" fmla="*/ 2545024 h 3333749"/>
              <a:gd name="connsiteX16" fmla="*/ 707 w 6351941"/>
              <a:gd name="connsiteY16" fmla="*/ 2485983 h 3333749"/>
              <a:gd name="connsiteX17" fmla="*/ 18613 w 6351941"/>
              <a:gd name="connsiteY17" fmla="*/ 2432238 h 3333749"/>
              <a:gd name="connsiteX18" fmla="*/ 107008 w 6351941"/>
              <a:gd name="connsiteY18" fmla="*/ 2305719 h 3333749"/>
              <a:gd name="connsiteX19" fmla="*/ 115773 w 6351941"/>
              <a:gd name="connsiteY19" fmla="*/ 2284730 h 3333749"/>
              <a:gd name="connsiteX20" fmla="*/ 121679 w 6351941"/>
              <a:gd name="connsiteY20" fmla="*/ 2247659 h 3333749"/>
              <a:gd name="connsiteX21" fmla="*/ 192927 w 6351941"/>
              <a:gd name="connsiteY21" fmla="*/ 2101722 h 3333749"/>
              <a:gd name="connsiteX22" fmla="*/ 192355 w 6351941"/>
              <a:gd name="connsiteY22" fmla="*/ 2069749 h 3333749"/>
              <a:gd name="connsiteX23" fmla="*/ 186259 w 6351941"/>
              <a:gd name="connsiteY23" fmla="*/ 2017180 h 3333749"/>
              <a:gd name="connsiteX24" fmla="*/ 197881 w 6351941"/>
              <a:gd name="connsiteY24" fmla="*/ 1960494 h 3333749"/>
              <a:gd name="connsiteX25" fmla="*/ 206072 w 6351941"/>
              <a:gd name="connsiteY25" fmla="*/ 1919105 h 3333749"/>
              <a:gd name="connsiteX26" fmla="*/ 182069 w 6351941"/>
              <a:gd name="connsiteY26" fmla="*/ 1803181 h 3333749"/>
              <a:gd name="connsiteX27" fmla="*/ 158446 w 6351941"/>
              <a:gd name="connsiteY27" fmla="*/ 1706674 h 3333749"/>
              <a:gd name="connsiteX28" fmla="*/ 161684 w 6351941"/>
              <a:gd name="connsiteY28" fmla="*/ 1693337 h 3333749"/>
              <a:gd name="connsiteX29" fmla="*/ 181117 w 6351941"/>
              <a:gd name="connsiteY29" fmla="*/ 1565053 h 3333749"/>
              <a:gd name="connsiteX30" fmla="*/ 207596 w 6351941"/>
              <a:gd name="connsiteY30" fmla="*/ 1508955 h 3333749"/>
              <a:gd name="connsiteX31" fmla="*/ 231028 w 6351941"/>
              <a:gd name="connsiteY31" fmla="*/ 1431867 h 3333749"/>
              <a:gd name="connsiteX32" fmla="*/ 259033 w 6351941"/>
              <a:gd name="connsiteY32" fmla="*/ 1346148 h 3333749"/>
              <a:gd name="connsiteX33" fmla="*/ 272560 w 6351941"/>
              <a:gd name="connsiteY33" fmla="*/ 1283184 h 3333749"/>
              <a:gd name="connsiteX34" fmla="*/ 262653 w 6351941"/>
              <a:gd name="connsiteY34" fmla="*/ 1190406 h 3333749"/>
              <a:gd name="connsiteX35" fmla="*/ 254651 w 6351941"/>
              <a:gd name="connsiteY35" fmla="*/ 1171377 h 3333749"/>
              <a:gd name="connsiteX36" fmla="*/ 194641 w 6351941"/>
              <a:gd name="connsiteY36" fmla="*/ 988957 h 3333749"/>
              <a:gd name="connsiteX37" fmla="*/ 193879 w 6351941"/>
              <a:gd name="connsiteY37" fmla="*/ 867344 h 3333749"/>
              <a:gd name="connsiteX38" fmla="*/ 202833 w 6351941"/>
              <a:gd name="connsiteY38" fmla="*/ 826936 h 3333749"/>
              <a:gd name="connsiteX39" fmla="*/ 242649 w 6351941"/>
              <a:gd name="connsiteY39" fmla="*/ 753182 h 3333749"/>
              <a:gd name="connsiteX40" fmla="*/ 248365 w 6351941"/>
              <a:gd name="connsiteY40" fmla="*/ 720622 h 3333749"/>
              <a:gd name="connsiteX41" fmla="*/ 252175 w 6351941"/>
              <a:gd name="connsiteY41" fmla="*/ 662955 h 3333749"/>
              <a:gd name="connsiteX42" fmla="*/ 248365 w 6351941"/>
              <a:gd name="connsiteY42" fmla="*/ 537809 h 3333749"/>
              <a:gd name="connsiteX43" fmla="*/ 264557 w 6351941"/>
              <a:gd name="connsiteY43" fmla="*/ 374612 h 3333749"/>
              <a:gd name="connsiteX44" fmla="*/ 259605 w 6351941"/>
              <a:gd name="connsiteY44" fmla="*/ 309883 h 3333749"/>
              <a:gd name="connsiteX45" fmla="*/ 251031 w 6351941"/>
              <a:gd name="connsiteY45" fmla="*/ 240054 h 3333749"/>
              <a:gd name="connsiteX46" fmla="*/ 251413 w 6351941"/>
              <a:gd name="connsiteY46" fmla="*/ 219652 h 3333749"/>
              <a:gd name="connsiteX47" fmla="*/ 250057 w 6351941"/>
              <a:gd name="connsiteY47" fmla="*/ 200798 h 3333749"/>
              <a:gd name="connsiteX48" fmla="*/ 237709 w 6351941"/>
              <a:gd name="connsiteY48" fmla="*/ 199121 h 3333749"/>
              <a:gd name="connsiteX49" fmla="*/ 148511 w 6351941"/>
              <a:gd name="connsiteY49" fmla="*/ 188488 h 3333749"/>
              <a:gd name="connsiteX50" fmla="*/ 148495 w 6351941"/>
              <a:gd name="connsiteY50" fmla="*/ 188488 h 3333749"/>
              <a:gd name="connsiteX51" fmla="*/ 148510 w 6351941"/>
              <a:gd name="connsiteY51" fmla="*/ 188487 h 3333749"/>
              <a:gd name="connsiteX52" fmla="*/ 237708 w 6351941"/>
              <a:gd name="connsiteY52" fmla="*/ 199120 h 3333749"/>
              <a:gd name="connsiteX53" fmla="*/ 250056 w 6351941"/>
              <a:gd name="connsiteY53" fmla="*/ 200797 h 3333749"/>
              <a:gd name="connsiteX54" fmla="*/ 247364 w 6351941"/>
              <a:gd name="connsiteY54" fmla="*/ 163357 h 3333749"/>
              <a:gd name="connsiteX55" fmla="*/ 271605 w 6351941"/>
              <a:gd name="connsiteY55" fmla="*/ 112358 h 3333749"/>
              <a:gd name="connsiteX56" fmla="*/ 285131 w 6351941"/>
              <a:gd name="connsiteY56" fmla="*/ 87837 h 3333749"/>
              <a:gd name="connsiteX57" fmla="*/ 279607 w 6351941"/>
              <a:gd name="connsiteY57" fmla="*/ 23893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351941" h="3333749">
                <a:moveTo>
                  <a:pt x="265966" y="0"/>
                </a:moveTo>
                <a:lnTo>
                  <a:pt x="6351941" y="0"/>
                </a:lnTo>
                <a:lnTo>
                  <a:pt x="6351941" y="3333749"/>
                </a:lnTo>
                <a:lnTo>
                  <a:pt x="137148" y="3333749"/>
                </a:lnTo>
                <a:lnTo>
                  <a:pt x="144347" y="3316486"/>
                </a:lnTo>
                <a:cubicBezTo>
                  <a:pt x="160922" y="3289026"/>
                  <a:pt x="164922" y="3262741"/>
                  <a:pt x="143585" y="3234104"/>
                </a:cubicBezTo>
                <a:cubicBezTo>
                  <a:pt x="128917" y="3214682"/>
                  <a:pt x="136157" y="3176434"/>
                  <a:pt x="153112" y="3157998"/>
                </a:cubicBezTo>
                <a:cubicBezTo>
                  <a:pt x="159208" y="3151327"/>
                  <a:pt x="165304" y="3144461"/>
                  <a:pt x="175591" y="3133281"/>
                </a:cubicBezTo>
                <a:cubicBezTo>
                  <a:pt x="128917" y="3113077"/>
                  <a:pt x="124727" y="3070513"/>
                  <a:pt x="115201" y="3029515"/>
                </a:cubicBezTo>
                <a:cubicBezTo>
                  <a:pt x="109296" y="3004411"/>
                  <a:pt x="85292" y="2998329"/>
                  <a:pt x="63193" y="2993621"/>
                </a:cubicBezTo>
                <a:cubicBezTo>
                  <a:pt x="23377" y="2985382"/>
                  <a:pt x="5851" y="2965571"/>
                  <a:pt x="9089" y="2924183"/>
                </a:cubicBezTo>
                <a:cubicBezTo>
                  <a:pt x="12709" y="2878480"/>
                  <a:pt x="18995" y="2832778"/>
                  <a:pt x="26426" y="2787466"/>
                </a:cubicBezTo>
                <a:cubicBezTo>
                  <a:pt x="31188" y="2758830"/>
                  <a:pt x="42808" y="2732938"/>
                  <a:pt x="65097" y="2712144"/>
                </a:cubicBezTo>
                <a:cubicBezTo>
                  <a:pt x="86816" y="2691942"/>
                  <a:pt x="84339" y="2687234"/>
                  <a:pt x="67003" y="2663892"/>
                </a:cubicBezTo>
                <a:cubicBezTo>
                  <a:pt x="46808" y="2636627"/>
                  <a:pt x="28140" y="2608381"/>
                  <a:pt x="10803" y="2579155"/>
                </a:cubicBezTo>
                <a:cubicBezTo>
                  <a:pt x="5279" y="2569935"/>
                  <a:pt x="5469" y="2556597"/>
                  <a:pt x="4327" y="2545024"/>
                </a:cubicBezTo>
                <a:cubicBezTo>
                  <a:pt x="2231" y="2525408"/>
                  <a:pt x="-1579" y="2505204"/>
                  <a:pt x="707" y="2485983"/>
                </a:cubicBezTo>
                <a:cubicBezTo>
                  <a:pt x="2993" y="2467545"/>
                  <a:pt x="10803" y="2449301"/>
                  <a:pt x="18613" y="2432238"/>
                </a:cubicBezTo>
                <a:cubicBezTo>
                  <a:pt x="40522" y="2384573"/>
                  <a:pt x="67765" y="2340831"/>
                  <a:pt x="107008" y="2305719"/>
                </a:cubicBezTo>
                <a:cubicBezTo>
                  <a:pt x="112152" y="2301210"/>
                  <a:pt x="114058" y="2292185"/>
                  <a:pt x="115773" y="2284730"/>
                </a:cubicBezTo>
                <a:cubicBezTo>
                  <a:pt x="118631" y="2272570"/>
                  <a:pt x="121297" y="2260016"/>
                  <a:pt x="121679" y="2247659"/>
                </a:cubicBezTo>
                <a:cubicBezTo>
                  <a:pt x="123583" y="2187637"/>
                  <a:pt x="150254" y="2140561"/>
                  <a:pt x="192927" y="2101722"/>
                </a:cubicBezTo>
                <a:cubicBezTo>
                  <a:pt x="205120" y="2090542"/>
                  <a:pt x="206454" y="2081912"/>
                  <a:pt x="192355" y="2069749"/>
                </a:cubicBezTo>
                <a:cubicBezTo>
                  <a:pt x="175973" y="2055628"/>
                  <a:pt x="182449" y="2035424"/>
                  <a:pt x="186259" y="2017180"/>
                </a:cubicBezTo>
                <a:cubicBezTo>
                  <a:pt x="190069" y="1998352"/>
                  <a:pt x="194071" y="1979324"/>
                  <a:pt x="197881" y="1960494"/>
                </a:cubicBezTo>
                <a:cubicBezTo>
                  <a:pt x="200547" y="1946568"/>
                  <a:pt x="202833" y="1932837"/>
                  <a:pt x="206072" y="1919105"/>
                </a:cubicBezTo>
                <a:cubicBezTo>
                  <a:pt x="216170" y="1876345"/>
                  <a:pt x="213122" y="1837900"/>
                  <a:pt x="182069" y="1803181"/>
                </a:cubicBezTo>
                <a:cubicBezTo>
                  <a:pt x="158256" y="1776701"/>
                  <a:pt x="151206" y="1742767"/>
                  <a:pt x="158446" y="1706674"/>
                </a:cubicBezTo>
                <a:cubicBezTo>
                  <a:pt x="159398" y="1702163"/>
                  <a:pt x="163208" y="1696475"/>
                  <a:pt x="161684" y="1693337"/>
                </a:cubicBezTo>
                <a:cubicBezTo>
                  <a:pt x="139395" y="1646064"/>
                  <a:pt x="178641" y="1608599"/>
                  <a:pt x="181117" y="1565053"/>
                </a:cubicBezTo>
                <a:cubicBezTo>
                  <a:pt x="182259" y="1545831"/>
                  <a:pt x="196357" y="1526215"/>
                  <a:pt x="207596" y="1508955"/>
                </a:cubicBezTo>
                <a:cubicBezTo>
                  <a:pt x="223028" y="1485218"/>
                  <a:pt x="237887" y="1464034"/>
                  <a:pt x="231028" y="1431867"/>
                </a:cubicBezTo>
                <a:cubicBezTo>
                  <a:pt x="223980" y="1399698"/>
                  <a:pt x="236935" y="1370275"/>
                  <a:pt x="259033" y="1346148"/>
                </a:cubicBezTo>
                <a:cubicBezTo>
                  <a:pt x="275798" y="1327711"/>
                  <a:pt x="277322" y="1307506"/>
                  <a:pt x="272560" y="1283184"/>
                </a:cubicBezTo>
                <a:cubicBezTo>
                  <a:pt x="266654" y="1252781"/>
                  <a:pt x="266272" y="1221201"/>
                  <a:pt x="262653" y="1190406"/>
                </a:cubicBezTo>
                <a:cubicBezTo>
                  <a:pt x="261891" y="1183735"/>
                  <a:pt x="259223" y="1175302"/>
                  <a:pt x="254651" y="1171377"/>
                </a:cubicBezTo>
                <a:cubicBezTo>
                  <a:pt x="197881" y="1123320"/>
                  <a:pt x="197309" y="1055649"/>
                  <a:pt x="194641" y="988957"/>
                </a:cubicBezTo>
                <a:cubicBezTo>
                  <a:pt x="192927" y="948552"/>
                  <a:pt x="192927" y="907947"/>
                  <a:pt x="193879" y="867344"/>
                </a:cubicBezTo>
                <a:cubicBezTo>
                  <a:pt x="194071" y="853613"/>
                  <a:pt x="197119" y="839098"/>
                  <a:pt x="202833" y="826936"/>
                </a:cubicBezTo>
                <a:cubicBezTo>
                  <a:pt x="214836" y="801633"/>
                  <a:pt x="230456" y="778292"/>
                  <a:pt x="242649" y="753182"/>
                </a:cubicBezTo>
                <a:cubicBezTo>
                  <a:pt x="247413" y="743770"/>
                  <a:pt x="247603" y="731608"/>
                  <a:pt x="248365" y="720622"/>
                </a:cubicBezTo>
                <a:cubicBezTo>
                  <a:pt x="249889" y="701204"/>
                  <a:pt x="245317" y="679628"/>
                  <a:pt x="252175" y="662955"/>
                </a:cubicBezTo>
                <a:cubicBezTo>
                  <a:pt x="269892" y="619604"/>
                  <a:pt x="265892" y="579001"/>
                  <a:pt x="248365" y="537809"/>
                </a:cubicBezTo>
                <a:cubicBezTo>
                  <a:pt x="223790" y="480140"/>
                  <a:pt x="225694" y="425612"/>
                  <a:pt x="264557" y="374612"/>
                </a:cubicBezTo>
                <a:cubicBezTo>
                  <a:pt x="282084" y="351663"/>
                  <a:pt x="273702" y="329301"/>
                  <a:pt x="259605" y="309883"/>
                </a:cubicBezTo>
                <a:cubicBezTo>
                  <a:pt x="243221" y="287521"/>
                  <a:pt x="239031" y="265748"/>
                  <a:pt x="251031" y="240054"/>
                </a:cubicBezTo>
                <a:cubicBezTo>
                  <a:pt x="253699" y="234363"/>
                  <a:pt x="252365" y="226322"/>
                  <a:pt x="251413" y="219652"/>
                </a:cubicBezTo>
                <a:lnTo>
                  <a:pt x="250057" y="200798"/>
                </a:lnTo>
                <a:lnTo>
                  <a:pt x="237709" y="199121"/>
                </a:lnTo>
                <a:cubicBezTo>
                  <a:pt x="208187" y="194887"/>
                  <a:pt x="178620" y="190893"/>
                  <a:pt x="148511" y="188488"/>
                </a:cubicBezTo>
                <a:lnTo>
                  <a:pt x="148495" y="188488"/>
                </a:lnTo>
                <a:lnTo>
                  <a:pt x="148510" y="188487"/>
                </a:lnTo>
                <a:cubicBezTo>
                  <a:pt x="178619" y="190892"/>
                  <a:pt x="208186" y="194886"/>
                  <a:pt x="237708" y="199120"/>
                </a:cubicBezTo>
                <a:lnTo>
                  <a:pt x="250056" y="200797"/>
                </a:lnTo>
                <a:lnTo>
                  <a:pt x="247364" y="163357"/>
                </a:lnTo>
                <a:cubicBezTo>
                  <a:pt x="248888" y="145164"/>
                  <a:pt x="255126" y="127854"/>
                  <a:pt x="271605" y="112358"/>
                </a:cubicBezTo>
                <a:cubicBezTo>
                  <a:pt x="278083" y="106276"/>
                  <a:pt x="280749" y="96076"/>
                  <a:pt x="285131" y="87837"/>
                </a:cubicBezTo>
                <a:cubicBezTo>
                  <a:pt x="303040" y="53315"/>
                  <a:pt x="301324" y="54688"/>
                  <a:pt x="279607" y="2389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774253-07C3-4702-B9F4-DA3845EE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8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701199FB-8A5D-406C-942C-7A4783EBC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32037" y="1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5C58528B-4B3A-4276-BBA4-ECD6496CA3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A8815DEF-8951-49B8-8652-3291FD2459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339583" y="2"/>
            <a:ext cx="2227170" cy="6857999"/>
          </a:xfrm>
          <a:custGeom>
            <a:avLst/>
            <a:gdLst>
              <a:gd name="connsiteX0" fmla="*/ 1435747 w 2227170"/>
              <a:gd name="connsiteY0" fmla="*/ 3430628 h 6857999"/>
              <a:gd name="connsiteX1" fmla="*/ 1463355 w 2227170"/>
              <a:gd name="connsiteY1" fmla="*/ 3435416 h 6857999"/>
              <a:gd name="connsiteX2" fmla="*/ 1512522 w 2227170"/>
              <a:gd name="connsiteY2" fmla="*/ 3453342 h 6857999"/>
              <a:gd name="connsiteX3" fmla="*/ 1689926 w 2227170"/>
              <a:gd name="connsiteY3" fmla="*/ 3476521 h 6857999"/>
              <a:gd name="connsiteX4" fmla="*/ 1714445 w 2227170"/>
              <a:gd name="connsiteY4" fmla="*/ 3473345 h 6857999"/>
              <a:gd name="connsiteX5" fmla="*/ 1891867 w 2227170"/>
              <a:gd name="connsiteY5" fmla="*/ 3461357 h 6857999"/>
              <a:gd name="connsiteX6" fmla="*/ 1903897 w 2227170"/>
              <a:gd name="connsiteY6" fmla="*/ 3459899 h 6857999"/>
              <a:gd name="connsiteX7" fmla="*/ 1939997 w 2227170"/>
              <a:gd name="connsiteY7" fmla="*/ 3575905 h 6857999"/>
              <a:gd name="connsiteX8" fmla="*/ 1959353 w 2227170"/>
              <a:gd name="connsiteY8" fmla="*/ 3640463 h 6857999"/>
              <a:gd name="connsiteX9" fmla="*/ 1972749 w 2227170"/>
              <a:gd name="connsiteY9" fmla="*/ 3697872 h 6857999"/>
              <a:gd name="connsiteX10" fmla="*/ 1974716 w 2227170"/>
              <a:gd name="connsiteY10" fmla="*/ 3706299 h 6857999"/>
              <a:gd name="connsiteX11" fmla="*/ 2015942 w 2227170"/>
              <a:gd name="connsiteY11" fmla="*/ 3982180 h 6857999"/>
              <a:gd name="connsiteX12" fmla="*/ 2031892 w 2227170"/>
              <a:gd name="connsiteY12" fmla="*/ 4071548 h 6857999"/>
              <a:gd name="connsiteX13" fmla="*/ 2036571 w 2227170"/>
              <a:gd name="connsiteY13" fmla="*/ 4171852 h 6857999"/>
              <a:gd name="connsiteX14" fmla="*/ 2058065 w 2227170"/>
              <a:gd name="connsiteY14" fmla="*/ 4334965 h 6857999"/>
              <a:gd name="connsiteX15" fmla="*/ 2089962 w 2227170"/>
              <a:gd name="connsiteY15" fmla="*/ 4652006 h 6857999"/>
              <a:gd name="connsiteX16" fmla="*/ 2091986 w 2227170"/>
              <a:gd name="connsiteY16" fmla="*/ 4720900 h 6857999"/>
              <a:gd name="connsiteX17" fmla="*/ 2116222 w 2227170"/>
              <a:gd name="connsiteY17" fmla="*/ 4899103 h 6857999"/>
              <a:gd name="connsiteX18" fmla="*/ 2134280 w 2227170"/>
              <a:gd name="connsiteY18" fmla="*/ 5006463 h 6857999"/>
              <a:gd name="connsiteX19" fmla="*/ 2140946 w 2227170"/>
              <a:gd name="connsiteY19" fmla="*/ 5094252 h 6857999"/>
              <a:gd name="connsiteX20" fmla="*/ 2139028 w 2227170"/>
              <a:gd name="connsiteY20" fmla="*/ 5170758 h 6857999"/>
              <a:gd name="connsiteX21" fmla="*/ 2154083 w 2227170"/>
              <a:gd name="connsiteY21" fmla="*/ 5374894 h 6857999"/>
              <a:gd name="connsiteX22" fmla="*/ 2159878 w 2227170"/>
              <a:gd name="connsiteY22" fmla="*/ 5456299 h 6857999"/>
              <a:gd name="connsiteX23" fmla="*/ 2189136 w 2227170"/>
              <a:gd name="connsiteY23" fmla="*/ 5669510 h 6857999"/>
              <a:gd name="connsiteX24" fmla="*/ 2203058 w 2227170"/>
              <a:gd name="connsiteY24" fmla="*/ 5848712 h 6857999"/>
              <a:gd name="connsiteX25" fmla="*/ 2211270 w 2227170"/>
              <a:gd name="connsiteY25" fmla="*/ 5923918 h 6857999"/>
              <a:gd name="connsiteX26" fmla="*/ 2218696 w 2227170"/>
              <a:gd name="connsiteY26" fmla="*/ 6094309 h 6857999"/>
              <a:gd name="connsiteX27" fmla="*/ 2227155 w 2227170"/>
              <a:gd name="connsiteY27" fmla="*/ 6191335 h 6857999"/>
              <a:gd name="connsiteX28" fmla="*/ 2219390 w 2227170"/>
              <a:gd name="connsiteY28" fmla="*/ 6424114 h 6857999"/>
              <a:gd name="connsiteX29" fmla="*/ 2209703 w 2227170"/>
              <a:gd name="connsiteY29" fmla="*/ 6664246 h 6857999"/>
              <a:gd name="connsiteX30" fmla="*/ 2199216 w 2227170"/>
              <a:gd name="connsiteY30" fmla="*/ 6795360 h 6857999"/>
              <a:gd name="connsiteX31" fmla="*/ 2197257 w 2227170"/>
              <a:gd name="connsiteY31" fmla="*/ 6857999 h 6857999"/>
              <a:gd name="connsiteX32" fmla="*/ 2026554 w 2227170"/>
              <a:gd name="connsiteY32" fmla="*/ 6857999 h 6857999"/>
              <a:gd name="connsiteX33" fmla="*/ 2060891 w 2227170"/>
              <a:gd name="connsiteY33" fmla="*/ 6720903 h 6857999"/>
              <a:gd name="connsiteX34" fmla="*/ 2012613 w 2227170"/>
              <a:gd name="connsiteY34" fmla="*/ 6617730 h 6857999"/>
              <a:gd name="connsiteX35" fmla="*/ 1960297 w 2227170"/>
              <a:gd name="connsiteY35" fmla="*/ 6560549 h 6857999"/>
              <a:gd name="connsiteX36" fmla="*/ 1911439 w 2227170"/>
              <a:gd name="connsiteY36" fmla="*/ 6409646 h 6857999"/>
              <a:gd name="connsiteX37" fmla="*/ 1941755 w 2227170"/>
              <a:gd name="connsiteY37" fmla="*/ 6379605 h 6857999"/>
              <a:gd name="connsiteX38" fmla="*/ 1967169 w 2227170"/>
              <a:gd name="connsiteY38" fmla="*/ 6277544 h 6857999"/>
              <a:gd name="connsiteX39" fmla="*/ 1982077 w 2227170"/>
              <a:gd name="connsiteY39" fmla="*/ 6165295 h 6857999"/>
              <a:gd name="connsiteX40" fmla="*/ 2021065 w 2227170"/>
              <a:gd name="connsiteY40" fmla="*/ 5971487 h 6857999"/>
              <a:gd name="connsiteX41" fmla="*/ 1973662 w 2227170"/>
              <a:gd name="connsiteY41" fmla="*/ 5832226 h 6857999"/>
              <a:gd name="connsiteX42" fmla="*/ 1953549 w 2227170"/>
              <a:gd name="connsiteY42" fmla="*/ 5778754 h 6857999"/>
              <a:gd name="connsiteX43" fmla="*/ 1942739 w 2227170"/>
              <a:gd name="connsiteY43" fmla="*/ 5729863 h 6857999"/>
              <a:gd name="connsiteX44" fmla="*/ 1940531 w 2227170"/>
              <a:gd name="connsiteY44" fmla="*/ 5674826 h 6857999"/>
              <a:gd name="connsiteX45" fmla="*/ 1921890 w 2227170"/>
              <a:gd name="connsiteY45" fmla="*/ 5540158 h 6857999"/>
              <a:gd name="connsiteX46" fmla="*/ 1895673 w 2227170"/>
              <a:gd name="connsiteY46" fmla="*/ 5464049 h 6857999"/>
              <a:gd name="connsiteX47" fmla="*/ 1883229 w 2227170"/>
              <a:gd name="connsiteY47" fmla="*/ 5299486 h 6857999"/>
              <a:gd name="connsiteX48" fmla="*/ 1867297 w 2227170"/>
              <a:gd name="connsiteY48" fmla="*/ 5186434 h 6857999"/>
              <a:gd name="connsiteX49" fmla="*/ 1829639 w 2227170"/>
              <a:gd name="connsiteY49" fmla="*/ 5064337 h 6857999"/>
              <a:gd name="connsiteX50" fmla="*/ 1823656 w 2227170"/>
              <a:gd name="connsiteY50" fmla="*/ 5047159 h 6857999"/>
              <a:gd name="connsiteX51" fmla="*/ 1793723 w 2227170"/>
              <a:gd name="connsiteY51" fmla="*/ 5003744 h 6857999"/>
              <a:gd name="connsiteX52" fmla="*/ 1679944 w 2227170"/>
              <a:gd name="connsiteY52" fmla="*/ 4930834 h 6857999"/>
              <a:gd name="connsiteX53" fmla="*/ 1657480 w 2227170"/>
              <a:gd name="connsiteY53" fmla="*/ 4911337 h 6857999"/>
              <a:gd name="connsiteX54" fmla="*/ 1594697 w 2227170"/>
              <a:gd name="connsiteY54" fmla="*/ 4754123 h 6857999"/>
              <a:gd name="connsiteX55" fmla="*/ 1610087 w 2227170"/>
              <a:gd name="connsiteY55" fmla="*/ 4701292 h 6857999"/>
              <a:gd name="connsiteX56" fmla="*/ 1645783 w 2227170"/>
              <a:gd name="connsiteY56" fmla="*/ 4645602 h 6857999"/>
              <a:gd name="connsiteX57" fmla="*/ 1671304 w 2227170"/>
              <a:gd name="connsiteY57" fmla="*/ 4516054 h 6857999"/>
              <a:gd name="connsiteX58" fmla="*/ 1664087 w 2227170"/>
              <a:gd name="connsiteY58" fmla="*/ 4465215 h 6857999"/>
              <a:gd name="connsiteX59" fmla="*/ 1638164 w 2227170"/>
              <a:gd name="connsiteY59" fmla="*/ 4374448 h 6857999"/>
              <a:gd name="connsiteX60" fmla="*/ 1588685 w 2227170"/>
              <a:gd name="connsiteY60" fmla="*/ 4300238 h 6857999"/>
              <a:gd name="connsiteX61" fmla="*/ 1505039 w 2227170"/>
              <a:gd name="connsiteY61" fmla="*/ 4190727 h 6857999"/>
              <a:gd name="connsiteX62" fmla="*/ 1493843 w 2227170"/>
              <a:gd name="connsiteY62" fmla="*/ 4001566 h 6857999"/>
              <a:gd name="connsiteX63" fmla="*/ 1491439 w 2227170"/>
              <a:gd name="connsiteY63" fmla="*/ 3929077 h 6857999"/>
              <a:gd name="connsiteX64" fmla="*/ 1470437 w 2227170"/>
              <a:gd name="connsiteY64" fmla="*/ 3732048 h 6857999"/>
              <a:gd name="connsiteX65" fmla="*/ 1471926 w 2227170"/>
              <a:gd name="connsiteY65" fmla="*/ 3713390 h 6857999"/>
              <a:gd name="connsiteX66" fmla="*/ 1471925 w 2227170"/>
              <a:gd name="connsiteY66" fmla="*/ 3713390 h 6857999"/>
              <a:gd name="connsiteX67" fmla="*/ 1475829 w 2227170"/>
              <a:gd name="connsiteY67" fmla="*/ 3664425 h 6857999"/>
              <a:gd name="connsiteX68" fmla="*/ 1477249 w 2227170"/>
              <a:gd name="connsiteY68" fmla="*/ 3641757 h 6857999"/>
              <a:gd name="connsiteX69" fmla="*/ 1442718 w 2227170"/>
              <a:gd name="connsiteY69" fmla="*/ 3455028 h 6857999"/>
              <a:gd name="connsiteX70" fmla="*/ 1436081 w 2227170"/>
              <a:gd name="connsiteY70" fmla="*/ 3434627 h 6857999"/>
              <a:gd name="connsiteX71" fmla="*/ 0 w 2227170"/>
              <a:gd name="connsiteY71" fmla="*/ 0 h 6857999"/>
              <a:gd name="connsiteX72" fmla="*/ 480313 w 2227170"/>
              <a:gd name="connsiteY72" fmla="*/ 0 h 6857999"/>
              <a:gd name="connsiteX73" fmla="*/ 507191 w 2227170"/>
              <a:gd name="connsiteY73" fmla="*/ 126805 h 6857999"/>
              <a:gd name="connsiteX74" fmla="*/ 517515 w 2227170"/>
              <a:gd name="connsiteY74" fmla="*/ 185431 h 6857999"/>
              <a:gd name="connsiteX75" fmla="*/ 602322 w 2227170"/>
              <a:gd name="connsiteY75" fmla="*/ 432867 h 6857999"/>
              <a:gd name="connsiteX76" fmla="*/ 717957 w 2227170"/>
              <a:gd name="connsiteY76" fmla="*/ 662316 h 6857999"/>
              <a:gd name="connsiteX77" fmla="*/ 868507 w 2227170"/>
              <a:gd name="connsiteY77" fmla="*/ 840047 h 6857999"/>
              <a:gd name="connsiteX78" fmla="*/ 903438 w 2227170"/>
              <a:gd name="connsiteY78" fmla="*/ 888795 h 6857999"/>
              <a:gd name="connsiteX79" fmla="*/ 938295 w 2227170"/>
              <a:gd name="connsiteY79" fmla="*/ 1013493 h 6857999"/>
              <a:gd name="connsiteX80" fmla="*/ 962274 w 2227170"/>
              <a:gd name="connsiteY80" fmla="*/ 1122775 h 6857999"/>
              <a:gd name="connsiteX81" fmla="*/ 994395 w 2227170"/>
              <a:gd name="connsiteY81" fmla="*/ 1204073 h 6857999"/>
              <a:gd name="connsiteX82" fmla="*/ 1024698 w 2227170"/>
              <a:gd name="connsiteY82" fmla="*/ 1273134 h 6857999"/>
              <a:gd name="connsiteX83" fmla="*/ 1105920 w 2227170"/>
              <a:gd name="connsiteY83" fmla="*/ 1431309 h 6857999"/>
              <a:gd name="connsiteX84" fmla="*/ 1169137 w 2227170"/>
              <a:gd name="connsiteY84" fmla="*/ 1602741 h 6857999"/>
              <a:gd name="connsiteX85" fmla="*/ 1256045 w 2227170"/>
              <a:gd name="connsiteY85" fmla="*/ 1745656 h 6857999"/>
              <a:gd name="connsiteX86" fmla="*/ 1305410 w 2227170"/>
              <a:gd name="connsiteY86" fmla="*/ 1806507 h 6857999"/>
              <a:gd name="connsiteX87" fmla="*/ 1328595 w 2227170"/>
              <a:gd name="connsiteY87" fmla="*/ 1923029 h 6857999"/>
              <a:gd name="connsiteX88" fmla="*/ 1372362 w 2227170"/>
              <a:gd name="connsiteY88" fmla="*/ 2051976 h 6857999"/>
              <a:gd name="connsiteX89" fmla="*/ 1420614 w 2227170"/>
              <a:gd name="connsiteY89" fmla="*/ 2145889 h 6857999"/>
              <a:gd name="connsiteX90" fmla="*/ 1451666 w 2227170"/>
              <a:gd name="connsiteY90" fmla="*/ 2217503 h 6857999"/>
              <a:gd name="connsiteX91" fmla="*/ 1479100 w 2227170"/>
              <a:gd name="connsiteY91" fmla="*/ 2316384 h 6857999"/>
              <a:gd name="connsiteX92" fmla="*/ 1519073 w 2227170"/>
              <a:gd name="connsiteY92" fmla="*/ 2417297 h 6857999"/>
              <a:gd name="connsiteX93" fmla="*/ 1545426 w 2227170"/>
              <a:gd name="connsiteY93" fmla="*/ 2467287 h 6857999"/>
              <a:gd name="connsiteX94" fmla="*/ 1587486 w 2227170"/>
              <a:gd name="connsiteY94" fmla="*/ 2562780 h 6857999"/>
              <a:gd name="connsiteX95" fmla="*/ 1625487 w 2227170"/>
              <a:gd name="connsiteY95" fmla="*/ 2660424 h 6857999"/>
              <a:gd name="connsiteX96" fmla="*/ 1659666 w 2227170"/>
              <a:gd name="connsiteY96" fmla="*/ 2838661 h 6857999"/>
              <a:gd name="connsiteX97" fmla="*/ 1723303 w 2227170"/>
              <a:gd name="connsiteY97" fmla="*/ 3005526 h 6857999"/>
              <a:gd name="connsiteX98" fmla="*/ 1768467 w 2227170"/>
              <a:gd name="connsiteY98" fmla="*/ 3137119 h 6857999"/>
              <a:gd name="connsiteX99" fmla="*/ 1799379 w 2227170"/>
              <a:gd name="connsiteY99" fmla="*/ 3214434 h 6857999"/>
              <a:gd name="connsiteX100" fmla="*/ 1872393 w 2227170"/>
              <a:gd name="connsiteY100" fmla="*/ 3358657 h 6857999"/>
              <a:gd name="connsiteX101" fmla="*/ 1903898 w 2227170"/>
              <a:gd name="connsiteY101" fmla="*/ 3459898 h 6857999"/>
              <a:gd name="connsiteX102" fmla="*/ 1891868 w 2227170"/>
              <a:gd name="connsiteY102" fmla="*/ 3461356 h 6857999"/>
              <a:gd name="connsiteX103" fmla="*/ 1714447 w 2227170"/>
              <a:gd name="connsiteY103" fmla="*/ 3473344 h 6857999"/>
              <a:gd name="connsiteX104" fmla="*/ 1689927 w 2227170"/>
              <a:gd name="connsiteY104" fmla="*/ 3476520 h 6857999"/>
              <a:gd name="connsiteX105" fmla="*/ 1512523 w 2227170"/>
              <a:gd name="connsiteY105" fmla="*/ 3453342 h 6857999"/>
              <a:gd name="connsiteX106" fmla="*/ 1463356 w 2227170"/>
              <a:gd name="connsiteY106" fmla="*/ 3435415 h 6857999"/>
              <a:gd name="connsiteX107" fmla="*/ 1435748 w 2227170"/>
              <a:gd name="connsiteY107" fmla="*/ 3430627 h 6857999"/>
              <a:gd name="connsiteX108" fmla="*/ 1434021 w 2227170"/>
              <a:gd name="connsiteY108" fmla="*/ 3409971 h 6857999"/>
              <a:gd name="connsiteX109" fmla="*/ 1403697 w 2227170"/>
              <a:gd name="connsiteY109" fmla="*/ 3352066 h 6857999"/>
              <a:gd name="connsiteX110" fmla="*/ 1304079 w 2227170"/>
              <a:gd name="connsiteY110" fmla="*/ 3288499 h 6857999"/>
              <a:gd name="connsiteX111" fmla="*/ 1263513 w 2227170"/>
              <a:gd name="connsiteY111" fmla="*/ 3224801 h 6857999"/>
              <a:gd name="connsiteX112" fmla="*/ 1239849 w 2227170"/>
              <a:gd name="connsiteY112" fmla="*/ 3179271 h 6857999"/>
              <a:gd name="connsiteX113" fmla="*/ 1200295 w 2227170"/>
              <a:gd name="connsiteY113" fmla="*/ 3136681 h 6857999"/>
              <a:gd name="connsiteX114" fmla="*/ 1098516 w 2227170"/>
              <a:gd name="connsiteY114" fmla="*/ 3085335 h 6857999"/>
              <a:gd name="connsiteX115" fmla="*/ 1011619 w 2227170"/>
              <a:gd name="connsiteY115" fmla="*/ 3016205 h 6857999"/>
              <a:gd name="connsiteX116" fmla="*/ 973275 w 2227170"/>
              <a:gd name="connsiteY116" fmla="*/ 2908439 h 6857999"/>
              <a:gd name="connsiteX117" fmla="*/ 954491 w 2227170"/>
              <a:gd name="connsiteY117" fmla="*/ 2842361 h 6857999"/>
              <a:gd name="connsiteX118" fmla="*/ 1016911 w 2227170"/>
              <a:gd name="connsiteY118" fmla="*/ 2599848 h 6857999"/>
              <a:gd name="connsiteX119" fmla="*/ 1067676 w 2227170"/>
              <a:gd name="connsiteY119" fmla="*/ 2435466 h 6857999"/>
              <a:gd name="connsiteX120" fmla="*/ 1065045 w 2227170"/>
              <a:gd name="connsiteY120" fmla="*/ 2378738 h 6857999"/>
              <a:gd name="connsiteX121" fmla="*/ 998558 w 2227170"/>
              <a:gd name="connsiteY121" fmla="*/ 2210113 h 6857999"/>
              <a:gd name="connsiteX122" fmla="*/ 980810 w 2227170"/>
              <a:gd name="connsiteY122" fmla="*/ 2050248 h 6857999"/>
              <a:gd name="connsiteX123" fmla="*/ 985875 w 2227170"/>
              <a:gd name="connsiteY123" fmla="*/ 1932531 h 6857999"/>
              <a:gd name="connsiteX124" fmla="*/ 991251 w 2227170"/>
              <a:gd name="connsiteY124" fmla="*/ 1831462 h 6857999"/>
              <a:gd name="connsiteX125" fmla="*/ 983833 w 2227170"/>
              <a:gd name="connsiteY125" fmla="*/ 1708173 h 6857999"/>
              <a:gd name="connsiteX126" fmla="*/ 966921 w 2227170"/>
              <a:gd name="connsiteY126" fmla="*/ 1636638 h 6857999"/>
              <a:gd name="connsiteX127" fmla="*/ 944156 w 2227170"/>
              <a:gd name="connsiteY127" fmla="*/ 1523444 h 6857999"/>
              <a:gd name="connsiteX128" fmla="*/ 910490 w 2227170"/>
              <a:gd name="connsiteY128" fmla="*/ 1405991 h 6857999"/>
              <a:gd name="connsiteX129" fmla="*/ 853488 w 2227170"/>
              <a:gd name="connsiteY129" fmla="*/ 1311394 h 6857999"/>
              <a:gd name="connsiteX130" fmla="*/ 801804 w 2227170"/>
              <a:gd name="connsiteY130" fmla="*/ 1257566 h 6857999"/>
              <a:gd name="connsiteX131" fmla="*/ 737368 w 2227170"/>
              <a:gd name="connsiteY131" fmla="*/ 1112096 h 6857999"/>
              <a:gd name="connsiteX132" fmla="*/ 597412 w 2227170"/>
              <a:gd name="connsiteY132" fmla="*/ 969072 h 6857999"/>
              <a:gd name="connsiteX133" fmla="*/ 542819 w 2227170"/>
              <a:gd name="connsiteY133" fmla="*/ 884069 h 6857999"/>
              <a:gd name="connsiteX134" fmla="*/ 530439 w 2227170"/>
              <a:gd name="connsiteY134" fmla="*/ 838495 h 6857999"/>
              <a:gd name="connsiteX135" fmla="*/ 495418 w 2227170"/>
              <a:gd name="connsiteY135" fmla="*/ 758969 h 6857999"/>
              <a:gd name="connsiteX136" fmla="*/ 467896 w 2227170"/>
              <a:gd name="connsiteY136" fmla="*/ 710990 h 6857999"/>
              <a:gd name="connsiteX137" fmla="*/ 360952 w 2227170"/>
              <a:gd name="connsiteY137" fmla="*/ 575332 h 6857999"/>
              <a:gd name="connsiteX138" fmla="*/ 329420 w 2227170"/>
              <a:gd name="connsiteY138" fmla="*/ 533869 h 6857999"/>
              <a:gd name="connsiteX139" fmla="*/ 277101 w 2227170"/>
              <a:gd name="connsiteY139" fmla="*/ 450003 h 6857999"/>
              <a:gd name="connsiteX140" fmla="*/ 262642 w 2227170"/>
              <a:gd name="connsiteY140" fmla="*/ 414480 h 6857999"/>
              <a:gd name="connsiteX141" fmla="*/ 219625 w 2227170"/>
              <a:gd name="connsiteY141" fmla="*/ 349349 h 6857999"/>
              <a:gd name="connsiteX142" fmla="*/ 104836 w 2227170"/>
              <a:gd name="connsiteY142" fmla="*/ 192439 h 6857999"/>
              <a:gd name="connsiteX143" fmla="*/ 37941 w 2227170"/>
              <a:gd name="connsiteY143" fmla="*/ 122586 h 6857999"/>
              <a:gd name="connsiteX144" fmla="*/ 16247 w 2227170"/>
              <a:gd name="connsiteY144" fmla="*/ 614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2227170" h="6857999">
                <a:moveTo>
                  <a:pt x="1435747" y="3430628"/>
                </a:moveTo>
                <a:lnTo>
                  <a:pt x="1463355" y="3435416"/>
                </a:lnTo>
                <a:cubicBezTo>
                  <a:pt x="1480184" y="3439826"/>
                  <a:pt x="1496566" y="3445726"/>
                  <a:pt x="1512522" y="3453342"/>
                </a:cubicBezTo>
                <a:cubicBezTo>
                  <a:pt x="1561201" y="3476708"/>
                  <a:pt x="1623580" y="3483625"/>
                  <a:pt x="1689926" y="3476521"/>
                </a:cubicBezTo>
                <a:cubicBezTo>
                  <a:pt x="1698220" y="3475588"/>
                  <a:pt x="1708677" y="3471849"/>
                  <a:pt x="1714445" y="3473345"/>
                </a:cubicBezTo>
                <a:cubicBezTo>
                  <a:pt x="1779620" y="3489747"/>
                  <a:pt x="1834653" y="3472188"/>
                  <a:pt x="1891867" y="3461357"/>
                </a:cubicBezTo>
                <a:lnTo>
                  <a:pt x="1903897" y="3459899"/>
                </a:lnTo>
                <a:lnTo>
                  <a:pt x="1939997" y="3575905"/>
                </a:lnTo>
                <a:cubicBezTo>
                  <a:pt x="1946484" y="3597372"/>
                  <a:pt x="1953252" y="3618812"/>
                  <a:pt x="1959353" y="3640463"/>
                </a:cubicBezTo>
                <a:lnTo>
                  <a:pt x="1972749" y="3697872"/>
                </a:lnTo>
                <a:lnTo>
                  <a:pt x="1974716" y="3706299"/>
                </a:lnTo>
                <a:cubicBezTo>
                  <a:pt x="1990622" y="3797563"/>
                  <a:pt x="2002102" y="3890387"/>
                  <a:pt x="2015942" y="3982180"/>
                </a:cubicBezTo>
                <a:cubicBezTo>
                  <a:pt x="2020339" y="4012204"/>
                  <a:pt x="2028650" y="4041142"/>
                  <a:pt x="2031892" y="4071548"/>
                </a:cubicBezTo>
                <a:cubicBezTo>
                  <a:pt x="2035443" y="4104448"/>
                  <a:pt x="2033020" y="4138953"/>
                  <a:pt x="2036571" y="4171852"/>
                </a:cubicBezTo>
                <a:cubicBezTo>
                  <a:pt x="2042360" y="4226575"/>
                  <a:pt x="2052059" y="4280215"/>
                  <a:pt x="2058065" y="4334965"/>
                </a:cubicBezTo>
                <a:cubicBezTo>
                  <a:pt x="2069516" y="4440581"/>
                  <a:pt x="2079848" y="4546311"/>
                  <a:pt x="2089962" y="4652006"/>
                </a:cubicBezTo>
                <a:cubicBezTo>
                  <a:pt x="2092086" y="4674630"/>
                  <a:pt x="2089393" y="4698483"/>
                  <a:pt x="2091986" y="4720900"/>
                </a:cubicBezTo>
                <a:cubicBezTo>
                  <a:pt x="2099090" y="4780437"/>
                  <a:pt x="2107526" y="4839889"/>
                  <a:pt x="2116222" y="4899103"/>
                </a:cubicBezTo>
                <a:cubicBezTo>
                  <a:pt x="2121567" y="4934975"/>
                  <a:pt x="2129409" y="4970386"/>
                  <a:pt x="2134280" y="5006463"/>
                </a:cubicBezTo>
                <a:cubicBezTo>
                  <a:pt x="2138181" y="5035327"/>
                  <a:pt x="2140233" y="5064748"/>
                  <a:pt x="2140946" y="5094252"/>
                </a:cubicBezTo>
                <a:cubicBezTo>
                  <a:pt x="2141573" y="5119660"/>
                  <a:pt x="2137495" y="5145495"/>
                  <a:pt x="2139028" y="5170758"/>
                </a:cubicBezTo>
                <a:cubicBezTo>
                  <a:pt x="2143115" y="5239128"/>
                  <a:pt x="2149053" y="5306937"/>
                  <a:pt x="2154083" y="5374894"/>
                </a:cubicBezTo>
                <a:cubicBezTo>
                  <a:pt x="2156003" y="5402116"/>
                  <a:pt x="2156328" y="5429662"/>
                  <a:pt x="2159878" y="5456299"/>
                </a:cubicBezTo>
                <a:cubicBezTo>
                  <a:pt x="2169087" y="5527565"/>
                  <a:pt x="2181047" y="5598128"/>
                  <a:pt x="2189136" y="5669510"/>
                </a:cubicBezTo>
                <a:cubicBezTo>
                  <a:pt x="2195841" y="5728715"/>
                  <a:pt x="2198200" y="5788945"/>
                  <a:pt x="2203058" y="5848712"/>
                </a:cubicBezTo>
                <a:cubicBezTo>
                  <a:pt x="2205241" y="5874065"/>
                  <a:pt x="2209957" y="5898688"/>
                  <a:pt x="2211270" y="5923918"/>
                </a:cubicBezTo>
                <a:cubicBezTo>
                  <a:pt x="2214375" y="5980441"/>
                  <a:pt x="2215629" y="6037520"/>
                  <a:pt x="2218696" y="6094309"/>
                </a:cubicBezTo>
                <a:cubicBezTo>
                  <a:pt x="2220549" y="6126699"/>
                  <a:pt x="2227542" y="6158719"/>
                  <a:pt x="2227155" y="6191335"/>
                </a:cubicBezTo>
                <a:cubicBezTo>
                  <a:pt x="2226207" y="6268795"/>
                  <a:pt x="2222365" y="6346394"/>
                  <a:pt x="2219390" y="6424114"/>
                </a:cubicBezTo>
                <a:cubicBezTo>
                  <a:pt x="2216292" y="6504264"/>
                  <a:pt x="2213668" y="6584212"/>
                  <a:pt x="2209703" y="6664246"/>
                </a:cubicBezTo>
                <a:cubicBezTo>
                  <a:pt x="2207306" y="6708013"/>
                  <a:pt x="2201832" y="6751624"/>
                  <a:pt x="2199216" y="6795360"/>
                </a:cubicBezTo>
                <a:lnTo>
                  <a:pt x="2197257" y="6857999"/>
                </a:lnTo>
                <a:lnTo>
                  <a:pt x="2026554" y="6857999"/>
                </a:lnTo>
                <a:lnTo>
                  <a:pt x="2060891" y="6720903"/>
                </a:lnTo>
                <a:cubicBezTo>
                  <a:pt x="2072503" y="6665089"/>
                  <a:pt x="2056350" y="6635319"/>
                  <a:pt x="2012613" y="6617730"/>
                </a:cubicBezTo>
                <a:cubicBezTo>
                  <a:pt x="1988364" y="6607784"/>
                  <a:pt x="1962210" y="6595663"/>
                  <a:pt x="1960297" y="6560549"/>
                </a:cubicBezTo>
                <a:cubicBezTo>
                  <a:pt x="1957307" y="6503223"/>
                  <a:pt x="1960688" y="6444619"/>
                  <a:pt x="1911439" y="6409646"/>
                </a:cubicBezTo>
                <a:cubicBezTo>
                  <a:pt x="1925288" y="6396076"/>
                  <a:pt x="1933540" y="6387707"/>
                  <a:pt x="1941755" y="6379605"/>
                </a:cubicBezTo>
                <a:cubicBezTo>
                  <a:pt x="1964582" y="6357226"/>
                  <a:pt x="1980146" y="6306327"/>
                  <a:pt x="1967169" y="6277544"/>
                </a:cubicBezTo>
                <a:cubicBezTo>
                  <a:pt x="1948370" y="6235151"/>
                  <a:pt x="1957958" y="6200015"/>
                  <a:pt x="1982077" y="6165295"/>
                </a:cubicBezTo>
                <a:cubicBezTo>
                  <a:pt x="2022088" y="6107214"/>
                  <a:pt x="2024735" y="6036528"/>
                  <a:pt x="2021065" y="5971487"/>
                </a:cubicBezTo>
                <a:cubicBezTo>
                  <a:pt x="2018464" y="5922385"/>
                  <a:pt x="2008510" y="5868982"/>
                  <a:pt x="1973662" y="5832226"/>
                </a:cubicBezTo>
                <a:cubicBezTo>
                  <a:pt x="1962477" y="5820581"/>
                  <a:pt x="1959306" y="5797535"/>
                  <a:pt x="1953549" y="5778754"/>
                </a:cubicBezTo>
                <a:cubicBezTo>
                  <a:pt x="1948891" y="5763124"/>
                  <a:pt x="1944782" y="5746757"/>
                  <a:pt x="1942739" y="5729863"/>
                </a:cubicBezTo>
                <a:cubicBezTo>
                  <a:pt x="1940409" y="5711839"/>
                  <a:pt x="1936175" y="5691638"/>
                  <a:pt x="1940531" y="5674826"/>
                </a:cubicBezTo>
                <a:cubicBezTo>
                  <a:pt x="1953455" y="5623827"/>
                  <a:pt x="1948183" y="5581155"/>
                  <a:pt x="1921890" y="5540158"/>
                </a:cubicBezTo>
                <a:cubicBezTo>
                  <a:pt x="1908295" y="5518914"/>
                  <a:pt x="1892512" y="5488106"/>
                  <a:pt x="1895673" y="5464049"/>
                </a:cubicBezTo>
                <a:cubicBezTo>
                  <a:pt x="1903251" y="5405489"/>
                  <a:pt x="1894476" y="5354705"/>
                  <a:pt x="1883229" y="5299486"/>
                </a:cubicBezTo>
                <a:cubicBezTo>
                  <a:pt x="1876073" y="5263904"/>
                  <a:pt x="1873244" y="5224301"/>
                  <a:pt x="1867297" y="5186434"/>
                </a:cubicBezTo>
                <a:cubicBezTo>
                  <a:pt x="1860260" y="5142157"/>
                  <a:pt x="1861988" y="5095296"/>
                  <a:pt x="1829639" y="5064337"/>
                </a:cubicBezTo>
                <a:cubicBezTo>
                  <a:pt x="1826152" y="5060853"/>
                  <a:pt x="1826740" y="5051950"/>
                  <a:pt x="1823656" y="5047159"/>
                </a:cubicBezTo>
                <a:cubicBezTo>
                  <a:pt x="1814298" y="5031960"/>
                  <a:pt x="1806371" y="5012874"/>
                  <a:pt x="1793723" y="5003744"/>
                </a:cubicBezTo>
                <a:cubicBezTo>
                  <a:pt x="1756761" y="4977307"/>
                  <a:pt x="1717858" y="4955228"/>
                  <a:pt x="1679944" y="4930834"/>
                </a:cubicBezTo>
                <a:cubicBezTo>
                  <a:pt x="1671835" y="4925607"/>
                  <a:pt x="1661303" y="4920315"/>
                  <a:pt x="1657480" y="4911337"/>
                </a:cubicBezTo>
                <a:cubicBezTo>
                  <a:pt x="1635585" y="4859522"/>
                  <a:pt x="1614886" y="4807057"/>
                  <a:pt x="1594697" y="4754123"/>
                </a:cubicBezTo>
                <a:cubicBezTo>
                  <a:pt x="1586633" y="4732840"/>
                  <a:pt x="1595035" y="4717144"/>
                  <a:pt x="1610087" y="4701292"/>
                </a:cubicBezTo>
                <a:cubicBezTo>
                  <a:pt x="1624417" y="4685883"/>
                  <a:pt x="1639744" y="4666529"/>
                  <a:pt x="1645783" y="4645602"/>
                </a:cubicBezTo>
                <a:cubicBezTo>
                  <a:pt x="1657646" y="4603705"/>
                  <a:pt x="1665182" y="4559572"/>
                  <a:pt x="1671304" y="4516054"/>
                </a:cubicBezTo>
                <a:cubicBezTo>
                  <a:pt x="1673597" y="4499770"/>
                  <a:pt x="1668234" y="4481320"/>
                  <a:pt x="1664087" y="4465215"/>
                </a:cubicBezTo>
                <a:cubicBezTo>
                  <a:pt x="1656218" y="4434707"/>
                  <a:pt x="1643929" y="4405752"/>
                  <a:pt x="1638164" y="4374448"/>
                </a:cubicBezTo>
                <a:cubicBezTo>
                  <a:pt x="1631557" y="4338122"/>
                  <a:pt x="1616055" y="4314707"/>
                  <a:pt x="1588685" y="4300238"/>
                </a:cubicBezTo>
                <a:cubicBezTo>
                  <a:pt x="1547937" y="4278712"/>
                  <a:pt x="1523199" y="4237659"/>
                  <a:pt x="1505039" y="4190727"/>
                </a:cubicBezTo>
                <a:cubicBezTo>
                  <a:pt x="1481808" y="4131100"/>
                  <a:pt x="1492604" y="4065370"/>
                  <a:pt x="1493843" y="4001566"/>
                </a:cubicBezTo>
                <a:cubicBezTo>
                  <a:pt x="1494406" y="3977140"/>
                  <a:pt x="1495513" y="3951977"/>
                  <a:pt x="1491439" y="3929077"/>
                </a:cubicBezTo>
                <a:cubicBezTo>
                  <a:pt x="1480036" y="3863970"/>
                  <a:pt x="1469366" y="3798964"/>
                  <a:pt x="1470437" y="3732048"/>
                </a:cubicBezTo>
                <a:lnTo>
                  <a:pt x="1471926" y="3713390"/>
                </a:lnTo>
                <a:lnTo>
                  <a:pt x="1471925" y="3713390"/>
                </a:lnTo>
                <a:lnTo>
                  <a:pt x="1475829" y="3664425"/>
                </a:lnTo>
                <a:cubicBezTo>
                  <a:pt x="1476881" y="3656951"/>
                  <a:pt x="1477283" y="3649381"/>
                  <a:pt x="1477249" y="3641757"/>
                </a:cubicBezTo>
                <a:cubicBezTo>
                  <a:pt x="1477488" y="3575629"/>
                  <a:pt x="1483447" y="3508130"/>
                  <a:pt x="1442718" y="3455028"/>
                </a:cubicBezTo>
                <a:cubicBezTo>
                  <a:pt x="1438983" y="3450146"/>
                  <a:pt x="1437151" y="3442741"/>
                  <a:pt x="1436081" y="3434627"/>
                </a:cubicBezTo>
                <a:close/>
                <a:moveTo>
                  <a:pt x="0" y="0"/>
                </a:moveTo>
                <a:lnTo>
                  <a:pt x="480313" y="0"/>
                </a:lnTo>
                <a:lnTo>
                  <a:pt x="507191" y="126805"/>
                </a:lnTo>
                <a:cubicBezTo>
                  <a:pt x="510850" y="146378"/>
                  <a:pt x="511427" y="167424"/>
                  <a:pt x="517515" y="185431"/>
                </a:cubicBezTo>
                <a:cubicBezTo>
                  <a:pt x="545215" y="268285"/>
                  <a:pt x="576289" y="349161"/>
                  <a:pt x="602322" y="432867"/>
                </a:cubicBezTo>
                <a:cubicBezTo>
                  <a:pt x="629316" y="519159"/>
                  <a:pt x="664449" y="597886"/>
                  <a:pt x="717957" y="662316"/>
                </a:cubicBezTo>
                <a:cubicBezTo>
                  <a:pt x="767691" y="722133"/>
                  <a:pt x="818517" y="780468"/>
                  <a:pt x="868507" y="840047"/>
                </a:cubicBezTo>
                <a:cubicBezTo>
                  <a:pt x="881192" y="855172"/>
                  <a:pt x="896631" y="869597"/>
                  <a:pt x="903438" y="888795"/>
                </a:cubicBezTo>
                <a:cubicBezTo>
                  <a:pt x="917728" y="928650"/>
                  <a:pt x="927846" y="971457"/>
                  <a:pt x="938295" y="1013493"/>
                </a:cubicBezTo>
                <a:cubicBezTo>
                  <a:pt x="947146" y="1049587"/>
                  <a:pt x="952227" y="1087329"/>
                  <a:pt x="962274" y="1122775"/>
                </a:cubicBezTo>
                <a:cubicBezTo>
                  <a:pt x="970228" y="1151120"/>
                  <a:pt x="983145" y="1177171"/>
                  <a:pt x="994395" y="1204073"/>
                </a:cubicBezTo>
                <a:cubicBezTo>
                  <a:pt x="1004144" y="1227496"/>
                  <a:pt x="1011858" y="1252812"/>
                  <a:pt x="1024698" y="1273134"/>
                </a:cubicBezTo>
                <a:cubicBezTo>
                  <a:pt x="1055755" y="1322698"/>
                  <a:pt x="1086123" y="1372439"/>
                  <a:pt x="1105920" y="1431309"/>
                </a:cubicBezTo>
                <a:cubicBezTo>
                  <a:pt x="1125612" y="1489349"/>
                  <a:pt x="1148972" y="1544909"/>
                  <a:pt x="1169137" y="1602741"/>
                </a:cubicBezTo>
                <a:cubicBezTo>
                  <a:pt x="1188802" y="1659416"/>
                  <a:pt x="1211781" y="1711385"/>
                  <a:pt x="1256045" y="1745656"/>
                </a:cubicBezTo>
                <a:cubicBezTo>
                  <a:pt x="1275564" y="1760924"/>
                  <a:pt x="1296322" y="1781541"/>
                  <a:pt x="1305410" y="1806507"/>
                </a:cubicBezTo>
                <a:cubicBezTo>
                  <a:pt x="1318315" y="1842083"/>
                  <a:pt x="1318707" y="1884882"/>
                  <a:pt x="1328595" y="1923029"/>
                </a:cubicBezTo>
                <a:cubicBezTo>
                  <a:pt x="1340183" y="1967950"/>
                  <a:pt x="1348451" y="2019205"/>
                  <a:pt x="1372362" y="2051976"/>
                </a:cubicBezTo>
                <a:cubicBezTo>
                  <a:pt x="1393690" y="2081114"/>
                  <a:pt x="1409558" y="2109756"/>
                  <a:pt x="1420614" y="2145889"/>
                </a:cubicBezTo>
                <a:cubicBezTo>
                  <a:pt x="1428329" y="2171204"/>
                  <a:pt x="1446013" y="2191660"/>
                  <a:pt x="1451666" y="2217503"/>
                </a:cubicBezTo>
                <a:cubicBezTo>
                  <a:pt x="1459262" y="2251515"/>
                  <a:pt x="1464220" y="2285429"/>
                  <a:pt x="1479100" y="2316384"/>
                </a:cubicBezTo>
                <a:cubicBezTo>
                  <a:pt x="1494480" y="2348495"/>
                  <a:pt x="1505180" y="2384032"/>
                  <a:pt x="1519073" y="2417297"/>
                </a:cubicBezTo>
                <a:cubicBezTo>
                  <a:pt x="1526537" y="2434955"/>
                  <a:pt x="1537451" y="2450104"/>
                  <a:pt x="1545426" y="2467287"/>
                </a:cubicBezTo>
                <a:cubicBezTo>
                  <a:pt x="1560015" y="2498743"/>
                  <a:pt x="1574095" y="2530674"/>
                  <a:pt x="1587486" y="2562780"/>
                </a:cubicBezTo>
                <a:cubicBezTo>
                  <a:pt x="1600880" y="2594883"/>
                  <a:pt x="1617279" y="2626052"/>
                  <a:pt x="1625487" y="2660424"/>
                </a:cubicBezTo>
                <a:cubicBezTo>
                  <a:pt x="1639356" y="2719002"/>
                  <a:pt x="1643839" y="2781437"/>
                  <a:pt x="1659666" y="2838661"/>
                </a:cubicBezTo>
                <a:cubicBezTo>
                  <a:pt x="1675816" y="2896745"/>
                  <a:pt x="1698487" y="2952480"/>
                  <a:pt x="1723303" y="3005526"/>
                </a:cubicBezTo>
                <a:cubicBezTo>
                  <a:pt x="1742828" y="3047477"/>
                  <a:pt x="1762476" y="3086994"/>
                  <a:pt x="1768467" y="3137119"/>
                </a:cubicBezTo>
                <a:cubicBezTo>
                  <a:pt x="1771830" y="3165089"/>
                  <a:pt x="1783459" y="3195584"/>
                  <a:pt x="1799379" y="3214434"/>
                </a:cubicBezTo>
                <a:cubicBezTo>
                  <a:pt x="1834097" y="3255256"/>
                  <a:pt x="1855719" y="3304309"/>
                  <a:pt x="1872393" y="3358657"/>
                </a:cubicBezTo>
                <a:lnTo>
                  <a:pt x="1903898" y="3459898"/>
                </a:lnTo>
                <a:lnTo>
                  <a:pt x="1891868" y="3461356"/>
                </a:lnTo>
                <a:cubicBezTo>
                  <a:pt x="1834654" y="3472187"/>
                  <a:pt x="1779621" y="3489747"/>
                  <a:pt x="1714447" y="3473344"/>
                </a:cubicBezTo>
                <a:cubicBezTo>
                  <a:pt x="1708678" y="3471848"/>
                  <a:pt x="1698221" y="3475587"/>
                  <a:pt x="1689927" y="3476520"/>
                </a:cubicBezTo>
                <a:cubicBezTo>
                  <a:pt x="1623581" y="3483624"/>
                  <a:pt x="1561203" y="3476707"/>
                  <a:pt x="1512523" y="3453342"/>
                </a:cubicBezTo>
                <a:cubicBezTo>
                  <a:pt x="1496568" y="3445724"/>
                  <a:pt x="1480185" y="3439824"/>
                  <a:pt x="1463356" y="3435415"/>
                </a:cubicBezTo>
                <a:lnTo>
                  <a:pt x="1435748" y="3430627"/>
                </a:lnTo>
                <a:lnTo>
                  <a:pt x="1434021" y="3409971"/>
                </a:lnTo>
                <a:cubicBezTo>
                  <a:pt x="1432029" y="3383279"/>
                  <a:pt x="1422980" y="3364307"/>
                  <a:pt x="1403697" y="3352066"/>
                </a:cubicBezTo>
                <a:cubicBezTo>
                  <a:pt x="1370357" y="3331312"/>
                  <a:pt x="1338080" y="3307714"/>
                  <a:pt x="1304079" y="3288499"/>
                </a:cubicBezTo>
                <a:cubicBezTo>
                  <a:pt x="1280753" y="3275143"/>
                  <a:pt x="1269685" y="3254802"/>
                  <a:pt x="1263513" y="3224801"/>
                </a:cubicBezTo>
                <a:cubicBezTo>
                  <a:pt x="1260131" y="3207989"/>
                  <a:pt x="1249727" y="3192368"/>
                  <a:pt x="1239849" y="3179271"/>
                </a:cubicBezTo>
                <a:cubicBezTo>
                  <a:pt x="1227926" y="3163435"/>
                  <a:pt x="1210513" y="3153636"/>
                  <a:pt x="1200295" y="3136681"/>
                </a:cubicBezTo>
                <a:cubicBezTo>
                  <a:pt x="1174729" y="3095239"/>
                  <a:pt x="1142304" y="3078970"/>
                  <a:pt x="1098516" y="3085335"/>
                </a:cubicBezTo>
                <a:cubicBezTo>
                  <a:pt x="1059686" y="3091033"/>
                  <a:pt x="1013874" y="3055184"/>
                  <a:pt x="1011619" y="3016205"/>
                </a:cubicBezTo>
                <a:cubicBezTo>
                  <a:pt x="1009059" y="2973099"/>
                  <a:pt x="992305" y="2941338"/>
                  <a:pt x="973275" y="2908439"/>
                </a:cubicBezTo>
                <a:cubicBezTo>
                  <a:pt x="962595" y="2890058"/>
                  <a:pt x="954588" y="2865245"/>
                  <a:pt x="954491" y="2842361"/>
                </a:cubicBezTo>
                <a:cubicBezTo>
                  <a:pt x="953900" y="2755427"/>
                  <a:pt x="980596" y="2677232"/>
                  <a:pt x="1016911" y="2599848"/>
                </a:cubicBezTo>
                <a:cubicBezTo>
                  <a:pt x="1040610" y="2549275"/>
                  <a:pt x="1053210" y="2491150"/>
                  <a:pt x="1067676" y="2435466"/>
                </a:cubicBezTo>
                <a:cubicBezTo>
                  <a:pt x="1072106" y="2418119"/>
                  <a:pt x="1070928" y="2395084"/>
                  <a:pt x="1065045" y="2378738"/>
                </a:cubicBezTo>
                <a:cubicBezTo>
                  <a:pt x="1044804" y="2321440"/>
                  <a:pt x="1023660" y="2264284"/>
                  <a:pt x="998558" y="2210113"/>
                </a:cubicBezTo>
                <a:cubicBezTo>
                  <a:pt x="974922" y="2159685"/>
                  <a:pt x="969670" y="2105857"/>
                  <a:pt x="980810" y="2050248"/>
                </a:cubicBezTo>
                <a:cubicBezTo>
                  <a:pt x="988944" y="2009738"/>
                  <a:pt x="988704" y="1972134"/>
                  <a:pt x="985875" y="1932531"/>
                </a:cubicBezTo>
                <a:cubicBezTo>
                  <a:pt x="983445" y="1899517"/>
                  <a:pt x="983632" y="1863605"/>
                  <a:pt x="991251" y="1831462"/>
                </a:cubicBezTo>
                <a:cubicBezTo>
                  <a:pt x="1002010" y="1786419"/>
                  <a:pt x="1001019" y="1747889"/>
                  <a:pt x="983833" y="1708173"/>
                </a:cubicBezTo>
                <a:cubicBezTo>
                  <a:pt x="974650" y="1687006"/>
                  <a:pt x="971894" y="1661024"/>
                  <a:pt x="966921" y="1636638"/>
                </a:cubicBezTo>
                <a:cubicBezTo>
                  <a:pt x="959164" y="1599065"/>
                  <a:pt x="953544" y="1560430"/>
                  <a:pt x="944156" y="1523444"/>
                </a:cubicBezTo>
                <a:cubicBezTo>
                  <a:pt x="934274" y="1483663"/>
                  <a:pt x="918090" y="1446266"/>
                  <a:pt x="910490" y="1405991"/>
                </a:cubicBezTo>
                <a:cubicBezTo>
                  <a:pt x="902221" y="1362626"/>
                  <a:pt x="884511" y="1332909"/>
                  <a:pt x="853488" y="1311394"/>
                </a:cubicBezTo>
                <a:cubicBezTo>
                  <a:pt x="833960" y="1297754"/>
                  <a:pt x="813693" y="1279930"/>
                  <a:pt x="801804" y="1257566"/>
                </a:cubicBezTo>
                <a:cubicBezTo>
                  <a:pt x="777567" y="1211409"/>
                  <a:pt x="761060" y="1158994"/>
                  <a:pt x="737368" y="1112096"/>
                </a:cubicBezTo>
                <a:cubicBezTo>
                  <a:pt x="704192" y="1046171"/>
                  <a:pt x="667774" y="984417"/>
                  <a:pt x="597412" y="969072"/>
                </a:cubicBezTo>
                <a:cubicBezTo>
                  <a:pt x="558582" y="960616"/>
                  <a:pt x="545495" y="932638"/>
                  <a:pt x="542819" y="884069"/>
                </a:cubicBezTo>
                <a:cubicBezTo>
                  <a:pt x="542001" y="867894"/>
                  <a:pt x="539302" y="844641"/>
                  <a:pt x="530439" y="838495"/>
                </a:cubicBezTo>
                <a:cubicBezTo>
                  <a:pt x="504064" y="820083"/>
                  <a:pt x="502635" y="789389"/>
                  <a:pt x="495418" y="758969"/>
                </a:cubicBezTo>
                <a:cubicBezTo>
                  <a:pt x="491137" y="740668"/>
                  <a:pt x="480917" y="717450"/>
                  <a:pt x="467896" y="710990"/>
                </a:cubicBezTo>
                <a:cubicBezTo>
                  <a:pt x="415237" y="684524"/>
                  <a:pt x="389928" y="628690"/>
                  <a:pt x="360952" y="575332"/>
                </a:cubicBezTo>
                <a:cubicBezTo>
                  <a:pt x="352320" y="559688"/>
                  <a:pt x="342318" y="542764"/>
                  <a:pt x="329420" y="533869"/>
                </a:cubicBezTo>
                <a:cubicBezTo>
                  <a:pt x="301564" y="514975"/>
                  <a:pt x="282964" y="490033"/>
                  <a:pt x="277101" y="450003"/>
                </a:cubicBezTo>
                <a:cubicBezTo>
                  <a:pt x="275358" y="437236"/>
                  <a:pt x="268913" y="424892"/>
                  <a:pt x="262642" y="414480"/>
                </a:cubicBezTo>
                <a:cubicBezTo>
                  <a:pt x="248980" y="392138"/>
                  <a:pt x="232048" y="372606"/>
                  <a:pt x="219625" y="349349"/>
                </a:cubicBezTo>
                <a:cubicBezTo>
                  <a:pt x="187497" y="290106"/>
                  <a:pt x="155946" y="231487"/>
                  <a:pt x="104836" y="192439"/>
                </a:cubicBezTo>
                <a:cubicBezTo>
                  <a:pt x="79877" y="173412"/>
                  <a:pt x="52832" y="151907"/>
                  <a:pt x="37941" y="122586"/>
                </a:cubicBezTo>
                <a:cubicBezTo>
                  <a:pt x="28510" y="103971"/>
                  <a:pt x="22002" y="83045"/>
                  <a:pt x="16247" y="61476"/>
                </a:cubicBez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0FDC2D5C-E54B-4A89-8834-794DBEA30F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8032037" y="-38100"/>
            <a:ext cx="1482665" cy="6857998"/>
          </a:xfrm>
          <a:custGeom>
            <a:avLst/>
            <a:gdLst>
              <a:gd name="connsiteX0" fmla="*/ 604365 w 1482665"/>
              <a:gd name="connsiteY0" fmla="*/ 0 h 6857998"/>
              <a:gd name="connsiteX1" fmla="*/ 609263 w 1482665"/>
              <a:gd name="connsiteY1" fmla="*/ 27013 h 6857998"/>
              <a:gd name="connsiteX2" fmla="*/ 626139 w 1482665"/>
              <a:gd name="connsiteY2" fmla="*/ 44217 h 6857998"/>
              <a:gd name="connsiteX3" fmla="*/ 669163 w 1482665"/>
              <a:gd name="connsiteY3" fmla="*/ 94234 h 6857998"/>
              <a:gd name="connsiteX4" fmla="*/ 712570 w 1482665"/>
              <a:gd name="connsiteY4" fmla="*/ 196630 h 6857998"/>
              <a:gd name="connsiteX5" fmla="*/ 713292 w 1482665"/>
              <a:gd name="connsiteY5" fmla="*/ 225451 h 6857998"/>
              <a:gd name="connsiteX6" fmla="*/ 663568 w 1482665"/>
              <a:gd name="connsiteY6" fmla="*/ 303070 h 6857998"/>
              <a:gd name="connsiteX7" fmla="*/ 644217 w 1482665"/>
              <a:gd name="connsiteY7" fmla="*/ 340422 h 6857998"/>
              <a:gd name="connsiteX8" fmla="*/ 611823 w 1482665"/>
              <a:gd name="connsiteY8" fmla="*/ 444389 h 6857998"/>
              <a:gd name="connsiteX9" fmla="*/ 604997 w 1482665"/>
              <a:gd name="connsiteY9" fmla="*/ 453430 h 6857998"/>
              <a:gd name="connsiteX10" fmla="*/ 521643 w 1482665"/>
              <a:gd name="connsiteY10" fmla="*/ 535653 h 6857998"/>
              <a:gd name="connsiteX11" fmla="*/ 507802 w 1482665"/>
              <a:gd name="connsiteY11" fmla="*/ 553752 h 6857998"/>
              <a:gd name="connsiteX12" fmla="*/ 485734 w 1482665"/>
              <a:gd name="connsiteY12" fmla="*/ 576048 h 6857998"/>
              <a:gd name="connsiteX13" fmla="*/ 445182 w 1482665"/>
              <a:gd name="connsiteY13" fmla="*/ 643072 h 6857998"/>
              <a:gd name="connsiteX14" fmla="*/ 437493 w 1482665"/>
              <a:gd name="connsiteY14" fmla="*/ 722208 h 6857998"/>
              <a:gd name="connsiteX15" fmla="*/ 423498 w 1482665"/>
              <a:gd name="connsiteY15" fmla="*/ 818181 h 6857998"/>
              <a:gd name="connsiteX16" fmla="*/ 411910 w 1482665"/>
              <a:gd name="connsiteY16" fmla="*/ 858840 h 6857998"/>
              <a:gd name="connsiteX17" fmla="*/ 392694 w 1482665"/>
              <a:gd name="connsiteY17" fmla="*/ 966766 h 6857998"/>
              <a:gd name="connsiteX18" fmla="*/ 375276 w 1482665"/>
              <a:gd name="connsiteY18" fmla="*/ 1044113 h 6857998"/>
              <a:gd name="connsiteX19" fmla="*/ 370946 w 1482665"/>
              <a:gd name="connsiteY19" fmla="*/ 1153742 h 6857998"/>
              <a:gd name="connsiteX20" fmla="*/ 375180 w 1482665"/>
              <a:gd name="connsiteY20" fmla="*/ 1206343 h 6857998"/>
              <a:gd name="connsiteX21" fmla="*/ 311155 w 1482665"/>
              <a:gd name="connsiteY21" fmla="*/ 1309565 h 6857998"/>
              <a:gd name="connsiteX22" fmla="*/ 270005 w 1482665"/>
              <a:gd name="connsiteY22" fmla="*/ 1390995 h 6857998"/>
              <a:gd name="connsiteX23" fmla="*/ 300742 w 1482665"/>
              <a:gd name="connsiteY23" fmla="*/ 1469872 h 6857998"/>
              <a:gd name="connsiteX24" fmla="*/ 324761 w 1482665"/>
              <a:gd name="connsiteY24" fmla="*/ 1489867 h 6857998"/>
              <a:gd name="connsiteX25" fmla="*/ 357764 w 1482665"/>
              <a:gd name="connsiteY25" fmla="*/ 1620763 h 6857998"/>
              <a:gd name="connsiteX26" fmla="*/ 375859 w 1482665"/>
              <a:gd name="connsiteY26" fmla="*/ 1810408 h 6857998"/>
              <a:gd name="connsiteX27" fmla="*/ 452120 w 1482665"/>
              <a:gd name="connsiteY27" fmla="*/ 2121573 h 6857998"/>
              <a:gd name="connsiteX28" fmla="*/ 479154 w 1482665"/>
              <a:gd name="connsiteY28" fmla="*/ 2174579 h 6857998"/>
              <a:gd name="connsiteX29" fmla="*/ 490307 w 1482665"/>
              <a:gd name="connsiteY29" fmla="*/ 2235921 h 6857998"/>
              <a:gd name="connsiteX30" fmla="*/ 479004 w 1482665"/>
              <a:gd name="connsiteY30" fmla="*/ 2260869 h 6857998"/>
              <a:gd name="connsiteX31" fmla="*/ 468379 w 1482665"/>
              <a:gd name="connsiteY31" fmla="*/ 2366479 h 6857998"/>
              <a:gd name="connsiteX32" fmla="*/ 469801 w 1482665"/>
              <a:gd name="connsiteY32" fmla="*/ 2386246 h 6857998"/>
              <a:gd name="connsiteX33" fmla="*/ 484511 w 1482665"/>
              <a:gd name="connsiteY33" fmla="*/ 2453006 h 6857998"/>
              <a:gd name="connsiteX34" fmla="*/ 495165 w 1482665"/>
              <a:gd name="connsiteY34" fmla="*/ 2515160 h 6857998"/>
              <a:gd name="connsiteX35" fmla="*/ 493463 w 1482665"/>
              <a:gd name="connsiteY35" fmla="*/ 2674477 h 6857998"/>
              <a:gd name="connsiteX36" fmla="*/ 508318 w 1482665"/>
              <a:gd name="connsiteY36" fmla="*/ 2795170 h 6857998"/>
              <a:gd name="connsiteX37" fmla="*/ 509620 w 1482665"/>
              <a:gd name="connsiteY37" fmla="*/ 2851292 h 6857998"/>
              <a:gd name="connsiteX38" fmla="*/ 506806 w 1482665"/>
              <a:gd name="connsiteY38" fmla="*/ 2883305 h 6857998"/>
              <a:gd name="connsiteX39" fmla="*/ 473674 w 1482665"/>
              <a:gd name="connsiteY39" fmla="*/ 2958260 h 6857998"/>
              <a:gd name="connsiteX40" fmla="*/ 468328 w 1482665"/>
              <a:gd name="connsiteY40" fmla="*/ 2998159 h 6857998"/>
              <a:gd name="connsiteX41" fmla="*/ 479836 w 1482665"/>
              <a:gd name="connsiteY41" fmla="*/ 3115713 h 6857998"/>
              <a:gd name="connsiteX42" fmla="*/ 555720 w 1482665"/>
              <a:gd name="connsiteY42" fmla="*/ 3286686 h 6857998"/>
              <a:gd name="connsiteX43" fmla="*/ 565371 w 1482665"/>
              <a:gd name="connsiteY43" fmla="*/ 3304362 h 6857998"/>
              <a:gd name="connsiteX44" fmla="*/ 583436 w 1482665"/>
              <a:gd name="connsiteY44" fmla="*/ 3393195 h 6857998"/>
              <a:gd name="connsiteX45" fmla="*/ 575531 w 1482665"/>
              <a:gd name="connsiteY45" fmla="*/ 3455326 h 6857998"/>
              <a:gd name="connsiteX46" fmla="*/ 554223 w 1482665"/>
              <a:gd name="connsiteY46" fmla="*/ 3496130 h 6857998"/>
              <a:gd name="connsiteX47" fmla="*/ 553961 w 1482665"/>
              <a:gd name="connsiteY47" fmla="*/ 3498197 h 6857998"/>
              <a:gd name="connsiteX48" fmla="*/ 553960 w 1482665"/>
              <a:gd name="connsiteY48" fmla="*/ 3498197 h 6857998"/>
              <a:gd name="connsiteX49" fmla="*/ 551436 w 1482665"/>
              <a:gd name="connsiteY49" fmla="*/ 3518135 h 6857998"/>
              <a:gd name="connsiteX50" fmla="*/ 555218 w 1482665"/>
              <a:gd name="connsiteY50" fmla="*/ 3540779 h 6857998"/>
              <a:gd name="connsiteX51" fmla="*/ 538695 w 1482665"/>
              <a:gd name="connsiteY51" fmla="*/ 3617469 h 6857998"/>
              <a:gd name="connsiteX52" fmla="*/ 517285 w 1482665"/>
              <a:gd name="connsiteY52" fmla="*/ 3674138 h 6857998"/>
              <a:gd name="connsiteX53" fmla="*/ 513668 w 1482665"/>
              <a:gd name="connsiteY53" fmla="*/ 3700065 h 6857998"/>
              <a:gd name="connsiteX54" fmla="*/ 513522 w 1482665"/>
              <a:gd name="connsiteY54" fmla="*/ 3700095 h 6857998"/>
              <a:gd name="connsiteX55" fmla="*/ 513667 w 1482665"/>
              <a:gd name="connsiteY55" fmla="*/ 3700066 h 6857998"/>
              <a:gd name="connsiteX56" fmla="*/ 512906 w 1482665"/>
              <a:gd name="connsiteY56" fmla="*/ 3705519 h 6857998"/>
              <a:gd name="connsiteX57" fmla="*/ 509270 w 1482665"/>
              <a:gd name="connsiteY57" fmla="*/ 3799980 h 6857998"/>
              <a:gd name="connsiteX58" fmla="*/ 507225 w 1482665"/>
              <a:gd name="connsiteY58" fmla="*/ 3813176 h 6857998"/>
              <a:gd name="connsiteX59" fmla="*/ 539280 w 1482665"/>
              <a:gd name="connsiteY59" fmla="*/ 3904366 h 6857998"/>
              <a:gd name="connsiteX60" fmla="*/ 573428 w 1482665"/>
              <a:gd name="connsiteY60" fmla="*/ 4014303 h 6857998"/>
              <a:gd name="connsiteX61" fmla="*/ 568930 w 1482665"/>
              <a:gd name="connsiteY61" fmla="*/ 4055079 h 6857998"/>
              <a:gd name="connsiteX62" fmla="*/ 562365 w 1482665"/>
              <a:gd name="connsiteY62" fmla="*/ 4110965 h 6857998"/>
              <a:gd name="connsiteX63" fmla="*/ 573083 w 1482665"/>
              <a:gd name="connsiteY63" fmla="*/ 4161253 h 6857998"/>
              <a:gd name="connsiteX64" fmla="*/ 576478 w 1482665"/>
              <a:gd name="connsiteY64" fmla="*/ 4192125 h 6857998"/>
              <a:gd name="connsiteX65" fmla="*/ 518425 w 1482665"/>
              <a:gd name="connsiteY65" fmla="*/ 4339756 h 6857998"/>
              <a:gd name="connsiteX66" fmla="*/ 515819 w 1482665"/>
              <a:gd name="connsiteY66" fmla="*/ 4376151 h 6857998"/>
              <a:gd name="connsiteX67" fmla="*/ 508946 w 1482665"/>
              <a:gd name="connsiteY67" fmla="*/ 4397248 h 6857998"/>
              <a:gd name="connsiteX68" fmla="*/ 432100 w 1482665"/>
              <a:gd name="connsiteY68" fmla="*/ 4527661 h 6857998"/>
              <a:gd name="connsiteX69" fmla="*/ 419018 w 1482665"/>
              <a:gd name="connsiteY69" fmla="*/ 4581271 h 6857998"/>
              <a:gd name="connsiteX70" fmla="*/ 427842 w 1482665"/>
              <a:gd name="connsiteY70" fmla="*/ 4638045 h 6857998"/>
              <a:gd name="connsiteX71" fmla="*/ 437307 w 1482665"/>
              <a:gd name="connsiteY71" fmla="*/ 4670468 h 6857998"/>
              <a:gd name="connsiteX72" fmla="*/ 500763 w 1482665"/>
              <a:gd name="connsiteY72" fmla="*/ 4747310 h 6857998"/>
              <a:gd name="connsiteX73" fmla="*/ 503130 w 1482665"/>
              <a:gd name="connsiteY73" fmla="*/ 4794154 h 6857998"/>
              <a:gd name="connsiteX74" fmla="*/ 471276 w 1482665"/>
              <a:gd name="connsiteY74" fmla="*/ 4870525 h 6857998"/>
              <a:gd name="connsiteX75" fmla="*/ 466095 w 1482665"/>
              <a:gd name="connsiteY75" fmla="*/ 5004333 h 6857998"/>
              <a:gd name="connsiteX76" fmla="*/ 526112 w 1482665"/>
              <a:gd name="connsiteY76" fmla="*/ 5066571 h 6857998"/>
              <a:gd name="connsiteX77" fmla="*/ 581076 w 1482665"/>
              <a:gd name="connsiteY77" fmla="*/ 5096554 h 6857998"/>
              <a:gd name="connsiteX78" fmla="*/ 650387 w 1482665"/>
              <a:gd name="connsiteY78" fmla="*/ 5191419 h 6857998"/>
              <a:gd name="connsiteX79" fmla="*/ 630186 w 1482665"/>
              <a:gd name="connsiteY79" fmla="*/ 5217371 h 6857998"/>
              <a:gd name="connsiteX80" fmla="*/ 627425 w 1482665"/>
              <a:gd name="connsiteY80" fmla="*/ 5291847 h 6857998"/>
              <a:gd name="connsiteX81" fmla="*/ 635466 w 1482665"/>
              <a:gd name="connsiteY81" fmla="*/ 5371456 h 6857998"/>
              <a:gd name="connsiteX82" fmla="*/ 638101 w 1482665"/>
              <a:gd name="connsiteY82" fmla="*/ 5511248 h 6857998"/>
              <a:gd name="connsiteX83" fmla="*/ 704029 w 1482665"/>
              <a:gd name="connsiteY83" fmla="*/ 5598387 h 6857998"/>
              <a:gd name="connsiteX84" fmla="*/ 730967 w 1482665"/>
              <a:gd name="connsiteY84" fmla="*/ 5631508 h 6857998"/>
              <a:gd name="connsiteX85" fmla="*/ 749162 w 1482665"/>
              <a:gd name="connsiteY85" fmla="*/ 5663130 h 6857998"/>
              <a:gd name="connsiteX86" fmla="*/ 761184 w 1482665"/>
              <a:gd name="connsiteY86" fmla="*/ 5700484 h 6857998"/>
              <a:gd name="connsiteX87" fmla="*/ 801844 w 1482665"/>
              <a:gd name="connsiteY87" fmla="*/ 5789549 h 6857998"/>
              <a:gd name="connsiteX88" fmla="*/ 838139 w 1482665"/>
              <a:gd name="connsiteY88" fmla="*/ 5837118 h 6857998"/>
              <a:gd name="connsiteX89" fmla="*/ 879049 w 1482665"/>
              <a:gd name="connsiteY89" fmla="*/ 5947777 h 6857998"/>
              <a:gd name="connsiteX90" fmla="*/ 913424 w 1482665"/>
              <a:gd name="connsiteY90" fmla="*/ 6022496 h 6857998"/>
              <a:gd name="connsiteX91" fmla="*/ 967911 w 1482665"/>
              <a:gd name="connsiteY91" fmla="*/ 6099584 h 6857998"/>
              <a:gd name="connsiteX92" fmla="*/ 976160 w 1482665"/>
              <a:gd name="connsiteY92" fmla="*/ 6110307 h 6857998"/>
              <a:gd name="connsiteX93" fmla="*/ 1009580 w 1482665"/>
              <a:gd name="connsiteY93" fmla="*/ 6134800 h 6857998"/>
              <a:gd name="connsiteX94" fmla="*/ 1119632 w 1482665"/>
              <a:gd name="connsiteY94" fmla="*/ 6164726 h 6857998"/>
              <a:gd name="connsiteX95" fmla="*/ 1142302 w 1482665"/>
              <a:gd name="connsiteY95" fmla="*/ 6174132 h 6857998"/>
              <a:gd name="connsiteX96" fmla="*/ 1224601 w 1482665"/>
              <a:gd name="connsiteY96" fmla="*/ 6270869 h 6857998"/>
              <a:gd name="connsiteX97" fmla="*/ 1221274 w 1482665"/>
              <a:gd name="connsiteY97" fmla="*/ 6309817 h 6857998"/>
              <a:gd name="connsiteX98" fmla="*/ 1201234 w 1482665"/>
              <a:gd name="connsiteY98" fmla="*/ 6354305 h 6857998"/>
              <a:gd name="connsiteX99" fmla="*/ 1203453 w 1482665"/>
              <a:gd name="connsiteY99" fmla="*/ 6447651 h 6857998"/>
              <a:gd name="connsiteX100" fmla="*/ 1218957 w 1482665"/>
              <a:gd name="connsiteY100" fmla="*/ 6481243 h 6857998"/>
              <a:gd name="connsiteX101" fmla="*/ 1257705 w 1482665"/>
              <a:gd name="connsiteY101" fmla="*/ 6538915 h 6857998"/>
              <a:gd name="connsiteX102" fmla="*/ 1313400 w 1482665"/>
              <a:gd name="connsiteY102" fmla="*/ 6581077 h 6857998"/>
              <a:gd name="connsiteX103" fmla="*/ 1404616 w 1482665"/>
              <a:gd name="connsiteY103" fmla="*/ 6641421 h 6857998"/>
              <a:gd name="connsiteX104" fmla="*/ 1449003 w 1482665"/>
              <a:gd name="connsiteY104" fmla="*/ 6769170 h 6857998"/>
              <a:gd name="connsiteX105" fmla="*/ 1464411 w 1482665"/>
              <a:gd name="connsiteY105" fmla="*/ 6818457 h 6857998"/>
              <a:gd name="connsiteX106" fmla="*/ 1482665 w 1482665"/>
              <a:gd name="connsiteY106" fmla="*/ 6857998 h 6857998"/>
              <a:gd name="connsiteX107" fmla="*/ 1000755 w 1482665"/>
              <a:gd name="connsiteY107" fmla="*/ 6857998 h 6857998"/>
              <a:gd name="connsiteX108" fmla="*/ 979250 w 1482665"/>
              <a:gd name="connsiteY108" fmla="*/ 6816111 h 6857998"/>
              <a:gd name="connsiteX109" fmla="*/ 956780 w 1482665"/>
              <a:gd name="connsiteY109" fmla="*/ 6748151 h 6857998"/>
              <a:gd name="connsiteX110" fmla="*/ 908453 w 1482665"/>
              <a:gd name="connsiteY110" fmla="*/ 6640082 h 6857998"/>
              <a:gd name="connsiteX111" fmla="*/ 822909 w 1482665"/>
              <a:gd name="connsiteY111" fmla="*/ 6428288 h 6857998"/>
              <a:gd name="connsiteX112" fmla="*/ 808485 w 1482665"/>
              <a:gd name="connsiteY112" fmla="*/ 6381398 h 6857998"/>
              <a:gd name="connsiteX113" fmla="*/ 755048 w 1482665"/>
              <a:gd name="connsiteY113" fmla="*/ 6263466 h 6857998"/>
              <a:gd name="connsiteX114" fmla="*/ 719917 w 1482665"/>
              <a:gd name="connsiteY114" fmla="*/ 6193026 h 6857998"/>
              <a:gd name="connsiteX115" fmla="*/ 698070 w 1482665"/>
              <a:gd name="connsiteY115" fmla="*/ 6133997 h 6857998"/>
              <a:gd name="connsiteX116" fmla="*/ 685592 w 1482665"/>
              <a:gd name="connsiteY116" fmla="*/ 6081192 h 6857998"/>
              <a:gd name="connsiteX117" fmla="*/ 635166 w 1482665"/>
              <a:gd name="connsiteY117" fmla="*/ 5943853 h 6857998"/>
              <a:gd name="connsiteX118" fmla="*/ 615235 w 1482665"/>
              <a:gd name="connsiteY118" fmla="*/ 5889051 h 6857998"/>
              <a:gd name="connsiteX119" fmla="*/ 551077 w 1482665"/>
              <a:gd name="connsiteY119" fmla="*/ 5747994 h 6857998"/>
              <a:gd name="connsiteX120" fmla="*/ 506212 w 1482665"/>
              <a:gd name="connsiteY120" fmla="*/ 5627557 h 6857998"/>
              <a:gd name="connsiteX121" fmla="*/ 485372 w 1482665"/>
              <a:gd name="connsiteY121" fmla="*/ 5577430 h 6857998"/>
              <a:gd name="connsiteX122" fmla="*/ 447647 w 1482665"/>
              <a:gd name="connsiteY122" fmla="*/ 5461888 h 6857998"/>
              <a:gd name="connsiteX123" fmla="*/ 422573 w 1482665"/>
              <a:gd name="connsiteY123" fmla="*/ 5396841 h 6857998"/>
              <a:gd name="connsiteX124" fmla="*/ 386243 w 1482665"/>
              <a:gd name="connsiteY124" fmla="*/ 5235835 h 6857998"/>
              <a:gd name="connsiteX125" fmla="*/ 350188 w 1482665"/>
              <a:gd name="connsiteY125" fmla="*/ 5069445 h 6857998"/>
              <a:gd name="connsiteX126" fmla="*/ 334916 w 1482665"/>
              <a:gd name="connsiteY126" fmla="*/ 4977679 h 6857998"/>
              <a:gd name="connsiteX127" fmla="*/ 316732 w 1482665"/>
              <a:gd name="connsiteY127" fmla="*/ 4898038 h 6857998"/>
              <a:gd name="connsiteX128" fmla="*/ 303487 w 1482665"/>
              <a:gd name="connsiteY128" fmla="*/ 4828467 h 6857998"/>
              <a:gd name="connsiteX129" fmla="*/ 279427 w 1482665"/>
              <a:gd name="connsiteY129" fmla="*/ 4717991 h 6857998"/>
              <a:gd name="connsiteX130" fmla="*/ 271575 w 1482665"/>
              <a:gd name="connsiteY130" fmla="*/ 4671841 h 6857998"/>
              <a:gd name="connsiteX131" fmla="*/ 261746 w 1482665"/>
              <a:gd name="connsiteY131" fmla="*/ 4562167 h 6857998"/>
              <a:gd name="connsiteX132" fmla="*/ 260158 w 1482665"/>
              <a:gd name="connsiteY132" fmla="*/ 4523860 h 6857998"/>
              <a:gd name="connsiteX133" fmla="*/ 276972 w 1482665"/>
              <a:gd name="connsiteY133" fmla="*/ 4448290 h 6857998"/>
              <a:gd name="connsiteX134" fmla="*/ 277882 w 1482665"/>
              <a:gd name="connsiteY134" fmla="*/ 4439409 h 6857998"/>
              <a:gd name="connsiteX135" fmla="*/ 282776 w 1482665"/>
              <a:gd name="connsiteY135" fmla="*/ 4390368 h 6857998"/>
              <a:gd name="connsiteX136" fmla="*/ 283402 w 1482665"/>
              <a:gd name="connsiteY136" fmla="*/ 4363722 h 6857998"/>
              <a:gd name="connsiteX137" fmla="*/ 293599 w 1482665"/>
              <a:gd name="connsiteY137" fmla="*/ 4261782 h 6857998"/>
              <a:gd name="connsiteX138" fmla="*/ 297435 w 1482665"/>
              <a:gd name="connsiteY138" fmla="*/ 4203280 h 6857998"/>
              <a:gd name="connsiteX139" fmla="*/ 291841 w 1482665"/>
              <a:gd name="connsiteY139" fmla="*/ 4156730 h 6857998"/>
              <a:gd name="connsiteX140" fmla="*/ 282644 w 1482665"/>
              <a:gd name="connsiteY140" fmla="*/ 4074927 h 6857998"/>
              <a:gd name="connsiteX141" fmla="*/ 275888 w 1482665"/>
              <a:gd name="connsiteY141" fmla="*/ 4049146 h 6857998"/>
              <a:gd name="connsiteX142" fmla="*/ 277593 w 1482665"/>
              <a:gd name="connsiteY142" fmla="*/ 3929618 h 6857998"/>
              <a:gd name="connsiteX143" fmla="*/ 272369 w 1482665"/>
              <a:gd name="connsiteY143" fmla="*/ 3861992 h 6857998"/>
              <a:gd name="connsiteX144" fmla="*/ 280974 w 1482665"/>
              <a:gd name="connsiteY144" fmla="*/ 3784495 h 6857998"/>
              <a:gd name="connsiteX145" fmla="*/ 278188 w 1482665"/>
              <a:gd name="connsiteY145" fmla="*/ 3762368 h 6857998"/>
              <a:gd name="connsiteX146" fmla="*/ 274587 w 1482665"/>
              <a:gd name="connsiteY146" fmla="*/ 3737636 h 6857998"/>
              <a:gd name="connsiteX147" fmla="*/ 274110 w 1482665"/>
              <a:gd name="connsiteY147" fmla="*/ 3733149 h 6857998"/>
              <a:gd name="connsiteX148" fmla="*/ 307451 w 1482665"/>
              <a:gd name="connsiteY148" fmla="*/ 3729245 h 6857998"/>
              <a:gd name="connsiteX149" fmla="*/ 420781 w 1482665"/>
              <a:gd name="connsiteY149" fmla="*/ 3714526 h 6857998"/>
              <a:gd name="connsiteX150" fmla="*/ 307452 w 1482665"/>
              <a:gd name="connsiteY150" fmla="*/ 3729244 h 6857998"/>
              <a:gd name="connsiteX151" fmla="*/ 274111 w 1482665"/>
              <a:gd name="connsiteY151" fmla="*/ 3733148 h 6857998"/>
              <a:gd name="connsiteX152" fmla="*/ 266480 w 1482665"/>
              <a:gd name="connsiteY152" fmla="*/ 3661472 h 6857998"/>
              <a:gd name="connsiteX153" fmla="*/ 256559 w 1482665"/>
              <a:gd name="connsiteY153" fmla="*/ 3615703 h 6857998"/>
              <a:gd name="connsiteX154" fmla="*/ 251912 w 1482665"/>
              <a:gd name="connsiteY154" fmla="*/ 3527176 h 6857998"/>
              <a:gd name="connsiteX155" fmla="*/ 243998 w 1482665"/>
              <a:gd name="connsiteY155" fmla="*/ 3494992 h 6857998"/>
              <a:gd name="connsiteX156" fmla="*/ 237062 w 1482665"/>
              <a:gd name="connsiteY156" fmla="*/ 3424466 h 6857998"/>
              <a:gd name="connsiteX157" fmla="*/ 235887 w 1482665"/>
              <a:gd name="connsiteY157" fmla="*/ 3412521 h 6857998"/>
              <a:gd name="connsiteX158" fmla="*/ 231972 w 1482665"/>
              <a:gd name="connsiteY158" fmla="*/ 3338271 h 6857998"/>
              <a:gd name="connsiteX159" fmla="*/ 223937 w 1482665"/>
              <a:gd name="connsiteY159" fmla="*/ 3267077 h 6857998"/>
              <a:gd name="connsiteX160" fmla="*/ 213012 w 1482665"/>
              <a:gd name="connsiteY160" fmla="*/ 3216616 h 6857998"/>
              <a:gd name="connsiteX161" fmla="*/ 204156 w 1482665"/>
              <a:gd name="connsiteY161" fmla="*/ 3161566 h 6857998"/>
              <a:gd name="connsiteX162" fmla="*/ 167623 w 1482665"/>
              <a:gd name="connsiteY162" fmla="*/ 3010908 h 6857998"/>
              <a:gd name="connsiteX163" fmla="*/ 170542 w 1482665"/>
              <a:gd name="connsiteY163" fmla="*/ 2982138 h 6857998"/>
              <a:gd name="connsiteX164" fmla="*/ 160998 w 1482665"/>
              <a:gd name="connsiteY164" fmla="*/ 2821168 h 6857998"/>
              <a:gd name="connsiteX165" fmla="*/ 157427 w 1482665"/>
              <a:gd name="connsiteY165" fmla="*/ 2786297 h 6857998"/>
              <a:gd name="connsiteX166" fmla="*/ 171250 w 1482665"/>
              <a:gd name="connsiteY166" fmla="*/ 2690530 h 6857998"/>
              <a:gd name="connsiteX167" fmla="*/ 122562 w 1482665"/>
              <a:gd name="connsiteY167" fmla="*/ 2549209 h 6857998"/>
              <a:gd name="connsiteX168" fmla="*/ 65809 w 1482665"/>
              <a:gd name="connsiteY168" fmla="*/ 2417997 h 6857998"/>
              <a:gd name="connsiteX169" fmla="*/ 58557 w 1482665"/>
              <a:gd name="connsiteY169" fmla="*/ 2401444 h 6857998"/>
              <a:gd name="connsiteX170" fmla="*/ 44442 w 1482665"/>
              <a:gd name="connsiteY170" fmla="*/ 2353760 h 6857998"/>
              <a:gd name="connsiteX171" fmla="*/ 35533 w 1482665"/>
              <a:gd name="connsiteY171" fmla="*/ 2293932 h 6857998"/>
              <a:gd name="connsiteX172" fmla="*/ 20216 w 1482665"/>
              <a:gd name="connsiteY172" fmla="*/ 2218428 h 6857998"/>
              <a:gd name="connsiteX173" fmla="*/ 25068 w 1482665"/>
              <a:gd name="connsiteY173" fmla="*/ 2156387 h 6857998"/>
              <a:gd name="connsiteX174" fmla="*/ 32822 w 1482665"/>
              <a:gd name="connsiteY174" fmla="*/ 2069593 h 6857998"/>
              <a:gd name="connsiteX175" fmla="*/ 40270 w 1482665"/>
              <a:gd name="connsiteY175" fmla="*/ 1987801 h 6857998"/>
              <a:gd name="connsiteX176" fmla="*/ 20494 w 1482665"/>
              <a:gd name="connsiteY176" fmla="*/ 1963975 h 6857998"/>
              <a:gd name="connsiteX177" fmla="*/ 1728 w 1482665"/>
              <a:gd name="connsiteY177" fmla="*/ 1926090 h 6857998"/>
              <a:gd name="connsiteX178" fmla="*/ 15953 w 1482665"/>
              <a:gd name="connsiteY178" fmla="*/ 1880793 h 6857998"/>
              <a:gd name="connsiteX179" fmla="*/ 44378 w 1482665"/>
              <a:gd name="connsiteY179" fmla="*/ 1775275 h 6857998"/>
              <a:gd name="connsiteX180" fmla="*/ 40192 w 1482665"/>
              <a:gd name="connsiteY180" fmla="*/ 1710615 h 6857998"/>
              <a:gd name="connsiteX181" fmla="*/ 43506 w 1482665"/>
              <a:gd name="connsiteY181" fmla="*/ 1568941 h 6857998"/>
              <a:gd name="connsiteX182" fmla="*/ 58087 w 1482665"/>
              <a:gd name="connsiteY182" fmla="*/ 1475211 h 6857998"/>
              <a:gd name="connsiteX183" fmla="*/ 78062 w 1482665"/>
              <a:gd name="connsiteY183" fmla="*/ 1407007 h 6857998"/>
              <a:gd name="connsiteX184" fmla="*/ 103406 w 1482665"/>
              <a:gd name="connsiteY184" fmla="*/ 1309613 h 6857998"/>
              <a:gd name="connsiteX185" fmla="*/ 112398 w 1482665"/>
              <a:gd name="connsiteY185" fmla="*/ 1213333 h 6857998"/>
              <a:gd name="connsiteX186" fmla="*/ 128337 w 1482665"/>
              <a:gd name="connsiteY186" fmla="*/ 1142817 h 6857998"/>
              <a:gd name="connsiteX187" fmla="*/ 135869 w 1482665"/>
              <a:gd name="connsiteY187" fmla="*/ 1057764 h 6857998"/>
              <a:gd name="connsiteX188" fmla="*/ 130022 w 1482665"/>
              <a:gd name="connsiteY188" fmla="*/ 987518 h 6857998"/>
              <a:gd name="connsiteX189" fmla="*/ 117312 w 1482665"/>
              <a:gd name="connsiteY189" fmla="*/ 877725 h 6857998"/>
              <a:gd name="connsiteX190" fmla="*/ 150914 w 1482665"/>
              <a:gd name="connsiteY190" fmla="*/ 738832 h 6857998"/>
              <a:gd name="connsiteX191" fmla="*/ 156184 w 1482665"/>
              <a:gd name="connsiteY191" fmla="*/ 683447 h 6857998"/>
              <a:gd name="connsiteX192" fmla="*/ 156246 w 1482665"/>
              <a:gd name="connsiteY192" fmla="*/ 631789 h 6857998"/>
              <a:gd name="connsiteX193" fmla="*/ 176856 w 1482665"/>
              <a:gd name="connsiteY193" fmla="*/ 520291 h 6857998"/>
              <a:gd name="connsiteX194" fmla="*/ 182873 w 1482665"/>
              <a:gd name="connsiteY194" fmla="*/ 475169 h 6857998"/>
              <a:gd name="connsiteX195" fmla="*/ 177029 w 1482665"/>
              <a:gd name="connsiteY195" fmla="*/ 413338 h 6857998"/>
              <a:gd name="connsiteX196" fmla="*/ 180788 w 1482665"/>
              <a:gd name="connsiteY196" fmla="*/ 299554 h 6857998"/>
              <a:gd name="connsiteX197" fmla="*/ 211504 w 1482665"/>
              <a:gd name="connsiteY197" fmla="*/ 183499 h 6857998"/>
              <a:gd name="connsiteX198" fmla="*/ 203169 w 1482665"/>
              <a:gd name="connsiteY198" fmla="*/ 136243 h 6857998"/>
              <a:gd name="connsiteX199" fmla="*/ 202558 w 1482665"/>
              <a:gd name="connsiteY199" fmla="*/ 119082 h 6857998"/>
              <a:gd name="connsiteX200" fmla="*/ 217768 w 1482665"/>
              <a:gd name="connsiteY200" fmla="*/ 2930 h 6857998"/>
              <a:gd name="connsiteX201" fmla="*/ 217273 w 1482665"/>
              <a:gd name="connsiteY201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</a:cxnLst>
            <a:rect l="l" t="t" r="r" b="b"/>
            <a:pathLst>
              <a:path w="1482665" h="6857998">
                <a:moveTo>
                  <a:pt x="604365" y="0"/>
                </a:moveTo>
                <a:lnTo>
                  <a:pt x="609263" y="27013"/>
                </a:lnTo>
                <a:cubicBezTo>
                  <a:pt x="611233" y="33911"/>
                  <a:pt x="619224" y="41791"/>
                  <a:pt x="626139" y="44217"/>
                </a:cubicBezTo>
                <a:cubicBezTo>
                  <a:pt x="650652" y="52883"/>
                  <a:pt x="660477" y="72456"/>
                  <a:pt x="669163" y="94234"/>
                </a:cubicBezTo>
                <a:cubicBezTo>
                  <a:pt x="683201" y="128533"/>
                  <a:pt x="699085" y="162089"/>
                  <a:pt x="712570" y="196630"/>
                </a:cubicBezTo>
                <a:cubicBezTo>
                  <a:pt x="715834" y="205132"/>
                  <a:pt x="715304" y="216085"/>
                  <a:pt x="713292" y="225451"/>
                </a:cubicBezTo>
                <a:cubicBezTo>
                  <a:pt x="706459" y="257448"/>
                  <a:pt x="683978" y="279398"/>
                  <a:pt x="663568" y="303070"/>
                </a:cubicBezTo>
                <a:cubicBezTo>
                  <a:pt x="654569" y="313459"/>
                  <a:pt x="648747" y="327191"/>
                  <a:pt x="644217" y="340422"/>
                </a:cubicBezTo>
                <a:cubicBezTo>
                  <a:pt x="632624" y="374766"/>
                  <a:pt x="622620" y="409733"/>
                  <a:pt x="611823" y="444389"/>
                </a:cubicBezTo>
                <a:cubicBezTo>
                  <a:pt x="610789" y="447734"/>
                  <a:pt x="607618" y="450701"/>
                  <a:pt x="604997" y="453430"/>
                </a:cubicBezTo>
                <a:cubicBezTo>
                  <a:pt x="577274" y="480831"/>
                  <a:pt x="549348" y="508059"/>
                  <a:pt x="521643" y="535653"/>
                </a:cubicBezTo>
                <a:cubicBezTo>
                  <a:pt x="516385" y="540915"/>
                  <a:pt x="512835" y="548128"/>
                  <a:pt x="507802" y="553752"/>
                </a:cubicBezTo>
                <a:cubicBezTo>
                  <a:pt x="500873" y="561655"/>
                  <a:pt x="494494" y="571420"/>
                  <a:pt x="485734" y="576048"/>
                </a:cubicBezTo>
                <a:cubicBezTo>
                  <a:pt x="458163" y="590427"/>
                  <a:pt x="447893" y="614129"/>
                  <a:pt x="445182" y="643072"/>
                </a:cubicBezTo>
                <a:cubicBezTo>
                  <a:pt x="442626" y="669516"/>
                  <a:pt x="440826" y="695887"/>
                  <a:pt x="437493" y="722208"/>
                </a:cubicBezTo>
                <a:cubicBezTo>
                  <a:pt x="433541" y="754325"/>
                  <a:pt x="429002" y="786305"/>
                  <a:pt x="423498" y="818181"/>
                </a:cubicBezTo>
                <a:cubicBezTo>
                  <a:pt x="421124" y="831979"/>
                  <a:pt x="418251" y="846590"/>
                  <a:pt x="411910" y="858840"/>
                </a:cubicBezTo>
                <a:cubicBezTo>
                  <a:pt x="394385" y="893153"/>
                  <a:pt x="383708" y="929136"/>
                  <a:pt x="392694" y="966766"/>
                </a:cubicBezTo>
                <a:cubicBezTo>
                  <a:pt x="399849" y="996912"/>
                  <a:pt x="390997" y="1023546"/>
                  <a:pt x="375276" y="1044113"/>
                </a:cubicBezTo>
                <a:cubicBezTo>
                  <a:pt x="346749" y="1081537"/>
                  <a:pt x="357339" y="1117871"/>
                  <a:pt x="370946" y="1153742"/>
                </a:cubicBezTo>
                <a:cubicBezTo>
                  <a:pt x="377992" y="1172228"/>
                  <a:pt x="378654" y="1187852"/>
                  <a:pt x="375180" y="1206343"/>
                </a:cubicBezTo>
                <a:cubicBezTo>
                  <a:pt x="367043" y="1249174"/>
                  <a:pt x="337149" y="1280028"/>
                  <a:pt x="311155" y="1309565"/>
                </a:cubicBezTo>
                <a:cubicBezTo>
                  <a:pt x="288969" y="1334743"/>
                  <a:pt x="277667" y="1361792"/>
                  <a:pt x="270005" y="1390995"/>
                </a:cubicBezTo>
                <a:cubicBezTo>
                  <a:pt x="260173" y="1427857"/>
                  <a:pt x="267688" y="1455674"/>
                  <a:pt x="300742" y="1469872"/>
                </a:cubicBezTo>
                <a:cubicBezTo>
                  <a:pt x="310093" y="1473800"/>
                  <a:pt x="321291" y="1481193"/>
                  <a:pt x="324761" y="1489867"/>
                </a:cubicBezTo>
                <a:cubicBezTo>
                  <a:pt x="341975" y="1531719"/>
                  <a:pt x="365314" y="1573586"/>
                  <a:pt x="357764" y="1620763"/>
                </a:cubicBezTo>
                <a:cubicBezTo>
                  <a:pt x="347465" y="1685981"/>
                  <a:pt x="354098" y="1748120"/>
                  <a:pt x="375859" y="1810408"/>
                </a:cubicBezTo>
                <a:cubicBezTo>
                  <a:pt x="411109" y="1911446"/>
                  <a:pt x="447876" y="2012343"/>
                  <a:pt x="452120" y="2121573"/>
                </a:cubicBezTo>
                <a:cubicBezTo>
                  <a:pt x="452818" y="2139681"/>
                  <a:pt x="466350" y="2160060"/>
                  <a:pt x="479154" y="2174579"/>
                </a:cubicBezTo>
                <a:cubicBezTo>
                  <a:pt x="503504" y="2202386"/>
                  <a:pt x="505090" y="2200902"/>
                  <a:pt x="490307" y="2235921"/>
                </a:cubicBezTo>
                <a:cubicBezTo>
                  <a:pt x="486671" y="2244289"/>
                  <a:pt x="484918" y="2254397"/>
                  <a:pt x="479004" y="2260869"/>
                </a:cubicBezTo>
                <a:cubicBezTo>
                  <a:pt x="448923" y="2293842"/>
                  <a:pt x="460272" y="2330108"/>
                  <a:pt x="468379" y="2366479"/>
                </a:cubicBezTo>
                <a:cubicBezTo>
                  <a:pt x="469916" y="2372845"/>
                  <a:pt x="471955" y="2380500"/>
                  <a:pt x="469801" y="2386246"/>
                </a:cubicBezTo>
                <a:cubicBezTo>
                  <a:pt x="460121" y="2412190"/>
                  <a:pt x="466218" y="2432868"/>
                  <a:pt x="484511" y="2453006"/>
                </a:cubicBezTo>
                <a:cubicBezTo>
                  <a:pt x="500266" y="2470503"/>
                  <a:pt x="510590" y="2491368"/>
                  <a:pt x="495165" y="2515160"/>
                </a:cubicBezTo>
                <a:cubicBezTo>
                  <a:pt x="460969" y="2568022"/>
                  <a:pt x="463893" y="2620936"/>
                  <a:pt x="493463" y="2674477"/>
                </a:cubicBezTo>
                <a:cubicBezTo>
                  <a:pt x="514557" y="2712722"/>
                  <a:pt x="522129" y="2751630"/>
                  <a:pt x="508318" y="2795170"/>
                </a:cubicBezTo>
                <a:cubicBezTo>
                  <a:pt x="502962" y="2811920"/>
                  <a:pt x="509422" y="2832371"/>
                  <a:pt x="509620" y="2851292"/>
                </a:cubicBezTo>
                <a:cubicBezTo>
                  <a:pt x="509832" y="2861986"/>
                  <a:pt x="510718" y="2873767"/>
                  <a:pt x="506806" y="2883305"/>
                </a:cubicBezTo>
                <a:cubicBezTo>
                  <a:pt x="496883" y="2908699"/>
                  <a:pt x="483390" y="2932696"/>
                  <a:pt x="473674" y="2958260"/>
                </a:cubicBezTo>
                <a:cubicBezTo>
                  <a:pt x="469058" y="2970544"/>
                  <a:pt x="467306" y="2984860"/>
                  <a:pt x="468328" y="2998159"/>
                </a:cubicBezTo>
                <a:cubicBezTo>
                  <a:pt x="470969" y="3037516"/>
                  <a:pt x="474558" y="3076788"/>
                  <a:pt x="479836" y="3115713"/>
                </a:cubicBezTo>
                <a:cubicBezTo>
                  <a:pt x="488387" y="3179974"/>
                  <a:pt x="494938" y="3245373"/>
                  <a:pt x="555720" y="3286686"/>
                </a:cubicBezTo>
                <a:cubicBezTo>
                  <a:pt x="560620" y="3290067"/>
                  <a:pt x="564022" y="3297980"/>
                  <a:pt x="565371" y="3304362"/>
                </a:cubicBezTo>
                <a:cubicBezTo>
                  <a:pt x="571696" y="3333817"/>
                  <a:pt x="574867" y="3364327"/>
                  <a:pt x="583436" y="3393195"/>
                </a:cubicBezTo>
                <a:cubicBezTo>
                  <a:pt x="590328" y="3416286"/>
                  <a:pt x="590596" y="3435968"/>
                  <a:pt x="575531" y="3455326"/>
                </a:cubicBezTo>
                <a:cubicBezTo>
                  <a:pt x="565593" y="3467999"/>
                  <a:pt x="558050" y="3481744"/>
                  <a:pt x="554223" y="3496130"/>
                </a:cubicBezTo>
                <a:lnTo>
                  <a:pt x="553961" y="3498197"/>
                </a:lnTo>
                <a:lnTo>
                  <a:pt x="553960" y="3498197"/>
                </a:lnTo>
                <a:lnTo>
                  <a:pt x="551436" y="3518135"/>
                </a:lnTo>
                <a:cubicBezTo>
                  <a:pt x="551548" y="3525595"/>
                  <a:pt x="552752" y="3533161"/>
                  <a:pt x="555218" y="3540779"/>
                </a:cubicBezTo>
                <a:cubicBezTo>
                  <a:pt x="564891" y="3571265"/>
                  <a:pt x="551966" y="3593108"/>
                  <a:pt x="538695" y="3617469"/>
                </a:cubicBezTo>
                <a:cubicBezTo>
                  <a:pt x="529031" y="3635186"/>
                  <a:pt x="516723" y="3655441"/>
                  <a:pt x="517285" y="3674138"/>
                </a:cubicBezTo>
                <a:lnTo>
                  <a:pt x="513668" y="3700065"/>
                </a:lnTo>
                <a:lnTo>
                  <a:pt x="513522" y="3700095"/>
                </a:lnTo>
                <a:lnTo>
                  <a:pt x="513667" y="3700066"/>
                </a:lnTo>
                <a:lnTo>
                  <a:pt x="512906" y="3705519"/>
                </a:lnTo>
                <a:cubicBezTo>
                  <a:pt x="504666" y="3736627"/>
                  <a:pt x="489490" y="3767211"/>
                  <a:pt x="509270" y="3799980"/>
                </a:cubicBezTo>
                <a:cubicBezTo>
                  <a:pt x="511065" y="3802878"/>
                  <a:pt x="507773" y="3808725"/>
                  <a:pt x="507225" y="3813176"/>
                </a:cubicBezTo>
                <a:cubicBezTo>
                  <a:pt x="503204" y="3848743"/>
                  <a:pt x="513224" y="3880922"/>
                  <a:pt x="539280" y="3904366"/>
                </a:cubicBezTo>
                <a:cubicBezTo>
                  <a:pt x="573271" y="3935120"/>
                  <a:pt x="579705" y="3972027"/>
                  <a:pt x="573428" y="4014303"/>
                </a:cubicBezTo>
                <a:cubicBezTo>
                  <a:pt x="571417" y="4027879"/>
                  <a:pt x="570355" y="4041368"/>
                  <a:pt x="568930" y="4055079"/>
                </a:cubicBezTo>
                <a:cubicBezTo>
                  <a:pt x="566799" y="4073638"/>
                  <a:pt x="564496" y="4092406"/>
                  <a:pt x="562365" y="4110965"/>
                </a:cubicBezTo>
                <a:cubicBezTo>
                  <a:pt x="560185" y="4128956"/>
                  <a:pt x="555521" y="4149087"/>
                  <a:pt x="573083" y="4161253"/>
                </a:cubicBezTo>
                <a:cubicBezTo>
                  <a:pt x="588198" y="4171733"/>
                  <a:pt x="587633" y="4180202"/>
                  <a:pt x="576478" y="4192125"/>
                </a:cubicBezTo>
                <a:cubicBezTo>
                  <a:pt x="537414" y="4233572"/>
                  <a:pt x="515015" y="4281532"/>
                  <a:pt x="518425" y="4339756"/>
                </a:cubicBezTo>
                <a:cubicBezTo>
                  <a:pt x="519135" y="4351745"/>
                  <a:pt x="517590" y="4364130"/>
                  <a:pt x="515819" y="4376151"/>
                </a:cubicBezTo>
                <a:cubicBezTo>
                  <a:pt x="514770" y="4383518"/>
                  <a:pt x="513670" y="4392418"/>
                  <a:pt x="508946" y="4397248"/>
                </a:cubicBezTo>
                <a:cubicBezTo>
                  <a:pt x="472969" y="4434779"/>
                  <a:pt x="449705" y="4479566"/>
                  <a:pt x="432100" y="4527661"/>
                </a:cubicBezTo>
                <a:cubicBezTo>
                  <a:pt x="425830" y="4544875"/>
                  <a:pt x="419665" y="4563232"/>
                  <a:pt x="419018" y="4581271"/>
                </a:cubicBezTo>
                <a:cubicBezTo>
                  <a:pt x="418440" y="4600071"/>
                  <a:pt x="424020" y="4619266"/>
                  <a:pt x="427842" y="4638045"/>
                </a:cubicBezTo>
                <a:cubicBezTo>
                  <a:pt x="430001" y="4649136"/>
                  <a:pt x="430992" y="4662053"/>
                  <a:pt x="437307" y="4670468"/>
                </a:cubicBezTo>
                <a:cubicBezTo>
                  <a:pt x="457155" y="4697159"/>
                  <a:pt x="478242" y="4722778"/>
                  <a:pt x="500763" y="4747310"/>
                </a:cubicBezTo>
                <a:cubicBezTo>
                  <a:pt x="520091" y="4768310"/>
                  <a:pt x="522973" y="4772639"/>
                  <a:pt x="503130" y="4794154"/>
                </a:cubicBezTo>
                <a:cubicBezTo>
                  <a:pt x="482771" y="4816293"/>
                  <a:pt x="473487" y="4842394"/>
                  <a:pt x="471276" y="4870525"/>
                </a:cubicBezTo>
                <a:cubicBezTo>
                  <a:pt x="467881" y="4915026"/>
                  <a:pt x="465662" y="4959799"/>
                  <a:pt x="466095" y="5004333"/>
                </a:cubicBezTo>
                <a:cubicBezTo>
                  <a:pt x="466529" y="5044659"/>
                  <a:pt x="485734" y="5062225"/>
                  <a:pt x="526112" y="5066571"/>
                </a:cubicBezTo>
                <a:cubicBezTo>
                  <a:pt x="548535" y="5069112"/>
                  <a:pt x="572977" y="5072810"/>
                  <a:pt x="581076" y="5096554"/>
                </a:cubicBezTo>
                <a:cubicBezTo>
                  <a:pt x="594186" y="5135338"/>
                  <a:pt x="602121" y="5176127"/>
                  <a:pt x="650387" y="5191419"/>
                </a:cubicBezTo>
                <a:cubicBezTo>
                  <a:pt x="641132" y="5203168"/>
                  <a:pt x="635667" y="5210364"/>
                  <a:pt x="630186" y="5217371"/>
                </a:cubicBezTo>
                <a:cubicBezTo>
                  <a:pt x="614931" y="5236746"/>
                  <a:pt x="611101" y="5274397"/>
                  <a:pt x="627425" y="5291847"/>
                </a:cubicBezTo>
                <a:cubicBezTo>
                  <a:pt x="651204" y="5317603"/>
                  <a:pt x="649544" y="5343389"/>
                  <a:pt x="635466" y="5371456"/>
                </a:cubicBezTo>
                <a:cubicBezTo>
                  <a:pt x="612203" y="5418347"/>
                  <a:pt x="622990" y="5467290"/>
                  <a:pt x="638101" y="5511248"/>
                </a:cubicBezTo>
                <a:cubicBezTo>
                  <a:pt x="649363" y="5544462"/>
                  <a:pt x="667662" y="5579328"/>
                  <a:pt x="704029" y="5598387"/>
                </a:cubicBezTo>
                <a:cubicBezTo>
                  <a:pt x="715672" y="5604399"/>
                  <a:pt x="722615" y="5619644"/>
                  <a:pt x="730967" y="5631508"/>
                </a:cubicBezTo>
                <a:cubicBezTo>
                  <a:pt x="737804" y="5641405"/>
                  <a:pt x="744309" y="5651903"/>
                  <a:pt x="749162" y="5663130"/>
                </a:cubicBezTo>
                <a:cubicBezTo>
                  <a:pt x="754463" y="5675079"/>
                  <a:pt x="761782" y="5688186"/>
                  <a:pt x="761184" y="5700484"/>
                </a:cubicBezTo>
                <a:cubicBezTo>
                  <a:pt x="759614" y="5737740"/>
                  <a:pt x="771960" y="5766072"/>
                  <a:pt x="801844" y="5789549"/>
                </a:cubicBezTo>
                <a:cubicBezTo>
                  <a:pt x="817303" y="5801719"/>
                  <a:pt x="836388" y="5820061"/>
                  <a:pt x="838139" y="5837118"/>
                </a:cubicBezTo>
                <a:cubicBezTo>
                  <a:pt x="842502" y="5878614"/>
                  <a:pt x="859317" y="5911893"/>
                  <a:pt x="879049" y="5947777"/>
                </a:cubicBezTo>
                <a:cubicBezTo>
                  <a:pt x="891685" y="5970916"/>
                  <a:pt x="901390" y="5997576"/>
                  <a:pt x="913424" y="6022496"/>
                </a:cubicBezTo>
                <a:cubicBezTo>
                  <a:pt x="927563" y="6051619"/>
                  <a:pt x="934736" y="6084059"/>
                  <a:pt x="967911" y="6099584"/>
                </a:cubicBezTo>
                <a:cubicBezTo>
                  <a:pt x="971515" y="6101356"/>
                  <a:pt x="972656" y="6107567"/>
                  <a:pt x="976160" y="6110307"/>
                </a:cubicBezTo>
                <a:cubicBezTo>
                  <a:pt x="986909" y="6119081"/>
                  <a:pt x="997159" y="6130771"/>
                  <a:pt x="1009580" y="6134800"/>
                </a:cubicBezTo>
                <a:cubicBezTo>
                  <a:pt x="1045840" y="6146407"/>
                  <a:pt x="1082944" y="6154685"/>
                  <a:pt x="1119632" y="6164726"/>
                </a:cubicBezTo>
                <a:cubicBezTo>
                  <a:pt x="1127482" y="6166877"/>
                  <a:pt x="1137401" y="6168649"/>
                  <a:pt x="1142302" y="6174132"/>
                </a:cubicBezTo>
                <a:cubicBezTo>
                  <a:pt x="1170448" y="6205802"/>
                  <a:pt x="1197698" y="6238132"/>
                  <a:pt x="1224601" y="6270869"/>
                </a:cubicBezTo>
                <a:cubicBezTo>
                  <a:pt x="1235371" y="6284042"/>
                  <a:pt x="1231132" y="6296289"/>
                  <a:pt x="1221274" y="6309817"/>
                </a:cubicBezTo>
                <a:cubicBezTo>
                  <a:pt x="1211948" y="6322912"/>
                  <a:pt x="1202505" y="6338888"/>
                  <a:pt x="1201234" y="6354305"/>
                </a:cubicBezTo>
                <a:cubicBezTo>
                  <a:pt x="1198888" y="6385130"/>
                  <a:pt x="1200626" y="6416726"/>
                  <a:pt x="1203453" y="6447651"/>
                </a:cubicBezTo>
                <a:cubicBezTo>
                  <a:pt x="1204511" y="6459223"/>
                  <a:pt x="1212466" y="6470931"/>
                  <a:pt x="1218957" y="6481243"/>
                </a:cubicBezTo>
                <a:cubicBezTo>
                  <a:pt x="1231263" y="6500776"/>
                  <a:pt x="1247036" y="6518465"/>
                  <a:pt x="1257705" y="6538915"/>
                </a:cubicBezTo>
                <a:cubicBezTo>
                  <a:pt x="1270012" y="6562662"/>
                  <a:pt x="1287492" y="6575985"/>
                  <a:pt x="1313400" y="6581077"/>
                </a:cubicBezTo>
                <a:cubicBezTo>
                  <a:pt x="1351968" y="6588650"/>
                  <a:pt x="1380543" y="6612439"/>
                  <a:pt x="1404616" y="6641421"/>
                </a:cubicBezTo>
                <a:cubicBezTo>
                  <a:pt x="1435335" y="6678212"/>
                  <a:pt x="1438290" y="6725193"/>
                  <a:pt x="1449003" y="6769170"/>
                </a:cubicBezTo>
                <a:cubicBezTo>
                  <a:pt x="1453029" y="6786020"/>
                  <a:pt x="1456729" y="6803471"/>
                  <a:pt x="1464411" y="6818457"/>
                </a:cubicBezTo>
                <a:lnTo>
                  <a:pt x="1482665" y="6857998"/>
                </a:lnTo>
                <a:lnTo>
                  <a:pt x="1000755" y="6857998"/>
                </a:lnTo>
                <a:lnTo>
                  <a:pt x="979250" y="6816111"/>
                </a:lnTo>
                <a:cubicBezTo>
                  <a:pt x="970168" y="6794177"/>
                  <a:pt x="965863" y="6770086"/>
                  <a:pt x="956780" y="6748151"/>
                </a:cubicBezTo>
                <a:cubicBezTo>
                  <a:pt x="941775" y="6711644"/>
                  <a:pt x="923647" y="6676570"/>
                  <a:pt x="908453" y="6640082"/>
                </a:cubicBezTo>
                <a:cubicBezTo>
                  <a:pt x="879255" y="6569674"/>
                  <a:pt x="850985" y="6498989"/>
                  <a:pt x="822909" y="6428288"/>
                </a:cubicBezTo>
                <a:cubicBezTo>
                  <a:pt x="816934" y="6413148"/>
                  <a:pt x="814822" y="6396314"/>
                  <a:pt x="808485" y="6381398"/>
                </a:cubicBezTo>
                <a:cubicBezTo>
                  <a:pt x="791477" y="6341822"/>
                  <a:pt x="773350" y="6302540"/>
                  <a:pt x="755048" y="6263466"/>
                </a:cubicBezTo>
                <a:cubicBezTo>
                  <a:pt x="743894" y="6239807"/>
                  <a:pt x="730707" y="6216908"/>
                  <a:pt x="719917" y="6193026"/>
                </a:cubicBezTo>
                <a:cubicBezTo>
                  <a:pt x="711284" y="6173919"/>
                  <a:pt x="704118" y="6154105"/>
                  <a:pt x="698070" y="6133997"/>
                </a:cubicBezTo>
                <a:cubicBezTo>
                  <a:pt x="692853" y="6116682"/>
                  <a:pt x="691551" y="6098246"/>
                  <a:pt x="685592" y="6081192"/>
                </a:cubicBezTo>
                <a:cubicBezTo>
                  <a:pt x="669514" y="6035024"/>
                  <a:pt x="651968" y="5989570"/>
                  <a:pt x="635166" y="5943853"/>
                </a:cubicBezTo>
                <a:cubicBezTo>
                  <a:pt x="628516" y="5925524"/>
                  <a:pt x="623160" y="5906692"/>
                  <a:pt x="615235" y="5889051"/>
                </a:cubicBezTo>
                <a:cubicBezTo>
                  <a:pt x="594274" y="5841801"/>
                  <a:pt x="571108" y="5795521"/>
                  <a:pt x="551077" y="5747994"/>
                </a:cubicBezTo>
                <a:cubicBezTo>
                  <a:pt x="534467" y="5708575"/>
                  <a:pt x="521357" y="5667688"/>
                  <a:pt x="506212" y="5627557"/>
                </a:cubicBezTo>
                <a:cubicBezTo>
                  <a:pt x="499682" y="5610555"/>
                  <a:pt x="491139" y="5594502"/>
                  <a:pt x="485372" y="5577430"/>
                </a:cubicBezTo>
                <a:cubicBezTo>
                  <a:pt x="472314" y="5539214"/>
                  <a:pt x="460723" y="5500292"/>
                  <a:pt x="447647" y="5461888"/>
                </a:cubicBezTo>
                <a:cubicBezTo>
                  <a:pt x="440100" y="5440003"/>
                  <a:pt x="428258" y="5419278"/>
                  <a:pt x="422573" y="5396841"/>
                </a:cubicBezTo>
                <a:cubicBezTo>
                  <a:pt x="409095" y="5343553"/>
                  <a:pt x="398049" y="5289660"/>
                  <a:pt x="386243" y="5235835"/>
                </a:cubicBezTo>
                <a:cubicBezTo>
                  <a:pt x="374093" y="5180322"/>
                  <a:pt x="361580" y="5125031"/>
                  <a:pt x="350188" y="5069445"/>
                </a:cubicBezTo>
                <a:cubicBezTo>
                  <a:pt x="344154" y="5039006"/>
                  <a:pt x="340760" y="5008134"/>
                  <a:pt x="334916" y="4977679"/>
                </a:cubicBezTo>
                <a:cubicBezTo>
                  <a:pt x="329796" y="4950982"/>
                  <a:pt x="322420" y="4924682"/>
                  <a:pt x="316732" y="4898038"/>
                </a:cubicBezTo>
                <a:cubicBezTo>
                  <a:pt x="311944" y="4874947"/>
                  <a:pt x="308277" y="4851558"/>
                  <a:pt x="303487" y="4828467"/>
                </a:cubicBezTo>
                <a:cubicBezTo>
                  <a:pt x="295710" y="4791492"/>
                  <a:pt x="287380" y="4754757"/>
                  <a:pt x="279427" y="4717991"/>
                </a:cubicBezTo>
                <a:cubicBezTo>
                  <a:pt x="276299" y="4702591"/>
                  <a:pt x="270066" y="4686707"/>
                  <a:pt x="271575" y="4671841"/>
                </a:cubicBezTo>
                <a:cubicBezTo>
                  <a:pt x="275423" y="4634375"/>
                  <a:pt x="270023" y="4598330"/>
                  <a:pt x="261746" y="4562167"/>
                </a:cubicBezTo>
                <a:cubicBezTo>
                  <a:pt x="258892" y="4549802"/>
                  <a:pt x="258043" y="4536297"/>
                  <a:pt x="260158" y="4523860"/>
                </a:cubicBezTo>
                <a:cubicBezTo>
                  <a:pt x="264337" y="4498417"/>
                  <a:pt x="271242" y="4473492"/>
                  <a:pt x="276972" y="4448290"/>
                </a:cubicBezTo>
                <a:cubicBezTo>
                  <a:pt x="277678" y="4445546"/>
                  <a:pt x="277574" y="4442304"/>
                  <a:pt x="277882" y="4439409"/>
                </a:cubicBezTo>
                <a:cubicBezTo>
                  <a:pt x="279636" y="4422985"/>
                  <a:pt x="281404" y="4406757"/>
                  <a:pt x="282776" y="4390368"/>
                </a:cubicBezTo>
                <a:cubicBezTo>
                  <a:pt x="283496" y="4381505"/>
                  <a:pt x="282871" y="4372570"/>
                  <a:pt x="283402" y="4363722"/>
                </a:cubicBezTo>
                <a:cubicBezTo>
                  <a:pt x="285628" y="4329468"/>
                  <a:pt x="273313" y="4293097"/>
                  <a:pt x="293599" y="4261782"/>
                </a:cubicBezTo>
                <a:cubicBezTo>
                  <a:pt x="306663" y="4241459"/>
                  <a:pt x="301566" y="4223369"/>
                  <a:pt x="297435" y="4203280"/>
                </a:cubicBezTo>
                <a:cubicBezTo>
                  <a:pt x="294324" y="4188066"/>
                  <a:pt x="293454" y="4172267"/>
                  <a:pt x="291841" y="4156730"/>
                </a:cubicBezTo>
                <a:cubicBezTo>
                  <a:pt x="288777" y="4129463"/>
                  <a:pt x="286090" y="4102160"/>
                  <a:pt x="282644" y="4074927"/>
                </a:cubicBezTo>
                <a:cubicBezTo>
                  <a:pt x="281468" y="4066234"/>
                  <a:pt x="275910" y="4057753"/>
                  <a:pt x="275888" y="4049146"/>
                </a:cubicBezTo>
                <a:cubicBezTo>
                  <a:pt x="275887" y="4009354"/>
                  <a:pt x="277975" y="3969373"/>
                  <a:pt x="277593" y="3929618"/>
                </a:cubicBezTo>
                <a:cubicBezTo>
                  <a:pt x="277443" y="3907060"/>
                  <a:pt x="271742" y="3884432"/>
                  <a:pt x="272369" y="3861992"/>
                </a:cubicBezTo>
                <a:cubicBezTo>
                  <a:pt x="273065" y="3836105"/>
                  <a:pt x="278553" y="3810351"/>
                  <a:pt x="280974" y="3784495"/>
                </a:cubicBezTo>
                <a:cubicBezTo>
                  <a:pt x="281660" y="3777354"/>
                  <a:pt x="279243" y="3769733"/>
                  <a:pt x="278188" y="3762368"/>
                </a:cubicBezTo>
                <a:cubicBezTo>
                  <a:pt x="277045" y="3754055"/>
                  <a:pt x="275539" y="3745966"/>
                  <a:pt x="274587" y="3737636"/>
                </a:cubicBezTo>
                <a:lnTo>
                  <a:pt x="274110" y="3733149"/>
                </a:lnTo>
                <a:lnTo>
                  <a:pt x="307451" y="3729245"/>
                </a:lnTo>
                <a:lnTo>
                  <a:pt x="420781" y="3714526"/>
                </a:lnTo>
                <a:lnTo>
                  <a:pt x="307452" y="3729244"/>
                </a:lnTo>
                <a:lnTo>
                  <a:pt x="274111" y="3733148"/>
                </a:lnTo>
                <a:lnTo>
                  <a:pt x="266480" y="3661472"/>
                </a:lnTo>
                <a:cubicBezTo>
                  <a:pt x="264299" y="3645987"/>
                  <a:pt x="255031" y="3630383"/>
                  <a:pt x="256559" y="3615703"/>
                </a:cubicBezTo>
                <a:cubicBezTo>
                  <a:pt x="259373" y="3585795"/>
                  <a:pt x="244356" y="3557516"/>
                  <a:pt x="251912" y="3527176"/>
                </a:cubicBezTo>
                <a:cubicBezTo>
                  <a:pt x="254116" y="3517788"/>
                  <a:pt x="245382" y="3505962"/>
                  <a:pt x="243998" y="3494992"/>
                </a:cubicBezTo>
                <a:lnTo>
                  <a:pt x="237062" y="3424466"/>
                </a:lnTo>
                <a:lnTo>
                  <a:pt x="235887" y="3412521"/>
                </a:lnTo>
                <a:cubicBezTo>
                  <a:pt x="233822" y="3387840"/>
                  <a:pt x="228827" y="3362470"/>
                  <a:pt x="231972" y="3338271"/>
                </a:cubicBezTo>
                <a:cubicBezTo>
                  <a:pt x="235392" y="3312898"/>
                  <a:pt x="232587" y="3290581"/>
                  <a:pt x="223937" y="3267077"/>
                </a:cubicBezTo>
                <a:cubicBezTo>
                  <a:pt x="218064" y="3250969"/>
                  <a:pt x="215900" y="3233567"/>
                  <a:pt x="213012" y="3216616"/>
                </a:cubicBezTo>
                <a:cubicBezTo>
                  <a:pt x="209813" y="3198353"/>
                  <a:pt x="211941" y="3177689"/>
                  <a:pt x="204156" y="3161566"/>
                </a:cubicBezTo>
                <a:cubicBezTo>
                  <a:pt x="181020" y="3113557"/>
                  <a:pt x="172373" y="3062888"/>
                  <a:pt x="167623" y="3010908"/>
                </a:cubicBezTo>
                <a:cubicBezTo>
                  <a:pt x="166756" y="3001420"/>
                  <a:pt x="168527" y="2991502"/>
                  <a:pt x="170542" y="2982138"/>
                </a:cubicBezTo>
                <a:cubicBezTo>
                  <a:pt x="182762" y="2927454"/>
                  <a:pt x="176374" y="2874284"/>
                  <a:pt x="160998" y="2821168"/>
                </a:cubicBezTo>
                <a:cubicBezTo>
                  <a:pt x="157698" y="2810183"/>
                  <a:pt x="156174" y="2797697"/>
                  <a:pt x="157427" y="2786297"/>
                </a:cubicBezTo>
                <a:cubicBezTo>
                  <a:pt x="161189" y="2754195"/>
                  <a:pt x="169403" y="2722645"/>
                  <a:pt x="171250" y="2690530"/>
                </a:cubicBezTo>
                <a:cubicBezTo>
                  <a:pt x="174243" y="2637459"/>
                  <a:pt x="143920" y="2594508"/>
                  <a:pt x="122562" y="2549209"/>
                </a:cubicBezTo>
                <a:cubicBezTo>
                  <a:pt x="102363" y="2506099"/>
                  <a:pt x="62470" y="2471484"/>
                  <a:pt x="65809" y="2417997"/>
                </a:cubicBezTo>
                <a:cubicBezTo>
                  <a:pt x="66082" y="2412617"/>
                  <a:pt x="60422" y="2407204"/>
                  <a:pt x="58557" y="2401444"/>
                </a:cubicBezTo>
                <a:cubicBezTo>
                  <a:pt x="53477" y="2385647"/>
                  <a:pt x="47642" y="2369921"/>
                  <a:pt x="44442" y="2353760"/>
                </a:cubicBezTo>
                <a:cubicBezTo>
                  <a:pt x="40346" y="2334048"/>
                  <a:pt x="39250" y="2313680"/>
                  <a:pt x="35533" y="2293932"/>
                </a:cubicBezTo>
                <a:cubicBezTo>
                  <a:pt x="30915" y="2268528"/>
                  <a:pt x="22539" y="2243852"/>
                  <a:pt x="20216" y="2218428"/>
                </a:cubicBezTo>
                <a:cubicBezTo>
                  <a:pt x="18344" y="2197940"/>
                  <a:pt x="23508" y="2176998"/>
                  <a:pt x="25068" y="2156387"/>
                </a:cubicBezTo>
                <a:cubicBezTo>
                  <a:pt x="27193" y="2127307"/>
                  <a:pt x="22986" y="2095935"/>
                  <a:pt x="32822" y="2069593"/>
                </a:cubicBezTo>
                <a:cubicBezTo>
                  <a:pt x="43261" y="2041475"/>
                  <a:pt x="46802" y="2015326"/>
                  <a:pt x="40270" y="1987801"/>
                </a:cubicBezTo>
                <a:cubicBezTo>
                  <a:pt x="38092" y="1978626"/>
                  <a:pt x="29031" y="1967402"/>
                  <a:pt x="20494" y="1963975"/>
                </a:cubicBezTo>
                <a:cubicBezTo>
                  <a:pt x="1431" y="1956341"/>
                  <a:pt x="-2957" y="1943928"/>
                  <a:pt x="1728" y="1926090"/>
                </a:cubicBezTo>
                <a:cubicBezTo>
                  <a:pt x="5670" y="1910617"/>
                  <a:pt x="6643" y="1891972"/>
                  <a:pt x="15953" y="1880793"/>
                </a:cubicBezTo>
                <a:cubicBezTo>
                  <a:pt x="42326" y="1849112"/>
                  <a:pt x="39894" y="1812030"/>
                  <a:pt x="44378" y="1775275"/>
                </a:cubicBezTo>
                <a:cubicBezTo>
                  <a:pt x="47111" y="1752836"/>
                  <a:pt x="45428" y="1732327"/>
                  <a:pt x="40192" y="1710615"/>
                </a:cubicBezTo>
                <a:cubicBezTo>
                  <a:pt x="28614" y="1663468"/>
                  <a:pt x="34611" y="1616049"/>
                  <a:pt x="43506" y="1568941"/>
                </a:cubicBezTo>
                <a:cubicBezTo>
                  <a:pt x="49458" y="1537788"/>
                  <a:pt x="51927" y="1506189"/>
                  <a:pt x="58087" y="1475211"/>
                </a:cubicBezTo>
                <a:cubicBezTo>
                  <a:pt x="62855" y="1452010"/>
                  <a:pt x="68949" y="1428691"/>
                  <a:pt x="78062" y="1407007"/>
                </a:cubicBezTo>
                <a:cubicBezTo>
                  <a:pt x="91450" y="1375554"/>
                  <a:pt x="113342" y="1347158"/>
                  <a:pt x="103406" y="1309613"/>
                </a:cubicBezTo>
                <a:cubicBezTo>
                  <a:pt x="94647" y="1276551"/>
                  <a:pt x="103823" y="1245107"/>
                  <a:pt x="112398" y="1213333"/>
                </a:cubicBezTo>
                <a:cubicBezTo>
                  <a:pt x="118682" y="1189993"/>
                  <a:pt x="125158" y="1166639"/>
                  <a:pt x="128337" y="1142817"/>
                </a:cubicBezTo>
                <a:cubicBezTo>
                  <a:pt x="132066" y="1114546"/>
                  <a:pt x="126549" y="1083485"/>
                  <a:pt x="135869" y="1057764"/>
                </a:cubicBezTo>
                <a:cubicBezTo>
                  <a:pt x="145653" y="1030852"/>
                  <a:pt x="135536" y="1010162"/>
                  <a:pt x="130022" y="987518"/>
                </a:cubicBezTo>
                <a:cubicBezTo>
                  <a:pt x="121364" y="951388"/>
                  <a:pt x="108170" y="915863"/>
                  <a:pt x="117312" y="877725"/>
                </a:cubicBezTo>
                <a:cubicBezTo>
                  <a:pt x="128381" y="831376"/>
                  <a:pt x="140621" y="785301"/>
                  <a:pt x="150914" y="738832"/>
                </a:cubicBezTo>
                <a:cubicBezTo>
                  <a:pt x="154823" y="720874"/>
                  <a:pt x="155382" y="701887"/>
                  <a:pt x="156184" y="683447"/>
                </a:cubicBezTo>
                <a:cubicBezTo>
                  <a:pt x="156694" y="665994"/>
                  <a:pt x="149492" y="645801"/>
                  <a:pt x="156246" y="631789"/>
                </a:cubicBezTo>
                <a:cubicBezTo>
                  <a:pt x="173615" y="595769"/>
                  <a:pt x="180461" y="559754"/>
                  <a:pt x="176856" y="520291"/>
                </a:cubicBezTo>
                <a:cubicBezTo>
                  <a:pt x="175502" y="505492"/>
                  <a:pt x="182724" y="490294"/>
                  <a:pt x="182873" y="475169"/>
                </a:cubicBezTo>
                <a:cubicBezTo>
                  <a:pt x="182896" y="454505"/>
                  <a:pt x="185870" y="430512"/>
                  <a:pt x="177029" y="413338"/>
                </a:cubicBezTo>
                <a:cubicBezTo>
                  <a:pt x="156124" y="372972"/>
                  <a:pt x="167251" y="337714"/>
                  <a:pt x="180788" y="299554"/>
                </a:cubicBezTo>
                <a:cubicBezTo>
                  <a:pt x="194189" y="261982"/>
                  <a:pt x="204001" y="222826"/>
                  <a:pt x="211504" y="183499"/>
                </a:cubicBezTo>
                <a:cubicBezTo>
                  <a:pt x="214170" y="168715"/>
                  <a:pt x="205952" y="152060"/>
                  <a:pt x="203169" y="136243"/>
                </a:cubicBezTo>
                <a:cubicBezTo>
                  <a:pt x="202268" y="130586"/>
                  <a:pt x="201126" y="124377"/>
                  <a:pt x="202558" y="119082"/>
                </a:cubicBezTo>
                <a:cubicBezTo>
                  <a:pt x="212824" y="80698"/>
                  <a:pt x="220596" y="42109"/>
                  <a:pt x="217768" y="2930"/>
                </a:cubicBezTo>
                <a:lnTo>
                  <a:pt x="217273" y="1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8090F-9078-46AA-A952-2C590B504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6753" y="982659"/>
            <a:ext cx="3058496" cy="2786062"/>
          </a:xfrm>
        </p:spPr>
        <p:txBody>
          <a:bodyPr anchor="b">
            <a:normAutofit/>
          </a:bodyPr>
          <a:lstStyle>
            <a:lvl1pPr algn="ctr">
              <a:spcBef>
                <a:spcPts val="1000"/>
              </a:spcBef>
              <a:defRPr sz="6000"/>
            </a:lvl1pPr>
          </a:lstStyle>
          <a:p>
            <a:r>
              <a:rPr lang="en-US" dirty="0"/>
              <a:t>Edit Master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3801337-74BF-441F-A600-F6F7BBC2C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xmlns="" id="{A409C34B-2728-4E1C-8366-64CF09413B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" y="0"/>
            <a:ext cx="3714575" cy="3333750"/>
          </a:xfrm>
          <a:custGeom>
            <a:avLst/>
            <a:gdLst>
              <a:gd name="connsiteX0" fmla="*/ 2339582 w 3714575"/>
              <a:gd name="connsiteY0" fmla="*/ 0 h 3333750"/>
              <a:gd name="connsiteX1" fmla="*/ 2355830 w 3714575"/>
              <a:gd name="connsiteY1" fmla="*/ 61476 h 3333750"/>
              <a:gd name="connsiteX2" fmla="*/ 2377523 w 3714575"/>
              <a:gd name="connsiteY2" fmla="*/ 122587 h 3333750"/>
              <a:gd name="connsiteX3" fmla="*/ 2444419 w 3714575"/>
              <a:gd name="connsiteY3" fmla="*/ 192440 h 3333750"/>
              <a:gd name="connsiteX4" fmla="*/ 2559207 w 3714575"/>
              <a:gd name="connsiteY4" fmla="*/ 349349 h 3333750"/>
              <a:gd name="connsiteX5" fmla="*/ 2602224 w 3714575"/>
              <a:gd name="connsiteY5" fmla="*/ 414481 h 3333750"/>
              <a:gd name="connsiteX6" fmla="*/ 2616683 w 3714575"/>
              <a:gd name="connsiteY6" fmla="*/ 450004 h 3333750"/>
              <a:gd name="connsiteX7" fmla="*/ 2669002 w 3714575"/>
              <a:gd name="connsiteY7" fmla="*/ 533870 h 3333750"/>
              <a:gd name="connsiteX8" fmla="*/ 2700534 w 3714575"/>
              <a:gd name="connsiteY8" fmla="*/ 575333 h 3333750"/>
              <a:gd name="connsiteX9" fmla="*/ 2807478 w 3714575"/>
              <a:gd name="connsiteY9" fmla="*/ 710990 h 3333750"/>
              <a:gd name="connsiteX10" fmla="*/ 2835000 w 3714575"/>
              <a:gd name="connsiteY10" fmla="*/ 758970 h 3333750"/>
              <a:gd name="connsiteX11" fmla="*/ 2870021 w 3714575"/>
              <a:gd name="connsiteY11" fmla="*/ 838495 h 3333750"/>
              <a:gd name="connsiteX12" fmla="*/ 2882401 w 3714575"/>
              <a:gd name="connsiteY12" fmla="*/ 884070 h 3333750"/>
              <a:gd name="connsiteX13" fmla="*/ 2936994 w 3714575"/>
              <a:gd name="connsiteY13" fmla="*/ 969073 h 3333750"/>
              <a:gd name="connsiteX14" fmla="*/ 3076950 w 3714575"/>
              <a:gd name="connsiteY14" fmla="*/ 1112096 h 3333750"/>
              <a:gd name="connsiteX15" fmla="*/ 3141387 w 3714575"/>
              <a:gd name="connsiteY15" fmla="*/ 1257566 h 3333750"/>
              <a:gd name="connsiteX16" fmla="*/ 3193070 w 3714575"/>
              <a:gd name="connsiteY16" fmla="*/ 1311395 h 3333750"/>
              <a:gd name="connsiteX17" fmla="*/ 3250072 w 3714575"/>
              <a:gd name="connsiteY17" fmla="*/ 1405992 h 3333750"/>
              <a:gd name="connsiteX18" fmla="*/ 3283739 w 3714575"/>
              <a:gd name="connsiteY18" fmla="*/ 1523445 h 3333750"/>
              <a:gd name="connsiteX19" fmla="*/ 3306504 w 3714575"/>
              <a:gd name="connsiteY19" fmla="*/ 1636638 h 3333750"/>
              <a:gd name="connsiteX20" fmla="*/ 3323415 w 3714575"/>
              <a:gd name="connsiteY20" fmla="*/ 1708173 h 3333750"/>
              <a:gd name="connsiteX21" fmla="*/ 3330833 w 3714575"/>
              <a:gd name="connsiteY21" fmla="*/ 1831463 h 3333750"/>
              <a:gd name="connsiteX22" fmla="*/ 3325458 w 3714575"/>
              <a:gd name="connsiteY22" fmla="*/ 1932532 h 3333750"/>
              <a:gd name="connsiteX23" fmla="*/ 3320393 w 3714575"/>
              <a:gd name="connsiteY23" fmla="*/ 2050249 h 3333750"/>
              <a:gd name="connsiteX24" fmla="*/ 3338141 w 3714575"/>
              <a:gd name="connsiteY24" fmla="*/ 2210114 h 3333750"/>
              <a:gd name="connsiteX25" fmla="*/ 3404627 w 3714575"/>
              <a:gd name="connsiteY25" fmla="*/ 2378738 h 3333750"/>
              <a:gd name="connsiteX26" fmla="*/ 3407258 w 3714575"/>
              <a:gd name="connsiteY26" fmla="*/ 2435467 h 3333750"/>
              <a:gd name="connsiteX27" fmla="*/ 3356494 w 3714575"/>
              <a:gd name="connsiteY27" fmla="*/ 2599849 h 3333750"/>
              <a:gd name="connsiteX28" fmla="*/ 3294073 w 3714575"/>
              <a:gd name="connsiteY28" fmla="*/ 2842361 h 3333750"/>
              <a:gd name="connsiteX29" fmla="*/ 3312857 w 3714575"/>
              <a:gd name="connsiteY29" fmla="*/ 2908440 h 3333750"/>
              <a:gd name="connsiteX30" fmla="*/ 3351201 w 3714575"/>
              <a:gd name="connsiteY30" fmla="*/ 3016205 h 3333750"/>
              <a:gd name="connsiteX31" fmla="*/ 3438099 w 3714575"/>
              <a:gd name="connsiteY31" fmla="*/ 3085336 h 3333750"/>
              <a:gd name="connsiteX32" fmla="*/ 3539878 w 3714575"/>
              <a:gd name="connsiteY32" fmla="*/ 3136681 h 3333750"/>
              <a:gd name="connsiteX33" fmla="*/ 3579432 w 3714575"/>
              <a:gd name="connsiteY33" fmla="*/ 3179271 h 3333750"/>
              <a:gd name="connsiteX34" fmla="*/ 3603095 w 3714575"/>
              <a:gd name="connsiteY34" fmla="*/ 3224801 h 3333750"/>
              <a:gd name="connsiteX35" fmla="*/ 3643662 w 3714575"/>
              <a:gd name="connsiteY35" fmla="*/ 3288499 h 3333750"/>
              <a:gd name="connsiteX36" fmla="*/ 3714575 w 3714575"/>
              <a:gd name="connsiteY36" fmla="*/ 3333750 h 3333750"/>
              <a:gd name="connsiteX37" fmla="*/ 0 w 3714575"/>
              <a:gd name="connsiteY37" fmla="*/ 3333750 h 3333750"/>
              <a:gd name="connsiteX38" fmla="*/ 0 w 3714575"/>
              <a:gd name="connsiteY38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14575" h="3333750">
                <a:moveTo>
                  <a:pt x="2339582" y="0"/>
                </a:moveTo>
                <a:lnTo>
                  <a:pt x="2355830" y="61476"/>
                </a:lnTo>
                <a:cubicBezTo>
                  <a:pt x="2361585" y="83045"/>
                  <a:pt x="2368093" y="103971"/>
                  <a:pt x="2377523" y="122587"/>
                </a:cubicBezTo>
                <a:cubicBezTo>
                  <a:pt x="2392415" y="151907"/>
                  <a:pt x="2419459" y="173413"/>
                  <a:pt x="2444419" y="192440"/>
                </a:cubicBezTo>
                <a:cubicBezTo>
                  <a:pt x="2495528" y="231487"/>
                  <a:pt x="2527079" y="290107"/>
                  <a:pt x="2559207" y="349349"/>
                </a:cubicBezTo>
                <a:cubicBezTo>
                  <a:pt x="2571631" y="372606"/>
                  <a:pt x="2588563" y="392138"/>
                  <a:pt x="2602224" y="414481"/>
                </a:cubicBezTo>
                <a:cubicBezTo>
                  <a:pt x="2608496" y="424893"/>
                  <a:pt x="2614941" y="437236"/>
                  <a:pt x="2616683" y="450004"/>
                </a:cubicBezTo>
                <a:cubicBezTo>
                  <a:pt x="2622546" y="490034"/>
                  <a:pt x="2641147" y="514975"/>
                  <a:pt x="2669002" y="533870"/>
                </a:cubicBezTo>
                <a:cubicBezTo>
                  <a:pt x="2681901" y="542764"/>
                  <a:pt x="2691902" y="559689"/>
                  <a:pt x="2700534" y="575333"/>
                </a:cubicBezTo>
                <a:cubicBezTo>
                  <a:pt x="2729511" y="628690"/>
                  <a:pt x="2754820" y="684525"/>
                  <a:pt x="2807478" y="710990"/>
                </a:cubicBezTo>
                <a:cubicBezTo>
                  <a:pt x="2820499" y="717451"/>
                  <a:pt x="2830719" y="740669"/>
                  <a:pt x="2835000" y="758970"/>
                </a:cubicBezTo>
                <a:cubicBezTo>
                  <a:pt x="2842217" y="789390"/>
                  <a:pt x="2843646" y="820083"/>
                  <a:pt x="2870021" y="838495"/>
                </a:cubicBezTo>
                <a:cubicBezTo>
                  <a:pt x="2878884" y="844641"/>
                  <a:pt x="2881583" y="867894"/>
                  <a:pt x="2882401" y="884070"/>
                </a:cubicBezTo>
                <a:cubicBezTo>
                  <a:pt x="2885077" y="932638"/>
                  <a:pt x="2898165" y="960616"/>
                  <a:pt x="2936994" y="969073"/>
                </a:cubicBezTo>
                <a:cubicBezTo>
                  <a:pt x="3007357" y="984417"/>
                  <a:pt x="3043774" y="1046171"/>
                  <a:pt x="3076950" y="1112096"/>
                </a:cubicBezTo>
                <a:cubicBezTo>
                  <a:pt x="3100642" y="1158994"/>
                  <a:pt x="3117150" y="1211409"/>
                  <a:pt x="3141387" y="1257566"/>
                </a:cubicBezTo>
                <a:cubicBezTo>
                  <a:pt x="3153276" y="1279931"/>
                  <a:pt x="3173542" y="1297754"/>
                  <a:pt x="3193070" y="1311395"/>
                </a:cubicBezTo>
                <a:cubicBezTo>
                  <a:pt x="3224093" y="1332910"/>
                  <a:pt x="3241803" y="1362627"/>
                  <a:pt x="3250072" y="1405992"/>
                </a:cubicBezTo>
                <a:cubicBezTo>
                  <a:pt x="3257672" y="1446266"/>
                  <a:pt x="3273857" y="1483664"/>
                  <a:pt x="3283739" y="1523445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3" y="1687006"/>
                  <a:pt x="3323415" y="1708173"/>
                </a:cubicBezTo>
                <a:cubicBezTo>
                  <a:pt x="3340602" y="1747890"/>
                  <a:pt x="3341592" y="1786419"/>
                  <a:pt x="3330833" y="1831463"/>
                </a:cubicBezTo>
                <a:cubicBezTo>
                  <a:pt x="3323215" y="1863606"/>
                  <a:pt x="3323028" y="1899517"/>
                  <a:pt x="3325458" y="1932532"/>
                </a:cubicBezTo>
                <a:cubicBezTo>
                  <a:pt x="3328287" y="1972134"/>
                  <a:pt x="3328526" y="2009738"/>
                  <a:pt x="3320393" y="2050249"/>
                </a:cubicBezTo>
                <a:cubicBezTo>
                  <a:pt x="3309253" y="2105857"/>
                  <a:pt x="3314505" y="2159685"/>
                  <a:pt x="3338141" y="2210114"/>
                </a:cubicBezTo>
                <a:cubicBezTo>
                  <a:pt x="3363242" y="2264284"/>
                  <a:pt x="3384387" y="2321440"/>
                  <a:pt x="3404627" y="2378738"/>
                </a:cubicBezTo>
                <a:cubicBezTo>
                  <a:pt x="3410510" y="2395084"/>
                  <a:pt x="3411688" y="2418120"/>
                  <a:pt x="3407258" y="2435467"/>
                </a:cubicBezTo>
                <a:cubicBezTo>
                  <a:pt x="3392793" y="2491151"/>
                  <a:pt x="3380193" y="2549275"/>
                  <a:pt x="3356494" y="2599849"/>
                </a:cubicBezTo>
                <a:cubicBezTo>
                  <a:pt x="3320178" y="2677233"/>
                  <a:pt x="3293482" y="2755427"/>
                  <a:pt x="3294073" y="2842361"/>
                </a:cubicBezTo>
                <a:cubicBezTo>
                  <a:pt x="3294171" y="2865245"/>
                  <a:pt x="3302177" y="2890058"/>
                  <a:pt x="3312857" y="2908440"/>
                </a:cubicBezTo>
                <a:cubicBezTo>
                  <a:pt x="3331887" y="2941339"/>
                  <a:pt x="3348642" y="2973100"/>
                  <a:pt x="3351201" y="3016205"/>
                </a:cubicBezTo>
                <a:cubicBezTo>
                  <a:pt x="3353457" y="3055184"/>
                  <a:pt x="3399268" y="3091033"/>
                  <a:pt x="3438099" y="3085336"/>
                </a:cubicBezTo>
                <a:cubicBezTo>
                  <a:pt x="3481886" y="3078970"/>
                  <a:pt x="3514311" y="3095239"/>
                  <a:pt x="3539878" y="3136681"/>
                </a:cubicBezTo>
                <a:cubicBezTo>
                  <a:pt x="3550095" y="3153637"/>
                  <a:pt x="3567509" y="3163436"/>
                  <a:pt x="3579432" y="3179271"/>
                </a:cubicBezTo>
                <a:cubicBezTo>
                  <a:pt x="3589309" y="3192368"/>
                  <a:pt x="3599714" y="3207990"/>
                  <a:pt x="3603095" y="3224801"/>
                </a:cubicBezTo>
                <a:cubicBezTo>
                  <a:pt x="3609268" y="3254803"/>
                  <a:pt x="3620336" y="3275144"/>
                  <a:pt x="3643662" y="3288499"/>
                </a:cubicBezTo>
                <a:lnTo>
                  <a:pt x="3714575" y="3333750"/>
                </a:lnTo>
                <a:lnTo>
                  <a:pt x="0" y="3333750"/>
                </a:lnTo>
                <a:lnTo>
                  <a:pt x="0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xmlns="" id="{55FD7E07-BB92-41D9-B46F-D93A444AA7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3524256"/>
            <a:ext cx="4404117" cy="3333749"/>
          </a:xfrm>
          <a:custGeom>
            <a:avLst/>
            <a:gdLst>
              <a:gd name="connsiteX0" fmla="*/ 0 w 4404117"/>
              <a:gd name="connsiteY0" fmla="*/ 0 h 3333749"/>
              <a:gd name="connsiteX1" fmla="*/ 3810757 w 4404117"/>
              <a:gd name="connsiteY1" fmla="*/ 0 h 3333749"/>
              <a:gd name="connsiteX2" fmla="*/ 3814931 w 4404117"/>
              <a:gd name="connsiteY2" fmla="*/ 19256 h 3333749"/>
              <a:gd name="connsiteX3" fmla="*/ 3816833 w 4404117"/>
              <a:gd name="connsiteY3" fmla="*/ 117504 h 3333749"/>
              <a:gd name="connsiteX4" fmla="*/ 3815413 w 4404117"/>
              <a:gd name="connsiteY4" fmla="*/ 140173 h 3333749"/>
              <a:gd name="connsiteX5" fmla="*/ 3831022 w 4404117"/>
              <a:gd name="connsiteY5" fmla="*/ 404826 h 3333749"/>
              <a:gd name="connsiteX6" fmla="*/ 3833426 w 4404117"/>
              <a:gd name="connsiteY6" fmla="*/ 477315 h 3333749"/>
              <a:gd name="connsiteX7" fmla="*/ 3844621 w 4404117"/>
              <a:gd name="connsiteY7" fmla="*/ 666477 h 3333749"/>
              <a:gd name="connsiteX8" fmla="*/ 3928268 w 4404117"/>
              <a:gd name="connsiteY8" fmla="*/ 775988 h 3333749"/>
              <a:gd name="connsiteX9" fmla="*/ 3977747 w 4404117"/>
              <a:gd name="connsiteY9" fmla="*/ 850198 h 3333749"/>
              <a:gd name="connsiteX10" fmla="*/ 4003670 w 4404117"/>
              <a:gd name="connsiteY10" fmla="*/ 940964 h 3333749"/>
              <a:gd name="connsiteX11" fmla="*/ 4010888 w 4404117"/>
              <a:gd name="connsiteY11" fmla="*/ 991804 h 3333749"/>
              <a:gd name="connsiteX12" fmla="*/ 3985367 w 4404117"/>
              <a:gd name="connsiteY12" fmla="*/ 1121352 h 3333749"/>
              <a:gd name="connsiteX13" fmla="*/ 3949671 w 4404117"/>
              <a:gd name="connsiteY13" fmla="*/ 1177042 h 3333749"/>
              <a:gd name="connsiteX14" fmla="*/ 3934279 w 4404117"/>
              <a:gd name="connsiteY14" fmla="*/ 1229873 h 3333749"/>
              <a:gd name="connsiteX15" fmla="*/ 3997064 w 4404117"/>
              <a:gd name="connsiteY15" fmla="*/ 1387087 h 3333749"/>
              <a:gd name="connsiteX16" fmla="*/ 4019527 w 4404117"/>
              <a:gd name="connsiteY16" fmla="*/ 1406584 h 3333749"/>
              <a:gd name="connsiteX17" fmla="*/ 4133307 w 4404117"/>
              <a:gd name="connsiteY17" fmla="*/ 1479494 h 3333749"/>
              <a:gd name="connsiteX18" fmla="*/ 4163239 w 4404117"/>
              <a:gd name="connsiteY18" fmla="*/ 1522909 h 3333749"/>
              <a:gd name="connsiteX19" fmla="*/ 4169223 w 4404117"/>
              <a:gd name="connsiteY19" fmla="*/ 1540086 h 3333749"/>
              <a:gd name="connsiteX20" fmla="*/ 4206879 w 4404117"/>
              <a:gd name="connsiteY20" fmla="*/ 1662183 h 3333749"/>
              <a:gd name="connsiteX21" fmla="*/ 4222812 w 4404117"/>
              <a:gd name="connsiteY21" fmla="*/ 1775236 h 3333749"/>
              <a:gd name="connsiteX22" fmla="*/ 4235257 w 4404117"/>
              <a:gd name="connsiteY22" fmla="*/ 1939798 h 3333749"/>
              <a:gd name="connsiteX23" fmla="*/ 4261473 w 4404117"/>
              <a:gd name="connsiteY23" fmla="*/ 2015907 h 3333749"/>
              <a:gd name="connsiteX24" fmla="*/ 4280115 w 4404117"/>
              <a:gd name="connsiteY24" fmla="*/ 2150576 h 3333749"/>
              <a:gd name="connsiteX25" fmla="*/ 4282322 w 4404117"/>
              <a:gd name="connsiteY25" fmla="*/ 2205613 h 3333749"/>
              <a:gd name="connsiteX26" fmla="*/ 4293132 w 4404117"/>
              <a:gd name="connsiteY26" fmla="*/ 2254504 h 3333749"/>
              <a:gd name="connsiteX27" fmla="*/ 4313245 w 4404117"/>
              <a:gd name="connsiteY27" fmla="*/ 2307975 h 3333749"/>
              <a:gd name="connsiteX28" fmla="*/ 4360647 w 4404117"/>
              <a:gd name="connsiteY28" fmla="*/ 2447237 h 3333749"/>
              <a:gd name="connsiteX29" fmla="*/ 4321661 w 4404117"/>
              <a:gd name="connsiteY29" fmla="*/ 2641045 h 3333749"/>
              <a:gd name="connsiteX30" fmla="*/ 4306753 w 4404117"/>
              <a:gd name="connsiteY30" fmla="*/ 2753294 h 3333749"/>
              <a:gd name="connsiteX31" fmla="*/ 4281338 w 4404117"/>
              <a:gd name="connsiteY31" fmla="*/ 2855354 h 3333749"/>
              <a:gd name="connsiteX32" fmla="*/ 4251022 w 4404117"/>
              <a:gd name="connsiteY32" fmla="*/ 2885396 h 3333749"/>
              <a:gd name="connsiteX33" fmla="*/ 4299881 w 4404117"/>
              <a:gd name="connsiteY33" fmla="*/ 3036297 h 3333749"/>
              <a:gd name="connsiteX34" fmla="*/ 4352196 w 4404117"/>
              <a:gd name="connsiteY34" fmla="*/ 3093480 h 3333749"/>
              <a:gd name="connsiteX35" fmla="*/ 4400474 w 4404117"/>
              <a:gd name="connsiteY35" fmla="*/ 3196653 h 3333749"/>
              <a:gd name="connsiteX36" fmla="*/ 4366137 w 4404117"/>
              <a:gd name="connsiteY36" fmla="*/ 3333749 h 3333749"/>
              <a:gd name="connsiteX37" fmla="*/ 0 w 4404117"/>
              <a:gd name="connsiteY37" fmla="*/ 3333749 h 3333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04117" h="3333749">
                <a:moveTo>
                  <a:pt x="0" y="0"/>
                </a:moveTo>
                <a:lnTo>
                  <a:pt x="3810757" y="0"/>
                </a:lnTo>
                <a:lnTo>
                  <a:pt x="3814931" y="19256"/>
                </a:lnTo>
                <a:cubicBezTo>
                  <a:pt x="3818502" y="51035"/>
                  <a:pt x="3816953" y="84442"/>
                  <a:pt x="3816833" y="117504"/>
                </a:cubicBezTo>
                <a:cubicBezTo>
                  <a:pt x="3816867" y="125129"/>
                  <a:pt x="3816465" y="132699"/>
                  <a:pt x="3815413" y="140173"/>
                </a:cubicBezTo>
                <a:cubicBezTo>
                  <a:pt x="3801918" y="231387"/>
                  <a:pt x="3815819" y="318018"/>
                  <a:pt x="3831022" y="404826"/>
                </a:cubicBezTo>
                <a:cubicBezTo>
                  <a:pt x="3835096" y="427726"/>
                  <a:pt x="3833989" y="452889"/>
                  <a:pt x="3833426" y="477315"/>
                </a:cubicBezTo>
                <a:cubicBezTo>
                  <a:pt x="3832188" y="541120"/>
                  <a:pt x="3821392" y="606850"/>
                  <a:pt x="3844621" y="666477"/>
                </a:cubicBezTo>
                <a:cubicBezTo>
                  <a:pt x="3862782" y="713409"/>
                  <a:pt x="3887520" y="754462"/>
                  <a:pt x="3928268" y="775988"/>
                </a:cubicBezTo>
                <a:cubicBezTo>
                  <a:pt x="3955638" y="790457"/>
                  <a:pt x="3971140" y="813872"/>
                  <a:pt x="3977747" y="850198"/>
                </a:cubicBezTo>
                <a:cubicBezTo>
                  <a:pt x="3983513" y="881501"/>
                  <a:pt x="3995801" y="910457"/>
                  <a:pt x="4003670" y="940964"/>
                </a:cubicBezTo>
                <a:cubicBezTo>
                  <a:pt x="4007816" y="957069"/>
                  <a:pt x="4013180" y="975519"/>
                  <a:pt x="4010888" y="991804"/>
                </a:cubicBezTo>
                <a:cubicBezTo>
                  <a:pt x="4004766" y="1035321"/>
                  <a:pt x="3997229" y="1079455"/>
                  <a:pt x="3985367" y="1121352"/>
                </a:cubicBezTo>
                <a:cubicBezTo>
                  <a:pt x="3979326" y="1142278"/>
                  <a:pt x="3964000" y="1161633"/>
                  <a:pt x="3949671" y="1177042"/>
                </a:cubicBezTo>
                <a:cubicBezTo>
                  <a:pt x="3934619" y="1192893"/>
                  <a:pt x="3926217" y="1208590"/>
                  <a:pt x="3934279" y="1229873"/>
                </a:cubicBezTo>
                <a:cubicBezTo>
                  <a:pt x="3954469" y="1282807"/>
                  <a:pt x="3975168" y="1335271"/>
                  <a:pt x="3997064" y="1387087"/>
                </a:cubicBezTo>
                <a:cubicBezTo>
                  <a:pt x="4000886" y="1396065"/>
                  <a:pt x="4011418" y="1401357"/>
                  <a:pt x="4019527" y="1406584"/>
                </a:cubicBezTo>
                <a:cubicBezTo>
                  <a:pt x="4057441" y="1430978"/>
                  <a:pt x="4096344" y="1453057"/>
                  <a:pt x="4133307" y="1479494"/>
                </a:cubicBezTo>
                <a:cubicBezTo>
                  <a:pt x="4145954" y="1488624"/>
                  <a:pt x="4153881" y="1507709"/>
                  <a:pt x="4163239" y="1522909"/>
                </a:cubicBezTo>
                <a:cubicBezTo>
                  <a:pt x="4166324" y="1527700"/>
                  <a:pt x="4165735" y="1536602"/>
                  <a:pt x="4169223" y="1540086"/>
                </a:cubicBezTo>
                <a:cubicBezTo>
                  <a:pt x="4201572" y="1571046"/>
                  <a:pt x="4199843" y="1617906"/>
                  <a:pt x="4206879" y="1662183"/>
                </a:cubicBezTo>
                <a:cubicBezTo>
                  <a:pt x="4212828" y="1700050"/>
                  <a:pt x="4215657" y="1739654"/>
                  <a:pt x="4222812" y="1775236"/>
                </a:cubicBezTo>
                <a:cubicBezTo>
                  <a:pt x="4234059" y="1830454"/>
                  <a:pt x="4242834" y="1881239"/>
                  <a:pt x="4235257" y="1939798"/>
                </a:cubicBezTo>
                <a:cubicBezTo>
                  <a:pt x="4232095" y="1963856"/>
                  <a:pt x="4247879" y="1994663"/>
                  <a:pt x="4261473" y="2015907"/>
                </a:cubicBezTo>
                <a:cubicBezTo>
                  <a:pt x="4287766" y="2056905"/>
                  <a:pt x="4293038" y="2099577"/>
                  <a:pt x="4280115" y="2150576"/>
                </a:cubicBezTo>
                <a:cubicBezTo>
                  <a:pt x="4275758" y="2167388"/>
                  <a:pt x="4279992" y="2187587"/>
                  <a:pt x="4282322" y="2205613"/>
                </a:cubicBezTo>
                <a:cubicBezTo>
                  <a:pt x="4284366" y="2222506"/>
                  <a:pt x="4288475" y="2238873"/>
                  <a:pt x="4293132" y="2254504"/>
                </a:cubicBezTo>
                <a:cubicBezTo>
                  <a:pt x="4298889" y="2273285"/>
                  <a:pt x="4302060" y="2296331"/>
                  <a:pt x="4313245" y="2307975"/>
                </a:cubicBezTo>
                <a:cubicBezTo>
                  <a:pt x="4348093" y="2344732"/>
                  <a:pt x="4358047" y="2398134"/>
                  <a:pt x="4360647" y="2447237"/>
                </a:cubicBezTo>
                <a:cubicBezTo>
                  <a:pt x="4364319" y="2512277"/>
                  <a:pt x="4361672" y="2582964"/>
                  <a:pt x="4321661" y="2641045"/>
                </a:cubicBezTo>
                <a:cubicBezTo>
                  <a:pt x="4297541" y="2675764"/>
                  <a:pt x="4287954" y="2710900"/>
                  <a:pt x="4306753" y="2753294"/>
                </a:cubicBezTo>
                <a:cubicBezTo>
                  <a:pt x="4319729" y="2782076"/>
                  <a:pt x="4304165" y="2832975"/>
                  <a:pt x="4281338" y="2855354"/>
                </a:cubicBezTo>
                <a:cubicBezTo>
                  <a:pt x="4273123" y="2863457"/>
                  <a:pt x="4264871" y="2871826"/>
                  <a:pt x="4251022" y="2885396"/>
                </a:cubicBezTo>
                <a:cubicBezTo>
                  <a:pt x="4300272" y="2920368"/>
                  <a:pt x="4296890" y="2978973"/>
                  <a:pt x="4299881" y="3036297"/>
                </a:cubicBezTo>
                <a:cubicBezTo>
                  <a:pt x="4301793" y="3071412"/>
                  <a:pt x="4327948" y="3083533"/>
                  <a:pt x="4352196" y="3093480"/>
                </a:cubicBezTo>
                <a:cubicBezTo>
                  <a:pt x="4395933" y="3111069"/>
                  <a:pt x="4412086" y="3140838"/>
                  <a:pt x="4400474" y="3196653"/>
                </a:cubicBezTo>
                <a:lnTo>
                  <a:pt x="4366137" y="3333749"/>
                </a:lnTo>
                <a:lnTo>
                  <a:pt x="0" y="33337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xmlns="" id="{2D235BAF-7089-4C5C-97F9-151D9420EF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0546" y="4110032"/>
            <a:ext cx="3064704" cy="1550994"/>
          </a:xfrm>
        </p:spPr>
        <p:txBody>
          <a:bodyPr anchor="t"/>
          <a:lstStyle>
            <a:lvl1pPr marL="0" indent="0" algn="ctr"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F33A39-D138-4E74-AB1B-2140B7BA9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AD322408-961B-49A9-91FA-406FB10633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98051" y="-3"/>
            <a:ext cx="3893951" cy="3333750"/>
          </a:xfrm>
          <a:custGeom>
            <a:avLst/>
            <a:gdLst>
              <a:gd name="connsiteX0" fmla="*/ 338352 w 3893951"/>
              <a:gd name="connsiteY0" fmla="*/ 0 h 3333750"/>
              <a:gd name="connsiteX1" fmla="*/ 3893951 w 3893951"/>
              <a:gd name="connsiteY1" fmla="*/ 0 h 3333750"/>
              <a:gd name="connsiteX2" fmla="*/ 3893950 w 3893951"/>
              <a:gd name="connsiteY2" fmla="*/ 3333750 h 3333750"/>
              <a:gd name="connsiteX3" fmla="*/ 304751 w 3893951"/>
              <a:gd name="connsiteY3" fmla="*/ 3333750 h 3333750"/>
              <a:gd name="connsiteX4" fmla="*/ 299358 w 3893951"/>
              <a:gd name="connsiteY4" fmla="*/ 3304361 h 3333750"/>
              <a:gd name="connsiteX5" fmla="*/ 289708 w 3893951"/>
              <a:gd name="connsiteY5" fmla="*/ 3286685 h 3333750"/>
              <a:gd name="connsiteX6" fmla="*/ 213824 w 3893951"/>
              <a:gd name="connsiteY6" fmla="*/ 3115712 h 3333750"/>
              <a:gd name="connsiteX7" fmla="*/ 202316 w 3893951"/>
              <a:gd name="connsiteY7" fmla="*/ 2998158 h 3333750"/>
              <a:gd name="connsiteX8" fmla="*/ 207662 w 3893951"/>
              <a:gd name="connsiteY8" fmla="*/ 2958263 h 3333750"/>
              <a:gd name="connsiteX9" fmla="*/ 240793 w 3893951"/>
              <a:gd name="connsiteY9" fmla="*/ 2883309 h 3333750"/>
              <a:gd name="connsiteX10" fmla="*/ 240793 w 3893951"/>
              <a:gd name="connsiteY10" fmla="*/ 2883306 h 3333750"/>
              <a:gd name="connsiteX11" fmla="*/ 240794 w 3893951"/>
              <a:gd name="connsiteY11" fmla="*/ 2883304 h 3333750"/>
              <a:gd name="connsiteX12" fmla="*/ 242359 w 3893951"/>
              <a:gd name="connsiteY12" fmla="*/ 2865498 h 3333750"/>
              <a:gd name="connsiteX13" fmla="*/ 243607 w 3893951"/>
              <a:gd name="connsiteY13" fmla="*/ 2851296 h 3333750"/>
              <a:gd name="connsiteX14" fmla="*/ 243607 w 3893951"/>
              <a:gd name="connsiteY14" fmla="*/ 2851294 h 3333750"/>
              <a:gd name="connsiteX15" fmla="*/ 243607 w 3893951"/>
              <a:gd name="connsiteY15" fmla="*/ 2851291 h 3333750"/>
              <a:gd name="connsiteX16" fmla="*/ 240874 w 3893951"/>
              <a:gd name="connsiteY16" fmla="*/ 2822416 h 3333750"/>
              <a:gd name="connsiteX17" fmla="*/ 242306 w 3893951"/>
              <a:gd name="connsiteY17" fmla="*/ 2795169 h 3333750"/>
              <a:gd name="connsiteX18" fmla="*/ 248777 w 3893951"/>
              <a:gd name="connsiteY18" fmla="*/ 2763326 h 3333750"/>
              <a:gd name="connsiteX19" fmla="*/ 248777 w 3893951"/>
              <a:gd name="connsiteY19" fmla="*/ 2763324 h 3333750"/>
              <a:gd name="connsiteX20" fmla="*/ 248777 w 3893951"/>
              <a:gd name="connsiteY20" fmla="*/ 2763321 h 3333750"/>
              <a:gd name="connsiteX21" fmla="*/ 227451 w 3893951"/>
              <a:gd name="connsiteY21" fmla="*/ 2674476 h 3333750"/>
              <a:gd name="connsiteX22" fmla="*/ 204390 w 3893951"/>
              <a:gd name="connsiteY22" fmla="*/ 2594563 h 3333750"/>
              <a:gd name="connsiteX23" fmla="*/ 208073 w 3893951"/>
              <a:gd name="connsiteY23" fmla="*/ 2569806 h 3333750"/>
              <a:gd name="connsiteX24" fmla="*/ 210301 w 3893951"/>
              <a:gd name="connsiteY24" fmla="*/ 2554829 h 3333750"/>
              <a:gd name="connsiteX25" fmla="*/ 229152 w 3893951"/>
              <a:gd name="connsiteY25" fmla="*/ 2515164 h 3333750"/>
              <a:gd name="connsiteX26" fmla="*/ 236210 w 3893951"/>
              <a:gd name="connsiteY26" fmla="*/ 2497876 h 3333750"/>
              <a:gd name="connsiteX27" fmla="*/ 236210 w 3893951"/>
              <a:gd name="connsiteY27" fmla="*/ 2497872 h 3333750"/>
              <a:gd name="connsiteX28" fmla="*/ 236210 w 3893951"/>
              <a:gd name="connsiteY28" fmla="*/ 2497871 h 3333750"/>
              <a:gd name="connsiteX29" fmla="*/ 218499 w 3893951"/>
              <a:gd name="connsiteY29" fmla="*/ 2453005 h 3333750"/>
              <a:gd name="connsiteX30" fmla="*/ 203789 w 3893951"/>
              <a:gd name="connsiteY30" fmla="*/ 2386246 h 3333750"/>
              <a:gd name="connsiteX31" fmla="*/ 202366 w 3893951"/>
              <a:gd name="connsiteY31" fmla="*/ 2366479 h 3333750"/>
              <a:gd name="connsiteX32" fmla="*/ 193358 w 3893951"/>
              <a:gd name="connsiteY32" fmla="*/ 2312402 h 3333750"/>
              <a:gd name="connsiteX33" fmla="*/ 197500 w 3893951"/>
              <a:gd name="connsiteY33" fmla="*/ 2286171 h 3333750"/>
              <a:gd name="connsiteX34" fmla="*/ 212991 w 3893951"/>
              <a:gd name="connsiteY34" fmla="*/ 2260873 h 3333750"/>
              <a:gd name="connsiteX35" fmla="*/ 224294 w 3893951"/>
              <a:gd name="connsiteY35" fmla="*/ 2235925 h 3333750"/>
              <a:gd name="connsiteX36" fmla="*/ 233392 w 3893951"/>
              <a:gd name="connsiteY36" fmla="*/ 2202550 h 3333750"/>
              <a:gd name="connsiteX37" fmla="*/ 233392 w 3893951"/>
              <a:gd name="connsiteY37" fmla="*/ 2202549 h 3333750"/>
              <a:gd name="connsiteX38" fmla="*/ 233393 w 3893951"/>
              <a:gd name="connsiteY38" fmla="*/ 2202545 h 3333750"/>
              <a:gd name="connsiteX39" fmla="*/ 213142 w 3893951"/>
              <a:gd name="connsiteY39" fmla="*/ 2174578 h 3333750"/>
              <a:gd name="connsiteX40" fmla="*/ 186108 w 3893951"/>
              <a:gd name="connsiteY40" fmla="*/ 2121572 h 3333750"/>
              <a:gd name="connsiteX41" fmla="*/ 109847 w 3893951"/>
              <a:gd name="connsiteY41" fmla="*/ 1810408 h 3333750"/>
              <a:gd name="connsiteX42" fmla="*/ 91752 w 3893951"/>
              <a:gd name="connsiteY42" fmla="*/ 1620762 h 3333750"/>
              <a:gd name="connsiteX43" fmla="*/ 58748 w 3893951"/>
              <a:gd name="connsiteY43" fmla="*/ 1489866 h 3333750"/>
              <a:gd name="connsiteX44" fmla="*/ 34730 w 3893951"/>
              <a:gd name="connsiteY44" fmla="*/ 1469871 h 3333750"/>
              <a:gd name="connsiteX45" fmla="*/ 3279 w 3893951"/>
              <a:gd name="connsiteY45" fmla="*/ 1438932 h 3333750"/>
              <a:gd name="connsiteX46" fmla="*/ 0 w 3893951"/>
              <a:gd name="connsiteY46" fmla="*/ 1416874 h 3333750"/>
              <a:gd name="connsiteX47" fmla="*/ 3992 w 3893951"/>
              <a:gd name="connsiteY47" fmla="*/ 1390999 h 3333750"/>
              <a:gd name="connsiteX48" fmla="*/ 45142 w 3893951"/>
              <a:gd name="connsiteY48" fmla="*/ 1309569 h 3333750"/>
              <a:gd name="connsiteX49" fmla="*/ 109167 w 3893951"/>
              <a:gd name="connsiteY49" fmla="*/ 1206347 h 3333750"/>
              <a:gd name="connsiteX50" fmla="*/ 110267 w 3893951"/>
              <a:gd name="connsiteY50" fmla="*/ 1190519 h 3333750"/>
              <a:gd name="connsiteX51" fmla="*/ 110996 w 3893951"/>
              <a:gd name="connsiteY51" fmla="*/ 1180040 h 3333750"/>
              <a:gd name="connsiteX52" fmla="*/ 104934 w 3893951"/>
              <a:gd name="connsiteY52" fmla="*/ 1153741 h 3333750"/>
              <a:gd name="connsiteX53" fmla="*/ 95858 w 3893951"/>
              <a:gd name="connsiteY53" fmla="*/ 1126741 h 3333750"/>
              <a:gd name="connsiteX54" fmla="*/ 91298 w 3893951"/>
              <a:gd name="connsiteY54" fmla="*/ 1099511 h 3333750"/>
              <a:gd name="connsiteX55" fmla="*/ 94638 w 3893951"/>
              <a:gd name="connsiteY55" fmla="*/ 1071991 h 3333750"/>
              <a:gd name="connsiteX56" fmla="*/ 109263 w 3893951"/>
              <a:gd name="connsiteY56" fmla="*/ 1044117 h 3333750"/>
              <a:gd name="connsiteX57" fmla="*/ 126551 w 3893951"/>
              <a:gd name="connsiteY57" fmla="*/ 1009036 h 3333750"/>
              <a:gd name="connsiteX58" fmla="*/ 126551 w 3893951"/>
              <a:gd name="connsiteY58" fmla="*/ 1009032 h 3333750"/>
              <a:gd name="connsiteX59" fmla="*/ 126551 w 3893951"/>
              <a:gd name="connsiteY59" fmla="*/ 1009031 h 3333750"/>
              <a:gd name="connsiteX60" fmla="*/ 126682 w 3893951"/>
              <a:gd name="connsiteY60" fmla="*/ 966765 h 3333750"/>
              <a:gd name="connsiteX61" fmla="*/ 126348 w 3893951"/>
              <a:gd name="connsiteY61" fmla="*/ 911562 h 3333750"/>
              <a:gd name="connsiteX62" fmla="*/ 145897 w 3893951"/>
              <a:gd name="connsiteY62" fmla="*/ 858844 h 3333750"/>
              <a:gd name="connsiteX63" fmla="*/ 157485 w 3893951"/>
              <a:gd name="connsiteY63" fmla="*/ 818185 h 3333750"/>
              <a:gd name="connsiteX64" fmla="*/ 165686 w 3893951"/>
              <a:gd name="connsiteY64" fmla="*/ 761944 h 3333750"/>
              <a:gd name="connsiteX65" fmla="*/ 171481 w 3893951"/>
              <a:gd name="connsiteY65" fmla="*/ 722208 h 3333750"/>
              <a:gd name="connsiteX66" fmla="*/ 179170 w 3893951"/>
              <a:gd name="connsiteY66" fmla="*/ 643073 h 3333750"/>
              <a:gd name="connsiteX67" fmla="*/ 190123 w 3893951"/>
              <a:gd name="connsiteY67" fmla="*/ 604103 h 3333750"/>
              <a:gd name="connsiteX68" fmla="*/ 219721 w 3893951"/>
              <a:gd name="connsiteY68" fmla="*/ 576052 h 3333750"/>
              <a:gd name="connsiteX69" fmla="*/ 241789 w 3893951"/>
              <a:gd name="connsiteY69" fmla="*/ 553756 h 3333750"/>
              <a:gd name="connsiteX70" fmla="*/ 255630 w 3893951"/>
              <a:gd name="connsiteY70" fmla="*/ 535657 h 3333750"/>
              <a:gd name="connsiteX71" fmla="*/ 338984 w 3893951"/>
              <a:gd name="connsiteY71" fmla="*/ 453434 h 3333750"/>
              <a:gd name="connsiteX72" fmla="*/ 345810 w 3893951"/>
              <a:gd name="connsiteY72" fmla="*/ 444393 h 3333750"/>
              <a:gd name="connsiteX73" fmla="*/ 378204 w 3893951"/>
              <a:gd name="connsiteY73" fmla="*/ 340426 h 3333750"/>
              <a:gd name="connsiteX74" fmla="*/ 397555 w 3893951"/>
              <a:gd name="connsiteY74" fmla="*/ 303074 h 3333750"/>
              <a:gd name="connsiteX75" fmla="*/ 447279 w 3893951"/>
              <a:gd name="connsiteY75" fmla="*/ 225455 h 3333750"/>
              <a:gd name="connsiteX76" fmla="*/ 447279 w 3893951"/>
              <a:gd name="connsiteY76" fmla="*/ 225452 h 3333750"/>
              <a:gd name="connsiteX77" fmla="*/ 447280 w 3893951"/>
              <a:gd name="connsiteY77" fmla="*/ 225450 h 3333750"/>
              <a:gd name="connsiteX78" fmla="*/ 446558 w 3893951"/>
              <a:gd name="connsiteY78" fmla="*/ 196630 h 3333750"/>
              <a:gd name="connsiteX79" fmla="*/ 403151 w 3893951"/>
              <a:gd name="connsiteY79" fmla="*/ 94234 h 3333750"/>
              <a:gd name="connsiteX80" fmla="*/ 360126 w 3893951"/>
              <a:gd name="connsiteY80" fmla="*/ 44217 h 3333750"/>
              <a:gd name="connsiteX81" fmla="*/ 343251 w 3893951"/>
              <a:gd name="connsiteY81" fmla="*/ 27013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3893951" h="3333750">
                <a:moveTo>
                  <a:pt x="338352" y="0"/>
                </a:moveTo>
                <a:lnTo>
                  <a:pt x="3893951" y="0"/>
                </a:lnTo>
                <a:lnTo>
                  <a:pt x="3893950" y="3333750"/>
                </a:lnTo>
                <a:lnTo>
                  <a:pt x="304751" y="3333750"/>
                </a:lnTo>
                <a:lnTo>
                  <a:pt x="299358" y="3304361"/>
                </a:lnTo>
                <a:cubicBezTo>
                  <a:pt x="298009" y="3297979"/>
                  <a:pt x="294608" y="3290066"/>
                  <a:pt x="289708" y="3286685"/>
                </a:cubicBezTo>
                <a:cubicBezTo>
                  <a:pt x="228926" y="3245372"/>
                  <a:pt x="222374" y="3179973"/>
                  <a:pt x="213824" y="3115712"/>
                </a:cubicBezTo>
                <a:cubicBezTo>
                  <a:pt x="208545" y="3076788"/>
                  <a:pt x="204957" y="3037516"/>
                  <a:pt x="202316" y="2998158"/>
                </a:cubicBezTo>
                <a:lnTo>
                  <a:pt x="207662" y="2958263"/>
                </a:lnTo>
                <a:lnTo>
                  <a:pt x="240793" y="2883309"/>
                </a:lnTo>
                <a:lnTo>
                  <a:pt x="240793" y="2883306"/>
                </a:lnTo>
                <a:lnTo>
                  <a:pt x="240794" y="2883304"/>
                </a:lnTo>
                <a:lnTo>
                  <a:pt x="242359" y="2865498"/>
                </a:lnTo>
                <a:lnTo>
                  <a:pt x="243607" y="2851296"/>
                </a:lnTo>
                <a:lnTo>
                  <a:pt x="243607" y="2851294"/>
                </a:lnTo>
                <a:lnTo>
                  <a:pt x="243607" y="2851291"/>
                </a:lnTo>
                <a:cubicBezTo>
                  <a:pt x="243508" y="2841831"/>
                  <a:pt x="241844" y="2831988"/>
                  <a:pt x="240874" y="2822416"/>
                </a:cubicBezTo>
                <a:lnTo>
                  <a:pt x="242306" y="2795169"/>
                </a:lnTo>
                <a:lnTo>
                  <a:pt x="248777" y="2763326"/>
                </a:lnTo>
                <a:lnTo>
                  <a:pt x="248777" y="2763324"/>
                </a:lnTo>
                <a:lnTo>
                  <a:pt x="248777" y="2763321"/>
                </a:lnTo>
                <a:cubicBezTo>
                  <a:pt x="251485" y="2732217"/>
                  <a:pt x="243272" y="2703160"/>
                  <a:pt x="227451" y="2674476"/>
                </a:cubicBezTo>
                <a:cubicBezTo>
                  <a:pt x="212666" y="2647706"/>
                  <a:pt x="204543" y="2621092"/>
                  <a:pt x="204390" y="2594563"/>
                </a:cubicBezTo>
                <a:lnTo>
                  <a:pt x="208073" y="2569806"/>
                </a:lnTo>
                <a:lnTo>
                  <a:pt x="210301" y="2554829"/>
                </a:lnTo>
                <a:cubicBezTo>
                  <a:pt x="214374" y="2541598"/>
                  <a:pt x="220603" y="2528380"/>
                  <a:pt x="229152" y="2515164"/>
                </a:cubicBezTo>
                <a:cubicBezTo>
                  <a:pt x="233008" y="2509216"/>
                  <a:pt x="235255" y="2503451"/>
                  <a:pt x="236210" y="2497876"/>
                </a:cubicBezTo>
                <a:lnTo>
                  <a:pt x="236210" y="2497872"/>
                </a:lnTo>
                <a:lnTo>
                  <a:pt x="236210" y="2497871"/>
                </a:lnTo>
                <a:cubicBezTo>
                  <a:pt x="239076" y="2481146"/>
                  <a:pt x="230315" y="2466129"/>
                  <a:pt x="218499" y="2453005"/>
                </a:cubicBezTo>
                <a:cubicBezTo>
                  <a:pt x="200206" y="2432867"/>
                  <a:pt x="194108" y="2412190"/>
                  <a:pt x="203789" y="2386246"/>
                </a:cubicBezTo>
                <a:cubicBezTo>
                  <a:pt x="205943" y="2380500"/>
                  <a:pt x="203903" y="2372844"/>
                  <a:pt x="202366" y="2366479"/>
                </a:cubicBezTo>
                <a:lnTo>
                  <a:pt x="193358" y="2312402"/>
                </a:lnTo>
                <a:lnTo>
                  <a:pt x="197500" y="2286171"/>
                </a:lnTo>
                <a:cubicBezTo>
                  <a:pt x="200540" y="2277566"/>
                  <a:pt x="205471" y="2269116"/>
                  <a:pt x="212991" y="2260873"/>
                </a:cubicBezTo>
                <a:cubicBezTo>
                  <a:pt x="218905" y="2254401"/>
                  <a:pt x="220658" y="2244293"/>
                  <a:pt x="224294" y="2235925"/>
                </a:cubicBezTo>
                <a:cubicBezTo>
                  <a:pt x="231686" y="2218416"/>
                  <a:pt x="234985" y="2210032"/>
                  <a:pt x="233392" y="2202550"/>
                </a:cubicBezTo>
                <a:lnTo>
                  <a:pt x="233392" y="2202549"/>
                </a:lnTo>
                <a:lnTo>
                  <a:pt x="233393" y="2202545"/>
                </a:lnTo>
                <a:cubicBezTo>
                  <a:pt x="231800" y="2195063"/>
                  <a:pt x="225317" y="2188482"/>
                  <a:pt x="213142" y="2174578"/>
                </a:cubicBezTo>
                <a:cubicBezTo>
                  <a:pt x="200338" y="2160060"/>
                  <a:pt x="186806" y="2139680"/>
                  <a:pt x="186108" y="2121572"/>
                </a:cubicBezTo>
                <a:cubicBezTo>
                  <a:pt x="181863" y="2012342"/>
                  <a:pt x="145097" y="1911445"/>
                  <a:pt x="109847" y="1810408"/>
                </a:cubicBezTo>
                <a:cubicBezTo>
                  <a:pt x="88086" y="1748119"/>
                  <a:pt x="81452" y="1685980"/>
                  <a:pt x="91752" y="1620762"/>
                </a:cubicBezTo>
                <a:cubicBezTo>
                  <a:pt x="99302" y="1573585"/>
                  <a:pt x="75963" y="1531718"/>
                  <a:pt x="58748" y="1489866"/>
                </a:cubicBezTo>
                <a:cubicBezTo>
                  <a:pt x="55279" y="1481193"/>
                  <a:pt x="44081" y="1473799"/>
                  <a:pt x="34730" y="1469871"/>
                </a:cubicBezTo>
                <a:cubicBezTo>
                  <a:pt x="18203" y="1462773"/>
                  <a:pt x="8061" y="1452269"/>
                  <a:pt x="3279" y="1438932"/>
                </a:cubicBezTo>
                <a:lnTo>
                  <a:pt x="0" y="1416874"/>
                </a:lnTo>
                <a:lnTo>
                  <a:pt x="3992" y="1390999"/>
                </a:lnTo>
                <a:cubicBezTo>
                  <a:pt x="11654" y="1361796"/>
                  <a:pt x="22956" y="1334747"/>
                  <a:pt x="45142" y="1309569"/>
                </a:cubicBezTo>
                <a:cubicBezTo>
                  <a:pt x="71136" y="1280032"/>
                  <a:pt x="101030" y="1249178"/>
                  <a:pt x="109167" y="1206347"/>
                </a:cubicBezTo>
                <a:lnTo>
                  <a:pt x="110267" y="1190519"/>
                </a:lnTo>
                <a:lnTo>
                  <a:pt x="110996" y="1180040"/>
                </a:lnTo>
                <a:cubicBezTo>
                  <a:pt x="110384" y="1171512"/>
                  <a:pt x="108457" y="1162984"/>
                  <a:pt x="104934" y="1153741"/>
                </a:cubicBezTo>
                <a:cubicBezTo>
                  <a:pt x="101532" y="1144773"/>
                  <a:pt x="98319" y="1135777"/>
                  <a:pt x="95858" y="1126741"/>
                </a:cubicBezTo>
                <a:lnTo>
                  <a:pt x="91298" y="1099511"/>
                </a:lnTo>
                <a:lnTo>
                  <a:pt x="94638" y="1071991"/>
                </a:lnTo>
                <a:cubicBezTo>
                  <a:pt x="97444" y="1062761"/>
                  <a:pt x="102131" y="1053473"/>
                  <a:pt x="109263" y="1044117"/>
                </a:cubicBezTo>
                <a:cubicBezTo>
                  <a:pt x="117124" y="1033834"/>
                  <a:pt x="123267" y="1022033"/>
                  <a:pt x="126551" y="1009036"/>
                </a:cubicBezTo>
                <a:lnTo>
                  <a:pt x="126551" y="1009032"/>
                </a:lnTo>
                <a:lnTo>
                  <a:pt x="126551" y="1009031"/>
                </a:lnTo>
                <a:cubicBezTo>
                  <a:pt x="129835" y="996033"/>
                  <a:pt x="130260" y="981838"/>
                  <a:pt x="126682" y="966765"/>
                </a:cubicBezTo>
                <a:lnTo>
                  <a:pt x="126348" y="911562"/>
                </a:lnTo>
                <a:lnTo>
                  <a:pt x="145897" y="858844"/>
                </a:lnTo>
                <a:cubicBezTo>
                  <a:pt x="152238" y="846594"/>
                  <a:pt x="155111" y="831983"/>
                  <a:pt x="157485" y="818185"/>
                </a:cubicBezTo>
                <a:lnTo>
                  <a:pt x="165686" y="761944"/>
                </a:lnTo>
                <a:lnTo>
                  <a:pt x="171481" y="722208"/>
                </a:lnTo>
                <a:lnTo>
                  <a:pt x="179170" y="643073"/>
                </a:lnTo>
                <a:lnTo>
                  <a:pt x="190123" y="604103"/>
                </a:lnTo>
                <a:cubicBezTo>
                  <a:pt x="196475" y="592762"/>
                  <a:pt x="205936" y="583242"/>
                  <a:pt x="219721" y="576052"/>
                </a:cubicBezTo>
                <a:cubicBezTo>
                  <a:pt x="228481" y="571424"/>
                  <a:pt x="234860" y="561659"/>
                  <a:pt x="241789" y="553756"/>
                </a:cubicBezTo>
                <a:cubicBezTo>
                  <a:pt x="246822" y="548132"/>
                  <a:pt x="250372" y="540919"/>
                  <a:pt x="255630" y="535657"/>
                </a:cubicBezTo>
                <a:cubicBezTo>
                  <a:pt x="283335" y="508063"/>
                  <a:pt x="311261" y="480835"/>
                  <a:pt x="338984" y="453434"/>
                </a:cubicBezTo>
                <a:cubicBezTo>
                  <a:pt x="341605" y="450705"/>
                  <a:pt x="344776" y="447738"/>
                  <a:pt x="345810" y="444393"/>
                </a:cubicBezTo>
                <a:cubicBezTo>
                  <a:pt x="356607" y="409737"/>
                  <a:pt x="366611" y="374770"/>
                  <a:pt x="378204" y="340426"/>
                </a:cubicBezTo>
                <a:cubicBezTo>
                  <a:pt x="382734" y="327195"/>
                  <a:pt x="388556" y="313463"/>
                  <a:pt x="397555" y="303074"/>
                </a:cubicBezTo>
                <a:cubicBezTo>
                  <a:pt x="417965" y="279402"/>
                  <a:pt x="440446" y="257452"/>
                  <a:pt x="447279" y="225455"/>
                </a:cubicBezTo>
                <a:lnTo>
                  <a:pt x="447279" y="225452"/>
                </a:lnTo>
                <a:lnTo>
                  <a:pt x="447280" y="225450"/>
                </a:lnTo>
                <a:cubicBezTo>
                  <a:pt x="449291" y="216084"/>
                  <a:pt x="449821" y="205131"/>
                  <a:pt x="446558" y="196630"/>
                </a:cubicBezTo>
                <a:cubicBezTo>
                  <a:pt x="433073" y="162088"/>
                  <a:pt x="417189" y="128533"/>
                  <a:pt x="403151" y="94234"/>
                </a:cubicBezTo>
                <a:cubicBezTo>
                  <a:pt x="394465" y="72455"/>
                  <a:pt x="384640" y="52882"/>
                  <a:pt x="360126" y="44217"/>
                </a:cubicBezTo>
                <a:cubicBezTo>
                  <a:pt x="353212" y="41791"/>
                  <a:pt x="345221" y="33910"/>
                  <a:pt x="343251" y="2701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8DA66A3A-89C7-49C3-A7B9-BFE49AE42B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453378" y="3562350"/>
            <a:ext cx="3738619" cy="3333750"/>
          </a:xfrm>
          <a:custGeom>
            <a:avLst/>
            <a:gdLst>
              <a:gd name="connsiteX0" fmla="*/ 3738619 w 3738619"/>
              <a:gd name="connsiteY0" fmla="*/ 0 h 3333750"/>
              <a:gd name="connsiteX1" fmla="*/ 3738619 w 3738619"/>
              <a:gd name="connsiteY1" fmla="*/ 3333750 h 3333750"/>
              <a:gd name="connsiteX2" fmla="*/ 1061323 w 3738619"/>
              <a:gd name="connsiteY2" fmla="*/ 3333750 h 3333750"/>
              <a:gd name="connsiteX3" fmla="*/ 1043733 w 3738619"/>
              <a:gd name="connsiteY3" fmla="*/ 3295649 h 3333750"/>
              <a:gd name="connsiteX4" fmla="*/ 1061325 w 3738619"/>
              <a:gd name="connsiteY4" fmla="*/ 3295649 h 3333750"/>
              <a:gd name="connsiteX5" fmla="*/ 1043071 w 3738619"/>
              <a:gd name="connsiteY5" fmla="*/ 3256108 h 3333750"/>
              <a:gd name="connsiteX6" fmla="*/ 1027663 w 3738619"/>
              <a:gd name="connsiteY6" fmla="*/ 3206821 h 3333750"/>
              <a:gd name="connsiteX7" fmla="*/ 983276 w 3738619"/>
              <a:gd name="connsiteY7" fmla="*/ 3079072 h 3333750"/>
              <a:gd name="connsiteX8" fmla="*/ 892060 w 3738619"/>
              <a:gd name="connsiteY8" fmla="*/ 3018728 h 3333750"/>
              <a:gd name="connsiteX9" fmla="*/ 836365 w 3738619"/>
              <a:gd name="connsiteY9" fmla="*/ 2976566 h 3333750"/>
              <a:gd name="connsiteX10" fmla="*/ 797617 w 3738619"/>
              <a:gd name="connsiteY10" fmla="*/ 2918894 h 3333750"/>
              <a:gd name="connsiteX11" fmla="*/ 782113 w 3738619"/>
              <a:gd name="connsiteY11" fmla="*/ 2885302 h 3333750"/>
              <a:gd name="connsiteX12" fmla="*/ 780734 w 3738619"/>
              <a:gd name="connsiteY12" fmla="*/ 2827275 h 3333750"/>
              <a:gd name="connsiteX13" fmla="*/ 786890 w 3738619"/>
              <a:gd name="connsiteY13" fmla="*/ 2806942 h 3333750"/>
              <a:gd name="connsiteX14" fmla="*/ 799931 w 3738619"/>
              <a:gd name="connsiteY14" fmla="*/ 2785568 h 3333750"/>
              <a:gd name="connsiteX15" fmla="*/ 803258 w 3738619"/>
              <a:gd name="connsiteY15" fmla="*/ 2746620 h 3333750"/>
              <a:gd name="connsiteX16" fmla="*/ 801392 w 3738619"/>
              <a:gd name="connsiteY16" fmla="*/ 2744427 h 3333750"/>
              <a:gd name="connsiteX17" fmla="*/ 809333 w 3738619"/>
              <a:gd name="connsiteY17" fmla="*/ 2727861 h 3333750"/>
              <a:gd name="connsiteX18" fmla="*/ 803261 w 3738619"/>
              <a:gd name="connsiteY18" fmla="*/ 2708520 h 3333750"/>
              <a:gd name="connsiteX19" fmla="*/ 720962 w 3738619"/>
              <a:gd name="connsiteY19" fmla="*/ 2611783 h 3333750"/>
              <a:gd name="connsiteX20" fmla="*/ 698292 w 3738619"/>
              <a:gd name="connsiteY20" fmla="*/ 2602377 h 3333750"/>
              <a:gd name="connsiteX21" fmla="*/ 588240 w 3738619"/>
              <a:gd name="connsiteY21" fmla="*/ 2572451 h 3333750"/>
              <a:gd name="connsiteX22" fmla="*/ 554820 w 3738619"/>
              <a:gd name="connsiteY22" fmla="*/ 2547958 h 3333750"/>
              <a:gd name="connsiteX23" fmla="*/ 546571 w 3738619"/>
              <a:gd name="connsiteY23" fmla="*/ 2537235 h 3333750"/>
              <a:gd name="connsiteX24" fmla="*/ 492084 w 3738619"/>
              <a:gd name="connsiteY24" fmla="*/ 2460147 h 3333750"/>
              <a:gd name="connsiteX25" fmla="*/ 457709 w 3738619"/>
              <a:gd name="connsiteY25" fmla="*/ 2385428 h 3333750"/>
              <a:gd name="connsiteX26" fmla="*/ 416799 w 3738619"/>
              <a:gd name="connsiteY26" fmla="*/ 2274769 h 3333750"/>
              <a:gd name="connsiteX27" fmla="*/ 380504 w 3738619"/>
              <a:gd name="connsiteY27" fmla="*/ 2227200 h 3333750"/>
              <a:gd name="connsiteX28" fmla="*/ 339844 w 3738619"/>
              <a:gd name="connsiteY28" fmla="*/ 2138135 h 3333750"/>
              <a:gd name="connsiteX29" fmla="*/ 327822 w 3738619"/>
              <a:gd name="connsiteY29" fmla="*/ 2100781 h 3333750"/>
              <a:gd name="connsiteX30" fmla="*/ 309627 w 3738619"/>
              <a:gd name="connsiteY30" fmla="*/ 2069159 h 3333750"/>
              <a:gd name="connsiteX31" fmla="*/ 282689 w 3738619"/>
              <a:gd name="connsiteY31" fmla="*/ 2036038 h 3333750"/>
              <a:gd name="connsiteX32" fmla="*/ 216761 w 3738619"/>
              <a:gd name="connsiteY32" fmla="*/ 1948899 h 3333750"/>
              <a:gd name="connsiteX33" fmla="*/ 202442 w 3738619"/>
              <a:gd name="connsiteY33" fmla="*/ 1886185 h 3333750"/>
              <a:gd name="connsiteX34" fmla="*/ 202596 w 3738619"/>
              <a:gd name="connsiteY34" fmla="*/ 1882650 h 3333750"/>
              <a:gd name="connsiteX35" fmla="*/ 214123 w 3738619"/>
              <a:gd name="connsiteY35" fmla="*/ 1847207 h 3333750"/>
              <a:gd name="connsiteX36" fmla="*/ 224299 w 3738619"/>
              <a:gd name="connsiteY36" fmla="*/ 1806536 h 3333750"/>
              <a:gd name="connsiteX37" fmla="*/ 219510 w 3738619"/>
              <a:gd name="connsiteY37" fmla="*/ 1787589 h 3333750"/>
              <a:gd name="connsiteX38" fmla="*/ 224302 w 3738619"/>
              <a:gd name="connsiteY38" fmla="*/ 1768436 h 3333750"/>
              <a:gd name="connsiteX39" fmla="*/ 206085 w 3738619"/>
              <a:gd name="connsiteY39" fmla="*/ 1729498 h 3333750"/>
              <a:gd name="connsiteX40" fmla="*/ 200110 w 3738619"/>
              <a:gd name="connsiteY40" fmla="*/ 1718192 h 3333750"/>
              <a:gd name="connsiteX41" fmla="*/ 208843 w 3738619"/>
              <a:gd name="connsiteY41" fmla="*/ 1693121 h 3333750"/>
              <a:gd name="connsiteX42" fmla="*/ 229044 w 3738619"/>
              <a:gd name="connsiteY42" fmla="*/ 1667170 h 3333750"/>
              <a:gd name="connsiteX43" fmla="*/ 208476 w 3738619"/>
              <a:gd name="connsiteY43" fmla="*/ 1656083 h 3333750"/>
              <a:gd name="connsiteX44" fmla="*/ 208846 w 3738619"/>
              <a:gd name="connsiteY44" fmla="*/ 1655022 h 3333750"/>
              <a:gd name="connsiteX45" fmla="*/ 229047 w 3738619"/>
              <a:gd name="connsiteY45" fmla="*/ 1629070 h 3333750"/>
              <a:gd name="connsiteX46" fmla="*/ 159736 w 3738619"/>
              <a:gd name="connsiteY46" fmla="*/ 1534205 h 3333750"/>
              <a:gd name="connsiteX47" fmla="*/ 104772 w 3738619"/>
              <a:gd name="connsiteY47" fmla="*/ 1504222 h 3333750"/>
              <a:gd name="connsiteX48" fmla="*/ 59785 w 3738619"/>
              <a:gd name="connsiteY48" fmla="*/ 1486596 h 3333750"/>
              <a:gd name="connsiteX49" fmla="*/ 46076 w 3738619"/>
              <a:gd name="connsiteY49" fmla="*/ 1445904 h 3333750"/>
              <a:gd name="connsiteX50" fmla="*/ 49933 w 3738619"/>
              <a:gd name="connsiteY50" fmla="*/ 1346275 h 3333750"/>
              <a:gd name="connsiteX51" fmla="*/ 81787 w 3738619"/>
              <a:gd name="connsiteY51" fmla="*/ 1269904 h 3333750"/>
              <a:gd name="connsiteX52" fmla="*/ 95293 w 3738619"/>
              <a:gd name="connsiteY52" fmla="*/ 1246289 h 3333750"/>
              <a:gd name="connsiteX53" fmla="*/ 83731 w 3738619"/>
              <a:gd name="connsiteY53" fmla="*/ 1229371 h 3333750"/>
              <a:gd name="connsiteX54" fmla="*/ 92510 w 3738619"/>
              <a:gd name="connsiteY54" fmla="*/ 1218362 h 3333750"/>
              <a:gd name="connsiteX55" fmla="*/ 79423 w 3738619"/>
              <a:gd name="connsiteY55" fmla="*/ 1184961 h 3333750"/>
              <a:gd name="connsiteX56" fmla="*/ 15967 w 3738619"/>
              <a:gd name="connsiteY56" fmla="*/ 1108119 h 3333750"/>
              <a:gd name="connsiteX57" fmla="*/ 6502 w 3738619"/>
              <a:gd name="connsiteY57" fmla="*/ 1075696 h 3333750"/>
              <a:gd name="connsiteX58" fmla="*/ 440 w 3738619"/>
              <a:gd name="connsiteY58" fmla="*/ 1047317 h 3333750"/>
              <a:gd name="connsiteX59" fmla="*/ 0 w 3738619"/>
              <a:gd name="connsiteY59" fmla="*/ 1042798 h 3333750"/>
              <a:gd name="connsiteX60" fmla="*/ 2107 w 3738619"/>
              <a:gd name="connsiteY60" fmla="*/ 1029908 h 3333750"/>
              <a:gd name="connsiteX61" fmla="*/ 10757 w 3738619"/>
              <a:gd name="connsiteY61" fmla="*/ 1003412 h 3333750"/>
              <a:gd name="connsiteX62" fmla="*/ 87603 w 3738619"/>
              <a:gd name="connsiteY62" fmla="*/ 872999 h 3333750"/>
              <a:gd name="connsiteX63" fmla="*/ 94476 w 3738619"/>
              <a:gd name="connsiteY63" fmla="*/ 851902 h 3333750"/>
              <a:gd name="connsiteX64" fmla="*/ 97081 w 3738619"/>
              <a:gd name="connsiteY64" fmla="*/ 815508 h 3333750"/>
              <a:gd name="connsiteX65" fmla="*/ 155135 w 3738619"/>
              <a:gd name="connsiteY65" fmla="*/ 667876 h 3333750"/>
              <a:gd name="connsiteX66" fmla="*/ 151740 w 3738619"/>
              <a:gd name="connsiteY66" fmla="*/ 637004 h 3333750"/>
              <a:gd name="connsiteX67" fmla="*/ 150466 w 3738619"/>
              <a:gd name="connsiteY67" fmla="*/ 635585 h 3333750"/>
              <a:gd name="connsiteX68" fmla="*/ 155138 w 3738619"/>
              <a:gd name="connsiteY68" fmla="*/ 629776 h 3333750"/>
              <a:gd name="connsiteX69" fmla="*/ 151743 w 3738619"/>
              <a:gd name="connsiteY69" fmla="*/ 598904 h 3333750"/>
              <a:gd name="connsiteX70" fmla="*/ 142353 w 3738619"/>
              <a:gd name="connsiteY70" fmla="*/ 588444 h 3333750"/>
              <a:gd name="connsiteX71" fmla="*/ 141284 w 3738619"/>
              <a:gd name="connsiteY71" fmla="*/ 584483 h 3333750"/>
              <a:gd name="connsiteX72" fmla="*/ 147587 w 3738619"/>
              <a:gd name="connsiteY72" fmla="*/ 530830 h 3333750"/>
              <a:gd name="connsiteX73" fmla="*/ 152085 w 3738619"/>
              <a:gd name="connsiteY73" fmla="*/ 490054 h 3333750"/>
              <a:gd name="connsiteX74" fmla="*/ 154178 w 3738619"/>
              <a:gd name="connsiteY74" fmla="*/ 459366 h 3333750"/>
              <a:gd name="connsiteX75" fmla="*/ 152424 w 3738619"/>
              <a:gd name="connsiteY75" fmla="*/ 447030 h 3333750"/>
              <a:gd name="connsiteX76" fmla="*/ 154181 w 3738619"/>
              <a:gd name="connsiteY76" fmla="*/ 421266 h 3333750"/>
              <a:gd name="connsiteX77" fmla="*/ 117940 w 3738619"/>
              <a:gd name="connsiteY77" fmla="*/ 342017 h 3333750"/>
              <a:gd name="connsiteX78" fmla="*/ 85885 w 3738619"/>
              <a:gd name="connsiteY78" fmla="*/ 250827 h 3333750"/>
              <a:gd name="connsiteX79" fmla="*/ 87930 w 3738619"/>
              <a:gd name="connsiteY79" fmla="*/ 237631 h 3333750"/>
              <a:gd name="connsiteX80" fmla="*/ 81480 w 3738619"/>
              <a:gd name="connsiteY80" fmla="*/ 220154 h 3333750"/>
              <a:gd name="connsiteX81" fmla="*/ 82562 w 3738619"/>
              <a:gd name="connsiteY81" fmla="*/ 212304 h 3333750"/>
              <a:gd name="connsiteX82" fmla="*/ 95941 w 3738619"/>
              <a:gd name="connsiteY82" fmla="*/ 149888 h 3333750"/>
              <a:gd name="connsiteX83" fmla="*/ 117352 w 3738619"/>
              <a:gd name="connsiteY83" fmla="*/ 93220 h 3333750"/>
              <a:gd name="connsiteX84" fmla="*/ 137239 w 3738619"/>
              <a:gd name="connsiteY84" fmla="*/ 37948 h 3333750"/>
              <a:gd name="connsiteX85" fmla="*/ 134247 w 3738619"/>
              <a:gd name="connsiteY85" fmla="*/ 18904 h 3333750"/>
              <a:gd name="connsiteX86" fmla="*/ 137219 w 3738619"/>
              <a:gd name="connsiteY86" fmla="*/ 1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738619" h="3333750">
                <a:moveTo>
                  <a:pt x="3738619" y="0"/>
                </a:moveTo>
                <a:lnTo>
                  <a:pt x="3738619" y="3333750"/>
                </a:lnTo>
                <a:lnTo>
                  <a:pt x="1061323" y="3333750"/>
                </a:lnTo>
                <a:lnTo>
                  <a:pt x="1043733" y="3295649"/>
                </a:lnTo>
                <a:lnTo>
                  <a:pt x="1061325" y="3295649"/>
                </a:lnTo>
                <a:lnTo>
                  <a:pt x="1043071" y="3256108"/>
                </a:lnTo>
                <a:cubicBezTo>
                  <a:pt x="1035389" y="3241122"/>
                  <a:pt x="1031689" y="3223671"/>
                  <a:pt x="1027663" y="3206821"/>
                </a:cubicBezTo>
                <a:cubicBezTo>
                  <a:pt x="1016950" y="3162844"/>
                  <a:pt x="1013995" y="3115863"/>
                  <a:pt x="983276" y="3079072"/>
                </a:cubicBezTo>
                <a:cubicBezTo>
                  <a:pt x="959203" y="3050090"/>
                  <a:pt x="930628" y="3026301"/>
                  <a:pt x="892060" y="3018728"/>
                </a:cubicBezTo>
                <a:cubicBezTo>
                  <a:pt x="866152" y="3013636"/>
                  <a:pt x="848672" y="3000313"/>
                  <a:pt x="836365" y="2976566"/>
                </a:cubicBezTo>
                <a:cubicBezTo>
                  <a:pt x="825696" y="2956116"/>
                  <a:pt x="809923" y="2938427"/>
                  <a:pt x="797617" y="2918894"/>
                </a:cubicBezTo>
                <a:cubicBezTo>
                  <a:pt x="791126" y="2908582"/>
                  <a:pt x="783171" y="2896874"/>
                  <a:pt x="782113" y="2885302"/>
                </a:cubicBezTo>
                <a:lnTo>
                  <a:pt x="780734" y="2827275"/>
                </a:lnTo>
                <a:lnTo>
                  <a:pt x="786890" y="2806942"/>
                </a:lnTo>
                <a:cubicBezTo>
                  <a:pt x="790576" y="2799383"/>
                  <a:pt x="795268" y="2792116"/>
                  <a:pt x="799931" y="2785568"/>
                </a:cubicBezTo>
                <a:cubicBezTo>
                  <a:pt x="809789" y="2772040"/>
                  <a:pt x="814028" y="2759793"/>
                  <a:pt x="803258" y="2746620"/>
                </a:cubicBezTo>
                <a:lnTo>
                  <a:pt x="801392" y="2744427"/>
                </a:lnTo>
                <a:lnTo>
                  <a:pt x="809333" y="2727861"/>
                </a:lnTo>
                <a:cubicBezTo>
                  <a:pt x="810279" y="2721462"/>
                  <a:pt x="808646" y="2715107"/>
                  <a:pt x="803261" y="2708520"/>
                </a:cubicBezTo>
                <a:cubicBezTo>
                  <a:pt x="776358" y="2675783"/>
                  <a:pt x="749108" y="2643453"/>
                  <a:pt x="720962" y="2611783"/>
                </a:cubicBezTo>
                <a:cubicBezTo>
                  <a:pt x="716061" y="2606300"/>
                  <a:pt x="706142" y="2604528"/>
                  <a:pt x="698292" y="2602377"/>
                </a:cubicBezTo>
                <a:cubicBezTo>
                  <a:pt x="661604" y="2592336"/>
                  <a:pt x="624500" y="2584058"/>
                  <a:pt x="588240" y="2572451"/>
                </a:cubicBezTo>
                <a:cubicBezTo>
                  <a:pt x="575819" y="2568422"/>
                  <a:pt x="565569" y="2556732"/>
                  <a:pt x="554820" y="2547958"/>
                </a:cubicBezTo>
                <a:cubicBezTo>
                  <a:pt x="551316" y="2545218"/>
                  <a:pt x="550175" y="2539007"/>
                  <a:pt x="546571" y="2537235"/>
                </a:cubicBezTo>
                <a:cubicBezTo>
                  <a:pt x="513396" y="2521710"/>
                  <a:pt x="506223" y="2489270"/>
                  <a:pt x="492084" y="2460147"/>
                </a:cubicBezTo>
                <a:cubicBezTo>
                  <a:pt x="480050" y="2435227"/>
                  <a:pt x="470345" y="2408567"/>
                  <a:pt x="457709" y="2385428"/>
                </a:cubicBezTo>
                <a:cubicBezTo>
                  <a:pt x="437977" y="2349544"/>
                  <a:pt x="421162" y="2316265"/>
                  <a:pt x="416799" y="2274769"/>
                </a:cubicBezTo>
                <a:cubicBezTo>
                  <a:pt x="415048" y="2257712"/>
                  <a:pt x="395963" y="2239370"/>
                  <a:pt x="380504" y="2227200"/>
                </a:cubicBezTo>
                <a:cubicBezTo>
                  <a:pt x="350620" y="2203723"/>
                  <a:pt x="338274" y="2175391"/>
                  <a:pt x="339844" y="2138135"/>
                </a:cubicBezTo>
                <a:cubicBezTo>
                  <a:pt x="340442" y="2125837"/>
                  <a:pt x="333123" y="2112730"/>
                  <a:pt x="327822" y="2100781"/>
                </a:cubicBezTo>
                <a:cubicBezTo>
                  <a:pt x="322969" y="2089554"/>
                  <a:pt x="316464" y="2079056"/>
                  <a:pt x="309627" y="2069159"/>
                </a:cubicBezTo>
                <a:cubicBezTo>
                  <a:pt x="301275" y="2057295"/>
                  <a:pt x="294332" y="2042050"/>
                  <a:pt x="282689" y="2036038"/>
                </a:cubicBezTo>
                <a:cubicBezTo>
                  <a:pt x="246322" y="2016979"/>
                  <a:pt x="228023" y="1982113"/>
                  <a:pt x="216761" y="1948899"/>
                </a:cubicBezTo>
                <a:lnTo>
                  <a:pt x="202442" y="1886185"/>
                </a:lnTo>
                <a:lnTo>
                  <a:pt x="202596" y="1882650"/>
                </a:lnTo>
                <a:cubicBezTo>
                  <a:pt x="204620" y="1870781"/>
                  <a:pt x="208307" y="1858930"/>
                  <a:pt x="214123" y="1847207"/>
                </a:cubicBezTo>
                <a:cubicBezTo>
                  <a:pt x="221162" y="1833174"/>
                  <a:pt x="225097" y="1819710"/>
                  <a:pt x="224299" y="1806536"/>
                </a:cubicBezTo>
                <a:lnTo>
                  <a:pt x="219510" y="1787589"/>
                </a:lnTo>
                <a:lnTo>
                  <a:pt x="224302" y="1768436"/>
                </a:lnTo>
                <a:cubicBezTo>
                  <a:pt x="223504" y="1755262"/>
                  <a:pt x="217975" y="1742376"/>
                  <a:pt x="206085" y="1729498"/>
                </a:cubicBezTo>
                <a:lnTo>
                  <a:pt x="200110" y="1718192"/>
                </a:lnTo>
                <a:lnTo>
                  <a:pt x="208843" y="1693121"/>
                </a:lnTo>
                <a:cubicBezTo>
                  <a:pt x="214324" y="1686115"/>
                  <a:pt x="219789" y="1678920"/>
                  <a:pt x="229044" y="1667170"/>
                </a:cubicBezTo>
                <a:lnTo>
                  <a:pt x="208476" y="1656083"/>
                </a:lnTo>
                <a:lnTo>
                  <a:pt x="208846" y="1655022"/>
                </a:lnTo>
                <a:cubicBezTo>
                  <a:pt x="214327" y="1648015"/>
                  <a:pt x="219792" y="1640819"/>
                  <a:pt x="229047" y="1629070"/>
                </a:cubicBezTo>
                <a:cubicBezTo>
                  <a:pt x="180781" y="1613778"/>
                  <a:pt x="172846" y="1572989"/>
                  <a:pt x="159736" y="1534205"/>
                </a:cubicBezTo>
                <a:cubicBezTo>
                  <a:pt x="151637" y="1510461"/>
                  <a:pt x="127195" y="1506763"/>
                  <a:pt x="104772" y="1504222"/>
                </a:cubicBezTo>
                <a:cubicBezTo>
                  <a:pt x="84583" y="1502049"/>
                  <a:pt x="69687" y="1496571"/>
                  <a:pt x="59785" y="1486596"/>
                </a:cubicBezTo>
                <a:lnTo>
                  <a:pt x="46076" y="1445904"/>
                </a:lnTo>
                <a:lnTo>
                  <a:pt x="49933" y="1346275"/>
                </a:lnTo>
                <a:cubicBezTo>
                  <a:pt x="52144" y="1318144"/>
                  <a:pt x="61428" y="1292044"/>
                  <a:pt x="81787" y="1269904"/>
                </a:cubicBezTo>
                <a:cubicBezTo>
                  <a:pt x="91709" y="1259147"/>
                  <a:pt x="95949" y="1252686"/>
                  <a:pt x="95293" y="1246289"/>
                </a:cubicBezTo>
                <a:lnTo>
                  <a:pt x="83731" y="1229371"/>
                </a:lnTo>
                <a:lnTo>
                  <a:pt x="92510" y="1218362"/>
                </a:lnTo>
                <a:cubicBezTo>
                  <a:pt x="99164" y="1207084"/>
                  <a:pt x="93919" y="1200711"/>
                  <a:pt x="79423" y="1184961"/>
                </a:cubicBezTo>
                <a:cubicBezTo>
                  <a:pt x="56902" y="1160429"/>
                  <a:pt x="35815" y="1134810"/>
                  <a:pt x="15967" y="1108119"/>
                </a:cubicBezTo>
                <a:cubicBezTo>
                  <a:pt x="9652" y="1099704"/>
                  <a:pt x="8661" y="1086787"/>
                  <a:pt x="6502" y="1075696"/>
                </a:cubicBezTo>
                <a:cubicBezTo>
                  <a:pt x="4591" y="1066307"/>
                  <a:pt x="2241" y="1056813"/>
                  <a:pt x="440" y="1047317"/>
                </a:cubicBezTo>
                <a:lnTo>
                  <a:pt x="0" y="1042798"/>
                </a:lnTo>
                <a:lnTo>
                  <a:pt x="2107" y="1029908"/>
                </a:lnTo>
                <a:cubicBezTo>
                  <a:pt x="4513" y="1020912"/>
                  <a:pt x="7622" y="1012019"/>
                  <a:pt x="10757" y="1003412"/>
                </a:cubicBezTo>
                <a:cubicBezTo>
                  <a:pt x="28362" y="955316"/>
                  <a:pt x="51626" y="910530"/>
                  <a:pt x="87603" y="872999"/>
                </a:cubicBezTo>
                <a:cubicBezTo>
                  <a:pt x="92327" y="868169"/>
                  <a:pt x="93427" y="859268"/>
                  <a:pt x="94476" y="851902"/>
                </a:cubicBezTo>
                <a:cubicBezTo>
                  <a:pt x="96247" y="839880"/>
                  <a:pt x="97792" y="827496"/>
                  <a:pt x="97081" y="815508"/>
                </a:cubicBezTo>
                <a:cubicBezTo>
                  <a:pt x="93672" y="757283"/>
                  <a:pt x="116071" y="709324"/>
                  <a:pt x="155135" y="667876"/>
                </a:cubicBezTo>
                <a:cubicBezTo>
                  <a:pt x="166290" y="655953"/>
                  <a:pt x="166855" y="647484"/>
                  <a:pt x="151740" y="637004"/>
                </a:cubicBezTo>
                <a:lnTo>
                  <a:pt x="150466" y="635585"/>
                </a:lnTo>
                <a:lnTo>
                  <a:pt x="155138" y="629776"/>
                </a:lnTo>
                <a:cubicBezTo>
                  <a:pt x="166293" y="617853"/>
                  <a:pt x="166858" y="609384"/>
                  <a:pt x="151743" y="598904"/>
                </a:cubicBezTo>
                <a:cubicBezTo>
                  <a:pt x="147353" y="595863"/>
                  <a:pt x="144351" y="592323"/>
                  <a:pt x="142353" y="588444"/>
                </a:cubicBezTo>
                <a:lnTo>
                  <a:pt x="141284" y="584483"/>
                </a:lnTo>
                <a:lnTo>
                  <a:pt x="147587" y="530830"/>
                </a:lnTo>
                <a:cubicBezTo>
                  <a:pt x="149011" y="517119"/>
                  <a:pt x="150074" y="503630"/>
                  <a:pt x="152085" y="490054"/>
                </a:cubicBezTo>
                <a:cubicBezTo>
                  <a:pt x="153654" y="479485"/>
                  <a:pt x="154429" y="469252"/>
                  <a:pt x="154178" y="459366"/>
                </a:cubicBezTo>
                <a:lnTo>
                  <a:pt x="152424" y="447030"/>
                </a:lnTo>
                <a:lnTo>
                  <a:pt x="154181" y="421266"/>
                </a:lnTo>
                <a:cubicBezTo>
                  <a:pt x="153426" y="391609"/>
                  <a:pt x="143433" y="365083"/>
                  <a:pt x="117940" y="342017"/>
                </a:cubicBezTo>
                <a:cubicBezTo>
                  <a:pt x="91884" y="318573"/>
                  <a:pt x="81864" y="286394"/>
                  <a:pt x="85885" y="250827"/>
                </a:cubicBezTo>
                <a:cubicBezTo>
                  <a:pt x="86433" y="246376"/>
                  <a:pt x="89725" y="240529"/>
                  <a:pt x="87930" y="237631"/>
                </a:cubicBezTo>
                <a:lnTo>
                  <a:pt x="81480" y="220154"/>
                </a:lnTo>
                <a:lnTo>
                  <a:pt x="82562" y="212304"/>
                </a:lnTo>
                <a:cubicBezTo>
                  <a:pt x="88036" y="191597"/>
                  <a:pt x="96633" y="171060"/>
                  <a:pt x="95941" y="149888"/>
                </a:cubicBezTo>
                <a:cubicBezTo>
                  <a:pt x="95379" y="131193"/>
                  <a:pt x="107687" y="110938"/>
                  <a:pt x="117352" y="93220"/>
                </a:cubicBezTo>
                <a:cubicBezTo>
                  <a:pt x="127305" y="74949"/>
                  <a:pt x="137063" y="58095"/>
                  <a:pt x="137239" y="37948"/>
                </a:cubicBezTo>
                <a:lnTo>
                  <a:pt x="134247" y="18904"/>
                </a:lnTo>
                <a:lnTo>
                  <a:pt x="137219" y="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86DBE7C-0F85-4AA2-9D35-3E5EDE28A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85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xmlns="" id="{EB3EC092-24BA-4508-A20C-DB43A8D779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4000" y="762000"/>
            <a:ext cx="6095524" cy="4637931"/>
          </a:xfrm>
          <a:custGeom>
            <a:avLst/>
            <a:gdLst>
              <a:gd name="connsiteX0" fmla="*/ 0 w 6095524"/>
              <a:gd name="connsiteY0" fmla="*/ 0 h 4637931"/>
              <a:gd name="connsiteX1" fmla="*/ 6095524 w 6095524"/>
              <a:gd name="connsiteY1" fmla="*/ 0 h 4637931"/>
              <a:gd name="connsiteX2" fmla="*/ 6095524 w 6095524"/>
              <a:gd name="connsiteY2" fmla="*/ 3296937 h 4637931"/>
              <a:gd name="connsiteX3" fmla="*/ 6095524 w 6095524"/>
              <a:gd name="connsiteY3" fmla="*/ 3318709 h 4637931"/>
              <a:gd name="connsiteX4" fmla="*/ 6081792 w 6095524"/>
              <a:gd name="connsiteY4" fmla="*/ 3327160 h 4637931"/>
              <a:gd name="connsiteX5" fmla="*/ 6039258 w 6095524"/>
              <a:gd name="connsiteY5" fmla="*/ 3351739 h 4637931"/>
              <a:gd name="connsiteX6" fmla="*/ 6017942 w 6095524"/>
              <a:gd name="connsiteY6" fmla="*/ 3385057 h 4637931"/>
              <a:gd name="connsiteX7" fmla="*/ 5968302 w 6095524"/>
              <a:gd name="connsiteY7" fmla="*/ 3444491 h 4637931"/>
              <a:gd name="connsiteX8" fmla="*/ 5947467 w 6095524"/>
              <a:gd name="connsiteY8" fmla="*/ 3467150 h 4637931"/>
              <a:gd name="connsiteX9" fmla="*/ 5935657 w 6095524"/>
              <a:gd name="connsiteY9" fmla="*/ 3475600 h 4637931"/>
              <a:gd name="connsiteX10" fmla="*/ 5908676 w 6095524"/>
              <a:gd name="connsiteY10" fmla="*/ 3503444 h 4637931"/>
              <a:gd name="connsiteX11" fmla="*/ 5895618 w 6095524"/>
              <a:gd name="connsiteY11" fmla="*/ 3519670 h 4637931"/>
              <a:gd name="connsiteX12" fmla="*/ 5853084 w 6095524"/>
              <a:gd name="connsiteY12" fmla="*/ 3574399 h 4637931"/>
              <a:gd name="connsiteX13" fmla="*/ 5837528 w 6095524"/>
              <a:gd name="connsiteY13" fmla="*/ 3589282 h 4637931"/>
              <a:gd name="connsiteX14" fmla="*/ 5811221 w 6095524"/>
              <a:gd name="connsiteY14" fmla="*/ 3609348 h 4637931"/>
              <a:gd name="connsiteX15" fmla="*/ 5795763 w 6095524"/>
              <a:gd name="connsiteY15" fmla="*/ 3617510 h 4637931"/>
              <a:gd name="connsiteX16" fmla="*/ 5768494 w 6095524"/>
              <a:gd name="connsiteY16" fmla="*/ 3646410 h 4637931"/>
              <a:gd name="connsiteX17" fmla="*/ 5725000 w 6095524"/>
              <a:gd name="connsiteY17" fmla="*/ 3715925 h 4637931"/>
              <a:gd name="connsiteX18" fmla="*/ 5676896 w 6095524"/>
              <a:gd name="connsiteY18" fmla="*/ 3752795 h 4637931"/>
              <a:gd name="connsiteX19" fmla="*/ 5660477 w 6095524"/>
              <a:gd name="connsiteY19" fmla="*/ 3778527 h 4637931"/>
              <a:gd name="connsiteX20" fmla="*/ 5629944 w 6095524"/>
              <a:gd name="connsiteY20" fmla="*/ 3809060 h 4637931"/>
              <a:gd name="connsiteX21" fmla="*/ 5590194 w 6095524"/>
              <a:gd name="connsiteY21" fmla="*/ 3830856 h 4637931"/>
              <a:gd name="connsiteX22" fmla="*/ 5551404 w 6095524"/>
              <a:gd name="connsiteY22" fmla="*/ 3847658 h 4637931"/>
              <a:gd name="connsiteX23" fmla="*/ 5527016 w 6095524"/>
              <a:gd name="connsiteY23" fmla="*/ 3859372 h 4637931"/>
              <a:gd name="connsiteX24" fmla="*/ 5483904 w 6095524"/>
              <a:gd name="connsiteY24" fmla="*/ 3870126 h 4637931"/>
              <a:gd name="connsiteX25" fmla="*/ 5447996 w 6095524"/>
              <a:gd name="connsiteY25" fmla="*/ 3873966 h 4637931"/>
              <a:gd name="connsiteX26" fmla="*/ 5406230 w 6095524"/>
              <a:gd name="connsiteY26" fmla="*/ 3878959 h 4637931"/>
              <a:gd name="connsiteX27" fmla="*/ 5350732 w 6095524"/>
              <a:gd name="connsiteY27" fmla="*/ 3896433 h 4637931"/>
              <a:gd name="connsiteX28" fmla="*/ 5294564 w 6095524"/>
              <a:gd name="connsiteY28" fmla="*/ 3935608 h 4637931"/>
              <a:gd name="connsiteX29" fmla="*/ 5274688 w 6095524"/>
              <a:gd name="connsiteY29" fmla="*/ 3940216 h 4637931"/>
              <a:gd name="connsiteX30" fmla="*/ 5214200 w 6095524"/>
              <a:gd name="connsiteY30" fmla="*/ 3928215 h 4637931"/>
              <a:gd name="connsiteX31" fmla="*/ 5125577 w 6095524"/>
              <a:gd name="connsiteY31" fmla="*/ 3915925 h 4637931"/>
              <a:gd name="connsiteX32" fmla="*/ 5103206 w 6095524"/>
              <a:gd name="connsiteY32" fmla="*/ 3928119 h 4637931"/>
              <a:gd name="connsiteX33" fmla="*/ 5067104 w 6095524"/>
              <a:gd name="connsiteY33" fmla="*/ 3951354 h 4637931"/>
              <a:gd name="connsiteX34" fmla="*/ 5047036 w 6095524"/>
              <a:gd name="connsiteY34" fmla="*/ 3993313 h 4637931"/>
              <a:gd name="connsiteX35" fmla="*/ 5033978 w 6095524"/>
              <a:gd name="connsiteY35" fmla="*/ 4040649 h 4637931"/>
              <a:gd name="connsiteX36" fmla="*/ 5020921 w 6095524"/>
              <a:gd name="connsiteY36" fmla="*/ 4060427 h 4637931"/>
              <a:gd name="connsiteX37" fmla="*/ 5006038 w 6095524"/>
              <a:gd name="connsiteY37" fmla="*/ 4073485 h 4637931"/>
              <a:gd name="connsiteX38" fmla="*/ 4985588 w 6095524"/>
              <a:gd name="connsiteY38" fmla="*/ 4094993 h 4637931"/>
              <a:gd name="connsiteX39" fmla="*/ 4968112 w 6095524"/>
              <a:gd name="connsiteY39" fmla="*/ 4142136 h 4637931"/>
              <a:gd name="connsiteX40" fmla="*/ 4949196 w 6095524"/>
              <a:gd name="connsiteY40" fmla="*/ 4158843 h 4637931"/>
              <a:gd name="connsiteX41" fmla="*/ 4933738 w 6095524"/>
              <a:gd name="connsiteY41" fmla="*/ 4165373 h 4637931"/>
              <a:gd name="connsiteX42" fmla="*/ 4869600 w 6095524"/>
              <a:gd name="connsiteY42" fmla="*/ 4191776 h 4637931"/>
              <a:gd name="connsiteX43" fmla="*/ 4861536 w 6095524"/>
              <a:gd name="connsiteY43" fmla="*/ 4192544 h 4637931"/>
              <a:gd name="connsiteX44" fmla="*/ 4768977 w 6095524"/>
              <a:gd name="connsiteY44" fmla="*/ 4215492 h 4637931"/>
              <a:gd name="connsiteX45" fmla="*/ 4743532 w 6095524"/>
              <a:gd name="connsiteY45" fmla="*/ 4220965 h 4637931"/>
              <a:gd name="connsiteX46" fmla="*/ 4677378 w 6095524"/>
              <a:gd name="connsiteY46" fmla="*/ 4237383 h 4637931"/>
              <a:gd name="connsiteX47" fmla="*/ 4642908 w 6095524"/>
              <a:gd name="connsiteY47" fmla="*/ 4280398 h 4637931"/>
              <a:gd name="connsiteX48" fmla="*/ 4619192 w 6095524"/>
              <a:gd name="connsiteY48" fmla="*/ 4306419 h 4637931"/>
              <a:gd name="connsiteX49" fmla="*/ 4588468 w 6095524"/>
              <a:gd name="connsiteY49" fmla="*/ 4323222 h 4637931"/>
              <a:gd name="connsiteX50" fmla="*/ 4570898 w 6095524"/>
              <a:gd name="connsiteY50" fmla="*/ 4329462 h 4637931"/>
              <a:gd name="connsiteX51" fmla="*/ 4523946 w 6095524"/>
              <a:gd name="connsiteY51" fmla="*/ 4326294 h 4637931"/>
              <a:gd name="connsiteX52" fmla="*/ 4502535 w 6095524"/>
              <a:gd name="connsiteY52" fmla="*/ 4314196 h 4637931"/>
              <a:gd name="connsiteX53" fmla="*/ 4483140 w 6095524"/>
              <a:gd name="connsiteY53" fmla="*/ 4310739 h 4637931"/>
              <a:gd name="connsiteX54" fmla="*/ 4430812 w 6095524"/>
              <a:gd name="connsiteY54" fmla="*/ 4347609 h 4637931"/>
              <a:gd name="connsiteX55" fmla="*/ 4425050 w 6095524"/>
              <a:gd name="connsiteY55" fmla="*/ 4358555 h 4637931"/>
              <a:gd name="connsiteX56" fmla="*/ 4404984 w 6095524"/>
              <a:gd name="connsiteY56" fmla="*/ 4412419 h 4637931"/>
              <a:gd name="connsiteX57" fmla="*/ 4391157 w 6095524"/>
              <a:gd name="connsiteY57" fmla="*/ 4428070 h 4637931"/>
              <a:gd name="connsiteX58" fmla="*/ 4385396 w 6095524"/>
              <a:gd name="connsiteY58" fmla="*/ 4431718 h 4637931"/>
              <a:gd name="connsiteX59" fmla="*/ 4344206 w 6095524"/>
              <a:gd name="connsiteY59" fmla="*/ 4455530 h 4637931"/>
              <a:gd name="connsiteX60" fmla="*/ 4305128 w 6095524"/>
              <a:gd name="connsiteY60" fmla="*/ 4469356 h 4637931"/>
              <a:gd name="connsiteX61" fmla="*/ 4247710 w 6095524"/>
              <a:gd name="connsiteY61" fmla="*/ 4484814 h 4637931"/>
              <a:gd name="connsiteX62" fmla="*/ 4222170 w 6095524"/>
              <a:gd name="connsiteY62" fmla="*/ 4500849 h 4637931"/>
              <a:gd name="connsiteX63" fmla="*/ 4175604 w 6095524"/>
              <a:gd name="connsiteY63" fmla="*/ 4517172 h 4637931"/>
              <a:gd name="connsiteX64" fmla="*/ 4156304 w 6095524"/>
              <a:gd name="connsiteY64" fmla="*/ 4521493 h 4637931"/>
              <a:gd name="connsiteX65" fmla="*/ 4139598 w 6095524"/>
              <a:gd name="connsiteY65" fmla="*/ 4529174 h 4637931"/>
              <a:gd name="connsiteX66" fmla="*/ 4121738 w 6095524"/>
              <a:gd name="connsiteY66" fmla="*/ 4541175 h 4637931"/>
              <a:gd name="connsiteX67" fmla="*/ 4074978 w 6095524"/>
              <a:gd name="connsiteY67" fmla="*/ 4570268 h 4637931"/>
              <a:gd name="connsiteX68" fmla="*/ 4004696 w 6095524"/>
              <a:gd name="connsiteY68" fmla="*/ 4565180 h 4637931"/>
              <a:gd name="connsiteX69" fmla="*/ 3964370 w 6095524"/>
              <a:gd name="connsiteY69" fmla="*/ 4565564 h 4637931"/>
              <a:gd name="connsiteX70" fmla="*/ 3927116 w 6095524"/>
              <a:gd name="connsiteY70" fmla="*/ 4560763 h 4637931"/>
              <a:gd name="connsiteX71" fmla="*/ 3915018 w 6095524"/>
              <a:gd name="connsiteY71" fmla="*/ 4549433 h 4637931"/>
              <a:gd name="connsiteX72" fmla="*/ 3864225 w 6095524"/>
              <a:gd name="connsiteY72" fmla="*/ 4579870 h 4637931"/>
              <a:gd name="connsiteX73" fmla="*/ 3846655 w 6095524"/>
              <a:gd name="connsiteY73" fmla="*/ 4606082 h 4637931"/>
              <a:gd name="connsiteX74" fmla="*/ 3812665 w 6095524"/>
              <a:gd name="connsiteY74" fmla="*/ 4633350 h 4637931"/>
              <a:gd name="connsiteX75" fmla="*/ 3745743 w 6095524"/>
              <a:gd name="connsiteY75" fmla="*/ 4624612 h 4637931"/>
              <a:gd name="connsiteX76" fmla="*/ 3708873 w 6095524"/>
              <a:gd name="connsiteY76" fmla="*/ 4605122 h 4637931"/>
              <a:gd name="connsiteX77" fmla="*/ 3685254 w 6095524"/>
              <a:gd name="connsiteY77" fmla="*/ 4604161 h 4637931"/>
              <a:gd name="connsiteX78" fmla="*/ 3643775 w 6095524"/>
              <a:gd name="connsiteY78" fmla="*/ 4632486 h 4637931"/>
              <a:gd name="connsiteX79" fmla="*/ 3627068 w 6095524"/>
              <a:gd name="connsiteY79" fmla="*/ 4635750 h 4637931"/>
              <a:gd name="connsiteX80" fmla="*/ 3598168 w 6095524"/>
              <a:gd name="connsiteY80" fmla="*/ 4637575 h 4637931"/>
              <a:gd name="connsiteX81" fmla="*/ 3571860 w 6095524"/>
              <a:gd name="connsiteY81" fmla="*/ 4628550 h 4637931"/>
              <a:gd name="connsiteX82" fmla="*/ 3509930 w 6095524"/>
              <a:gd name="connsiteY82" fmla="*/ 4583999 h 4637931"/>
              <a:gd name="connsiteX83" fmla="*/ 3499656 w 6095524"/>
              <a:gd name="connsiteY83" fmla="*/ 4579582 h 4637931"/>
              <a:gd name="connsiteX84" fmla="*/ 3481509 w 6095524"/>
              <a:gd name="connsiteY84" fmla="*/ 4576605 h 4637931"/>
              <a:gd name="connsiteX85" fmla="*/ 3410074 w 6095524"/>
              <a:gd name="connsiteY85" fmla="*/ 4540696 h 4637931"/>
              <a:gd name="connsiteX86" fmla="*/ 3394423 w 6095524"/>
              <a:gd name="connsiteY86" fmla="*/ 4540984 h 4637931"/>
              <a:gd name="connsiteX87" fmla="*/ 3368691 w 6095524"/>
              <a:gd name="connsiteY87" fmla="*/ 4544056 h 4637931"/>
              <a:gd name="connsiteX88" fmla="*/ 3340943 w 6095524"/>
              <a:gd name="connsiteY88" fmla="*/ 4538199 h 4637931"/>
              <a:gd name="connsiteX89" fmla="*/ 3320683 w 6095524"/>
              <a:gd name="connsiteY89" fmla="*/ 4534071 h 4637931"/>
              <a:gd name="connsiteX90" fmla="*/ 3263939 w 6095524"/>
              <a:gd name="connsiteY90" fmla="*/ 4546168 h 4637931"/>
              <a:gd name="connsiteX91" fmla="*/ 3216700 w 6095524"/>
              <a:gd name="connsiteY91" fmla="*/ 4558074 h 4637931"/>
              <a:gd name="connsiteX92" fmla="*/ 3210171 w 6095524"/>
              <a:gd name="connsiteY92" fmla="*/ 4556442 h 4637931"/>
              <a:gd name="connsiteX93" fmla="*/ 3147376 w 6095524"/>
              <a:gd name="connsiteY93" fmla="*/ 4546648 h 4637931"/>
              <a:gd name="connsiteX94" fmla="*/ 3119916 w 6095524"/>
              <a:gd name="connsiteY94" fmla="*/ 4533303 h 4637931"/>
              <a:gd name="connsiteX95" fmla="*/ 3082183 w 6095524"/>
              <a:gd name="connsiteY95" fmla="*/ 4521493 h 4637931"/>
              <a:gd name="connsiteX96" fmla="*/ 3040223 w 6095524"/>
              <a:gd name="connsiteY96" fmla="*/ 4507378 h 4637931"/>
              <a:gd name="connsiteX97" fmla="*/ 3009403 w 6095524"/>
              <a:gd name="connsiteY97" fmla="*/ 4500561 h 4637931"/>
              <a:gd name="connsiteX98" fmla="*/ 2963988 w 6095524"/>
              <a:gd name="connsiteY98" fmla="*/ 4505554 h 4637931"/>
              <a:gd name="connsiteX99" fmla="*/ 2954674 w 6095524"/>
              <a:gd name="connsiteY99" fmla="*/ 4509587 h 4637931"/>
              <a:gd name="connsiteX100" fmla="*/ 2865380 w 6095524"/>
              <a:gd name="connsiteY100" fmla="*/ 4539832 h 4637931"/>
              <a:gd name="connsiteX101" fmla="*/ 2805851 w 6095524"/>
              <a:gd name="connsiteY101" fmla="*/ 4540216 h 4637931"/>
              <a:gd name="connsiteX102" fmla="*/ 2786071 w 6095524"/>
              <a:gd name="connsiteY102" fmla="*/ 4535703 h 4637931"/>
              <a:gd name="connsiteX103" fmla="*/ 2749969 w 6095524"/>
              <a:gd name="connsiteY103" fmla="*/ 4515636 h 4637931"/>
              <a:gd name="connsiteX104" fmla="*/ 2734031 w 6095524"/>
              <a:gd name="connsiteY104" fmla="*/ 4512755 h 4637931"/>
              <a:gd name="connsiteX105" fmla="*/ 2705803 w 6095524"/>
              <a:gd name="connsiteY105" fmla="*/ 4510835 h 4637931"/>
              <a:gd name="connsiteX106" fmla="*/ 2644545 w 6095524"/>
              <a:gd name="connsiteY106" fmla="*/ 4512755 h 4637931"/>
              <a:gd name="connsiteX107" fmla="*/ 2564661 w 6095524"/>
              <a:gd name="connsiteY107" fmla="*/ 4504594 h 4637931"/>
              <a:gd name="connsiteX108" fmla="*/ 2532976 w 6095524"/>
              <a:gd name="connsiteY108" fmla="*/ 4507090 h 4637931"/>
              <a:gd name="connsiteX109" fmla="*/ 2498795 w 6095524"/>
              <a:gd name="connsiteY109" fmla="*/ 4511411 h 4637931"/>
              <a:gd name="connsiteX110" fmla="*/ 2488808 w 6095524"/>
              <a:gd name="connsiteY110" fmla="*/ 4511219 h 4637931"/>
              <a:gd name="connsiteX111" fmla="*/ 2436289 w 6095524"/>
              <a:gd name="connsiteY111" fmla="*/ 4501042 h 4637931"/>
              <a:gd name="connsiteX112" fmla="*/ 2424286 w 6095524"/>
              <a:gd name="connsiteY112" fmla="*/ 4494224 h 4637931"/>
              <a:gd name="connsiteX113" fmla="*/ 2392985 w 6095524"/>
              <a:gd name="connsiteY113" fmla="*/ 4497008 h 4637931"/>
              <a:gd name="connsiteX114" fmla="*/ 2365142 w 6095524"/>
              <a:gd name="connsiteY114" fmla="*/ 4508146 h 4637931"/>
              <a:gd name="connsiteX115" fmla="*/ 2205468 w 6095524"/>
              <a:gd name="connsiteY115" fmla="*/ 4532151 h 4637931"/>
              <a:gd name="connsiteX116" fmla="*/ 2109453 w 6095524"/>
              <a:gd name="connsiteY116" fmla="*/ 4532535 h 4637931"/>
              <a:gd name="connsiteX117" fmla="*/ 2042242 w 6095524"/>
              <a:gd name="connsiteY117" fmla="*/ 4543096 h 4637931"/>
              <a:gd name="connsiteX118" fmla="*/ 2031105 w 6095524"/>
              <a:gd name="connsiteY118" fmla="*/ 4554234 h 4637931"/>
              <a:gd name="connsiteX119" fmla="*/ 1990106 w 6095524"/>
              <a:gd name="connsiteY119" fmla="*/ 4566044 h 4637931"/>
              <a:gd name="connsiteX120" fmla="*/ 1951123 w 6095524"/>
              <a:gd name="connsiteY120" fmla="*/ 4541655 h 4637931"/>
              <a:gd name="connsiteX121" fmla="*/ 1902252 w 6095524"/>
              <a:gd name="connsiteY121" fmla="*/ 4504785 h 4637931"/>
              <a:gd name="connsiteX122" fmla="*/ 1875656 w 6095524"/>
              <a:gd name="connsiteY122" fmla="*/ 4504498 h 4637931"/>
              <a:gd name="connsiteX123" fmla="*/ 1820831 w 6095524"/>
              <a:gd name="connsiteY123" fmla="*/ 4497297 h 4637931"/>
              <a:gd name="connsiteX124" fmla="*/ 1782809 w 6095524"/>
              <a:gd name="connsiteY124" fmla="*/ 4485007 h 4637931"/>
              <a:gd name="connsiteX125" fmla="*/ 1729521 w 6095524"/>
              <a:gd name="connsiteY125" fmla="*/ 4470413 h 4637931"/>
              <a:gd name="connsiteX126" fmla="*/ 1709646 w 6095524"/>
              <a:gd name="connsiteY126" fmla="*/ 4462731 h 4637931"/>
              <a:gd name="connsiteX127" fmla="*/ 1662118 w 6095524"/>
              <a:gd name="connsiteY127" fmla="*/ 4451305 h 4637931"/>
              <a:gd name="connsiteX128" fmla="*/ 1622751 w 6095524"/>
              <a:gd name="connsiteY128" fmla="*/ 4443817 h 4637931"/>
              <a:gd name="connsiteX129" fmla="*/ 1590971 w 6095524"/>
              <a:gd name="connsiteY129" fmla="*/ 4420389 h 4637931"/>
              <a:gd name="connsiteX130" fmla="*/ 1580793 w 6095524"/>
              <a:gd name="connsiteY130" fmla="*/ 4408290 h 4637931"/>
              <a:gd name="connsiteX131" fmla="*/ 1572344 w 6095524"/>
              <a:gd name="connsiteY131" fmla="*/ 4400513 h 4637931"/>
              <a:gd name="connsiteX132" fmla="*/ 1534898 w 6095524"/>
              <a:gd name="connsiteY132" fmla="*/ 4354906 h 4637931"/>
              <a:gd name="connsiteX133" fmla="*/ 1530674 w 6095524"/>
              <a:gd name="connsiteY133" fmla="*/ 4351065 h 4637931"/>
              <a:gd name="connsiteX134" fmla="*/ 1479978 w 6095524"/>
              <a:gd name="connsiteY134" fmla="*/ 4330038 h 4637931"/>
              <a:gd name="connsiteX135" fmla="*/ 1462118 w 6095524"/>
              <a:gd name="connsiteY135" fmla="*/ 4318613 h 4637931"/>
              <a:gd name="connsiteX136" fmla="*/ 1425441 w 6095524"/>
              <a:gd name="connsiteY136" fmla="*/ 4290096 h 4637931"/>
              <a:gd name="connsiteX137" fmla="*/ 1410942 w 6095524"/>
              <a:gd name="connsiteY137" fmla="*/ 4289136 h 4637931"/>
              <a:gd name="connsiteX138" fmla="*/ 1357558 w 6095524"/>
              <a:gd name="connsiteY138" fmla="*/ 4306226 h 4637931"/>
              <a:gd name="connsiteX139" fmla="*/ 1330481 w 6095524"/>
              <a:gd name="connsiteY139" fmla="*/ 4325526 h 4637931"/>
              <a:gd name="connsiteX140" fmla="*/ 1321072 w 6095524"/>
              <a:gd name="connsiteY140" fmla="*/ 4333207 h 4637931"/>
              <a:gd name="connsiteX141" fmla="*/ 1254630 w 6095524"/>
              <a:gd name="connsiteY141" fmla="*/ 4324949 h 4637931"/>
              <a:gd name="connsiteX142" fmla="*/ 1236099 w 6095524"/>
              <a:gd name="connsiteY142" fmla="*/ 4323125 h 4637931"/>
              <a:gd name="connsiteX143" fmla="*/ 1172536 w 6095524"/>
              <a:gd name="connsiteY143" fmla="*/ 4313907 h 4637931"/>
              <a:gd name="connsiteX144" fmla="*/ 1159383 w 6095524"/>
              <a:gd name="connsiteY144" fmla="*/ 4316116 h 4637931"/>
              <a:gd name="connsiteX145" fmla="*/ 1073737 w 6095524"/>
              <a:gd name="connsiteY145" fmla="*/ 4317940 h 4637931"/>
              <a:gd name="connsiteX146" fmla="*/ 1067784 w 6095524"/>
              <a:gd name="connsiteY146" fmla="*/ 4312659 h 4637931"/>
              <a:gd name="connsiteX147" fmla="*/ 1037059 w 6095524"/>
              <a:gd name="connsiteY147" fmla="*/ 4297009 h 4637931"/>
              <a:gd name="connsiteX148" fmla="*/ 996061 w 6095524"/>
              <a:gd name="connsiteY148" fmla="*/ 4292977 h 4637931"/>
              <a:gd name="connsiteX149" fmla="*/ 988571 w 6095524"/>
              <a:gd name="connsiteY149" fmla="*/ 4294417 h 4637931"/>
              <a:gd name="connsiteX150" fmla="*/ 960919 w 6095524"/>
              <a:gd name="connsiteY150" fmla="*/ 4304114 h 4637931"/>
              <a:gd name="connsiteX151" fmla="*/ 898797 w 6095524"/>
              <a:gd name="connsiteY151" fmla="*/ 4313139 h 4637931"/>
              <a:gd name="connsiteX152" fmla="*/ 886700 w 6095524"/>
              <a:gd name="connsiteY152" fmla="*/ 4316404 h 4637931"/>
              <a:gd name="connsiteX153" fmla="*/ 864904 w 6095524"/>
              <a:gd name="connsiteY153" fmla="*/ 4321493 h 4637931"/>
              <a:gd name="connsiteX154" fmla="*/ 805854 w 6095524"/>
              <a:gd name="connsiteY154" fmla="*/ 4324854 h 4637931"/>
              <a:gd name="connsiteX155" fmla="*/ 777242 w 6095524"/>
              <a:gd name="connsiteY155" fmla="*/ 4319861 h 4637931"/>
              <a:gd name="connsiteX156" fmla="*/ 764472 w 6095524"/>
              <a:gd name="connsiteY156" fmla="*/ 4320149 h 4637931"/>
              <a:gd name="connsiteX157" fmla="*/ 721842 w 6095524"/>
              <a:gd name="connsiteY157" fmla="*/ 4332919 h 4637931"/>
              <a:gd name="connsiteX158" fmla="*/ 617280 w 6095524"/>
              <a:gd name="connsiteY158" fmla="*/ 4324758 h 4637931"/>
              <a:gd name="connsiteX159" fmla="*/ 584251 w 6095524"/>
              <a:gd name="connsiteY159" fmla="*/ 4317845 h 4637931"/>
              <a:gd name="connsiteX160" fmla="*/ 566681 w 6095524"/>
              <a:gd name="connsiteY160" fmla="*/ 4316884 h 4637931"/>
              <a:gd name="connsiteX161" fmla="*/ 542101 w 6095524"/>
              <a:gd name="connsiteY161" fmla="*/ 4326581 h 4637931"/>
              <a:gd name="connsiteX162" fmla="*/ 497262 w 6095524"/>
              <a:gd name="connsiteY162" fmla="*/ 4328406 h 4637931"/>
              <a:gd name="connsiteX163" fmla="*/ 433988 w 6095524"/>
              <a:gd name="connsiteY163" fmla="*/ 4326965 h 4637931"/>
              <a:gd name="connsiteX164" fmla="*/ 382619 w 6095524"/>
              <a:gd name="connsiteY164" fmla="*/ 4341271 h 4637931"/>
              <a:gd name="connsiteX165" fmla="*/ 364761 w 6095524"/>
              <a:gd name="connsiteY165" fmla="*/ 4359419 h 4637931"/>
              <a:gd name="connsiteX166" fmla="*/ 326355 w 6095524"/>
              <a:gd name="connsiteY166" fmla="*/ 4363067 h 4637931"/>
              <a:gd name="connsiteX167" fmla="*/ 278539 w 6095524"/>
              <a:gd name="connsiteY167" fmla="*/ 4336855 h 4637931"/>
              <a:gd name="connsiteX168" fmla="*/ 273066 w 6095524"/>
              <a:gd name="connsiteY168" fmla="*/ 4337719 h 4637931"/>
              <a:gd name="connsiteX169" fmla="*/ 189053 w 6095524"/>
              <a:gd name="connsiteY169" fmla="*/ 4350586 h 4637931"/>
              <a:gd name="connsiteX170" fmla="*/ 137877 w 6095524"/>
              <a:gd name="connsiteY170" fmla="*/ 4361819 h 4637931"/>
              <a:gd name="connsiteX171" fmla="*/ 133077 w 6095524"/>
              <a:gd name="connsiteY171" fmla="*/ 4366524 h 4637931"/>
              <a:gd name="connsiteX172" fmla="*/ 85356 w 6095524"/>
              <a:gd name="connsiteY172" fmla="*/ 4377854 h 4637931"/>
              <a:gd name="connsiteX173" fmla="*/ 45030 w 6095524"/>
              <a:gd name="connsiteY173" fmla="*/ 4367868 h 4637931"/>
              <a:gd name="connsiteX174" fmla="*/ 17282 w 6095524"/>
              <a:gd name="connsiteY174" fmla="*/ 4361723 h 4637931"/>
              <a:gd name="connsiteX175" fmla="*/ 0 w 6095524"/>
              <a:gd name="connsiteY175" fmla="*/ 4360104 h 4637931"/>
              <a:gd name="connsiteX176" fmla="*/ 0 w 6095524"/>
              <a:gd name="connsiteY176" fmla="*/ 4338332 h 4637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6095524" h="4637931">
                <a:moveTo>
                  <a:pt x="0" y="0"/>
                </a:moveTo>
                <a:lnTo>
                  <a:pt x="6095524" y="0"/>
                </a:lnTo>
                <a:lnTo>
                  <a:pt x="6095524" y="3296937"/>
                </a:lnTo>
                <a:lnTo>
                  <a:pt x="6095524" y="3318709"/>
                </a:lnTo>
                <a:lnTo>
                  <a:pt x="6081792" y="3327160"/>
                </a:lnTo>
                <a:cubicBezTo>
                  <a:pt x="6067486" y="3335321"/>
                  <a:pt x="6051452" y="3341274"/>
                  <a:pt x="6039258" y="3351739"/>
                </a:cubicBezTo>
                <a:cubicBezTo>
                  <a:pt x="6029656" y="3359997"/>
                  <a:pt x="6023414" y="3373055"/>
                  <a:pt x="6017942" y="3385057"/>
                </a:cubicBezTo>
                <a:cubicBezTo>
                  <a:pt x="6006708" y="3409637"/>
                  <a:pt x="5987600" y="3426920"/>
                  <a:pt x="5968302" y="3444491"/>
                </a:cubicBezTo>
                <a:cubicBezTo>
                  <a:pt x="5960716" y="3451307"/>
                  <a:pt x="5954668" y="3459853"/>
                  <a:pt x="5947467" y="3467150"/>
                </a:cubicBezTo>
                <a:cubicBezTo>
                  <a:pt x="5944106" y="3470510"/>
                  <a:pt x="5940073" y="3474063"/>
                  <a:pt x="5935657" y="3475600"/>
                </a:cubicBezTo>
                <a:cubicBezTo>
                  <a:pt x="5921830" y="3480591"/>
                  <a:pt x="5913958" y="3490193"/>
                  <a:pt x="5908676" y="3503444"/>
                </a:cubicBezTo>
                <a:cubicBezTo>
                  <a:pt x="5906180" y="3509588"/>
                  <a:pt x="5900707" y="3514965"/>
                  <a:pt x="5895618" y="3519670"/>
                </a:cubicBezTo>
                <a:cubicBezTo>
                  <a:pt x="5878239" y="3535513"/>
                  <a:pt x="5859804" y="3549915"/>
                  <a:pt x="5853084" y="3574399"/>
                </a:cubicBezTo>
                <a:cubicBezTo>
                  <a:pt x="5851452" y="3580448"/>
                  <a:pt x="5843770" y="3586305"/>
                  <a:pt x="5837528" y="3589282"/>
                </a:cubicBezTo>
                <a:cubicBezTo>
                  <a:pt x="5827159" y="3594274"/>
                  <a:pt x="5816406" y="3596770"/>
                  <a:pt x="5811221" y="3609348"/>
                </a:cubicBezTo>
                <a:cubicBezTo>
                  <a:pt x="5809494" y="3613573"/>
                  <a:pt x="5801427" y="3616166"/>
                  <a:pt x="5795763" y="3617510"/>
                </a:cubicBezTo>
                <a:cubicBezTo>
                  <a:pt x="5778768" y="3621638"/>
                  <a:pt x="5769550" y="3629031"/>
                  <a:pt x="5768494" y="3646410"/>
                </a:cubicBezTo>
                <a:cubicBezTo>
                  <a:pt x="5766574" y="3677903"/>
                  <a:pt x="5746603" y="3697490"/>
                  <a:pt x="5725000" y="3715925"/>
                </a:cubicBezTo>
                <a:cubicBezTo>
                  <a:pt x="5709636" y="3729079"/>
                  <a:pt x="5691971" y="3739449"/>
                  <a:pt x="5676896" y="3752795"/>
                </a:cubicBezTo>
                <a:cubicBezTo>
                  <a:pt x="5669598" y="3759324"/>
                  <a:pt x="5664318" y="3769213"/>
                  <a:pt x="5660477" y="3778527"/>
                </a:cubicBezTo>
                <a:cubicBezTo>
                  <a:pt x="5654428" y="3793314"/>
                  <a:pt x="5644827" y="3802819"/>
                  <a:pt x="5629944" y="3809060"/>
                </a:cubicBezTo>
                <a:cubicBezTo>
                  <a:pt x="5616118" y="3814821"/>
                  <a:pt x="5603732" y="3824134"/>
                  <a:pt x="5590194" y="3830856"/>
                </a:cubicBezTo>
                <a:cubicBezTo>
                  <a:pt x="5577616" y="3837192"/>
                  <a:pt x="5564270" y="3841993"/>
                  <a:pt x="5551404" y="3847658"/>
                </a:cubicBezTo>
                <a:cubicBezTo>
                  <a:pt x="5543051" y="3851307"/>
                  <a:pt x="5534025" y="3854091"/>
                  <a:pt x="5527016" y="3859372"/>
                </a:cubicBezTo>
                <a:cubicBezTo>
                  <a:pt x="5513862" y="3869262"/>
                  <a:pt x="5500324" y="3872046"/>
                  <a:pt x="5483904" y="3870126"/>
                </a:cubicBezTo>
                <a:cubicBezTo>
                  <a:pt x="5472192" y="3868781"/>
                  <a:pt x="5459518" y="3870894"/>
                  <a:pt x="5447996" y="3873966"/>
                </a:cubicBezTo>
                <a:cubicBezTo>
                  <a:pt x="5434170" y="3877614"/>
                  <a:pt x="5420920" y="3880015"/>
                  <a:pt x="5406230" y="3878959"/>
                </a:cubicBezTo>
                <a:cubicBezTo>
                  <a:pt x="5386066" y="3877519"/>
                  <a:pt x="5367344" y="3883088"/>
                  <a:pt x="5350732" y="3896433"/>
                </a:cubicBezTo>
                <a:cubicBezTo>
                  <a:pt x="5332874" y="3910644"/>
                  <a:pt x="5313767" y="3923318"/>
                  <a:pt x="5294564" y="3935608"/>
                </a:cubicBezTo>
                <a:cubicBezTo>
                  <a:pt x="5289091" y="3939161"/>
                  <a:pt x="5281026" y="3941080"/>
                  <a:pt x="5274688" y="3940216"/>
                </a:cubicBezTo>
                <a:cubicBezTo>
                  <a:pt x="5254333" y="3937336"/>
                  <a:pt x="5233210" y="3935416"/>
                  <a:pt x="5214200" y="3928215"/>
                </a:cubicBezTo>
                <a:cubicBezTo>
                  <a:pt x="5185106" y="3917173"/>
                  <a:pt x="5156206" y="3910356"/>
                  <a:pt x="5125577" y="3915925"/>
                </a:cubicBezTo>
                <a:cubicBezTo>
                  <a:pt x="5117512" y="3917365"/>
                  <a:pt x="5109158" y="3922358"/>
                  <a:pt x="5103206" y="3928119"/>
                </a:cubicBezTo>
                <a:cubicBezTo>
                  <a:pt x="5092548" y="3938393"/>
                  <a:pt x="5082178" y="3947609"/>
                  <a:pt x="5067104" y="3951354"/>
                </a:cubicBezTo>
                <a:cubicBezTo>
                  <a:pt x="5053470" y="3954715"/>
                  <a:pt x="5043100" y="3976799"/>
                  <a:pt x="5047036" y="3993313"/>
                </a:cubicBezTo>
                <a:cubicBezTo>
                  <a:pt x="5051454" y="4011940"/>
                  <a:pt x="5047324" y="4027014"/>
                  <a:pt x="5033978" y="4040649"/>
                </a:cubicBezTo>
                <a:cubicBezTo>
                  <a:pt x="5028506" y="4046121"/>
                  <a:pt x="5025914" y="4054282"/>
                  <a:pt x="5020921" y="4060427"/>
                </a:cubicBezTo>
                <a:cubicBezTo>
                  <a:pt x="5016792" y="4065517"/>
                  <a:pt x="5011800" y="4070989"/>
                  <a:pt x="5006038" y="4073485"/>
                </a:cubicBezTo>
                <a:cubicBezTo>
                  <a:pt x="4995764" y="4077998"/>
                  <a:pt x="4989140" y="4084047"/>
                  <a:pt x="4985588" y="4094993"/>
                </a:cubicBezTo>
                <a:cubicBezTo>
                  <a:pt x="4980498" y="4110932"/>
                  <a:pt x="4973778" y="4126390"/>
                  <a:pt x="4968112" y="4142136"/>
                </a:cubicBezTo>
                <a:cubicBezTo>
                  <a:pt x="4964752" y="4151258"/>
                  <a:pt x="4958510" y="4156347"/>
                  <a:pt x="4949196" y="4158843"/>
                </a:cubicBezTo>
                <a:cubicBezTo>
                  <a:pt x="4943820" y="4160380"/>
                  <a:pt x="4936810" y="4161532"/>
                  <a:pt x="4933738" y="4165373"/>
                </a:cubicBezTo>
                <a:cubicBezTo>
                  <a:pt x="4917032" y="4186303"/>
                  <a:pt x="4892932" y="4187840"/>
                  <a:pt x="4869600" y="4191776"/>
                </a:cubicBezTo>
                <a:cubicBezTo>
                  <a:pt x="4866912" y="4192257"/>
                  <a:pt x="4864223" y="4192544"/>
                  <a:pt x="4861536" y="4192544"/>
                </a:cubicBezTo>
                <a:cubicBezTo>
                  <a:pt x="4828698" y="4192257"/>
                  <a:pt x="4798837" y="4203586"/>
                  <a:pt x="4768977" y="4215492"/>
                </a:cubicBezTo>
                <a:cubicBezTo>
                  <a:pt x="4761104" y="4218660"/>
                  <a:pt x="4752174" y="4219717"/>
                  <a:pt x="4743532" y="4220965"/>
                </a:cubicBezTo>
                <a:cubicBezTo>
                  <a:pt x="4720970" y="4224325"/>
                  <a:pt x="4697254" y="4223653"/>
                  <a:pt x="4677378" y="4237383"/>
                </a:cubicBezTo>
                <a:cubicBezTo>
                  <a:pt x="4661728" y="4248137"/>
                  <a:pt x="4648478" y="4261388"/>
                  <a:pt x="4642908" y="4280398"/>
                </a:cubicBezTo>
                <a:cubicBezTo>
                  <a:pt x="4639164" y="4293168"/>
                  <a:pt x="4631675" y="4301330"/>
                  <a:pt x="4619192" y="4306419"/>
                </a:cubicBezTo>
                <a:cubicBezTo>
                  <a:pt x="4608439" y="4310835"/>
                  <a:pt x="4598838" y="4317940"/>
                  <a:pt x="4588468" y="4323222"/>
                </a:cubicBezTo>
                <a:cubicBezTo>
                  <a:pt x="4582995" y="4326006"/>
                  <a:pt x="4576754" y="4329462"/>
                  <a:pt x="4570898" y="4329462"/>
                </a:cubicBezTo>
                <a:cubicBezTo>
                  <a:pt x="4555247" y="4329462"/>
                  <a:pt x="4539309" y="4328886"/>
                  <a:pt x="4523946" y="4326294"/>
                </a:cubicBezTo>
                <a:cubicBezTo>
                  <a:pt x="4516266" y="4324949"/>
                  <a:pt x="4508680" y="4319477"/>
                  <a:pt x="4502535" y="4314196"/>
                </a:cubicBezTo>
                <a:cubicBezTo>
                  <a:pt x="4496198" y="4308627"/>
                  <a:pt x="4490245" y="4305938"/>
                  <a:pt x="4483140" y="4310739"/>
                </a:cubicBezTo>
                <a:cubicBezTo>
                  <a:pt x="4465474" y="4322741"/>
                  <a:pt x="4447998" y="4334935"/>
                  <a:pt x="4430812" y="4347609"/>
                </a:cubicBezTo>
                <a:cubicBezTo>
                  <a:pt x="4427834" y="4349817"/>
                  <a:pt x="4426491" y="4354714"/>
                  <a:pt x="4425050" y="4358555"/>
                </a:cubicBezTo>
                <a:cubicBezTo>
                  <a:pt x="4418329" y="4376509"/>
                  <a:pt x="4412472" y="4394753"/>
                  <a:pt x="4404984" y="4412419"/>
                </a:cubicBezTo>
                <a:cubicBezTo>
                  <a:pt x="4402391" y="4418469"/>
                  <a:pt x="4396054" y="4423077"/>
                  <a:pt x="4391157" y="4428070"/>
                </a:cubicBezTo>
                <a:cubicBezTo>
                  <a:pt x="4389621" y="4429702"/>
                  <a:pt x="4386452" y="4429990"/>
                  <a:pt x="4385396" y="4431718"/>
                </a:cubicBezTo>
                <a:cubicBezTo>
                  <a:pt x="4376083" y="4447657"/>
                  <a:pt x="4359472" y="4449769"/>
                  <a:pt x="4344206" y="4455530"/>
                </a:cubicBezTo>
                <a:cubicBezTo>
                  <a:pt x="4331147" y="4460427"/>
                  <a:pt x="4317321" y="4464075"/>
                  <a:pt x="4305128" y="4469356"/>
                </a:cubicBezTo>
                <a:cubicBezTo>
                  <a:pt x="4286212" y="4477614"/>
                  <a:pt x="4268738" y="4484527"/>
                  <a:pt x="4247710" y="4484814"/>
                </a:cubicBezTo>
                <a:cubicBezTo>
                  <a:pt x="4239069" y="4484911"/>
                  <a:pt x="4228988" y="4493648"/>
                  <a:pt x="4222170" y="4500849"/>
                </a:cubicBezTo>
                <a:cubicBezTo>
                  <a:pt x="4209016" y="4514771"/>
                  <a:pt x="4194230" y="4519668"/>
                  <a:pt x="4175604" y="4517172"/>
                </a:cubicBezTo>
                <a:cubicBezTo>
                  <a:pt x="4169458" y="4516307"/>
                  <a:pt x="4162544" y="4519380"/>
                  <a:pt x="4156304" y="4521493"/>
                </a:cubicBezTo>
                <a:cubicBezTo>
                  <a:pt x="4150447" y="4523413"/>
                  <a:pt x="4144878" y="4526197"/>
                  <a:pt x="4139598" y="4529174"/>
                </a:cubicBezTo>
                <a:cubicBezTo>
                  <a:pt x="4133260" y="4532822"/>
                  <a:pt x="4125290" y="4535607"/>
                  <a:pt x="4121738" y="4541175"/>
                </a:cubicBezTo>
                <a:cubicBezTo>
                  <a:pt x="4110505" y="4558554"/>
                  <a:pt x="4092166" y="4566139"/>
                  <a:pt x="4074978" y="4570268"/>
                </a:cubicBezTo>
                <a:cubicBezTo>
                  <a:pt x="4052223" y="4575837"/>
                  <a:pt x="4027164" y="4579006"/>
                  <a:pt x="4004696" y="4565180"/>
                </a:cubicBezTo>
                <a:cubicBezTo>
                  <a:pt x="3991254" y="4556826"/>
                  <a:pt x="3978388" y="4554810"/>
                  <a:pt x="3964370" y="4565564"/>
                </a:cubicBezTo>
                <a:cubicBezTo>
                  <a:pt x="3954863" y="4572957"/>
                  <a:pt x="3936141" y="4569308"/>
                  <a:pt x="3927116" y="4560763"/>
                </a:cubicBezTo>
                <a:cubicBezTo>
                  <a:pt x="3923851" y="4557690"/>
                  <a:pt x="3920490" y="4554618"/>
                  <a:pt x="3915018" y="4549433"/>
                </a:cubicBezTo>
                <a:cubicBezTo>
                  <a:pt x="3905128" y="4572957"/>
                  <a:pt x="3884293" y="4575069"/>
                  <a:pt x="3864225" y="4579870"/>
                </a:cubicBezTo>
                <a:cubicBezTo>
                  <a:pt x="3851936" y="4582846"/>
                  <a:pt x="3848959" y="4594944"/>
                  <a:pt x="3846655" y="4606082"/>
                </a:cubicBezTo>
                <a:cubicBezTo>
                  <a:pt x="3842622" y="4626149"/>
                  <a:pt x="3832924" y="4634982"/>
                  <a:pt x="3812665" y="4633350"/>
                </a:cubicBezTo>
                <a:cubicBezTo>
                  <a:pt x="3790294" y="4631525"/>
                  <a:pt x="3767922" y="4628357"/>
                  <a:pt x="3745743" y="4624612"/>
                </a:cubicBezTo>
                <a:cubicBezTo>
                  <a:pt x="3731725" y="4622212"/>
                  <a:pt x="3719051" y="4616356"/>
                  <a:pt x="3708873" y="4605122"/>
                </a:cubicBezTo>
                <a:cubicBezTo>
                  <a:pt x="3698984" y="4594176"/>
                  <a:pt x="3696680" y="4595424"/>
                  <a:pt x="3685254" y="4604161"/>
                </a:cubicBezTo>
                <a:cubicBezTo>
                  <a:pt x="3671907" y="4614340"/>
                  <a:pt x="3658081" y="4623748"/>
                  <a:pt x="3643775" y="4632486"/>
                </a:cubicBezTo>
                <a:cubicBezTo>
                  <a:pt x="3639262" y="4635270"/>
                  <a:pt x="3632733" y="4635175"/>
                  <a:pt x="3627068" y="4635750"/>
                </a:cubicBezTo>
                <a:cubicBezTo>
                  <a:pt x="3617466" y="4636807"/>
                  <a:pt x="3607577" y="4638727"/>
                  <a:pt x="3598168" y="4637575"/>
                </a:cubicBezTo>
                <a:cubicBezTo>
                  <a:pt x="3589143" y="4636422"/>
                  <a:pt x="3580213" y="4632486"/>
                  <a:pt x="3571860" y="4628550"/>
                </a:cubicBezTo>
                <a:cubicBezTo>
                  <a:pt x="3548528" y="4617508"/>
                  <a:pt x="3527116" y="4603777"/>
                  <a:pt x="3509930" y="4583999"/>
                </a:cubicBezTo>
                <a:cubicBezTo>
                  <a:pt x="3507722" y="4581406"/>
                  <a:pt x="3503305" y="4580445"/>
                  <a:pt x="3499656" y="4579582"/>
                </a:cubicBezTo>
                <a:cubicBezTo>
                  <a:pt x="3493703" y="4578141"/>
                  <a:pt x="3487558" y="4576797"/>
                  <a:pt x="3481509" y="4576605"/>
                </a:cubicBezTo>
                <a:cubicBezTo>
                  <a:pt x="3452129" y="4575645"/>
                  <a:pt x="3429085" y="4562203"/>
                  <a:pt x="3410074" y="4540696"/>
                </a:cubicBezTo>
                <a:cubicBezTo>
                  <a:pt x="3404601" y="4534551"/>
                  <a:pt x="3400376" y="4533878"/>
                  <a:pt x="3394423" y="4540984"/>
                </a:cubicBezTo>
                <a:cubicBezTo>
                  <a:pt x="3387511" y="4549241"/>
                  <a:pt x="3377621" y="4545977"/>
                  <a:pt x="3368691" y="4544056"/>
                </a:cubicBezTo>
                <a:cubicBezTo>
                  <a:pt x="3359474" y="4542136"/>
                  <a:pt x="3350160" y="4540119"/>
                  <a:pt x="3340943" y="4538199"/>
                </a:cubicBezTo>
                <a:cubicBezTo>
                  <a:pt x="3334126" y="4536855"/>
                  <a:pt x="3327405" y="4535703"/>
                  <a:pt x="3320683" y="4534071"/>
                </a:cubicBezTo>
                <a:cubicBezTo>
                  <a:pt x="3299752" y="4528981"/>
                  <a:pt x="3280934" y="4530518"/>
                  <a:pt x="3263939" y="4546168"/>
                </a:cubicBezTo>
                <a:cubicBezTo>
                  <a:pt x="3250977" y="4558170"/>
                  <a:pt x="3234366" y="4561723"/>
                  <a:pt x="3216700" y="4558074"/>
                </a:cubicBezTo>
                <a:cubicBezTo>
                  <a:pt x="3214491" y="4557594"/>
                  <a:pt x="3211707" y="4555674"/>
                  <a:pt x="3210171" y="4556442"/>
                </a:cubicBezTo>
                <a:cubicBezTo>
                  <a:pt x="3187031" y="4567676"/>
                  <a:pt x="3168692" y="4547896"/>
                  <a:pt x="3147376" y="4546648"/>
                </a:cubicBezTo>
                <a:cubicBezTo>
                  <a:pt x="3137967" y="4546072"/>
                  <a:pt x="3128366" y="4538967"/>
                  <a:pt x="3119916" y="4533303"/>
                </a:cubicBezTo>
                <a:cubicBezTo>
                  <a:pt x="3108298" y="4525525"/>
                  <a:pt x="3097928" y="4518036"/>
                  <a:pt x="3082183" y="4521493"/>
                </a:cubicBezTo>
                <a:cubicBezTo>
                  <a:pt x="3066436" y="4525045"/>
                  <a:pt x="3052034" y="4518516"/>
                  <a:pt x="3040223" y="4507378"/>
                </a:cubicBezTo>
                <a:cubicBezTo>
                  <a:pt x="3031199" y="4498929"/>
                  <a:pt x="3021309" y="4498161"/>
                  <a:pt x="3009403" y="4500561"/>
                </a:cubicBezTo>
                <a:cubicBezTo>
                  <a:pt x="2994520" y="4503537"/>
                  <a:pt x="2979062" y="4503730"/>
                  <a:pt x="2963988" y="4505554"/>
                </a:cubicBezTo>
                <a:cubicBezTo>
                  <a:pt x="2960723" y="4505938"/>
                  <a:pt x="2956595" y="4507282"/>
                  <a:pt x="2954674" y="4509587"/>
                </a:cubicBezTo>
                <a:cubicBezTo>
                  <a:pt x="2931150" y="4538199"/>
                  <a:pt x="2898025" y="4538487"/>
                  <a:pt x="2865380" y="4539832"/>
                </a:cubicBezTo>
                <a:cubicBezTo>
                  <a:pt x="2845601" y="4540696"/>
                  <a:pt x="2825726" y="4540696"/>
                  <a:pt x="2805851" y="4540216"/>
                </a:cubicBezTo>
                <a:cubicBezTo>
                  <a:pt x="2799129" y="4540119"/>
                  <a:pt x="2792024" y="4538583"/>
                  <a:pt x="2786071" y="4535703"/>
                </a:cubicBezTo>
                <a:cubicBezTo>
                  <a:pt x="2773685" y="4529654"/>
                  <a:pt x="2762260" y="4521781"/>
                  <a:pt x="2749969" y="4515636"/>
                </a:cubicBezTo>
                <a:cubicBezTo>
                  <a:pt x="2745362" y="4513235"/>
                  <a:pt x="2739408" y="4513139"/>
                  <a:pt x="2734031" y="4512755"/>
                </a:cubicBezTo>
                <a:cubicBezTo>
                  <a:pt x="2724526" y="4511987"/>
                  <a:pt x="2713964" y="4514291"/>
                  <a:pt x="2705803" y="4510835"/>
                </a:cubicBezTo>
                <a:cubicBezTo>
                  <a:pt x="2684583" y="4501905"/>
                  <a:pt x="2664708" y="4503922"/>
                  <a:pt x="2644545" y="4512755"/>
                </a:cubicBezTo>
                <a:cubicBezTo>
                  <a:pt x="2616316" y="4525141"/>
                  <a:pt x="2589625" y="4524181"/>
                  <a:pt x="2564661" y="4504594"/>
                </a:cubicBezTo>
                <a:cubicBezTo>
                  <a:pt x="2553427" y="4495761"/>
                  <a:pt x="2542481" y="4499985"/>
                  <a:pt x="2532976" y="4507090"/>
                </a:cubicBezTo>
                <a:cubicBezTo>
                  <a:pt x="2522030" y="4515348"/>
                  <a:pt x="2511372" y="4517459"/>
                  <a:pt x="2498795" y="4511411"/>
                </a:cubicBezTo>
                <a:cubicBezTo>
                  <a:pt x="2496009" y="4510067"/>
                  <a:pt x="2492073" y="4510739"/>
                  <a:pt x="2488808" y="4511219"/>
                </a:cubicBezTo>
                <a:cubicBezTo>
                  <a:pt x="2470182" y="4513619"/>
                  <a:pt x="2451458" y="4517652"/>
                  <a:pt x="2436289" y="4501042"/>
                </a:cubicBezTo>
                <a:cubicBezTo>
                  <a:pt x="2433312" y="4497777"/>
                  <a:pt x="2428319" y="4496433"/>
                  <a:pt x="2424286" y="4494224"/>
                </a:cubicBezTo>
                <a:cubicBezTo>
                  <a:pt x="2407387" y="4485198"/>
                  <a:pt x="2408060" y="4486063"/>
                  <a:pt x="2392985" y="4497008"/>
                </a:cubicBezTo>
                <a:cubicBezTo>
                  <a:pt x="2385112" y="4502769"/>
                  <a:pt x="2374262" y="4508626"/>
                  <a:pt x="2365142" y="4508146"/>
                </a:cubicBezTo>
                <a:cubicBezTo>
                  <a:pt x="2310124" y="4505266"/>
                  <a:pt x="2257796" y="4519092"/>
                  <a:pt x="2205468" y="4532151"/>
                </a:cubicBezTo>
                <a:cubicBezTo>
                  <a:pt x="2173207" y="4540216"/>
                  <a:pt x="2141714" y="4540696"/>
                  <a:pt x="2109453" y="4532535"/>
                </a:cubicBezTo>
                <a:cubicBezTo>
                  <a:pt x="2086121" y="4526581"/>
                  <a:pt x="2064037" y="4536375"/>
                  <a:pt x="2042242" y="4543096"/>
                </a:cubicBezTo>
                <a:cubicBezTo>
                  <a:pt x="2037729" y="4544439"/>
                  <a:pt x="2033505" y="4549721"/>
                  <a:pt x="2031105" y="4554234"/>
                </a:cubicBezTo>
                <a:cubicBezTo>
                  <a:pt x="2022463" y="4570173"/>
                  <a:pt x="2008157" y="4572668"/>
                  <a:pt x="1990106" y="4566044"/>
                </a:cubicBezTo>
                <a:cubicBezTo>
                  <a:pt x="1975800" y="4560858"/>
                  <a:pt x="1962742" y="4553945"/>
                  <a:pt x="1951123" y="4541655"/>
                </a:cubicBezTo>
                <a:cubicBezTo>
                  <a:pt x="1937490" y="4527253"/>
                  <a:pt x="1923375" y="4510835"/>
                  <a:pt x="1902252" y="4504785"/>
                </a:cubicBezTo>
                <a:cubicBezTo>
                  <a:pt x="1893130" y="4502194"/>
                  <a:pt x="1885257" y="4501810"/>
                  <a:pt x="1875656" y="4504498"/>
                </a:cubicBezTo>
                <a:cubicBezTo>
                  <a:pt x="1857028" y="4509682"/>
                  <a:pt x="1838306" y="4513332"/>
                  <a:pt x="1820831" y="4497297"/>
                </a:cubicBezTo>
                <a:cubicBezTo>
                  <a:pt x="1811229" y="4488463"/>
                  <a:pt x="1798267" y="4482798"/>
                  <a:pt x="1782809" y="4485007"/>
                </a:cubicBezTo>
                <a:cubicBezTo>
                  <a:pt x="1763510" y="4487791"/>
                  <a:pt x="1745939" y="4480782"/>
                  <a:pt x="1729521" y="4470413"/>
                </a:cubicBezTo>
                <a:cubicBezTo>
                  <a:pt x="1723664" y="4466668"/>
                  <a:pt x="1716462" y="4464556"/>
                  <a:pt x="1709646" y="4462731"/>
                </a:cubicBezTo>
                <a:cubicBezTo>
                  <a:pt x="1693899" y="4458507"/>
                  <a:pt x="1678056" y="4454762"/>
                  <a:pt x="1662118" y="4451305"/>
                </a:cubicBezTo>
                <a:cubicBezTo>
                  <a:pt x="1649060" y="4448425"/>
                  <a:pt x="1635906" y="4446312"/>
                  <a:pt x="1622751" y="4443817"/>
                </a:cubicBezTo>
                <a:cubicBezTo>
                  <a:pt x="1608350" y="4441128"/>
                  <a:pt x="1596923" y="4434886"/>
                  <a:pt x="1590971" y="4420389"/>
                </a:cubicBezTo>
                <a:cubicBezTo>
                  <a:pt x="1589051" y="4415780"/>
                  <a:pt x="1584442" y="4412131"/>
                  <a:pt x="1580793" y="4408290"/>
                </a:cubicBezTo>
                <a:cubicBezTo>
                  <a:pt x="1578201" y="4405506"/>
                  <a:pt x="1574744" y="4403393"/>
                  <a:pt x="1572344" y="4400513"/>
                </a:cubicBezTo>
                <a:cubicBezTo>
                  <a:pt x="1559765" y="4385343"/>
                  <a:pt x="1547380" y="4370077"/>
                  <a:pt x="1534898" y="4354906"/>
                </a:cubicBezTo>
                <a:cubicBezTo>
                  <a:pt x="1533649" y="4353466"/>
                  <a:pt x="1532306" y="4351738"/>
                  <a:pt x="1530674" y="4351065"/>
                </a:cubicBezTo>
                <a:cubicBezTo>
                  <a:pt x="1513775" y="4344057"/>
                  <a:pt x="1496684" y="4337432"/>
                  <a:pt x="1479978" y="4330038"/>
                </a:cubicBezTo>
                <a:cubicBezTo>
                  <a:pt x="1473544" y="4327158"/>
                  <a:pt x="1466919" y="4323606"/>
                  <a:pt x="1462118" y="4318613"/>
                </a:cubicBezTo>
                <a:cubicBezTo>
                  <a:pt x="1451173" y="4307283"/>
                  <a:pt x="1441187" y="4294993"/>
                  <a:pt x="1425441" y="4290096"/>
                </a:cubicBezTo>
                <a:cubicBezTo>
                  <a:pt x="1420832" y="4288656"/>
                  <a:pt x="1415360" y="4287888"/>
                  <a:pt x="1410942" y="4289136"/>
                </a:cubicBezTo>
                <a:cubicBezTo>
                  <a:pt x="1392987" y="4294320"/>
                  <a:pt x="1375417" y="4300753"/>
                  <a:pt x="1357558" y="4306226"/>
                </a:cubicBezTo>
                <a:cubicBezTo>
                  <a:pt x="1346229" y="4309587"/>
                  <a:pt x="1335955" y="4313620"/>
                  <a:pt x="1330481" y="4325526"/>
                </a:cubicBezTo>
                <a:cubicBezTo>
                  <a:pt x="1328946" y="4328886"/>
                  <a:pt x="1324624" y="4332535"/>
                  <a:pt x="1321072" y="4333207"/>
                </a:cubicBezTo>
                <a:cubicBezTo>
                  <a:pt x="1298221" y="4337528"/>
                  <a:pt x="1275657" y="4339639"/>
                  <a:pt x="1254630" y="4324949"/>
                </a:cubicBezTo>
                <a:cubicBezTo>
                  <a:pt x="1250213" y="4321781"/>
                  <a:pt x="1241956" y="4321781"/>
                  <a:pt x="1236099" y="4323125"/>
                </a:cubicBezTo>
                <a:cubicBezTo>
                  <a:pt x="1213535" y="4328118"/>
                  <a:pt x="1192124" y="4329846"/>
                  <a:pt x="1172536" y="4313907"/>
                </a:cubicBezTo>
                <a:cubicBezTo>
                  <a:pt x="1170232" y="4311987"/>
                  <a:pt x="1162839" y="4313716"/>
                  <a:pt x="1159383" y="4316116"/>
                </a:cubicBezTo>
                <a:cubicBezTo>
                  <a:pt x="1126065" y="4339544"/>
                  <a:pt x="1107823" y="4340120"/>
                  <a:pt x="1073737" y="4317940"/>
                </a:cubicBezTo>
                <a:cubicBezTo>
                  <a:pt x="1071528" y="4316500"/>
                  <a:pt x="1068649" y="4314868"/>
                  <a:pt x="1067784" y="4312659"/>
                </a:cubicBezTo>
                <a:cubicBezTo>
                  <a:pt x="1061927" y="4298545"/>
                  <a:pt x="1049445" y="4298161"/>
                  <a:pt x="1037059" y="4297009"/>
                </a:cubicBezTo>
                <a:cubicBezTo>
                  <a:pt x="1023425" y="4295761"/>
                  <a:pt x="1009791" y="4294129"/>
                  <a:pt x="996061" y="4292977"/>
                </a:cubicBezTo>
                <a:cubicBezTo>
                  <a:pt x="993660" y="4292784"/>
                  <a:pt x="990972" y="4293552"/>
                  <a:pt x="988571" y="4294417"/>
                </a:cubicBezTo>
                <a:cubicBezTo>
                  <a:pt x="979354" y="4297585"/>
                  <a:pt x="970425" y="4302194"/>
                  <a:pt x="960919" y="4304114"/>
                </a:cubicBezTo>
                <a:cubicBezTo>
                  <a:pt x="940372" y="4308243"/>
                  <a:pt x="920497" y="4316500"/>
                  <a:pt x="898797" y="4313139"/>
                </a:cubicBezTo>
                <a:cubicBezTo>
                  <a:pt x="895053" y="4312564"/>
                  <a:pt x="890732" y="4315348"/>
                  <a:pt x="886700" y="4316404"/>
                </a:cubicBezTo>
                <a:cubicBezTo>
                  <a:pt x="879402" y="4318229"/>
                  <a:pt x="872297" y="4320820"/>
                  <a:pt x="864904" y="4321493"/>
                </a:cubicBezTo>
                <a:cubicBezTo>
                  <a:pt x="845317" y="4323222"/>
                  <a:pt x="825538" y="4324758"/>
                  <a:pt x="805854" y="4324854"/>
                </a:cubicBezTo>
                <a:cubicBezTo>
                  <a:pt x="796350" y="4324949"/>
                  <a:pt x="786844" y="4321301"/>
                  <a:pt x="777242" y="4319861"/>
                </a:cubicBezTo>
                <a:cubicBezTo>
                  <a:pt x="772922" y="4319188"/>
                  <a:pt x="765912" y="4318036"/>
                  <a:pt x="764472" y="4320149"/>
                </a:cubicBezTo>
                <a:cubicBezTo>
                  <a:pt x="753335" y="4336183"/>
                  <a:pt x="737684" y="4333110"/>
                  <a:pt x="721842" y="4332919"/>
                </a:cubicBezTo>
                <a:cubicBezTo>
                  <a:pt x="686892" y="4332535"/>
                  <a:pt x="653095" y="4318997"/>
                  <a:pt x="617280" y="4324758"/>
                </a:cubicBezTo>
                <a:cubicBezTo>
                  <a:pt x="606911" y="4326390"/>
                  <a:pt x="595389" y="4319957"/>
                  <a:pt x="584251" y="4317845"/>
                </a:cubicBezTo>
                <a:cubicBezTo>
                  <a:pt x="578490" y="4316788"/>
                  <a:pt x="572154" y="4315539"/>
                  <a:pt x="566681" y="4316884"/>
                </a:cubicBezTo>
                <a:cubicBezTo>
                  <a:pt x="558232" y="4318997"/>
                  <a:pt x="550070" y="4322837"/>
                  <a:pt x="542101" y="4326581"/>
                </a:cubicBezTo>
                <a:cubicBezTo>
                  <a:pt x="527315" y="4333494"/>
                  <a:pt x="512145" y="4333494"/>
                  <a:pt x="497262" y="4328406"/>
                </a:cubicBezTo>
                <a:cubicBezTo>
                  <a:pt x="476139" y="4321204"/>
                  <a:pt x="455208" y="4321204"/>
                  <a:pt x="433988" y="4326965"/>
                </a:cubicBezTo>
                <a:cubicBezTo>
                  <a:pt x="416802" y="4331670"/>
                  <a:pt x="399134" y="4334935"/>
                  <a:pt x="382619" y="4341271"/>
                </a:cubicBezTo>
                <a:cubicBezTo>
                  <a:pt x="375322" y="4344057"/>
                  <a:pt x="369177" y="4352313"/>
                  <a:pt x="364761" y="4359419"/>
                </a:cubicBezTo>
                <a:cubicBezTo>
                  <a:pt x="355832" y="4373821"/>
                  <a:pt x="339701" y="4373725"/>
                  <a:pt x="326355" y="4363067"/>
                </a:cubicBezTo>
                <a:cubicBezTo>
                  <a:pt x="312336" y="4351834"/>
                  <a:pt x="294670" y="4345209"/>
                  <a:pt x="278539" y="4336855"/>
                </a:cubicBezTo>
                <a:cubicBezTo>
                  <a:pt x="277195" y="4336183"/>
                  <a:pt x="274698" y="4336951"/>
                  <a:pt x="273066" y="4337719"/>
                </a:cubicBezTo>
                <a:cubicBezTo>
                  <a:pt x="246278" y="4350202"/>
                  <a:pt x="218530" y="4352506"/>
                  <a:pt x="189053" y="4350586"/>
                </a:cubicBezTo>
                <a:cubicBezTo>
                  <a:pt x="172347" y="4349529"/>
                  <a:pt x="154872" y="4357594"/>
                  <a:pt x="137877" y="4361819"/>
                </a:cubicBezTo>
                <a:cubicBezTo>
                  <a:pt x="135957" y="4362299"/>
                  <a:pt x="134325" y="4364700"/>
                  <a:pt x="133077" y="4366524"/>
                </a:cubicBezTo>
                <a:cubicBezTo>
                  <a:pt x="121074" y="4384671"/>
                  <a:pt x="104944" y="4389664"/>
                  <a:pt x="85356" y="4377854"/>
                </a:cubicBezTo>
                <a:cubicBezTo>
                  <a:pt x="72395" y="4369980"/>
                  <a:pt x="59529" y="4368157"/>
                  <a:pt x="45030" y="4367868"/>
                </a:cubicBezTo>
                <a:cubicBezTo>
                  <a:pt x="35813" y="4367676"/>
                  <a:pt x="26692" y="4363067"/>
                  <a:pt x="17282" y="4361723"/>
                </a:cubicBezTo>
                <a:lnTo>
                  <a:pt x="0" y="4360104"/>
                </a:lnTo>
                <a:lnTo>
                  <a:pt x="0" y="433833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BDCE8-F9C7-457A-B92E-845636099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524" y="1443038"/>
            <a:ext cx="6941302" cy="1985962"/>
          </a:xfrm>
        </p:spPr>
        <p:txBody>
          <a:bodyPr anchor="t"/>
          <a:lstStyle>
            <a:lvl1pPr>
              <a:defRPr sz="7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155ABCD-42BD-45F2-8315-CC91A3806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9BDB8BD9-3286-4B79-B028-192D532426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61524" y="3810000"/>
            <a:ext cx="4352924" cy="2286000"/>
          </a:xfrm>
        </p:spPr>
        <p:txBody>
          <a:bodyPr/>
          <a:lstStyle>
            <a:lvl1pPr marL="0" indent="0">
              <a:buNone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68F08A-E041-4D86-B1DD-BE62A67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FEB7AAA-15CA-4A70-9B3F-353DC05DB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D2808199-57D8-443D-81C1-F4993CBF21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B18544F3-5338-4957-87FE-172AA247D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5334000" y="4080709"/>
            <a:ext cx="6095524" cy="1410656"/>
          </a:xfrm>
          <a:custGeom>
            <a:avLst/>
            <a:gdLst>
              <a:gd name="connsiteX0" fmla="*/ 6095524 w 6095524"/>
              <a:gd name="connsiteY0" fmla="*/ 0 h 1410656"/>
              <a:gd name="connsiteX1" fmla="*/ 6095524 w 6095524"/>
              <a:gd name="connsiteY1" fmla="*/ 221634 h 1410656"/>
              <a:gd name="connsiteX2" fmla="*/ 6061052 w 6095524"/>
              <a:gd name="connsiteY2" fmla="*/ 237063 h 1410656"/>
              <a:gd name="connsiteX3" fmla="*/ 6040890 w 6095524"/>
              <a:gd name="connsiteY3" fmla="*/ 245128 h 1410656"/>
              <a:gd name="connsiteX4" fmla="*/ 5957836 w 6095524"/>
              <a:gd name="connsiteY4" fmla="*/ 297073 h 1410656"/>
              <a:gd name="connsiteX5" fmla="*/ 5882656 w 6095524"/>
              <a:gd name="connsiteY5" fmla="*/ 361307 h 1410656"/>
              <a:gd name="connsiteX6" fmla="*/ 5827448 w 6095524"/>
              <a:gd name="connsiteY6" fmla="*/ 437542 h 1410656"/>
              <a:gd name="connsiteX7" fmla="*/ 5811989 w 6095524"/>
              <a:gd name="connsiteY7" fmla="*/ 455690 h 1410656"/>
              <a:gd name="connsiteX8" fmla="*/ 5769742 w 6095524"/>
              <a:gd name="connsiteY8" fmla="*/ 478445 h 1410656"/>
              <a:gd name="connsiteX9" fmla="*/ 5732393 w 6095524"/>
              <a:gd name="connsiteY9" fmla="*/ 495535 h 1410656"/>
              <a:gd name="connsiteX10" fmla="*/ 5705316 w 6095524"/>
              <a:gd name="connsiteY10" fmla="*/ 514451 h 1410656"/>
              <a:gd name="connsiteX11" fmla="*/ 5682465 w 6095524"/>
              <a:gd name="connsiteY11" fmla="*/ 531830 h 1410656"/>
              <a:gd name="connsiteX12" fmla="*/ 5630712 w 6095524"/>
              <a:gd name="connsiteY12" fmla="*/ 576765 h 1410656"/>
              <a:gd name="connsiteX13" fmla="*/ 5573392 w 6095524"/>
              <a:gd name="connsiteY13" fmla="*/ 614691 h 1410656"/>
              <a:gd name="connsiteX14" fmla="*/ 5527304 w 6095524"/>
              <a:gd name="connsiteY14" fmla="*/ 661162 h 1410656"/>
              <a:gd name="connsiteX15" fmla="*/ 5508293 w 6095524"/>
              <a:gd name="connsiteY15" fmla="*/ 686318 h 1410656"/>
              <a:gd name="connsiteX16" fmla="*/ 5468350 w 6095524"/>
              <a:gd name="connsiteY16" fmla="*/ 703505 h 1410656"/>
              <a:gd name="connsiteX17" fmla="*/ 5425048 w 6095524"/>
              <a:gd name="connsiteY17" fmla="*/ 730389 h 1410656"/>
              <a:gd name="connsiteX18" fmla="*/ 5394322 w 6095524"/>
              <a:gd name="connsiteY18" fmla="*/ 757081 h 1410656"/>
              <a:gd name="connsiteX19" fmla="*/ 5370608 w 6095524"/>
              <a:gd name="connsiteY19" fmla="*/ 774940 h 1410656"/>
              <a:gd name="connsiteX20" fmla="*/ 5337098 w 6095524"/>
              <a:gd name="connsiteY20" fmla="*/ 792895 h 1410656"/>
              <a:gd name="connsiteX21" fmla="*/ 5303493 w 6095524"/>
              <a:gd name="connsiteY21" fmla="*/ 816419 h 1410656"/>
              <a:gd name="connsiteX22" fmla="*/ 5287171 w 6095524"/>
              <a:gd name="connsiteY22" fmla="*/ 830917 h 1410656"/>
              <a:gd name="connsiteX23" fmla="*/ 5255581 w 6095524"/>
              <a:gd name="connsiteY23" fmla="*/ 855016 h 1410656"/>
              <a:gd name="connsiteX24" fmla="*/ 5223032 w 6095524"/>
              <a:gd name="connsiteY24" fmla="*/ 877484 h 1410656"/>
              <a:gd name="connsiteX25" fmla="*/ 5161870 w 6095524"/>
              <a:gd name="connsiteY25" fmla="*/ 903216 h 1410656"/>
              <a:gd name="connsiteX26" fmla="*/ 5106182 w 6095524"/>
              <a:gd name="connsiteY26" fmla="*/ 941046 h 1410656"/>
              <a:gd name="connsiteX27" fmla="*/ 5062014 w 6095524"/>
              <a:gd name="connsiteY27" fmla="*/ 968698 h 1410656"/>
              <a:gd name="connsiteX28" fmla="*/ 5036282 w 6095524"/>
              <a:gd name="connsiteY28" fmla="*/ 986846 h 1410656"/>
              <a:gd name="connsiteX29" fmla="*/ 4989043 w 6095524"/>
              <a:gd name="connsiteY29" fmla="*/ 1027364 h 1410656"/>
              <a:gd name="connsiteX30" fmla="*/ 4915783 w 6095524"/>
              <a:gd name="connsiteY30" fmla="*/ 1069994 h 1410656"/>
              <a:gd name="connsiteX31" fmla="*/ 4871520 w 6095524"/>
              <a:gd name="connsiteY31" fmla="*/ 1093038 h 1410656"/>
              <a:gd name="connsiteX32" fmla="*/ 4776274 w 6095524"/>
              <a:gd name="connsiteY32" fmla="*/ 1127796 h 1410656"/>
              <a:gd name="connsiteX33" fmla="*/ 4745548 w 6095524"/>
              <a:gd name="connsiteY33" fmla="*/ 1140182 h 1410656"/>
              <a:gd name="connsiteX34" fmla="*/ 4710408 w 6095524"/>
              <a:gd name="connsiteY34" fmla="*/ 1148343 h 1410656"/>
              <a:gd name="connsiteX35" fmla="*/ 4653950 w 6095524"/>
              <a:gd name="connsiteY35" fmla="*/ 1167642 h 1410656"/>
              <a:gd name="connsiteX36" fmla="*/ 4543725 w 6095524"/>
              <a:gd name="connsiteY36" fmla="*/ 1200863 h 1410656"/>
              <a:gd name="connsiteX37" fmla="*/ 4519530 w 6095524"/>
              <a:gd name="connsiteY37" fmla="*/ 1205952 h 1410656"/>
              <a:gd name="connsiteX38" fmla="*/ 4457887 w 6095524"/>
              <a:gd name="connsiteY38" fmla="*/ 1227363 h 1410656"/>
              <a:gd name="connsiteX39" fmla="*/ 4420922 w 6095524"/>
              <a:gd name="connsiteY39" fmla="*/ 1241765 h 1410656"/>
              <a:gd name="connsiteX40" fmla="*/ 4390292 w 6095524"/>
              <a:gd name="connsiteY40" fmla="*/ 1250023 h 1410656"/>
              <a:gd name="connsiteX41" fmla="*/ 4363216 w 6095524"/>
              <a:gd name="connsiteY41" fmla="*/ 1253864 h 1410656"/>
              <a:gd name="connsiteX42" fmla="*/ 4291973 w 6095524"/>
              <a:gd name="connsiteY42" fmla="*/ 1272874 h 1410656"/>
              <a:gd name="connsiteX43" fmla="*/ 4263552 w 6095524"/>
              <a:gd name="connsiteY43" fmla="*/ 1280364 h 1410656"/>
              <a:gd name="connsiteX44" fmla="*/ 4189813 w 6095524"/>
              <a:gd name="connsiteY44" fmla="*/ 1306096 h 1410656"/>
              <a:gd name="connsiteX45" fmla="*/ 4127306 w 6095524"/>
              <a:gd name="connsiteY45" fmla="*/ 1323090 h 1410656"/>
              <a:gd name="connsiteX46" fmla="*/ 4101192 w 6095524"/>
              <a:gd name="connsiteY46" fmla="*/ 1331251 h 1410656"/>
              <a:gd name="connsiteX47" fmla="*/ 4041470 w 6095524"/>
              <a:gd name="connsiteY47" fmla="*/ 1344886 h 1410656"/>
              <a:gd name="connsiteX48" fmla="*/ 4007672 w 6095524"/>
              <a:gd name="connsiteY48" fmla="*/ 1354488 h 1410656"/>
              <a:gd name="connsiteX49" fmla="*/ 3925195 w 6095524"/>
              <a:gd name="connsiteY49" fmla="*/ 1365337 h 1410656"/>
              <a:gd name="connsiteX50" fmla="*/ 3840029 w 6095524"/>
              <a:gd name="connsiteY50" fmla="*/ 1375802 h 1410656"/>
              <a:gd name="connsiteX51" fmla="*/ 3793270 w 6095524"/>
              <a:gd name="connsiteY51" fmla="*/ 1379259 h 1410656"/>
              <a:gd name="connsiteX52" fmla="*/ 3752464 w 6095524"/>
              <a:gd name="connsiteY52" fmla="*/ 1384733 h 1410656"/>
              <a:gd name="connsiteX53" fmla="*/ 3716938 w 6095524"/>
              <a:gd name="connsiteY53" fmla="*/ 1388189 h 1410656"/>
              <a:gd name="connsiteX54" fmla="*/ 3660386 w 6095524"/>
              <a:gd name="connsiteY54" fmla="*/ 1395198 h 1410656"/>
              <a:gd name="connsiteX55" fmla="*/ 3636862 w 6095524"/>
              <a:gd name="connsiteY55" fmla="*/ 1397023 h 1410656"/>
              <a:gd name="connsiteX56" fmla="*/ 3581365 w 6095524"/>
              <a:gd name="connsiteY56" fmla="*/ 1396926 h 1410656"/>
              <a:gd name="connsiteX57" fmla="*/ 3562066 w 6095524"/>
              <a:gd name="connsiteY57" fmla="*/ 1395966 h 1410656"/>
              <a:gd name="connsiteX58" fmla="*/ 3524908 w 6095524"/>
              <a:gd name="connsiteY58" fmla="*/ 1384060 h 1410656"/>
              <a:gd name="connsiteX59" fmla="*/ 3520492 w 6095524"/>
              <a:gd name="connsiteY59" fmla="*/ 1383196 h 1410656"/>
              <a:gd name="connsiteX60" fmla="*/ 3496103 w 6095524"/>
              <a:gd name="connsiteY60" fmla="*/ 1378491 h 1410656"/>
              <a:gd name="connsiteX61" fmla="*/ 3482757 w 6095524"/>
              <a:gd name="connsiteY61" fmla="*/ 1376955 h 1410656"/>
              <a:gd name="connsiteX62" fmla="*/ 3432061 w 6095524"/>
              <a:gd name="connsiteY62" fmla="*/ 1367162 h 1410656"/>
              <a:gd name="connsiteX63" fmla="*/ 3402873 w 6095524"/>
              <a:gd name="connsiteY63" fmla="*/ 1362553 h 1410656"/>
              <a:gd name="connsiteX64" fmla="*/ 3379253 w 6095524"/>
              <a:gd name="connsiteY64" fmla="*/ 1363225 h 1410656"/>
              <a:gd name="connsiteX65" fmla="*/ 3337774 w 6095524"/>
              <a:gd name="connsiteY65" fmla="*/ 1364089 h 1410656"/>
              <a:gd name="connsiteX66" fmla="*/ 3324524 w 6095524"/>
              <a:gd name="connsiteY66" fmla="*/ 1366298 h 1410656"/>
              <a:gd name="connsiteX67" fmla="*/ 3264610 w 6095524"/>
              <a:gd name="connsiteY67" fmla="*/ 1359960 h 1410656"/>
              <a:gd name="connsiteX68" fmla="*/ 3230429 w 6095524"/>
              <a:gd name="connsiteY68" fmla="*/ 1359480 h 1410656"/>
              <a:gd name="connsiteX69" fmla="*/ 3191927 w 6095524"/>
              <a:gd name="connsiteY69" fmla="*/ 1351607 h 1410656"/>
              <a:gd name="connsiteX70" fmla="*/ 3180694 w 6095524"/>
              <a:gd name="connsiteY70" fmla="*/ 1351991 h 1410656"/>
              <a:gd name="connsiteX71" fmla="*/ 3168116 w 6095524"/>
              <a:gd name="connsiteY71" fmla="*/ 1352663 h 1410656"/>
              <a:gd name="connsiteX72" fmla="*/ 3129517 w 6095524"/>
              <a:gd name="connsiteY72" fmla="*/ 1353240 h 1410656"/>
              <a:gd name="connsiteX73" fmla="*/ 3106089 w 6095524"/>
              <a:gd name="connsiteY73" fmla="*/ 1356120 h 1410656"/>
              <a:gd name="connsiteX74" fmla="*/ 3061444 w 6095524"/>
              <a:gd name="connsiteY74" fmla="*/ 1354392 h 1410656"/>
              <a:gd name="connsiteX75" fmla="*/ 3044928 w 6095524"/>
              <a:gd name="connsiteY75" fmla="*/ 1356888 h 1410656"/>
              <a:gd name="connsiteX76" fmla="*/ 3003162 w 6095524"/>
              <a:gd name="connsiteY76" fmla="*/ 1357176 h 1410656"/>
              <a:gd name="connsiteX77" fmla="*/ 2965716 w 6095524"/>
              <a:gd name="connsiteY77" fmla="*/ 1355736 h 1410656"/>
              <a:gd name="connsiteX78" fmla="*/ 2929614 w 6095524"/>
              <a:gd name="connsiteY78" fmla="*/ 1356504 h 1410656"/>
              <a:gd name="connsiteX79" fmla="*/ 2903786 w 6095524"/>
              <a:gd name="connsiteY79" fmla="*/ 1359672 h 1410656"/>
              <a:gd name="connsiteX80" fmla="*/ 2875750 w 6095524"/>
              <a:gd name="connsiteY80" fmla="*/ 1361592 h 1410656"/>
              <a:gd name="connsiteX81" fmla="*/ 2798458 w 6095524"/>
              <a:gd name="connsiteY81" fmla="*/ 1373018 h 1410656"/>
              <a:gd name="connsiteX82" fmla="*/ 2784152 w 6095524"/>
              <a:gd name="connsiteY82" fmla="*/ 1370234 h 1410656"/>
              <a:gd name="connsiteX83" fmla="*/ 2702922 w 6095524"/>
              <a:gd name="connsiteY83" fmla="*/ 1367641 h 1410656"/>
              <a:gd name="connsiteX84" fmla="*/ 2685256 w 6095524"/>
              <a:gd name="connsiteY84" fmla="*/ 1367834 h 1410656"/>
              <a:gd name="connsiteX85" fmla="*/ 2637824 w 6095524"/>
              <a:gd name="connsiteY85" fmla="*/ 1356504 h 1410656"/>
              <a:gd name="connsiteX86" fmla="*/ 2564661 w 6095524"/>
              <a:gd name="connsiteY86" fmla="*/ 1374459 h 1410656"/>
              <a:gd name="connsiteX87" fmla="*/ 2496201 w 6095524"/>
              <a:gd name="connsiteY87" fmla="*/ 1396926 h 1410656"/>
              <a:gd name="connsiteX88" fmla="*/ 2487560 w 6095524"/>
              <a:gd name="connsiteY88" fmla="*/ 1399807 h 1410656"/>
              <a:gd name="connsiteX89" fmla="*/ 2462980 w 6095524"/>
              <a:gd name="connsiteY89" fmla="*/ 1404704 h 1410656"/>
              <a:gd name="connsiteX90" fmla="*/ 2432544 w 6095524"/>
              <a:gd name="connsiteY90" fmla="*/ 1406432 h 1410656"/>
              <a:gd name="connsiteX91" fmla="*/ 2393945 w 6095524"/>
              <a:gd name="connsiteY91" fmla="*/ 1410656 h 1410656"/>
              <a:gd name="connsiteX92" fmla="*/ 2363029 w 6095524"/>
              <a:gd name="connsiteY92" fmla="*/ 1405375 h 1410656"/>
              <a:gd name="connsiteX93" fmla="*/ 2319821 w 6095524"/>
              <a:gd name="connsiteY93" fmla="*/ 1397502 h 1410656"/>
              <a:gd name="connsiteX94" fmla="*/ 2279111 w 6095524"/>
              <a:gd name="connsiteY94" fmla="*/ 1390013 h 1410656"/>
              <a:gd name="connsiteX95" fmla="*/ 2266245 w 6095524"/>
              <a:gd name="connsiteY95" fmla="*/ 1398846 h 1410656"/>
              <a:gd name="connsiteX96" fmla="*/ 2246370 w 6095524"/>
              <a:gd name="connsiteY96" fmla="*/ 1406527 h 1410656"/>
              <a:gd name="connsiteX97" fmla="*/ 2224287 w 6095524"/>
              <a:gd name="connsiteY97" fmla="*/ 1397310 h 1410656"/>
              <a:gd name="connsiteX98" fmla="*/ 2172630 w 6095524"/>
              <a:gd name="connsiteY98" fmla="*/ 1378204 h 1410656"/>
              <a:gd name="connsiteX99" fmla="*/ 2139985 w 6095524"/>
              <a:gd name="connsiteY99" fmla="*/ 1377339 h 1410656"/>
              <a:gd name="connsiteX100" fmla="*/ 2069030 w 6095524"/>
              <a:gd name="connsiteY100" fmla="*/ 1369178 h 1410656"/>
              <a:gd name="connsiteX101" fmla="*/ 2022655 w 6095524"/>
              <a:gd name="connsiteY101" fmla="*/ 1357560 h 1410656"/>
              <a:gd name="connsiteX102" fmla="*/ 1989339 w 6095524"/>
              <a:gd name="connsiteY102" fmla="*/ 1344406 h 1410656"/>
              <a:gd name="connsiteX103" fmla="*/ 1941618 w 6095524"/>
              <a:gd name="connsiteY103" fmla="*/ 1327219 h 1410656"/>
              <a:gd name="connsiteX104" fmla="*/ 1893707 w 6095524"/>
              <a:gd name="connsiteY104" fmla="*/ 1318290 h 1410656"/>
              <a:gd name="connsiteX105" fmla="*/ 1859045 w 6095524"/>
              <a:gd name="connsiteY105" fmla="*/ 1307056 h 1410656"/>
              <a:gd name="connsiteX106" fmla="*/ 1816702 w 6095524"/>
              <a:gd name="connsiteY106" fmla="*/ 1299374 h 1410656"/>
              <a:gd name="connsiteX107" fmla="*/ 1781177 w 6095524"/>
              <a:gd name="connsiteY107" fmla="*/ 1299087 h 1410656"/>
              <a:gd name="connsiteX108" fmla="*/ 1725488 w 6095524"/>
              <a:gd name="connsiteY108" fmla="*/ 1300431 h 1410656"/>
              <a:gd name="connsiteX109" fmla="*/ 1657318 w 6095524"/>
              <a:gd name="connsiteY109" fmla="*/ 1277196 h 1410656"/>
              <a:gd name="connsiteX110" fmla="*/ 1629761 w 6095524"/>
              <a:gd name="connsiteY110" fmla="*/ 1272010 h 1410656"/>
              <a:gd name="connsiteX111" fmla="*/ 1603837 w 6095524"/>
              <a:gd name="connsiteY111" fmla="*/ 1269610 h 1410656"/>
              <a:gd name="connsiteX112" fmla="*/ 1548820 w 6095524"/>
              <a:gd name="connsiteY112" fmla="*/ 1254152 h 1410656"/>
              <a:gd name="connsiteX113" fmla="*/ 1526449 w 6095524"/>
              <a:gd name="connsiteY113" fmla="*/ 1249062 h 1410656"/>
              <a:gd name="connsiteX114" fmla="*/ 1495147 w 6095524"/>
              <a:gd name="connsiteY114" fmla="*/ 1249159 h 1410656"/>
              <a:gd name="connsiteX115" fmla="*/ 1438211 w 6095524"/>
              <a:gd name="connsiteY115" fmla="*/ 1242054 h 1410656"/>
              <a:gd name="connsiteX116" fmla="*/ 1381370 w 6095524"/>
              <a:gd name="connsiteY116" fmla="*/ 1221314 h 1410656"/>
              <a:gd name="connsiteX117" fmla="*/ 1357270 w 6095524"/>
              <a:gd name="connsiteY117" fmla="*/ 1223330 h 1410656"/>
              <a:gd name="connsiteX118" fmla="*/ 1348629 w 6095524"/>
              <a:gd name="connsiteY118" fmla="*/ 1222851 h 1410656"/>
              <a:gd name="connsiteX119" fmla="*/ 1270953 w 6095524"/>
              <a:gd name="connsiteY119" fmla="*/ 1211424 h 1410656"/>
              <a:gd name="connsiteX120" fmla="*/ 1263175 w 6095524"/>
              <a:gd name="connsiteY120" fmla="*/ 1210177 h 1410656"/>
              <a:gd name="connsiteX121" fmla="*/ 1226690 w 6095524"/>
              <a:gd name="connsiteY121" fmla="*/ 1199999 h 1410656"/>
              <a:gd name="connsiteX122" fmla="*/ 1134706 w 6095524"/>
              <a:gd name="connsiteY122" fmla="*/ 1193662 h 1410656"/>
              <a:gd name="connsiteX123" fmla="*/ 1129042 w 6095524"/>
              <a:gd name="connsiteY123" fmla="*/ 1192894 h 1410656"/>
              <a:gd name="connsiteX124" fmla="*/ 1098220 w 6095524"/>
              <a:gd name="connsiteY124" fmla="*/ 1197982 h 1410656"/>
              <a:gd name="connsiteX125" fmla="*/ 1082955 w 6095524"/>
              <a:gd name="connsiteY125" fmla="*/ 1205184 h 1410656"/>
              <a:gd name="connsiteX126" fmla="*/ 1059143 w 6095524"/>
              <a:gd name="connsiteY126" fmla="*/ 1212673 h 1410656"/>
              <a:gd name="connsiteX127" fmla="*/ 1034947 w 6095524"/>
              <a:gd name="connsiteY127" fmla="*/ 1215458 h 1410656"/>
              <a:gd name="connsiteX128" fmla="*/ 994332 w 6095524"/>
              <a:gd name="connsiteY128" fmla="*/ 1204127 h 1410656"/>
              <a:gd name="connsiteX129" fmla="*/ 979546 w 6095524"/>
              <a:gd name="connsiteY129" fmla="*/ 1202975 h 1410656"/>
              <a:gd name="connsiteX130" fmla="*/ 946613 w 6095524"/>
              <a:gd name="connsiteY130" fmla="*/ 1197503 h 1410656"/>
              <a:gd name="connsiteX131" fmla="*/ 917808 w 6095524"/>
              <a:gd name="connsiteY131" fmla="*/ 1197887 h 1410656"/>
              <a:gd name="connsiteX132" fmla="*/ 894669 w 6095524"/>
              <a:gd name="connsiteY132" fmla="*/ 1206624 h 1410656"/>
              <a:gd name="connsiteX133" fmla="*/ 861063 w 6095524"/>
              <a:gd name="connsiteY133" fmla="*/ 1208352 h 1410656"/>
              <a:gd name="connsiteX134" fmla="*/ 839363 w 6095524"/>
              <a:gd name="connsiteY134" fmla="*/ 1202015 h 1410656"/>
              <a:gd name="connsiteX135" fmla="*/ 834947 w 6095524"/>
              <a:gd name="connsiteY135" fmla="*/ 1201152 h 1410656"/>
              <a:gd name="connsiteX136" fmla="*/ 778202 w 6095524"/>
              <a:gd name="connsiteY136" fmla="*/ 1200767 h 1410656"/>
              <a:gd name="connsiteX137" fmla="*/ 707343 w 6095524"/>
              <a:gd name="connsiteY137" fmla="*/ 1219874 h 1410656"/>
              <a:gd name="connsiteX138" fmla="*/ 695629 w 6095524"/>
              <a:gd name="connsiteY138" fmla="*/ 1223907 h 1410656"/>
              <a:gd name="connsiteX139" fmla="*/ 638500 w 6095524"/>
              <a:gd name="connsiteY139" fmla="*/ 1230916 h 1410656"/>
              <a:gd name="connsiteX140" fmla="*/ 607872 w 6095524"/>
              <a:gd name="connsiteY140" fmla="*/ 1238021 h 1410656"/>
              <a:gd name="connsiteX141" fmla="*/ 585788 w 6095524"/>
              <a:gd name="connsiteY141" fmla="*/ 1238405 h 1410656"/>
              <a:gd name="connsiteX142" fmla="*/ 559097 w 6095524"/>
              <a:gd name="connsiteY142" fmla="*/ 1250983 h 1410656"/>
              <a:gd name="connsiteX143" fmla="*/ 550358 w 6095524"/>
              <a:gd name="connsiteY143" fmla="*/ 1256456 h 1410656"/>
              <a:gd name="connsiteX144" fmla="*/ 539893 w 6095524"/>
              <a:gd name="connsiteY144" fmla="*/ 1259720 h 1410656"/>
              <a:gd name="connsiteX145" fmla="*/ 492462 w 6095524"/>
              <a:gd name="connsiteY145" fmla="*/ 1270090 h 1410656"/>
              <a:gd name="connsiteX146" fmla="*/ 484011 w 6095524"/>
              <a:gd name="connsiteY146" fmla="*/ 1275947 h 1410656"/>
              <a:gd name="connsiteX147" fmla="*/ 478346 w 6095524"/>
              <a:gd name="connsiteY147" fmla="*/ 1279596 h 1410656"/>
              <a:gd name="connsiteX148" fmla="*/ 432260 w 6095524"/>
              <a:gd name="connsiteY148" fmla="*/ 1285741 h 1410656"/>
              <a:gd name="connsiteX149" fmla="*/ 403455 w 6095524"/>
              <a:gd name="connsiteY149" fmla="*/ 1303119 h 1410656"/>
              <a:gd name="connsiteX150" fmla="*/ 395583 w 6095524"/>
              <a:gd name="connsiteY150" fmla="*/ 1310512 h 1410656"/>
              <a:gd name="connsiteX151" fmla="*/ 368025 w 6095524"/>
              <a:gd name="connsiteY151" fmla="*/ 1321650 h 1410656"/>
              <a:gd name="connsiteX152" fmla="*/ 275371 w 6095524"/>
              <a:gd name="connsiteY152" fmla="*/ 1343062 h 1410656"/>
              <a:gd name="connsiteX153" fmla="*/ 248871 w 6095524"/>
              <a:gd name="connsiteY153" fmla="*/ 1335476 h 1410656"/>
              <a:gd name="connsiteX154" fmla="*/ 198559 w 6095524"/>
              <a:gd name="connsiteY154" fmla="*/ 1355831 h 1410656"/>
              <a:gd name="connsiteX155" fmla="*/ 154583 w 6095524"/>
              <a:gd name="connsiteY155" fmla="*/ 1367353 h 1410656"/>
              <a:gd name="connsiteX156" fmla="*/ 138261 w 6095524"/>
              <a:gd name="connsiteY156" fmla="*/ 1370138 h 1410656"/>
              <a:gd name="connsiteX157" fmla="*/ 86606 w 6095524"/>
              <a:gd name="connsiteY157" fmla="*/ 1375227 h 1410656"/>
              <a:gd name="connsiteX158" fmla="*/ 60009 w 6095524"/>
              <a:gd name="connsiteY158" fmla="*/ 1386749 h 1410656"/>
              <a:gd name="connsiteX159" fmla="*/ 30568 w 6095524"/>
              <a:gd name="connsiteY159" fmla="*/ 1395570 h 1410656"/>
              <a:gd name="connsiteX160" fmla="*/ 0 w 6095524"/>
              <a:gd name="connsiteY160" fmla="*/ 1397975 h 1410656"/>
              <a:gd name="connsiteX161" fmla="*/ 0 w 6095524"/>
              <a:gd name="connsiteY161" fmla="*/ 1041395 h 1410656"/>
              <a:gd name="connsiteX162" fmla="*/ 17282 w 6095524"/>
              <a:gd name="connsiteY162" fmla="*/ 1043014 h 1410656"/>
              <a:gd name="connsiteX163" fmla="*/ 45030 w 6095524"/>
              <a:gd name="connsiteY163" fmla="*/ 1049159 h 1410656"/>
              <a:gd name="connsiteX164" fmla="*/ 85356 w 6095524"/>
              <a:gd name="connsiteY164" fmla="*/ 1059145 h 1410656"/>
              <a:gd name="connsiteX165" fmla="*/ 133077 w 6095524"/>
              <a:gd name="connsiteY165" fmla="*/ 1047815 h 1410656"/>
              <a:gd name="connsiteX166" fmla="*/ 137877 w 6095524"/>
              <a:gd name="connsiteY166" fmla="*/ 1043110 h 1410656"/>
              <a:gd name="connsiteX167" fmla="*/ 189053 w 6095524"/>
              <a:gd name="connsiteY167" fmla="*/ 1031877 h 1410656"/>
              <a:gd name="connsiteX168" fmla="*/ 273066 w 6095524"/>
              <a:gd name="connsiteY168" fmla="*/ 1019010 h 1410656"/>
              <a:gd name="connsiteX169" fmla="*/ 278539 w 6095524"/>
              <a:gd name="connsiteY169" fmla="*/ 1018146 h 1410656"/>
              <a:gd name="connsiteX170" fmla="*/ 326355 w 6095524"/>
              <a:gd name="connsiteY170" fmla="*/ 1044358 h 1410656"/>
              <a:gd name="connsiteX171" fmla="*/ 364761 w 6095524"/>
              <a:gd name="connsiteY171" fmla="*/ 1040710 h 1410656"/>
              <a:gd name="connsiteX172" fmla="*/ 382619 w 6095524"/>
              <a:gd name="connsiteY172" fmla="*/ 1022562 h 1410656"/>
              <a:gd name="connsiteX173" fmla="*/ 433988 w 6095524"/>
              <a:gd name="connsiteY173" fmla="*/ 1008256 h 1410656"/>
              <a:gd name="connsiteX174" fmla="*/ 497262 w 6095524"/>
              <a:gd name="connsiteY174" fmla="*/ 1009697 h 1410656"/>
              <a:gd name="connsiteX175" fmla="*/ 542101 w 6095524"/>
              <a:gd name="connsiteY175" fmla="*/ 1007872 h 1410656"/>
              <a:gd name="connsiteX176" fmla="*/ 566681 w 6095524"/>
              <a:gd name="connsiteY176" fmla="*/ 998175 h 1410656"/>
              <a:gd name="connsiteX177" fmla="*/ 584251 w 6095524"/>
              <a:gd name="connsiteY177" fmla="*/ 999136 h 1410656"/>
              <a:gd name="connsiteX178" fmla="*/ 617280 w 6095524"/>
              <a:gd name="connsiteY178" fmla="*/ 1006049 h 1410656"/>
              <a:gd name="connsiteX179" fmla="*/ 721842 w 6095524"/>
              <a:gd name="connsiteY179" fmla="*/ 1014210 h 1410656"/>
              <a:gd name="connsiteX180" fmla="*/ 764472 w 6095524"/>
              <a:gd name="connsiteY180" fmla="*/ 1001440 h 1410656"/>
              <a:gd name="connsiteX181" fmla="*/ 777242 w 6095524"/>
              <a:gd name="connsiteY181" fmla="*/ 1001152 h 1410656"/>
              <a:gd name="connsiteX182" fmla="*/ 805854 w 6095524"/>
              <a:gd name="connsiteY182" fmla="*/ 1006145 h 1410656"/>
              <a:gd name="connsiteX183" fmla="*/ 864904 w 6095524"/>
              <a:gd name="connsiteY183" fmla="*/ 1002784 h 1410656"/>
              <a:gd name="connsiteX184" fmla="*/ 886700 w 6095524"/>
              <a:gd name="connsiteY184" fmla="*/ 997695 h 1410656"/>
              <a:gd name="connsiteX185" fmla="*/ 898797 w 6095524"/>
              <a:gd name="connsiteY185" fmla="*/ 994430 h 1410656"/>
              <a:gd name="connsiteX186" fmla="*/ 960919 w 6095524"/>
              <a:gd name="connsiteY186" fmla="*/ 985405 h 1410656"/>
              <a:gd name="connsiteX187" fmla="*/ 988571 w 6095524"/>
              <a:gd name="connsiteY187" fmla="*/ 975708 h 1410656"/>
              <a:gd name="connsiteX188" fmla="*/ 996061 w 6095524"/>
              <a:gd name="connsiteY188" fmla="*/ 974268 h 1410656"/>
              <a:gd name="connsiteX189" fmla="*/ 1037059 w 6095524"/>
              <a:gd name="connsiteY189" fmla="*/ 978300 h 1410656"/>
              <a:gd name="connsiteX190" fmla="*/ 1067784 w 6095524"/>
              <a:gd name="connsiteY190" fmla="*/ 993950 h 1410656"/>
              <a:gd name="connsiteX191" fmla="*/ 1073737 w 6095524"/>
              <a:gd name="connsiteY191" fmla="*/ 999231 h 1410656"/>
              <a:gd name="connsiteX192" fmla="*/ 1159383 w 6095524"/>
              <a:gd name="connsiteY192" fmla="*/ 997407 h 1410656"/>
              <a:gd name="connsiteX193" fmla="*/ 1172536 w 6095524"/>
              <a:gd name="connsiteY193" fmla="*/ 995198 h 1410656"/>
              <a:gd name="connsiteX194" fmla="*/ 1236099 w 6095524"/>
              <a:gd name="connsiteY194" fmla="*/ 1004416 h 1410656"/>
              <a:gd name="connsiteX195" fmla="*/ 1254630 w 6095524"/>
              <a:gd name="connsiteY195" fmla="*/ 1006240 h 1410656"/>
              <a:gd name="connsiteX196" fmla="*/ 1321072 w 6095524"/>
              <a:gd name="connsiteY196" fmla="*/ 1014498 h 1410656"/>
              <a:gd name="connsiteX197" fmla="*/ 1330481 w 6095524"/>
              <a:gd name="connsiteY197" fmla="*/ 1006817 h 1410656"/>
              <a:gd name="connsiteX198" fmla="*/ 1357558 w 6095524"/>
              <a:gd name="connsiteY198" fmla="*/ 987517 h 1410656"/>
              <a:gd name="connsiteX199" fmla="*/ 1410942 w 6095524"/>
              <a:gd name="connsiteY199" fmla="*/ 970427 h 1410656"/>
              <a:gd name="connsiteX200" fmla="*/ 1425441 w 6095524"/>
              <a:gd name="connsiteY200" fmla="*/ 971387 h 1410656"/>
              <a:gd name="connsiteX201" fmla="*/ 1462118 w 6095524"/>
              <a:gd name="connsiteY201" fmla="*/ 999904 h 1410656"/>
              <a:gd name="connsiteX202" fmla="*/ 1479978 w 6095524"/>
              <a:gd name="connsiteY202" fmla="*/ 1011329 h 1410656"/>
              <a:gd name="connsiteX203" fmla="*/ 1530674 w 6095524"/>
              <a:gd name="connsiteY203" fmla="*/ 1032356 h 1410656"/>
              <a:gd name="connsiteX204" fmla="*/ 1534898 w 6095524"/>
              <a:gd name="connsiteY204" fmla="*/ 1036197 h 1410656"/>
              <a:gd name="connsiteX205" fmla="*/ 1572344 w 6095524"/>
              <a:gd name="connsiteY205" fmla="*/ 1081804 h 1410656"/>
              <a:gd name="connsiteX206" fmla="*/ 1580793 w 6095524"/>
              <a:gd name="connsiteY206" fmla="*/ 1089581 h 1410656"/>
              <a:gd name="connsiteX207" fmla="*/ 1590971 w 6095524"/>
              <a:gd name="connsiteY207" fmla="*/ 1101680 h 1410656"/>
              <a:gd name="connsiteX208" fmla="*/ 1622751 w 6095524"/>
              <a:gd name="connsiteY208" fmla="*/ 1125108 h 1410656"/>
              <a:gd name="connsiteX209" fmla="*/ 1662118 w 6095524"/>
              <a:gd name="connsiteY209" fmla="*/ 1132596 h 1410656"/>
              <a:gd name="connsiteX210" fmla="*/ 1709646 w 6095524"/>
              <a:gd name="connsiteY210" fmla="*/ 1144022 h 1410656"/>
              <a:gd name="connsiteX211" fmla="*/ 1729521 w 6095524"/>
              <a:gd name="connsiteY211" fmla="*/ 1151704 h 1410656"/>
              <a:gd name="connsiteX212" fmla="*/ 1782809 w 6095524"/>
              <a:gd name="connsiteY212" fmla="*/ 1166298 h 1410656"/>
              <a:gd name="connsiteX213" fmla="*/ 1820831 w 6095524"/>
              <a:gd name="connsiteY213" fmla="*/ 1178588 h 1410656"/>
              <a:gd name="connsiteX214" fmla="*/ 1875656 w 6095524"/>
              <a:gd name="connsiteY214" fmla="*/ 1185789 h 1410656"/>
              <a:gd name="connsiteX215" fmla="*/ 1902252 w 6095524"/>
              <a:gd name="connsiteY215" fmla="*/ 1186076 h 1410656"/>
              <a:gd name="connsiteX216" fmla="*/ 1951123 w 6095524"/>
              <a:gd name="connsiteY216" fmla="*/ 1222946 h 1410656"/>
              <a:gd name="connsiteX217" fmla="*/ 1990106 w 6095524"/>
              <a:gd name="connsiteY217" fmla="*/ 1247335 h 1410656"/>
              <a:gd name="connsiteX218" fmla="*/ 2031105 w 6095524"/>
              <a:gd name="connsiteY218" fmla="*/ 1235525 h 1410656"/>
              <a:gd name="connsiteX219" fmla="*/ 2042242 w 6095524"/>
              <a:gd name="connsiteY219" fmla="*/ 1224387 h 1410656"/>
              <a:gd name="connsiteX220" fmla="*/ 2109453 w 6095524"/>
              <a:gd name="connsiteY220" fmla="*/ 1213826 h 1410656"/>
              <a:gd name="connsiteX221" fmla="*/ 2205468 w 6095524"/>
              <a:gd name="connsiteY221" fmla="*/ 1213442 h 1410656"/>
              <a:gd name="connsiteX222" fmla="*/ 2365142 w 6095524"/>
              <a:gd name="connsiteY222" fmla="*/ 1189437 h 1410656"/>
              <a:gd name="connsiteX223" fmla="*/ 2392985 w 6095524"/>
              <a:gd name="connsiteY223" fmla="*/ 1178299 h 1410656"/>
              <a:gd name="connsiteX224" fmla="*/ 2424286 w 6095524"/>
              <a:gd name="connsiteY224" fmla="*/ 1175515 h 1410656"/>
              <a:gd name="connsiteX225" fmla="*/ 2436289 w 6095524"/>
              <a:gd name="connsiteY225" fmla="*/ 1182333 h 1410656"/>
              <a:gd name="connsiteX226" fmla="*/ 2488808 w 6095524"/>
              <a:gd name="connsiteY226" fmla="*/ 1192510 h 1410656"/>
              <a:gd name="connsiteX227" fmla="*/ 2498795 w 6095524"/>
              <a:gd name="connsiteY227" fmla="*/ 1192702 h 1410656"/>
              <a:gd name="connsiteX228" fmla="*/ 2532976 w 6095524"/>
              <a:gd name="connsiteY228" fmla="*/ 1188381 h 1410656"/>
              <a:gd name="connsiteX229" fmla="*/ 2564661 w 6095524"/>
              <a:gd name="connsiteY229" fmla="*/ 1185885 h 1410656"/>
              <a:gd name="connsiteX230" fmla="*/ 2644545 w 6095524"/>
              <a:gd name="connsiteY230" fmla="*/ 1194046 h 1410656"/>
              <a:gd name="connsiteX231" fmla="*/ 2705803 w 6095524"/>
              <a:gd name="connsiteY231" fmla="*/ 1192126 h 1410656"/>
              <a:gd name="connsiteX232" fmla="*/ 2734031 w 6095524"/>
              <a:gd name="connsiteY232" fmla="*/ 1194046 h 1410656"/>
              <a:gd name="connsiteX233" fmla="*/ 2749969 w 6095524"/>
              <a:gd name="connsiteY233" fmla="*/ 1196927 h 1410656"/>
              <a:gd name="connsiteX234" fmla="*/ 2786071 w 6095524"/>
              <a:gd name="connsiteY234" fmla="*/ 1216994 h 1410656"/>
              <a:gd name="connsiteX235" fmla="*/ 2805851 w 6095524"/>
              <a:gd name="connsiteY235" fmla="*/ 1221507 h 1410656"/>
              <a:gd name="connsiteX236" fmla="*/ 2865380 w 6095524"/>
              <a:gd name="connsiteY236" fmla="*/ 1221123 h 1410656"/>
              <a:gd name="connsiteX237" fmla="*/ 2954674 w 6095524"/>
              <a:gd name="connsiteY237" fmla="*/ 1190878 h 1410656"/>
              <a:gd name="connsiteX238" fmla="*/ 2963988 w 6095524"/>
              <a:gd name="connsiteY238" fmla="*/ 1186845 h 1410656"/>
              <a:gd name="connsiteX239" fmla="*/ 3009403 w 6095524"/>
              <a:gd name="connsiteY239" fmla="*/ 1181852 h 1410656"/>
              <a:gd name="connsiteX240" fmla="*/ 3040223 w 6095524"/>
              <a:gd name="connsiteY240" fmla="*/ 1188669 h 1410656"/>
              <a:gd name="connsiteX241" fmla="*/ 3082183 w 6095524"/>
              <a:gd name="connsiteY241" fmla="*/ 1202784 h 1410656"/>
              <a:gd name="connsiteX242" fmla="*/ 3119916 w 6095524"/>
              <a:gd name="connsiteY242" fmla="*/ 1214594 h 1410656"/>
              <a:gd name="connsiteX243" fmla="*/ 3147376 w 6095524"/>
              <a:gd name="connsiteY243" fmla="*/ 1227939 h 1410656"/>
              <a:gd name="connsiteX244" fmla="*/ 3210171 w 6095524"/>
              <a:gd name="connsiteY244" fmla="*/ 1237733 h 1410656"/>
              <a:gd name="connsiteX245" fmla="*/ 3216700 w 6095524"/>
              <a:gd name="connsiteY245" fmla="*/ 1239365 h 1410656"/>
              <a:gd name="connsiteX246" fmla="*/ 3263939 w 6095524"/>
              <a:gd name="connsiteY246" fmla="*/ 1227459 h 1410656"/>
              <a:gd name="connsiteX247" fmla="*/ 3320683 w 6095524"/>
              <a:gd name="connsiteY247" fmla="*/ 1215362 h 1410656"/>
              <a:gd name="connsiteX248" fmla="*/ 3340943 w 6095524"/>
              <a:gd name="connsiteY248" fmla="*/ 1219490 h 1410656"/>
              <a:gd name="connsiteX249" fmla="*/ 3368691 w 6095524"/>
              <a:gd name="connsiteY249" fmla="*/ 1225347 h 1410656"/>
              <a:gd name="connsiteX250" fmla="*/ 3394423 w 6095524"/>
              <a:gd name="connsiteY250" fmla="*/ 1222275 h 1410656"/>
              <a:gd name="connsiteX251" fmla="*/ 3410074 w 6095524"/>
              <a:gd name="connsiteY251" fmla="*/ 1221987 h 1410656"/>
              <a:gd name="connsiteX252" fmla="*/ 3481509 w 6095524"/>
              <a:gd name="connsiteY252" fmla="*/ 1257896 h 1410656"/>
              <a:gd name="connsiteX253" fmla="*/ 3499656 w 6095524"/>
              <a:gd name="connsiteY253" fmla="*/ 1260873 h 1410656"/>
              <a:gd name="connsiteX254" fmla="*/ 3509930 w 6095524"/>
              <a:gd name="connsiteY254" fmla="*/ 1265290 h 1410656"/>
              <a:gd name="connsiteX255" fmla="*/ 3571860 w 6095524"/>
              <a:gd name="connsiteY255" fmla="*/ 1309841 h 1410656"/>
              <a:gd name="connsiteX256" fmla="*/ 3598168 w 6095524"/>
              <a:gd name="connsiteY256" fmla="*/ 1318866 h 1410656"/>
              <a:gd name="connsiteX257" fmla="*/ 3627068 w 6095524"/>
              <a:gd name="connsiteY257" fmla="*/ 1317041 h 1410656"/>
              <a:gd name="connsiteX258" fmla="*/ 3643775 w 6095524"/>
              <a:gd name="connsiteY258" fmla="*/ 1313777 h 1410656"/>
              <a:gd name="connsiteX259" fmla="*/ 3685254 w 6095524"/>
              <a:gd name="connsiteY259" fmla="*/ 1285452 h 1410656"/>
              <a:gd name="connsiteX260" fmla="*/ 3708873 w 6095524"/>
              <a:gd name="connsiteY260" fmla="*/ 1286413 h 1410656"/>
              <a:gd name="connsiteX261" fmla="*/ 3745743 w 6095524"/>
              <a:gd name="connsiteY261" fmla="*/ 1305903 h 1410656"/>
              <a:gd name="connsiteX262" fmla="*/ 3812665 w 6095524"/>
              <a:gd name="connsiteY262" fmla="*/ 1314641 h 1410656"/>
              <a:gd name="connsiteX263" fmla="*/ 3846655 w 6095524"/>
              <a:gd name="connsiteY263" fmla="*/ 1287373 h 1410656"/>
              <a:gd name="connsiteX264" fmla="*/ 3864225 w 6095524"/>
              <a:gd name="connsiteY264" fmla="*/ 1261161 h 1410656"/>
              <a:gd name="connsiteX265" fmla="*/ 3915018 w 6095524"/>
              <a:gd name="connsiteY265" fmla="*/ 1230724 h 1410656"/>
              <a:gd name="connsiteX266" fmla="*/ 3927116 w 6095524"/>
              <a:gd name="connsiteY266" fmla="*/ 1242054 h 1410656"/>
              <a:gd name="connsiteX267" fmla="*/ 3964370 w 6095524"/>
              <a:gd name="connsiteY267" fmla="*/ 1246855 h 1410656"/>
              <a:gd name="connsiteX268" fmla="*/ 4004696 w 6095524"/>
              <a:gd name="connsiteY268" fmla="*/ 1246471 h 1410656"/>
              <a:gd name="connsiteX269" fmla="*/ 4074978 w 6095524"/>
              <a:gd name="connsiteY269" fmla="*/ 1251559 h 1410656"/>
              <a:gd name="connsiteX270" fmla="*/ 4121738 w 6095524"/>
              <a:gd name="connsiteY270" fmla="*/ 1222466 h 1410656"/>
              <a:gd name="connsiteX271" fmla="*/ 4139598 w 6095524"/>
              <a:gd name="connsiteY271" fmla="*/ 1210465 h 1410656"/>
              <a:gd name="connsiteX272" fmla="*/ 4156304 w 6095524"/>
              <a:gd name="connsiteY272" fmla="*/ 1202784 h 1410656"/>
              <a:gd name="connsiteX273" fmla="*/ 4175604 w 6095524"/>
              <a:gd name="connsiteY273" fmla="*/ 1198463 h 1410656"/>
              <a:gd name="connsiteX274" fmla="*/ 4222170 w 6095524"/>
              <a:gd name="connsiteY274" fmla="*/ 1182140 h 1410656"/>
              <a:gd name="connsiteX275" fmla="*/ 4247710 w 6095524"/>
              <a:gd name="connsiteY275" fmla="*/ 1166105 h 1410656"/>
              <a:gd name="connsiteX276" fmla="*/ 4305128 w 6095524"/>
              <a:gd name="connsiteY276" fmla="*/ 1150647 h 1410656"/>
              <a:gd name="connsiteX277" fmla="*/ 4344206 w 6095524"/>
              <a:gd name="connsiteY277" fmla="*/ 1136821 h 1410656"/>
              <a:gd name="connsiteX278" fmla="*/ 4385396 w 6095524"/>
              <a:gd name="connsiteY278" fmla="*/ 1113009 h 1410656"/>
              <a:gd name="connsiteX279" fmla="*/ 4391157 w 6095524"/>
              <a:gd name="connsiteY279" fmla="*/ 1109361 h 1410656"/>
              <a:gd name="connsiteX280" fmla="*/ 4404984 w 6095524"/>
              <a:gd name="connsiteY280" fmla="*/ 1093710 h 1410656"/>
              <a:gd name="connsiteX281" fmla="*/ 4425050 w 6095524"/>
              <a:gd name="connsiteY281" fmla="*/ 1039846 h 1410656"/>
              <a:gd name="connsiteX282" fmla="*/ 4430812 w 6095524"/>
              <a:gd name="connsiteY282" fmla="*/ 1028900 h 1410656"/>
              <a:gd name="connsiteX283" fmla="*/ 4483140 w 6095524"/>
              <a:gd name="connsiteY283" fmla="*/ 992030 h 1410656"/>
              <a:gd name="connsiteX284" fmla="*/ 4502535 w 6095524"/>
              <a:gd name="connsiteY284" fmla="*/ 995487 h 1410656"/>
              <a:gd name="connsiteX285" fmla="*/ 4523946 w 6095524"/>
              <a:gd name="connsiteY285" fmla="*/ 1007585 h 1410656"/>
              <a:gd name="connsiteX286" fmla="*/ 4570898 w 6095524"/>
              <a:gd name="connsiteY286" fmla="*/ 1010753 h 1410656"/>
              <a:gd name="connsiteX287" fmla="*/ 4588468 w 6095524"/>
              <a:gd name="connsiteY287" fmla="*/ 1004513 h 1410656"/>
              <a:gd name="connsiteX288" fmla="*/ 4619192 w 6095524"/>
              <a:gd name="connsiteY288" fmla="*/ 987710 h 1410656"/>
              <a:gd name="connsiteX289" fmla="*/ 4642908 w 6095524"/>
              <a:gd name="connsiteY289" fmla="*/ 961689 h 1410656"/>
              <a:gd name="connsiteX290" fmla="*/ 4677378 w 6095524"/>
              <a:gd name="connsiteY290" fmla="*/ 918674 h 1410656"/>
              <a:gd name="connsiteX291" fmla="*/ 4743532 w 6095524"/>
              <a:gd name="connsiteY291" fmla="*/ 902256 h 1410656"/>
              <a:gd name="connsiteX292" fmla="*/ 4768977 w 6095524"/>
              <a:gd name="connsiteY292" fmla="*/ 896783 h 1410656"/>
              <a:gd name="connsiteX293" fmla="*/ 4861536 w 6095524"/>
              <a:gd name="connsiteY293" fmla="*/ 873835 h 1410656"/>
              <a:gd name="connsiteX294" fmla="*/ 4869600 w 6095524"/>
              <a:gd name="connsiteY294" fmla="*/ 873067 h 1410656"/>
              <a:gd name="connsiteX295" fmla="*/ 4933738 w 6095524"/>
              <a:gd name="connsiteY295" fmla="*/ 846664 h 1410656"/>
              <a:gd name="connsiteX296" fmla="*/ 4949196 w 6095524"/>
              <a:gd name="connsiteY296" fmla="*/ 840134 h 1410656"/>
              <a:gd name="connsiteX297" fmla="*/ 4968112 w 6095524"/>
              <a:gd name="connsiteY297" fmla="*/ 823427 h 1410656"/>
              <a:gd name="connsiteX298" fmla="*/ 4985588 w 6095524"/>
              <a:gd name="connsiteY298" fmla="*/ 776284 h 1410656"/>
              <a:gd name="connsiteX299" fmla="*/ 5006038 w 6095524"/>
              <a:gd name="connsiteY299" fmla="*/ 754776 h 1410656"/>
              <a:gd name="connsiteX300" fmla="*/ 5020921 w 6095524"/>
              <a:gd name="connsiteY300" fmla="*/ 741718 h 1410656"/>
              <a:gd name="connsiteX301" fmla="*/ 5033978 w 6095524"/>
              <a:gd name="connsiteY301" fmla="*/ 721940 h 1410656"/>
              <a:gd name="connsiteX302" fmla="*/ 5047036 w 6095524"/>
              <a:gd name="connsiteY302" fmla="*/ 674604 h 1410656"/>
              <a:gd name="connsiteX303" fmla="*/ 5067104 w 6095524"/>
              <a:gd name="connsiteY303" fmla="*/ 632645 h 1410656"/>
              <a:gd name="connsiteX304" fmla="*/ 5103206 w 6095524"/>
              <a:gd name="connsiteY304" fmla="*/ 609410 h 1410656"/>
              <a:gd name="connsiteX305" fmla="*/ 5125577 w 6095524"/>
              <a:gd name="connsiteY305" fmla="*/ 597216 h 1410656"/>
              <a:gd name="connsiteX306" fmla="*/ 5214200 w 6095524"/>
              <a:gd name="connsiteY306" fmla="*/ 609506 h 1410656"/>
              <a:gd name="connsiteX307" fmla="*/ 5274688 w 6095524"/>
              <a:gd name="connsiteY307" fmla="*/ 621507 h 1410656"/>
              <a:gd name="connsiteX308" fmla="*/ 5294564 w 6095524"/>
              <a:gd name="connsiteY308" fmla="*/ 616899 h 1410656"/>
              <a:gd name="connsiteX309" fmla="*/ 5350732 w 6095524"/>
              <a:gd name="connsiteY309" fmla="*/ 577724 h 1410656"/>
              <a:gd name="connsiteX310" fmla="*/ 5406230 w 6095524"/>
              <a:gd name="connsiteY310" fmla="*/ 560250 h 1410656"/>
              <a:gd name="connsiteX311" fmla="*/ 5447996 w 6095524"/>
              <a:gd name="connsiteY311" fmla="*/ 555257 h 1410656"/>
              <a:gd name="connsiteX312" fmla="*/ 5483904 w 6095524"/>
              <a:gd name="connsiteY312" fmla="*/ 551417 h 1410656"/>
              <a:gd name="connsiteX313" fmla="*/ 5527016 w 6095524"/>
              <a:gd name="connsiteY313" fmla="*/ 540663 h 1410656"/>
              <a:gd name="connsiteX314" fmla="*/ 5551404 w 6095524"/>
              <a:gd name="connsiteY314" fmla="*/ 528949 h 1410656"/>
              <a:gd name="connsiteX315" fmla="*/ 5590194 w 6095524"/>
              <a:gd name="connsiteY315" fmla="*/ 512147 h 1410656"/>
              <a:gd name="connsiteX316" fmla="*/ 5629944 w 6095524"/>
              <a:gd name="connsiteY316" fmla="*/ 490351 h 1410656"/>
              <a:gd name="connsiteX317" fmla="*/ 5660477 w 6095524"/>
              <a:gd name="connsiteY317" fmla="*/ 459818 h 1410656"/>
              <a:gd name="connsiteX318" fmla="*/ 5676896 w 6095524"/>
              <a:gd name="connsiteY318" fmla="*/ 434086 h 1410656"/>
              <a:gd name="connsiteX319" fmla="*/ 5725000 w 6095524"/>
              <a:gd name="connsiteY319" fmla="*/ 397216 h 1410656"/>
              <a:gd name="connsiteX320" fmla="*/ 5768494 w 6095524"/>
              <a:gd name="connsiteY320" fmla="*/ 327701 h 1410656"/>
              <a:gd name="connsiteX321" fmla="*/ 5795763 w 6095524"/>
              <a:gd name="connsiteY321" fmla="*/ 298801 h 1410656"/>
              <a:gd name="connsiteX322" fmla="*/ 5811221 w 6095524"/>
              <a:gd name="connsiteY322" fmla="*/ 290639 h 1410656"/>
              <a:gd name="connsiteX323" fmla="*/ 5837528 w 6095524"/>
              <a:gd name="connsiteY323" fmla="*/ 270573 h 1410656"/>
              <a:gd name="connsiteX324" fmla="*/ 5853084 w 6095524"/>
              <a:gd name="connsiteY324" fmla="*/ 255690 h 1410656"/>
              <a:gd name="connsiteX325" fmla="*/ 5895618 w 6095524"/>
              <a:gd name="connsiteY325" fmla="*/ 200961 h 1410656"/>
              <a:gd name="connsiteX326" fmla="*/ 5908676 w 6095524"/>
              <a:gd name="connsiteY326" fmla="*/ 184735 h 1410656"/>
              <a:gd name="connsiteX327" fmla="*/ 5935657 w 6095524"/>
              <a:gd name="connsiteY327" fmla="*/ 156891 h 1410656"/>
              <a:gd name="connsiteX328" fmla="*/ 5947467 w 6095524"/>
              <a:gd name="connsiteY328" fmla="*/ 148441 h 1410656"/>
              <a:gd name="connsiteX329" fmla="*/ 5968302 w 6095524"/>
              <a:gd name="connsiteY329" fmla="*/ 125782 h 1410656"/>
              <a:gd name="connsiteX330" fmla="*/ 6017942 w 6095524"/>
              <a:gd name="connsiteY330" fmla="*/ 66348 h 1410656"/>
              <a:gd name="connsiteX331" fmla="*/ 6039258 w 6095524"/>
              <a:gd name="connsiteY331" fmla="*/ 33030 h 1410656"/>
              <a:gd name="connsiteX332" fmla="*/ 6081792 w 6095524"/>
              <a:gd name="connsiteY332" fmla="*/ 8451 h 1410656"/>
              <a:gd name="connsiteX333" fmla="*/ 6095524 w 6095524"/>
              <a:gd name="connsiteY333" fmla="*/ 0 h 1410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</a:cxnLst>
            <a:rect l="l" t="t" r="r" b="b"/>
            <a:pathLst>
              <a:path w="6095524" h="1410656">
                <a:moveTo>
                  <a:pt x="6095524" y="0"/>
                </a:moveTo>
                <a:lnTo>
                  <a:pt x="6095524" y="221634"/>
                </a:lnTo>
                <a:lnTo>
                  <a:pt x="6061052" y="237063"/>
                </a:lnTo>
                <a:cubicBezTo>
                  <a:pt x="6054332" y="239848"/>
                  <a:pt x="6046938" y="241384"/>
                  <a:pt x="6040890" y="245128"/>
                </a:cubicBezTo>
                <a:cubicBezTo>
                  <a:pt x="6013044" y="262219"/>
                  <a:pt x="5986064" y="280654"/>
                  <a:pt x="5957836" y="297073"/>
                </a:cubicBezTo>
                <a:cubicBezTo>
                  <a:pt x="5928744" y="314067"/>
                  <a:pt x="5902724" y="334134"/>
                  <a:pt x="5882656" y="361307"/>
                </a:cubicBezTo>
                <a:cubicBezTo>
                  <a:pt x="5864029" y="386559"/>
                  <a:pt x="5845978" y="412194"/>
                  <a:pt x="5827448" y="437542"/>
                </a:cubicBezTo>
                <a:cubicBezTo>
                  <a:pt x="5822743" y="443975"/>
                  <a:pt x="5818422" y="451561"/>
                  <a:pt x="5811989" y="455690"/>
                </a:cubicBezTo>
                <a:cubicBezTo>
                  <a:pt x="5798643" y="464331"/>
                  <a:pt x="5784048" y="471340"/>
                  <a:pt x="5769742" y="478445"/>
                </a:cubicBezTo>
                <a:cubicBezTo>
                  <a:pt x="5757452" y="484494"/>
                  <a:pt x="5744394" y="489006"/>
                  <a:pt x="5732393" y="495535"/>
                </a:cubicBezTo>
                <a:cubicBezTo>
                  <a:pt x="5722792" y="500721"/>
                  <a:pt x="5714246" y="507922"/>
                  <a:pt x="5705316" y="514451"/>
                </a:cubicBezTo>
                <a:cubicBezTo>
                  <a:pt x="5697539" y="520115"/>
                  <a:pt x="5688994" y="525012"/>
                  <a:pt x="5682465" y="531830"/>
                </a:cubicBezTo>
                <a:cubicBezTo>
                  <a:pt x="5666526" y="548344"/>
                  <a:pt x="5650491" y="564571"/>
                  <a:pt x="5630712" y="576765"/>
                </a:cubicBezTo>
                <a:cubicBezTo>
                  <a:pt x="5611221" y="588862"/>
                  <a:pt x="5592786" y="602401"/>
                  <a:pt x="5573392" y="614691"/>
                </a:cubicBezTo>
                <a:cubicBezTo>
                  <a:pt x="5554380" y="626693"/>
                  <a:pt x="5537194" y="639846"/>
                  <a:pt x="5527304" y="661162"/>
                </a:cubicBezTo>
                <a:cubicBezTo>
                  <a:pt x="5522888" y="670571"/>
                  <a:pt x="5516646" y="680845"/>
                  <a:pt x="5508293" y="686318"/>
                </a:cubicBezTo>
                <a:cubicBezTo>
                  <a:pt x="5496387" y="694095"/>
                  <a:pt x="5481313" y="696880"/>
                  <a:pt x="5468350" y="703505"/>
                </a:cubicBezTo>
                <a:cubicBezTo>
                  <a:pt x="5453084" y="711282"/>
                  <a:pt x="5435418" y="718003"/>
                  <a:pt x="5425048" y="730389"/>
                </a:cubicBezTo>
                <a:cubicBezTo>
                  <a:pt x="5415830" y="741431"/>
                  <a:pt x="5406517" y="750072"/>
                  <a:pt x="5394322" y="757081"/>
                </a:cubicBezTo>
                <a:cubicBezTo>
                  <a:pt x="5385778" y="761978"/>
                  <a:pt x="5379441" y="770907"/>
                  <a:pt x="5370608" y="774940"/>
                </a:cubicBezTo>
                <a:cubicBezTo>
                  <a:pt x="5358990" y="780317"/>
                  <a:pt x="5347276" y="784542"/>
                  <a:pt x="5337098" y="792895"/>
                </a:cubicBezTo>
                <a:cubicBezTo>
                  <a:pt x="5326536" y="801536"/>
                  <a:pt x="5314535" y="808353"/>
                  <a:pt x="5303493" y="816419"/>
                </a:cubicBezTo>
                <a:cubicBezTo>
                  <a:pt x="5297636" y="820739"/>
                  <a:pt x="5292835" y="826404"/>
                  <a:pt x="5287171" y="830917"/>
                </a:cubicBezTo>
                <a:cubicBezTo>
                  <a:pt x="5276801" y="839174"/>
                  <a:pt x="5266239" y="847239"/>
                  <a:pt x="5255581" y="855016"/>
                </a:cubicBezTo>
                <a:cubicBezTo>
                  <a:pt x="5244924" y="862794"/>
                  <a:pt x="5234746" y="871819"/>
                  <a:pt x="5223032" y="877484"/>
                </a:cubicBezTo>
                <a:cubicBezTo>
                  <a:pt x="5203062" y="887086"/>
                  <a:pt x="5181266" y="892847"/>
                  <a:pt x="5161870" y="903216"/>
                </a:cubicBezTo>
                <a:cubicBezTo>
                  <a:pt x="5142188" y="913777"/>
                  <a:pt x="5123656" y="927028"/>
                  <a:pt x="5106182" y="941046"/>
                </a:cubicBezTo>
                <a:cubicBezTo>
                  <a:pt x="5092356" y="952088"/>
                  <a:pt x="5079394" y="963034"/>
                  <a:pt x="5062014" y="968698"/>
                </a:cubicBezTo>
                <a:cubicBezTo>
                  <a:pt x="5052317" y="971867"/>
                  <a:pt x="5042140" y="978780"/>
                  <a:pt x="5036282" y="986846"/>
                </a:cubicBezTo>
                <a:cubicBezTo>
                  <a:pt x="5023608" y="1004416"/>
                  <a:pt x="5007382" y="1016802"/>
                  <a:pt x="4989043" y="1027364"/>
                </a:cubicBezTo>
                <a:cubicBezTo>
                  <a:pt x="4964559" y="1041574"/>
                  <a:pt x="4940363" y="1056072"/>
                  <a:pt x="4915783" y="1069994"/>
                </a:cubicBezTo>
                <a:cubicBezTo>
                  <a:pt x="4901286" y="1078252"/>
                  <a:pt x="4886884" y="1086989"/>
                  <a:pt x="4871520" y="1093038"/>
                </a:cubicBezTo>
                <a:cubicBezTo>
                  <a:pt x="4840124" y="1105520"/>
                  <a:pt x="4807959" y="1116177"/>
                  <a:pt x="4776274" y="1127796"/>
                </a:cubicBezTo>
                <a:cubicBezTo>
                  <a:pt x="4765904" y="1131540"/>
                  <a:pt x="4756110" y="1136917"/>
                  <a:pt x="4745548" y="1140182"/>
                </a:cubicBezTo>
                <a:cubicBezTo>
                  <a:pt x="4734122" y="1143734"/>
                  <a:pt x="4721834" y="1144790"/>
                  <a:pt x="4710408" y="1148343"/>
                </a:cubicBezTo>
                <a:cubicBezTo>
                  <a:pt x="4691396" y="1154199"/>
                  <a:pt x="4672961" y="1161689"/>
                  <a:pt x="4653950" y="1167642"/>
                </a:cubicBezTo>
                <a:cubicBezTo>
                  <a:pt x="4617272" y="1179068"/>
                  <a:pt x="4580498" y="1190014"/>
                  <a:pt x="4543725" y="1200863"/>
                </a:cubicBezTo>
                <a:cubicBezTo>
                  <a:pt x="4535852" y="1203168"/>
                  <a:pt x="4527306" y="1203456"/>
                  <a:pt x="4519530" y="1205952"/>
                </a:cubicBezTo>
                <a:cubicBezTo>
                  <a:pt x="4498886" y="1212673"/>
                  <a:pt x="4478338" y="1219970"/>
                  <a:pt x="4457887" y="1227363"/>
                </a:cubicBezTo>
                <a:cubicBezTo>
                  <a:pt x="4445502" y="1231876"/>
                  <a:pt x="4433403" y="1237445"/>
                  <a:pt x="4420922" y="1241765"/>
                </a:cubicBezTo>
                <a:cubicBezTo>
                  <a:pt x="4410936" y="1245222"/>
                  <a:pt x="4400662" y="1247910"/>
                  <a:pt x="4390292" y="1250023"/>
                </a:cubicBezTo>
                <a:cubicBezTo>
                  <a:pt x="4381363" y="1251848"/>
                  <a:pt x="4372050" y="1251655"/>
                  <a:pt x="4363216" y="1253864"/>
                </a:cubicBezTo>
                <a:cubicBezTo>
                  <a:pt x="4339308" y="1259816"/>
                  <a:pt x="4315689" y="1266538"/>
                  <a:pt x="4291973" y="1272874"/>
                </a:cubicBezTo>
                <a:cubicBezTo>
                  <a:pt x="4282468" y="1275371"/>
                  <a:pt x="4272770" y="1277196"/>
                  <a:pt x="4263552" y="1280364"/>
                </a:cubicBezTo>
                <a:cubicBezTo>
                  <a:pt x="4238876" y="1288717"/>
                  <a:pt x="4214585" y="1298222"/>
                  <a:pt x="4189813" y="1306096"/>
                </a:cubicBezTo>
                <a:cubicBezTo>
                  <a:pt x="4169266" y="1312625"/>
                  <a:pt x="4148142" y="1317329"/>
                  <a:pt x="4127306" y="1323090"/>
                </a:cubicBezTo>
                <a:cubicBezTo>
                  <a:pt x="4118473" y="1325587"/>
                  <a:pt x="4110024" y="1329140"/>
                  <a:pt x="4101192" y="1331251"/>
                </a:cubicBezTo>
                <a:cubicBezTo>
                  <a:pt x="4081412" y="1336053"/>
                  <a:pt x="4061345" y="1340085"/>
                  <a:pt x="4041470" y="1344886"/>
                </a:cubicBezTo>
                <a:cubicBezTo>
                  <a:pt x="4030139" y="1347670"/>
                  <a:pt x="4019194" y="1352663"/>
                  <a:pt x="4007672" y="1354488"/>
                </a:cubicBezTo>
                <a:cubicBezTo>
                  <a:pt x="3980308" y="1358808"/>
                  <a:pt x="3952752" y="1361880"/>
                  <a:pt x="3925195" y="1365337"/>
                </a:cubicBezTo>
                <a:cubicBezTo>
                  <a:pt x="3896776" y="1368889"/>
                  <a:pt x="3868451" y="1372634"/>
                  <a:pt x="3840029" y="1375802"/>
                </a:cubicBezTo>
                <a:cubicBezTo>
                  <a:pt x="3824475" y="1377435"/>
                  <a:pt x="3808824" y="1377723"/>
                  <a:pt x="3793270" y="1379259"/>
                </a:cubicBezTo>
                <a:cubicBezTo>
                  <a:pt x="3779636" y="1380604"/>
                  <a:pt x="3766098" y="1383100"/>
                  <a:pt x="3752464" y="1384733"/>
                </a:cubicBezTo>
                <a:cubicBezTo>
                  <a:pt x="3740654" y="1386076"/>
                  <a:pt x="3728748" y="1386844"/>
                  <a:pt x="3716938" y="1388189"/>
                </a:cubicBezTo>
                <a:cubicBezTo>
                  <a:pt x="3698024" y="1390397"/>
                  <a:pt x="3679204" y="1392894"/>
                  <a:pt x="3660386" y="1395198"/>
                </a:cubicBezTo>
                <a:cubicBezTo>
                  <a:pt x="3652513" y="1396062"/>
                  <a:pt x="3644255" y="1398462"/>
                  <a:pt x="3636862" y="1397023"/>
                </a:cubicBezTo>
                <a:cubicBezTo>
                  <a:pt x="3618235" y="1393373"/>
                  <a:pt x="3599896" y="1394430"/>
                  <a:pt x="3581365" y="1396926"/>
                </a:cubicBezTo>
                <a:cubicBezTo>
                  <a:pt x="3575028" y="1397791"/>
                  <a:pt x="3568211" y="1397598"/>
                  <a:pt x="3562066" y="1395966"/>
                </a:cubicBezTo>
                <a:cubicBezTo>
                  <a:pt x="3549488" y="1392701"/>
                  <a:pt x="3537294" y="1388092"/>
                  <a:pt x="3524908" y="1384060"/>
                </a:cubicBezTo>
                <a:cubicBezTo>
                  <a:pt x="3523563" y="1383580"/>
                  <a:pt x="3521931" y="1383484"/>
                  <a:pt x="3520492" y="1383196"/>
                </a:cubicBezTo>
                <a:cubicBezTo>
                  <a:pt x="3512330" y="1381563"/>
                  <a:pt x="3504266" y="1379931"/>
                  <a:pt x="3496103" y="1378491"/>
                </a:cubicBezTo>
                <a:cubicBezTo>
                  <a:pt x="3491687" y="1377723"/>
                  <a:pt x="3487174" y="1377627"/>
                  <a:pt x="3482757" y="1376955"/>
                </a:cubicBezTo>
                <a:cubicBezTo>
                  <a:pt x="3465667" y="1374266"/>
                  <a:pt x="3446848" y="1378779"/>
                  <a:pt x="3432061" y="1367162"/>
                </a:cubicBezTo>
                <a:cubicBezTo>
                  <a:pt x="3422460" y="1359672"/>
                  <a:pt x="3413146" y="1361401"/>
                  <a:pt x="3402873" y="1362553"/>
                </a:cubicBezTo>
                <a:cubicBezTo>
                  <a:pt x="3395096" y="1363417"/>
                  <a:pt x="3387126" y="1363128"/>
                  <a:pt x="3379253" y="1363225"/>
                </a:cubicBezTo>
                <a:cubicBezTo>
                  <a:pt x="3365427" y="1363512"/>
                  <a:pt x="3351601" y="1363609"/>
                  <a:pt x="3337774" y="1364089"/>
                </a:cubicBezTo>
                <a:cubicBezTo>
                  <a:pt x="3333357" y="1364281"/>
                  <a:pt x="3328846" y="1366682"/>
                  <a:pt x="3324524" y="1366298"/>
                </a:cubicBezTo>
                <a:cubicBezTo>
                  <a:pt x="3304553" y="1364473"/>
                  <a:pt x="3284582" y="1361592"/>
                  <a:pt x="3264610" y="1359960"/>
                </a:cubicBezTo>
                <a:cubicBezTo>
                  <a:pt x="3253281" y="1359001"/>
                  <a:pt x="3241663" y="1360824"/>
                  <a:pt x="3230429" y="1359480"/>
                </a:cubicBezTo>
                <a:cubicBezTo>
                  <a:pt x="3217468" y="1357944"/>
                  <a:pt x="3204794" y="1354008"/>
                  <a:pt x="3191927" y="1351607"/>
                </a:cubicBezTo>
                <a:cubicBezTo>
                  <a:pt x="3188375" y="1350935"/>
                  <a:pt x="3184438" y="1351799"/>
                  <a:pt x="3180694" y="1351991"/>
                </a:cubicBezTo>
                <a:cubicBezTo>
                  <a:pt x="3176469" y="1352183"/>
                  <a:pt x="3172340" y="1352567"/>
                  <a:pt x="3168116" y="1352663"/>
                </a:cubicBezTo>
                <a:cubicBezTo>
                  <a:pt x="3155249" y="1352856"/>
                  <a:pt x="3142384" y="1352567"/>
                  <a:pt x="3129517" y="1353240"/>
                </a:cubicBezTo>
                <a:cubicBezTo>
                  <a:pt x="3121644" y="1353624"/>
                  <a:pt x="3113388" y="1357560"/>
                  <a:pt x="3106089" y="1356120"/>
                </a:cubicBezTo>
                <a:cubicBezTo>
                  <a:pt x="3091208" y="1353335"/>
                  <a:pt x="3076325" y="1359576"/>
                  <a:pt x="3061444" y="1354392"/>
                </a:cubicBezTo>
                <a:cubicBezTo>
                  <a:pt x="3056834" y="1352856"/>
                  <a:pt x="3050497" y="1356696"/>
                  <a:pt x="3044928" y="1356888"/>
                </a:cubicBezTo>
                <a:cubicBezTo>
                  <a:pt x="3031006" y="1357368"/>
                  <a:pt x="3017084" y="1357272"/>
                  <a:pt x="3003162" y="1357176"/>
                </a:cubicBezTo>
                <a:cubicBezTo>
                  <a:pt x="2990680" y="1357080"/>
                  <a:pt x="2977717" y="1358424"/>
                  <a:pt x="2965716" y="1355736"/>
                </a:cubicBezTo>
                <a:cubicBezTo>
                  <a:pt x="2953137" y="1352856"/>
                  <a:pt x="2941808" y="1353240"/>
                  <a:pt x="2929614" y="1356504"/>
                </a:cubicBezTo>
                <a:cubicBezTo>
                  <a:pt x="2921260" y="1358712"/>
                  <a:pt x="2912427" y="1359001"/>
                  <a:pt x="2903786" y="1359672"/>
                </a:cubicBezTo>
                <a:cubicBezTo>
                  <a:pt x="2894473" y="1360440"/>
                  <a:pt x="2884199" y="1358424"/>
                  <a:pt x="2875750" y="1361592"/>
                </a:cubicBezTo>
                <a:cubicBezTo>
                  <a:pt x="2850593" y="1371002"/>
                  <a:pt x="2824765" y="1373018"/>
                  <a:pt x="2798458" y="1373018"/>
                </a:cubicBezTo>
                <a:cubicBezTo>
                  <a:pt x="2793656" y="1373018"/>
                  <a:pt x="2788759" y="1371675"/>
                  <a:pt x="2784152" y="1370234"/>
                </a:cubicBezTo>
                <a:cubicBezTo>
                  <a:pt x="2757266" y="1361592"/>
                  <a:pt x="2730286" y="1362360"/>
                  <a:pt x="2702922" y="1367641"/>
                </a:cubicBezTo>
                <a:cubicBezTo>
                  <a:pt x="2697257" y="1368794"/>
                  <a:pt x="2690921" y="1368986"/>
                  <a:pt x="2685256" y="1367834"/>
                </a:cubicBezTo>
                <a:cubicBezTo>
                  <a:pt x="2669317" y="1364473"/>
                  <a:pt x="2653858" y="1358904"/>
                  <a:pt x="2637824" y="1356504"/>
                </a:cubicBezTo>
                <a:cubicBezTo>
                  <a:pt x="2611324" y="1352567"/>
                  <a:pt x="2588377" y="1365817"/>
                  <a:pt x="2564661" y="1374459"/>
                </a:cubicBezTo>
                <a:cubicBezTo>
                  <a:pt x="2542097" y="1382620"/>
                  <a:pt x="2522894" y="1401055"/>
                  <a:pt x="2496201" y="1396926"/>
                </a:cubicBezTo>
                <a:cubicBezTo>
                  <a:pt x="2493514" y="1396542"/>
                  <a:pt x="2490537" y="1399134"/>
                  <a:pt x="2487560" y="1399807"/>
                </a:cubicBezTo>
                <a:cubicBezTo>
                  <a:pt x="2479399" y="1401631"/>
                  <a:pt x="2471238" y="1403839"/>
                  <a:pt x="2462980" y="1404704"/>
                </a:cubicBezTo>
                <a:cubicBezTo>
                  <a:pt x="2452899" y="1405856"/>
                  <a:pt x="2442625" y="1405472"/>
                  <a:pt x="2432544" y="1406432"/>
                </a:cubicBezTo>
                <a:cubicBezTo>
                  <a:pt x="2419581" y="1407584"/>
                  <a:pt x="2406812" y="1410656"/>
                  <a:pt x="2393945" y="1410656"/>
                </a:cubicBezTo>
                <a:cubicBezTo>
                  <a:pt x="2383575" y="1410656"/>
                  <a:pt x="2373302" y="1407104"/>
                  <a:pt x="2363029" y="1405375"/>
                </a:cubicBezTo>
                <a:cubicBezTo>
                  <a:pt x="2348530" y="1402975"/>
                  <a:pt x="2332591" y="1403647"/>
                  <a:pt x="2319821" y="1397502"/>
                </a:cubicBezTo>
                <a:cubicBezTo>
                  <a:pt x="2306188" y="1390973"/>
                  <a:pt x="2293225" y="1387997"/>
                  <a:pt x="2279111" y="1390013"/>
                </a:cubicBezTo>
                <a:cubicBezTo>
                  <a:pt x="2274406" y="1390685"/>
                  <a:pt x="2268357" y="1394718"/>
                  <a:pt x="2266245" y="1398846"/>
                </a:cubicBezTo>
                <a:cubicBezTo>
                  <a:pt x="2261540" y="1408064"/>
                  <a:pt x="2255108" y="1409697"/>
                  <a:pt x="2246370" y="1406527"/>
                </a:cubicBezTo>
                <a:cubicBezTo>
                  <a:pt x="2238785" y="1403839"/>
                  <a:pt x="2229471" y="1402495"/>
                  <a:pt x="2224287" y="1397310"/>
                </a:cubicBezTo>
                <a:cubicBezTo>
                  <a:pt x="2209596" y="1382620"/>
                  <a:pt x="2190873" y="1382140"/>
                  <a:pt x="2172630" y="1378204"/>
                </a:cubicBezTo>
                <a:cubicBezTo>
                  <a:pt x="2161494" y="1375802"/>
                  <a:pt x="2151123" y="1375707"/>
                  <a:pt x="2139985" y="1377339"/>
                </a:cubicBezTo>
                <a:cubicBezTo>
                  <a:pt x="2115790" y="1380988"/>
                  <a:pt x="2092266" y="1375802"/>
                  <a:pt x="2069030" y="1369178"/>
                </a:cubicBezTo>
                <a:cubicBezTo>
                  <a:pt x="2053667" y="1364761"/>
                  <a:pt x="2037921" y="1362073"/>
                  <a:pt x="2022655" y="1357560"/>
                </a:cubicBezTo>
                <a:cubicBezTo>
                  <a:pt x="2011229" y="1354104"/>
                  <a:pt x="1999804" y="1349975"/>
                  <a:pt x="1989339" y="1344406"/>
                </a:cubicBezTo>
                <a:cubicBezTo>
                  <a:pt x="1974167" y="1336244"/>
                  <a:pt x="1960918" y="1323954"/>
                  <a:pt x="1941618" y="1327219"/>
                </a:cubicBezTo>
                <a:cubicBezTo>
                  <a:pt x="1924623" y="1330099"/>
                  <a:pt x="1909262" y="1324051"/>
                  <a:pt x="1893707" y="1318290"/>
                </a:cubicBezTo>
                <a:cubicBezTo>
                  <a:pt x="1882281" y="1314065"/>
                  <a:pt x="1870857" y="1309744"/>
                  <a:pt x="1859045" y="1307056"/>
                </a:cubicBezTo>
                <a:cubicBezTo>
                  <a:pt x="1845027" y="1303887"/>
                  <a:pt x="1829184" y="1305232"/>
                  <a:pt x="1816702" y="1299374"/>
                </a:cubicBezTo>
                <a:cubicBezTo>
                  <a:pt x="1803644" y="1293229"/>
                  <a:pt x="1792795" y="1297358"/>
                  <a:pt x="1781177" y="1299087"/>
                </a:cubicBezTo>
                <a:cubicBezTo>
                  <a:pt x="1762646" y="1301775"/>
                  <a:pt x="1744210" y="1306768"/>
                  <a:pt x="1725488" y="1300431"/>
                </a:cubicBezTo>
                <a:cubicBezTo>
                  <a:pt x="1702733" y="1292750"/>
                  <a:pt x="1680169" y="1284493"/>
                  <a:pt x="1657318" y="1277196"/>
                </a:cubicBezTo>
                <a:cubicBezTo>
                  <a:pt x="1648483" y="1274410"/>
                  <a:pt x="1638980" y="1273258"/>
                  <a:pt x="1629761" y="1272010"/>
                </a:cubicBezTo>
                <a:cubicBezTo>
                  <a:pt x="1621025" y="1270954"/>
                  <a:pt x="1610559" y="1273642"/>
                  <a:pt x="1603837" y="1269610"/>
                </a:cubicBezTo>
                <a:cubicBezTo>
                  <a:pt x="1586554" y="1259241"/>
                  <a:pt x="1568792" y="1254152"/>
                  <a:pt x="1548820" y="1254152"/>
                </a:cubicBezTo>
                <a:cubicBezTo>
                  <a:pt x="1541330" y="1254152"/>
                  <a:pt x="1534033" y="1249831"/>
                  <a:pt x="1526449" y="1249062"/>
                </a:cubicBezTo>
                <a:cubicBezTo>
                  <a:pt x="1516078" y="1248103"/>
                  <a:pt x="1504172" y="1245510"/>
                  <a:pt x="1495147" y="1249159"/>
                </a:cubicBezTo>
                <a:cubicBezTo>
                  <a:pt x="1473928" y="1257800"/>
                  <a:pt x="1456742" y="1250599"/>
                  <a:pt x="1438211" y="1242054"/>
                </a:cubicBezTo>
                <a:cubicBezTo>
                  <a:pt x="1419967" y="1233604"/>
                  <a:pt x="1400764" y="1226884"/>
                  <a:pt x="1381370" y="1221314"/>
                </a:cubicBezTo>
                <a:cubicBezTo>
                  <a:pt x="1374073" y="1219298"/>
                  <a:pt x="1365336" y="1222659"/>
                  <a:pt x="1357270" y="1223330"/>
                </a:cubicBezTo>
                <a:cubicBezTo>
                  <a:pt x="1354389" y="1223523"/>
                  <a:pt x="1351220" y="1223811"/>
                  <a:pt x="1348629" y="1222851"/>
                </a:cubicBezTo>
                <a:cubicBezTo>
                  <a:pt x="1323569" y="1213633"/>
                  <a:pt x="1298124" y="1206624"/>
                  <a:pt x="1270953" y="1211424"/>
                </a:cubicBezTo>
                <a:cubicBezTo>
                  <a:pt x="1268457" y="1211905"/>
                  <a:pt x="1265672" y="1210849"/>
                  <a:pt x="1263175" y="1210177"/>
                </a:cubicBezTo>
                <a:cubicBezTo>
                  <a:pt x="1250981" y="1206720"/>
                  <a:pt x="1239075" y="1201247"/>
                  <a:pt x="1226690" y="1199999"/>
                </a:cubicBezTo>
                <a:cubicBezTo>
                  <a:pt x="1196157" y="1196927"/>
                  <a:pt x="1165433" y="1195678"/>
                  <a:pt x="1134706" y="1193662"/>
                </a:cubicBezTo>
                <a:cubicBezTo>
                  <a:pt x="1132786" y="1193566"/>
                  <a:pt x="1130770" y="1193566"/>
                  <a:pt x="1129042" y="1192894"/>
                </a:cubicBezTo>
                <a:cubicBezTo>
                  <a:pt x="1117712" y="1188765"/>
                  <a:pt x="1107823" y="1190110"/>
                  <a:pt x="1098220" y="1197982"/>
                </a:cubicBezTo>
                <a:cubicBezTo>
                  <a:pt x="1093996" y="1201439"/>
                  <a:pt x="1088235" y="1203263"/>
                  <a:pt x="1082955" y="1205184"/>
                </a:cubicBezTo>
                <a:cubicBezTo>
                  <a:pt x="1075177" y="1208065"/>
                  <a:pt x="1067208" y="1210849"/>
                  <a:pt x="1059143" y="1212673"/>
                </a:cubicBezTo>
                <a:cubicBezTo>
                  <a:pt x="1051173" y="1214401"/>
                  <a:pt x="1042628" y="1216801"/>
                  <a:pt x="1034947" y="1215458"/>
                </a:cubicBezTo>
                <a:cubicBezTo>
                  <a:pt x="1021121" y="1213057"/>
                  <a:pt x="1007966" y="1207681"/>
                  <a:pt x="994332" y="1204127"/>
                </a:cubicBezTo>
                <a:cubicBezTo>
                  <a:pt x="989628" y="1202879"/>
                  <a:pt x="984442" y="1203072"/>
                  <a:pt x="979546" y="1202975"/>
                </a:cubicBezTo>
                <a:cubicBezTo>
                  <a:pt x="968312" y="1202688"/>
                  <a:pt x="956790" y="1205472"/>
                  <a:pt x="946613" y="1197503"/>
                </a:cubicBezTo>
                <a:cubicBezTo>
                  <a:pt x="937204" y="1190014"/>
                  <a:pt x="927697" y="1192221"/>
                  <a:pt x="917808" y="1197887"/>
                </a:cubicBezTo>
                <a:cubicBezTo>
                  <a:pt x="910703" y="1201920"/>
                  <a:pt x="902639" y="1205088"/>
                  <a:pt x="894669" y="1206624"/>
                </a:cubicBezTo>
                <a:cubicBezTo>
                  <a:pt x="883723" y="1208736"/>
                  <a:pt x="872873" y="1209601"/>
                  <a:pt x="861063" y="1208352"/>
                </a:cubicBezTo>
                <a:cubicBezTo>
                  <a:pt x="852710" y="1207488"/>
                  <a:pt x="845892" y="1207104"/>
                  <a:pt x="839363" y="1202015"/>
                </a:cubicBezTo>
                <a:cubicBezTo>
                  <a:pt x="838308" y="1201247"/>
                  <a:pt x="836388" y="1201055"/>
                  <a:pt x="834947" y="1201152"/>
                </a:cubicBezTo>
                <a:cubicBezTo>
                  <a:pt x="816032" y="1202784"/>
                  <a:pt x="797309" y="1201920"/>
                  <a:pt x="778202" y="1200767"/>
                </a:cubicBezTo>
                <a:cubicBezTo>
                  <a:pt x="753911" y="1199231"/>
                  <a:pt x="728370" y="1203743"/>
                  <a:pt x="707343" y="1219874"/>
                </a:cubicBezTo>
                <a:cubicBezTo>
                  <a:pt x="704271" y="1222275"/>
                  <a:pt x="699662" y="1223330"/>
                  <a:pt x="695629" y="1223907"/>
                </a:cubicBezTo>
                <a:cubicBezTo>
                  <a:pt x="676618" y="1226403"/>
                  <a:pt x="657511" y="1228132"/>
                  <a:pt x="638500" y="1230916"/>
                </a:cubicBezTo>
                <a:cubicBezTo>
                  <a:pt x="628130" y="1232452"/>
                  <a:pt x="617280" y="1233797"/>
                  <a:pt x="607872" y="1238021"/>
                </a:cubicBezTo>
                <a:cubicBezTo>
                  <a:pt x="598655" y="1242149"/>
                  <a:pt x="591260" y="1247046"/>
                  <a:pt x="585788" y="1238405"/>
                </a:cubicBezTo>
                <a:cubicBezTo>
                  <a:pt x="575995" y="1243014"/>
                  <a:pt x="567448" y="1246855"/>
                  <a:pt x="559097" y="1250983"/>
                </a:cubicBezTo>
                <a:cubicBezTo>
                  <a:pt x="556023" y="1252519"/>
                  <a:pt x="553431" y="1255016"/>
                  <a:pt x="550358" y="1256456"/>
                </a:cubicBezTo>
                <a:cubicBezTo>
                  <a:pt x="547093" y="1257993"/>
                  <a:pt x="543445" y="1258952"/>
                  <a:pt x="539893" y="1259720"/>
                </a:cubicBezTo>
                <a:cubicBezTo>
                  <a:pt x="524050" y="1263177"/>
                  <a:pt x="508207" y="1266345"/>
                  <a:pt x="492462" y="1270090"/>
                </a:cubicBezTo>
                <a:cubicBezTo>
                  <a:pt x="489388" y="1270858"/>
                  <a:pt x="486796" y="1273931"/>
                  <a:pt x="484011" y="1275947"/>
                </a:cubicBezTo>
                <a:cubicBezTo>
                  <a:pt x="482187" y="1277291"/>
                  <a:pt x="480363" y="1279307"/>
                  <a:pt x="478346" y="1279596"/>
                </a:cubicBezTo>
                <a:cubicBezTo>
                  <a:pt x="462984" y="1281900"/>
                  <a:pt x="447718" y="1284589"/>
                  <a:pt x="432260" y="1285741"/>
                </a:cubicBezTo>
                <a:cubicBezTo>
                  <a:pt x="419298" y="1286700"/>
                  <a:pt x="406815" y="1286413"/>
                  <a:pt x="403455" y="1303119"/>
                </a:cubicBezTo>
                <a:cubicBezTo>
                  <a:pt x="402879" y="1306000"/>
                  <a:pt x="398750" y="1309073"/>
                  <a:pt x="395583" y="1310512"/>
                </a:cubicBezTo>
                <a:cubicBezTo>
                  <a:pt x="386557" y="1314641"/>
                  <a:pt x="376954" y="1317425"/>
                  <a:pt x="368025" y="1321650"/>
                </a:cubicBezTo>
                <a:cubicBezTo>
                  <a:pt x="338741" y="1335764"/>
                  <a:pt x="308113" y="1344694"/>
                  <a:pt x="275371" y="1343062"/>
                </a:cubicBezTo>
                <a:cubicBezTo>
                  <a:pt x="265194" y="1342582"/>
                  <a:pt x="255304" y="1337396"/>
                  <a:pt x="248871" y="1335476"/>
                </a:cubicBezTo>
                <a:cubicBezTo>
                  <a:pt x="230341" y="1343062"/>
                  <a:pt x="214786" y="1350359"/>
                  <a:pt x="198559" y="1355831"/>
                </a:cubicBezTo>
                <a:cubicBezTo>
                  <a:pt x="184253" y="1360728"/>
                  <a:pt x="169274" y="1363801"/>
                  <a:pt x="154583" y="1367353"/>
                </a:cubicBezTo>
                <a:cubicBezTo>
                  <a:pt x="149206" y="1368698"/>
                  <a:pt x="143734" y="1369466"/>
                  <a:pt x="138261" y="1370138"/>
                </a:cubicBezTo>
                <a:cubicBezTo>
                  <a:pt x="121171" y="1372250"/>
                  <a:pt x="103312" y="1367162"/>
                  <a:pt x="86606" y="1375227"/>
                </a:cubicBezTo>
                <a:cubicBezTo>
                  <a:pt x="77868" y="1379452"/>
                  <a:pt x="69226" y="1384540"/>
                  <a:pt x="60009" y="1386749"/>
                </a:cubicBezTo>
                <a:cubicBezTo>
                  <a:pt x="50120" y="1389149"/>
                  <a:pt x="40446" y="1392894"/>
                  <a:pt x="30568" y="1395570"/>
                </a:cubicBezTo>
                <a:lnTo>
                  <a:pt x="0" y="1397975"/>
                </a:lnTo>
                <a:lnTo>
                  <a:pt x="0" y="1041395"/>
                </a:lnTo>
                <a:lnTo>
                  <a:pt x="17282" y="1043014"/>
                </a:lnTo>
                <a:cubicBezTo>
                  <a:pt x="26692" y="1044358"/>
                  <a:pt x="35813" y="1048967"/>
                  <a:pt x="45030" y="1049159"/>
                </a:cubicBezTo>
                <a:cubicBezTo>
                  <a:pt x="59529" y="1049448"/>
                  <a:pt x="72395" y="1051271"/>
                  <a:pt x="85356" y="1059145"/>
                </a:cubicBezTo>
                <a:cubicBezTo>
                  <a:pt x="104944" y="1070955"/>
                  <a:pt x="121074" y="1065962"/>
                  <a:pt x="133077" y="1047815"/>
                </a:cubicBezTo>
                <a:cubicBezTo>
                  <a:pt x="134325" y="1045991"/>
                  <a:pt x="135957" y="1043590"/>
                  <a:pt x="137877" y="1043110"/>
                </a:cubicBezTo>
                <a:cubicBezTo>
                  <a:pt x="154872" y="1038885"/>
                  <a:pt x="172347" y="1030820"/>
                  <a:pt x="189053" y="1031877"/>
                </a:cubicBezTo>
                <a:cubicBezTo>
                  <a:pt x="218530" y="1033797"/>
                  <a:pt x="246278" y="1031493"/>
                  <a:pt x="273066" y="1019010"/>
                </a:cubicBezTo>
                <a:cubicBezTo>
                  <a:pt x="274698" y="1018242"/>
                  <a:pt x="277195" y="1017474"/>
                  <a:pt x="278539" y="1018146"/>
                </a:cubicBezTo>
                <a:cubicBezTo>
                  <a:pt x="294670" y="1026500"/>
                  <a:pt x="312336" y="1033125"/>
                  <a:pt x="326355" y="1044358"/>
                </a:cubicBezTo>
                <a:cubicBezTo>
                  <a:pt x="339701" y="1055016"/>
                  <a:pt x="355832" y="1055112"/>
                  <a:pt x="364761" y="1040710"/>
                </a:cubicBezTo>
                <a:cubicBezTo>
                  <a:pt x="369177" y="1033604"/>
                  <a:pt x="375322" y="1025348"/>
                  <a:pt x="382619" y="1022562"/>
                </a:cubicBezTo>
                <a:cubicBezTo>
                  <a:pt x="399134" y="1016226"/>
                  <a:pt x="416802" y="1012961"/>
                  <a:pt x="433988" y="1008256"/>
                </a:cubicBezTo>
                <a:cubicBezTo>
                  <a:pt x="455208" y="1002495"/>
                  <a:pt x="476139" y="1002495"/>
                  <a:pt x="497262" y="1009697"/>
                </a:cubicBezTo>
                <a:cubicBezTo>
                  <a:pt x="512145" y="1014785"/>
                  <a:pt x="527315" y="1014785"/>
                  <a:pt x="542101" y="1007872"/>
                </a:cubicBezTo>
                <a:cubicBezTo>
                  <a:pt x="550070" y="1004128"/>
                  <a:pt x="558232" y="1000288"/>
                  <a:pt x="566681" y="998175"/>
                </a:cubicBezTo>
                <a:cubicBezTo>
                  <a:pt x="572154" y="996830"/>
                  <a:pt x="578490" y="998079"/>
                  <a:pt x="584251" y="999136"/>
                </a:cubicBezTo>
                <a:cubicBezTo>
                  <a:pt x="595389" y="1001248"/>
                  <a:pt x="606911" y="1007681"/>
                  <a:pt x="617280" y="1006049"/>
                </a:cubicBezTo>
                <a:cubicBezTo>
                  <a:pt x="653095" y="1000288"/>
                  <a:pt x="686892" y="1013826"/>
                  <a:pt x="721842" y="1014210"/>
                </a:cubicBezTo>
                <a:cubicBezTo>
                  <a:pt x="737684" y="1014401"/>
                  <a:pt x="753335" y="1017474"/>
                  <a:pt x="764472" y="1001440"/>
                </a:cubicBezTo>
                <a:cubicBezTo>
                  <a:pt x="765912" y="999327"/>
                  <a:pt x="772922" y="1000479"/>
                  <a:pt x="777242" y="1001152"/>
                </a:cubicBezTo>
                <a:cubicBezTo>
                  <a:pt x="786844" y="1002592"/>
                  <a:pt x="796350" y="1006240"/>
                  <a:pt x="805854" y="1006145"/>
                </a:cubicBezTo>
                <a:cubicBezTo>
                  <a:pt x="825538" y="1006049"/>
                  <a:pt x="845317" y="1004513"/>
                  <a:pt x="864904" y="1002784"/>
                </a:cubicBezTo>
                <a:cubicBezTo>
                  <a:pt x="872297" y="1002111"/>
                  <a:pt x="879402" y="999520"/>
                  <a:pt x="886700" y="997695"/>
                </a:cubicBezTo>
                <a:cubicBezTo>
                  <a:pt x="890732" y="996639"/>
                  <a:pt x="895053" y="993855"/>
                  <a:pt x="898797" y="994430"/>
                </a:cubicBezTo>
                <a:cubicBezTo>
                  <a:pt x="920497" y="997791"/>
                  <a:pt x="940372" y="989534"/>
                  <a:pt x="960919" y="985405"/>
                </a:cubicBezTo>
                <a:cubicBezTo>
                  <a:pt x="970425" y="983485"/>
                  <a:pt x="979354" y="978876"/>
                  <a:pt x="988571" y="975708"/>
                </a:cubicBezTo>
                <a:cubicBezTo>
                  <a:pt x="990972" y="974843"/>
                  <a:pt x="993660" y="974075"/>
                  <a:pt x="996061" y="974268"/>
                </a:cubicBezTo>
                <a:cubicBezTo>
                  <a:pt x="1009791" y="975420"/>
                  <a:pt x="1023425" y="977052"/>
                  <a:pt x="1037059" y="978300"/>
                </a:cubicBezTo>
                <a:cubicBezTo>
                  <a:pt x="1049445" y="979452"/>
                  <a:pt x="1061927" y="979836"/>
                  <a:pt x="1067784" y="993950"/>
                </a:cubicBezTo>
                <a:cubicBezTo>
                  <a:pt x="1068649" y="996159"/>
                  <a:pt x="1071528" y="997791"/>
                  <a:pt x="1073737" y="999231"/>
                </a:cubicBezTo>
                <a:cubicBezTo>
                  <a:pt x="1107823" y="1021411"/>
                  <a:pt x="1126065" y="1020835"/>
                  <a:pt x="1159383" y="997407"/>
                </a:cubicBezTo>
                <a:cubicBezTo>
                  <a:pt x="1162839" y="995007"/>
                  <a:pt x="1170232" y="993278"/>
                  <a:pt x="1172536" y="995198"/>
                </a:cubicBezTo>
                <a:cubicBezTo>
                  <a:pt x="1192124" y="1011137"/>
                  <a:pt x="1213535" y="1009409"/>
                  <a:pt x="1236099" y="1004416"/>
                </a:cubicBezTo>
                <a:cubicBezTo>
                  <a:pt x="1241956" y="1003072"/>
                  <a:pt x="1250213" y="1003072"/>
                  <a:pt x="1254630" y="1006240"/>
                </a:cubicBezTo>
                <a:cubicBezTo>
                  <a:pt x="1275657" y="1020930"/>
                  <a:pt x="1298221" y="1018819"/>
                  <a:pt x="1321072" y="1014498"/>
                </a:cubicBezTo>
                <a:cubicBezTo>
                  <a:pt x="1324624" y="1013826"/>
                  <a:pt x="1328946" y="1010177"/>
                  <a:pt x="1330481" y="1006817"/>
                </a:cubicBezTo>
                <a:cubicBezTo>
                  <a:pt x="1335955" y="994911"/>
                  <a:pt x="1346229" y="990878"/>
                  <a:pt x="1357558" y="987517"/>
                </a:cubicBezTo>
                <a:cubicBezTo>
                  <a:pt x="1375417" y="982044"/>
                  <a:pt x="1392987" y="975611"/>
                  <a:pt x="1410942" y="970427"/>
                </a:cubicBezTo>
                <a:cubicBezTo>
                  <a:pt x="1415360" y="969179"/>
                  <a:pt x="1420832" y="969947"/>
                  <a:pt x="1425441" y="971387"/>
                </a:cubicBezTo>
                <a:cubicBezTo>
                  <a:pt x="1441187" y="976284"/>
                  <a:pt x="1451173" y="988574"/>
                  <a:pt x="1462118" y="999904"/>
                </a:cubicBezTo>
                <a:cubicBezTo>
                  <a:pt x="1466919" y="1004897"/>
                  <a:pt x="1473544" y="1008449"/>
                  <a:pt x="1479978" y="1011329"/>
                </a:cubicBezTo>
                <a:cubicBezTo>
                  <a:pt x="1496684" y="1018723"/>
                  <a:pt x="1513775" y="1025348"/>
                  <a:pt x="1530674" y="1032356"/>
                </a:cubicBezTo>
                <a:cubicBezTo>
                  <a:pt x="1532306" y="1033029"/>
                  <a:pt x="1533649" y="1034757"/>
                  <a:pt x="1534898" y="1036197"/>
                </a:cubicBezTo>
                <a:cubicBezTo>
                  <a:pt x="1547380" y="1051368"/>
                  <a:pt x="1559765" y="1066634"/>
                  <a:pt x="1572344" y="1081804"/>
                </a:cubicBezTo>
                <a:cubicBezTo>
                  <a:pt x="1574744" y="1084684"/>
                  <a:pt x="1578201" y="1086797"/>
                  <a:pt x="1580793" y="1089581"/>
                </a:cubicBezTo>
                <a:cubicBezTo>
                  <a:pt x="1584442" y="1093422"/>
                  <a:pt x="1589051" y="1097071"/>
                  <a:pt x="1590971" y="1101680"/>
                </a:cubicBezTo>
                <a:cubicBezTo>
                  <a:pt x="1596923" y="1116177"/>
                  <a:pt x="1608350" y="1122419"/>
                  <a:pt x="1622751" y="1125108"/>
                </a:cubicBezTo>
                <a:cubicBezTo>
                  <a:pt x="1635906" y="1127603"/>
                  <a:pt x="1649060" y="1129716"/>
                  <a:pt x="1662118" y="1132596"/>
                </a:cubicBezTo>
                <a:cubicBezTo>
                  <a:pt x="1678056" y="1136053"/>
                  <a:pt x="1693899" y="1139798"/>
                  <a:pt x="1709646" y="1144022"/>
                </a:cubicBezTo>
                <a:cubicBezTo>
                  <a:pt x="1716462" y="1145847"/>
                  <a:pt x="1723664" y="1147959"/>
                  <a:pt x="1729521" y="1151704"/>
                </a:cubicBezTo>
                <a:cubicBezTo>
                  <a:pt x="1745939" y="1162073"/>
                  <a:pt x="1763510" y="1169082"/>
                  <a:pt x="1782809" y="1166298"/>
                </a:cubicBezTo>
                <a:cubicBezTo>
                  <a:pt x="1798267" y="1164089"/>
                  <a:pt x="1811229" y="1169754"/>
                  <a:pt x="1820831" y="1178588"/>
                </a:cubicBezTo>
                <a:cubicBezTo>
                  <a:pt x="1838306" y="1194623"/>
                  <a:pt x="1857028" y="1190973"/>
                  <a:pt x="1875656" y="1185789"/>
                </a:cubicBezTo>
                <a:cubicBezTo>
                  <a:pt x="1885257" y="1183101"/>
                  <a:pt x="1893130" y="1183485"/>
                  <a:pt x="1902252" y="1186076"/>
                </a:cubicBezTo>
                <a:cubicBezTo>
                  <a:pt x="1923375" y="1192126"/>
                  <a:pt x="1937490" y="1208544"/>
                  <a:pt x="1951123" y="1222946"/>
                </a:cubicBezTo>
                <a:cubicBezTo>
                  <a:pt x="1962742" y="1235236"/>
                  <a:pt x="1975800" y="1242149"/>
                  <a:pt x="1990106" y="1247335"/>
                </a:cubicBezTo>
                <a:cubicBezTo>
                  <a:pt x="2008157" y="1253959"/>
                  <a:pt x="2022463" y="1251464"/>
                  <a:pt x="2031105" y="1235525"/>
                </a:cubicBezTo>
                <a:cubicBezTo>
                  <a:pt x="2033505" y="1231012"/>
                  <a:pt x="2037729" y="1225730"/>
                  <a:pt x="2042242" y="1224387"/>
                </a:cubicBezTo>
                <a:cubicBezTo>
                  <a:pt x="2064037" y="1217666"/>
                  <a:pt x="2086121" y="1207872"/>
                  <a:pt x="2109453" y="1213826"/>
                </a:cubicBezTo>
                <a:cubicBezTo>
                  <a:pt x="2141714" y="1221987"/>
                  <a:pt x="2173207" y="1221507"/>
                  <a:pt x="2205468" y="1213442"/>
                </a:cubicBezTo>
                <a:cubicBezTo>
                  <a:pt x="2257796" y="1200383"/>
                  <a:pt x="2310124" y="1186557"/>
                  <a:pt x="2365142" y="1189437"/>
                </a:cubicBezTo>
                <a:cubicBezTo>
                  <a:pt x="2374262" y="1189917"/>
                  <a:pt x="2385112" y="1184060"/>
                  <a:pt x="2392985" y="1178299"/>
                </a:cubicBezTo>
                <a:cubicBezTo>
                  <a:pt x="2408060" y="1167354"/>
                  <a:pt x="2407387" y="1166489"/>
                  <a:pt x="2424286" y="1175515"/>
                </a:cubicBezTo>
                <a:cubicBezTo>
                  <a:pt x="2428319" y="1177724"/>
                  <a:pt x="2433312" y="1179068"/>
                  <a:pt x="2436289" y="1182333"/>
                </a:cubicBezTo>
                <a:cubicBezTo>
                  <a:pt x="2451458" y="1198943"/>
                  <a:pt x="2470182" y="1194910"/>
                  <a:pt x="2488808" y="1192510"/>
                </a:cubicBezTo>
                <a:cubicBezTo>
                  <a:pt x="2492073" y="1192030"/>
                  <a:pt x="2496009" y="1191358"/>
                  <a:pt x="2498795" y="1192702"/>
                </a:cubicBezTo>
                <a:cubicBezTo>
                  <a:pt x="2511372" y="1198750"/>
                  <a:pt x="2522030" y="1196639"/>
                  <a:pt x="2532976" y="1188381"/>
                </a:cubicBezTo>
                <a:cubicBezTo>
                  <a:pt x="2542481" y="1181276"/>
                  <a:pt x="2553427" y="1177052"/>
                  <a:pt x="2564661" y="1185885"/>
                </a:cubicBezTo>
                <a:cubicBezTo>
                  <a:pt x="2589625" y="1205472"/>
                  <a:pt x="2616316" y="1206432"/>
                  <a:pt x="2644545" y="1194046"/>
                </a:cubicBezTo>
                <a:cubicBezTo>
                  <a:pt x="2664708" y="1185213"/>
                  <a:pt x="2684583" y="1183196"/>
                  <a:pt x="2705803" y="1192126"/>
                </a:cubicBezTo>
                <a:cubicBezTo>
                  <a:pt x="2713964" y="1195582"/>
                  <a:pt x="2724526" y="1193278"/>
                  <a:pt x="2734031" y="1194046"/>
                </a:cubicBezTo>
                <a:cubicBezTo>
                  <a:pt x="2739408" y="1194430"/>
                  <a:pt x="2745362" y="1194526"/>
                  <a:pt x="2749969" y="1196927"/>
                </a:cubicBezTo>
                <a:cubicBezTo>
                  <a:pt x="2762260" y="1203072"/>
                  <a:pt x="2773685" y="1210945"/>
                  <a:pt x="2786071" y="1216994"/>
                </a:cubicBezTo>
                <a:cubicBezTo>
                  <a:pt x="2792024" y="1219874"/>
                  <a:pt x="2799129" y="1221410"/>
                  <a:pt x="2805851" y="1221507"/>
                </a:cubicBezTo>
                <a:cubicBezTo>
                  <a:pt x="2825726" y="1221987"/>
                  <a:pt x="2845601" y="1221987"/>
                  <a:pt x="2865380" y="1221123"/>
                </a:cubicBezTo>
                <a:cubicBezTo>
                  <a:pt x="2898025" y="1219778"/>
                  <a:pt x="2931150" y="1219490"/>
                  <a:pt x="2954674" y="1190878"/>
                </a:cubicBezTo>
                <a:cubicBezTo>
                  <a:pt x="2956595" y="1188573"/>
                  <a:pt x="2960723" y="1187229"/>
                  <a:pt x="2963988" y="1186845"/>
                </a:cubicBezTo>
                <a:cubicBezTo>
                  <a:pt x="2979062" y="1185021"/>
                  <a:pt x="2994520" y="1184828"/>
                  <a:pt x="3009403" y="1181852"/>
                </a:cubicBezTo>
                <a:cubicBezTo>
                  <a:pt x="3021309" y="1179452"/>
                  <a:pt x="3031199" y="1180220"/>
                  <a:pt x="3040223" y="1188669"/>
                </a:cubicBezTo>
                <a:cubicBezTo>
                  <a:pt x="3052034" y="1199807"/>
                  <a:pt x="3066436" y="1206336"/>
                  <a:pt x="3082183" y="1202784"/>
                </a:cubicBezTo>
                <a:cubicBezTo>
                  <a:pt x="3097928" y="1199327"/>
                  <a:pt x="3108298" y="1206816"/>
                  <a:pt x="3119916" y="1214594"/>
                </a:cubicBezTo>
                <a:cubicBezTo>
                  <a:pt x="3128366" y="1220258"/>
                  <a:pt x="3137967" y="1227363"/>
                  <a:pt x="3147376" y="1227939"/>
                </a:cubicBezTo>
                <a:cubicBezTo>
                  <a:pt x="3168692" y="1229187"/>
                  <a:pt x="3187031" y="1248967"/>
                  <a:pt x="3210171" y="1237733"/>
                </a:cubicBezTo>
                <a:cubicBezTo>
                  <a:pt x="3211707" y="1236965"/>
                  <a:pt x="3214491" y="1238885"/>
                  <a:pt x="3216700" y="1239365"/>
                </a:cubicBezTo>
                <a:cubicBezTo>
                  <a:pt x="3234366" y="1243014"/>
                  <a:pt x="3250977" y="1239461"/>
                  <a:pt x="3263939" y="1227459"/>
                </a:cubicBezTo>
                <a:cubicBezTo>
                  <a:pt x="3280934" y="1211809"/>
                  <a:pt x="3299752" y="1210272"/>
                  <a:pt x="3320683" y="1215362"/>
                </a:cubicBezTo>
                <a:cubicBezTo>
                  <a:pt x="3327405" y="1216994"/>
                  <a:pt x="3334126" y="1218146"/>
                  <a:pt x="3340943" y="1219490"/>
                </a:cubicBezTo>
                <a:cubicBezTo>
                  <a:pt x="3350160" y="1221410"/>
                  <a:pt x="3359474" y="1223427"/>
                  <a:pt x="3368691" y="1225347"/>
                </a:cubicBezTo>
                <a:cubicBezTo>
                  <a:pt x="3377621" y="1227268"/>
                  <a:pt x="3387511" y="1230532"/>
                  <a:pt x="3394423" y="1222275"/>
                </a:cubicBezTo>
                <a:cubicBezTo>
                  <a:pt x="3400376" y="1215169"/>
                  <a:pt x="3404601" y="1215842"/>
                  <a:pt x="3410074" y="1221987"/>
                </a:cubicBezTo>
                <a:cubicBezTo>
                  <a:pt x="3429085" y="1243494"/>
                  <a:pt x="3452129" y="1256936"/>
                  <a:pt x="3481509" y="1257896"/>
                </a:cubicBezTo>
                <a:cubicBezTo>
                  <a:pt x="3487558" y="1258088"/>
                  <a:pt x="3493703" y="1259432"/>
                  <a:pt x="3499656" y="1260873"/>
                </a:cubicBezTo>
                <a:cubicBezTo>
                  <a:pt x="3503305" y="1261736"/>
                  <a:pt x="3507722" y="1262697"/>
                  <a:pt x="3509930" y="1265290"/>
                </a:cubicBezTo>
                <a:cubicBezTo>
                  <a:pt x="3527116" y="1285068"/>
                  <a:pt x="3548528" y="1298799"/>
                  <a:pt x="3571860" y="1309841"/>
                </a:cubicBezTo>
                <a:cubicBezTo>
                  <a:pt x="3580213" y="1313777"/>
                  <a:pt x="3589143" y="1317713"/>
                  <a:pt x="3598168" y="1318866"/>
                </a:cubicBezTo>
                <a:cubicBezTo>
                  <a:pt x="3607577" y="1320018"/>
                  <a:pt x="3617466" y="1318098"/>
                  <a:pt x="3627068" y="1317041"/>
                </a:cubicBezTo>
                <a:cubicBezTo>
                  <a:pt x="3632733" y="1316466"/>
                  <a:pt x="3639262" y="1316561"/>
                  <a:pt x="3643775" y="1313777"/>
                </a:cubicBezTo>
                <a:cubicBezTo>
                  <a:pt x="3658081" y="1305039"/>
                  <a:pt x="3671907" y="1295631"/>
                  <a:pt x="3685254" y="1285452"/>
                </a:cubicBezTo>
                <a:cubicBezTo>
                  <a:pt x="3696680" y="1276715"/>
                  <a:pt x="3698984" y="1275467"/>
                  <a:pt x="3708873" y="1286413"/>
                </a:cubicBezTo>
                <a:cubicBezTo>
                  <a:pt x="3719051" y="1297647"/>
                  <a:pt x="3731725" y="1303503"/>
                  <a:pt x="3745743" y="1305903"/>
                </a:cubicBezTo>
                <a:cubicBezTo>
                  <a:pt x="3767922" y="1309648"/>
                  <a:pt x="3790294" y="1312816"/>
                  <a:pt x="3812665" y="1314641"/>
                </a:cubicBezTo>
                <a:cubicBezTo>
                  <a:pt x="3832924" y="1316273"/>
                  <a:pt x="3842622" y="1307440"/>
                  <a:pt x="3846655" y="1287373"/>
                </a:cubicBezTo>
                <a:cubicBezTo>
                  <a:pt x="3848959" y="1276235"/>
                  <a:pt x="3851936" y="1264137"/>
                  <a:pt x="3864225" y="1261161"/>
                </a:cubicBezTo>
                <a:cubicBezTo>
                  <a:pt x="3884293" y="1256360"/>
                  <a:pt x="3905128" y="1254248"/>
                  <a:pt x="3915018" y="1230724"/>
                </a:cubicBezTo>
                <a:cubicBezTo>
                  <a:pt x="3920490" y="1235909"/>
                  <a:pt x="3923851" y="1238981"/>
                  <a:pt x="3927116" y="1242054"/>
                </a:cubicBezTo>
                <a:cubicBezTo>
                  <a:pt x="3936141" y="1250599"/>
                  <a:pt x="3954863" y="1254248"/>
                  <a:pt x="3964370" y="1246855"/>
                </a:cubicBezTo>
                <a:cubicBezTo>
                  <a:pt x="3978388" y="1236101"/>
                  <a:pt x="3991254" y="1238117"/>
                  <a:pt x="4004696" y="1246471"/>
                </a:cubicBezTo>
                <a:cubicBezTo>
                  <a:pt x="4027164" y="1260297"/>
                  <a:pt x="4052223" y="1257128"/>
                  <a:pt x="4074978" y="1251559"/>
                </a:cubicBezTo>
                <a:cubicBezTo>
                  <a:pt x="4092166" y="1247430"/>
                  <a:pt x="4110505" y="1239845"/>
                  <a:pt x="4121738" y="1222466"/>
                </a:cubicBezTo>
                <a:cubicBezTo>
                  <a:pt x="4125290" y="1216898"/>
                  <a:pt x="4133260" y="1214113"/>
                  <a:pt x="4139598" y="1210465"/>
                </a:cubicBezTo>
                <a:cubicBezTo>
                  <a:pt x="4144878" y="1207488"/>
                  <a:pt x="4150447" y="1204704"/>
                  <a:pt x="4156304" y="1202784"/>
                </a:cubicBezTo>
                <a:cubicBezTo>
                  <a:pt x="4162544" y="1200671"/>
                  <a:pt x="4169458" y="1197598"/>
                  <a:pt x="4175604" y="1198463"/>
                </a:cubicBezTo>
                <a:cubicBezTo>
                  <a:pt x="4194230" y="1200959"/>
                  <a:pt x="4209016" y="1196062"/>
                  <a:pt x="4222170" y="1182140"/>
                </a:cubicBezTo>
                <a:cubicBezTo>
                  <a:pt x="4228988" y="1174939"/>
                  <a:pt x="4239069" y="1166202"/>
                  <a:pt x="4247710" y="1166105"/>
                </a:cubicBezTo>
                <a:cubicBezTo>
                  <a:pt x="4268738" y="1165818"/>
                  <a:pt x="4286212" y="1158905"/>
                  <a:pt x="4305128" y="1150647"/>
                </a:cubicBezTo>
                <a:cubicBezTo>
                  <a:pt x="4317321" y="1145366"/>
                  <a:pt x="4331147" y="1141718"/>
                  <a:pt x="4344206" y="1136821"/>
                </a:cubicBezTo>
                <a:cubicBezTo>
                  <a:pt x="4359472" y="1131060"/>
                  <a:pt x="4376083" y="1128948"/>
                  <a:pt x="4385396" y="1113009"/>
                </a:cubicBezTo>
                <a:cubicBezTo>
                  <a:pt x="4386452" y="1111281"/>
                  <a:pt x="4389621" y="1110993"/>
                  <a:pt x="4391157" y="1109361"/>
                </a:cubicBezTo>
                <a:cubicBezTo>
                  <a:pt x="4396054" y="1104368"/>
                  <a:pt x="4402391" y="1099760"/>
                  <a:pt x="4404984" y="1093710"/>
                </a:cubicBezTo>
                <a:cubicBezTo>
                  <a:pt x="4412472" y="1076044"/>
                  <a:pt x="4418329" y="1057800"/>
                  <a:pt x="4425050" y="1039846"/>
                </a:cubicBezTo>
                <a:cubicBezTo>
                  <a:pt x="4426491" y="1036005"/>
                  <a:pt x="4427834" y="1031108"/>
                  <a:pt x="4430812" y="1028900"/>
                </a:cubicBezTo>
                <a:cubicBezTo>
                  <a:pt x="4447998" y="1016226"/>
                  <a:pt x="4465474" y="1004032"/>
                  <a:pt x="4483140" y="992030"/>
                </a:cubicBezTo>
                <a:cubicBezTo>
                  <a:pt x="4490245" y="987229"/>
                  <a:pt x="4496198" y="989918"/>
                  <a:pt x="4502535" y="995487"/>
                </a:cubicBezTo>
                <a:cubicBezTo>
                  <a:pt x="4508680" y="1000768"/>
                  <a:pt x="4516266" y="1006240"/>
                  <a:pt x="4523946" y="1007585"/>
                </a:cubicBezTo>
                <a:cubicBezTo>
                  <a:pt x="4539309" y="1010177"/>
                  <a:pt x="4555247" y="1010753"/>
                  <a:pt x="4570898" y="1010753"/>
                </a:cubicBezTo>
                <a:cubicBezTo>
                  <a:pt x="4576754" y="1010753"/>
                  <a:pt x="4582995" y="1007297"/>
                  <a:pt x="4588468" y="1004513"/>
                </a:cubicBezTo>
                <a:cubicBezTo>
                  <a:pt x="4598838" y="999231"/>
                  <a:pt x="4608439" y="992126"/>
                  <a:pt x="4619192" y="987710"/>
                </a:cubicBezTo>
                <a:cubicBezTo>
                  <a:pt x="4631675" y="982621"/>
                  <a:pt x="4639164" y="974459"/>
                  <a:pt x="4642908" y="961689"/>
                </a:cubicBezTo>
                <a:cubicBezTo>
                  <a:pt x="4648478" y="942679"/>
                  <a:pt x="4661728" y="929428"/>
                  <a:pt x="4677378" y="918674"/>
                </a:cubicBezTo>
                <a:cubicBezTo>
                  <a:pt x="4697254" y="904944"/>
                  <a:pt x="4720970" y="905616"/>
                  <a:pt x="4743532" y="902256"/>
                </a:cubicBezTo>
                <a:cubicBezTo>
                  <a:pt x="4752174" y="901008"/>
                  <a:pt x="4761104" y="899951"/>
                  <a:pt x="4768977" y="896783"/>
                </a:cubicBezTo>
                <a:cubicBezTo>
                  <a:pt x="4798837" y="884877"/>
                  <a:pt x="4828698" y="873548"/>
                  <a:pt x="4861536" y="873835"/>
                </a:cubicBezTo>
                <a:cubicBezTo>
                  <a:pt x="4864223" y="873835"/>
                  <a:pt x="4866912" y="873548"/>
                  <a:pt x="4869600" y="873067"/>
                </a:cubicBezTo>
                <a:cubicBezTo>
                  <a:pt x="4892932" y="869131"/>
                  <a:pt x="4917032" y="867594"/>
                  <a:pt x="4933738" y="846664"/>
                </a:cubicBezTo>
                <a:cubicBezTo>
                  <a:pt x="4936810" y="842823"/>
                  <a:pt x="4943820" y="841671"/>
                  <a:pt x="4949196" y="840134"/>
                </a:cubicBezTo>
                <a:cubicBezTo>
                  <a:pt x="4958510" y="837638"/>
                  <a:pt x="4964752" y="832549"/>
                  <a:pt x="4968112" y="823427"/>
                </a:cubicBezTo>
                <a:cubicBezTo>
                  <a:pt x="4973778" y="807681"/>
                  <a:pt x="4980498" y="792223"/>
                  <a:pt x="4985588" y="776284"/>
                </a:cubicBezTo>
                <a:cubicBezTo>
                  <a:pt x="4989140" y="765338"/>
                  <a:pt x="4995764" y="759289"/>
                  <a:pt x="5006038" y="754776"/>
                </a:cubicBezTo>
                <a:cubicBezTo>
                  <a:pt x="5011800" y="752280"/>
                  <a:pt x="5016792" y="746808"/>
                  <a:pt x="5020921" y="741718"/>
                </a:cubicBezTo>
                <a:cubicBezTo>
                  <a:pt x="5025914" y="735573"/>
                  <a:pt x="5028506" y="727412"/>
                  <a:pt x="5033978" y="721940"/>
                </a:cubicBezTo>
                <a:cubicBezTo>
                  <a:pt x="5047324" y="708305"/>
                  <a:pt x="5051454" y="693231"/>
                  <a:pt x="5047036" y="674604"/>
                </a:cubicBezTo>
                <a:cubicBezTo>
                  <a:pt x="5043100" y="658090"/>
                  <a:pt x="5053470" y="636006"/>
                  <a:pt x="5067104" y="632645"/>
                </a:cubicBezTo>
                <a:cubicBezTo>
                  <a:pt x="5082178" y="628900"/>
                  <a:pt x="5092548" y="619684"/>
                  <a:pt x="5103206" y="609410"/>
                </a:cubicBezTo>
                <a:cubicBezTo>
                  <a:pt x="5109158" y="603649"/>
                  <a:pt x="5117512" y="598656"/>
                  <a:pt x="5125577" y="597216"/>
                </a:cubicBezTo>
                <a:cubicBezTo>
                  <a:pt x="5156206" y="591647"/>
                  <a:pt x="5185106" y="598464"/>
                  <a:pt x="5214200" y="609506"/>
                </a:cubicBezTo>
                <a:cubicBezTo>
                  <a:pt x="5233210" y="616707"/>
                  <a:pt x="5254333" y="618627"/>
                  <a:pt x="5274688" y="621507"/>
                </a:cubicBezTo>
                <a:cubicBezTo>
                  <a:pt x="5281026" y="622371"/>
                  <a:pt x="5289091" y="620452"/>
                  <a:pt x="5294564" y="616899"/>
                </a:cubicBezTo>
                <a:cubicBezTo>
                  <a:pt x="5313767" y="604609"/>
                  <a:pt x="5332874" y="591935"/>
                  <a:pt x="5350732" y="577724"/>
                </a:cubicBezTo>
                <a:cubicBezTo>
                  <a:pt x="5367344" y="564379"/>
                  <a:pt x="5386066" y="558810"/>
                  <a:pt x="5406230" y="560250"/>
                </a:cubicBezTo>
                <a:cubicBezTo>
                  <a:pt x="5420920" y="561306"/>
                  <a:pt x="5434170" y="558905"/>
                  <a:pt x="5447996" y="555257"/>
                </a:cubicBezTo>
                <a:cubicBezTo>
                  <a:pt x="5459518" y="552185"/>
                  <a:pt x="5472192" y="550072"/>
                  <a:pt x="5483904" y="551417"/>
                </a:cubicBezTo>
                <a:cubicBezTo>
                  <a:pt x="5500324" y="553337"/>
                  <a:pt x="5513862" y="550553"/>
                  <a:pt x="5527016" y="540663"/>
                </a:cubicBezTo>
                <a:cubicBezTo>
                  <a:pt x="5534025" y="535382"/>
                  <a:pt x="5543051" y="532598"/>
                  <a:pt x="5551404" y="528949"/>
                </a:cubicBezTo>
                <a:cubicBezTo>
                  <a:pt x="5564270" y="523284"/>
                  <a:pt x="5577616" y="518483"/>
                  <a:pt x="5590194" y="512147"/>
                </a:cubicBezTo>
                <a:cubicBezTo>
                  <a:pt x="5603732" y="505425"/>
                  <a:pt x="5616118" y="496112"/>
                  <a:pt x="5629944" y="490351"/>
                </a:cubicBezTo>
                <a:cubicBezTo>
                  <a:pt x="5644827" y="484110"/>
                  <a:pt x="5654428" y="474605"/>
                  <a:pt x="5660477" y="459818"/>
                </a:cubicBezTo>
                <a:cubicBezTo>
                  <a:pt x="5664318" y="450504"/>
                  <a:pt x="5669598" y="440615"/>
                  <a:pt x="5676896" y="434086"/>
                </a:cubicBezTo>
                <a:cubicBezTo>
                  <a:pt x="5691971" y="420740"/>
                  <a:pt x="5709636" y="410370"/>
                  <a:pt x="5725000" y="397216"/>
                </a:cubicBezTo>
                <a:cubicBezTo>
                  <a:pt x="5746603" y="378781"/>
                  <a:pt x="5766574" y="359194"/>
                  <a:pt x="5768494" y="327701"/>
                </a:cubicBezTo>
                <a:cubicBezTo>
                  <a:pt x="5769550" y="310322"/>
                  <a:pt x="5778768" y="302929"/>
                  <a:pt x="5795763" y="298801"/>
                </a:cubicBezTo>
                <a:cubicBezTo>
                  <a:pt x="5801427" y="297457"/>
                  <a:pt x="5809494" y="294864"/>
                  <a:pt x="5811221" y="290639"/>
                </a:cubicBezTo>
                <a:cubicBezTo>
                  <a:pt x="5816406" y="278061"/>
                  <a:pt x="5827159" y="275565"/>
                  <a:pt x="5837528" y="270573"/>
                </a:cubicBezTo>
                <a:cubicBezTo>
                  <a:pt x="5843770" y="267596"/>
                  <a:pt x="5851452" y="261739"/>
                  <a:pt x="5853084" y="255690"/>
                </a:cubicBezTo>
                <a:cubicBezTo>
                  <a:pt x="5859804" y="231206"/>
                  <a:pt x="5878239" y="216804"/>
                  <a:pt x="5895618" y="200961"/>
                </a:cubicBezTo>
                <a:cubicBezTo>
                  <a:pt x="5900707" y="196256"/>
                  <a:pt x="5906180" y="190879"/>
                  <a:pt x="5908676" y="184735"/>
                </a:cubicBezTo>
                <a:cubicBezTo>
                  <a:pt x="5913958" y="171484"/>
                  <a:pt x="5921830" y="161882"/>
                  <a:pt x="5935657" y="156891"/>
                </a:cubicBezTo>
                <a:cubicBezTo>
                  <a:pt x="5940073" y="155354"/>
                  <a:pt x="5944106" y="151801"/>
                  <a:pt x="5947467" y="148441"/>
                </a:cubicBezTo>
                <a:cubicBezTo>
                  <a:pt x="5954668" y="141144"/>
                  <a:pt x="5960716" y="132598"/>
                  <a:pt x="5968302" y="125782"/>
                </a:cubicBezTo>
                <a:cubicBezTo>
                  <a:pt x="5987600" y="108211"/>
                  <a:pt x="6006708" y="90928"/>
                  <a:pt x="6017942" y="66348"/>
                </a:cubicBezTo>
                <a:cubicBezTo>
                  <a:pt x="6023414" y="54346"/>
                  <a:pt x="6029656" y="41288"/>
                  <a:pt x="6039258" y="33030"/>
                </a:cubicBezTo>
                <a:cubicBezTo>
                  <a:pt x="6051452" y="22565"/>
                  <a:pt x="6067486" y="16612"/>
                  <a:pt x="6081792" y="8451"/>
                </a:cubicBezTo>
                <a:lnTo>
                  <a:pt x="6095524" y="0"/>
                </a:lnTo>
                <a:close/>
              </a:path>
            </a:pathLst>
          </a:custGeom>
          <a:blipFill dpi="0" rotWithShape="1">
            <a:blip r:embed="rId2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9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1D0DFC8D-267F-4687-9E7F-4FDDAC6123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3C8F5B5-B75D-4EB4-B7CB-29F756564E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4512" y="1362076"/>
            <a:ext cx="12162977" cy="4733924"/>
          </a:xfrm>
          <a:prstGeom prst="rect">
            <a:avLst/>
          </a:prstGeom>
          <a:gradFill flip="none" rotWithShape="1"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14D2F1-1CA4-4DAB-9023-1D48BDCBF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513" y="1362076"/>
            <a:ext cx="12192001" cy="4733924"/>
          </a:xfrm>
          <a:gradFill>
            <a:gsLst>
              <a:gs pos="41000">
                <a:srgbClr val="000000">
                  <a:alpha val="30000"/>
                </a:srgbClr>
              </a:gs>
              <a:gs pos="60000">
                <a:srgbClr val="000000">
                  <a:alpha val="30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</p:spPr>
        <p:txBody>
          <a:bodyPr lIns="6035040" rIns="822960" bIns="1097280" anchor="b">
            <a:noAutofit/>
          </a:bodyPr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F45EBA-02BB-4A6B-A97C-7502F4757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BBF9807-F2CD-46F9-99BB-1C5A00EA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97F5908E-DFAC-4A92-AC6B-0E693A53A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334000"/>
            <a:ext cx="5334000" cy="649288"/>
          </a:xfrm>
        </p:spPr>
        <p:txBody>
          <a:bodyPr vert="horz" lIns="91440" tIns="45720" rIns="91440" bIns="45720" rtlCol="0" anchor="t" anchorCtr="0">
            <a:normAutofit/>
          </a:bodyPr>
          <a:lstStyle>
            <a:lvl1pPr algn="r">
              <a:buNone/>
              <a:defRPr lang="en-US" sz="2800" kern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 algn="r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370EFA6-1131-4DFD-8BAC-4E8A7831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1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1"/>
            <a:ext cx="10667998" cy="8686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350244A0-C340-43A6-B393-5F8C50FE820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62000" y="2753087"/>
            <a:ext cx="4571999" cy="660037"/>
          </a:xfrm>
        </p:spPr>
        <p:txBody>
          <a:bodyPr/>
          <a:lstStyle>
            <a:lvl1pPr>
              <a:buNone/>
              <a:defRPr sz="2400" b="1"/>
            </a:lvl1pPr>
          </a:lstStyle>
          <a:p>
            <a:r>
              <a:rPr lang="en-US" dirty="0"/>
              <a:t>Subtitle 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C6C2C57C-65A7-4135-8584-225DB628D5D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62000" y="3429000"/>
            <a:ext cx="4572000" cy="2667000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 sz="2000" dirty="0"/>
              <a:t>Add text, images, art, and videos. ​</a:t>
            </a:r>
          </a:p>
          <a:p>
            <a:r>
              <a:rPr lang="en-US" sz="2000" dirty="0"/>
              <a:t>Add transitions, animations, and motion. </a:t>
            </a:r>
          </a:p>
          <a:p>
            <a:r>
              <a:rPr lang="en-US" sz="2000" dirty="0"/>
              <a:t>Save to OneDrive, to get to your presentations from your computer, tablet, or phone.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993BDFC1-B9DE-444B-B417-93436D2BA1F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857997" y="2753088"/>
            <a:ext cx="4572001" cy="660037"/>
          </a:xfrm>
        </p:spPr>
        <p:txBody>
          <a:bodyPr/>
          <a:lstStyle>
            <a:lvl1pPr>
              <a:buNone/>
              <a:defRPr sz="2400" b="1"/>
            </a:lvl1pPr>
          </a:lstStyle>
          <a:p>
            <a:r>
              <a:rPr lang="en-US" dirty="0"/>
              <a:t>Subtitle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CBD2C3CC-A74A-4B56-855E-8F4DD2EEA27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58000" y="3429000"/>
            <a:ext cx="4572000" cy="2667000"/>
          </a:xfrm>
        </p:spPr>
        <p:txBody>
          <a:bodyPr>
            <a:noAutofit/>
          </a:bodyPr>
          <a:lstStyle>
            <a:lvl1pPr marL="228600" indent="-228600">
              <a:defRPr sz="2000"/>
            </a:lvl1pPr>
          </a:lstStyle>
          <a:p>
            <a:r>
              <a:rPr lang="en-US" sz="2000" dirty="0"/>
              <a:t>Open the Design Ideas pane for instant slide makeovers. ​</a:t>
            </a:r>
          </a:p>
          <a:p>
            <a:r>
              <a:rPr lang="en-US" sz="2000" dirty="0"/>
              <a:t>When we have design ideas, we’ll show them to you right there.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21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8" /><Relationship Type="http://schemas.openxmlformats.org/officeDocument/2006/relationships/slideLayout" Target="/ppt/slideLayouts/slideLayout7.xml" Id="rId7" /><Relationship Type="http://schemas.openxmlformats.org/officeDocument/2006/relationships/theme" Target="/ppt/theme/theme1.xml" Id="rId12" /><Relationship Type="http://schemas.openxmlformats.org/officeDocument/2006/relationships/slideLayout" Target="/ppt/slideLayouts/slideLayout2.xml" Id="rId2" /><Relationship Type="http://schemas.openxmlformats.org/officeDocument/2006/relationships/slideLayout" Target="/ppt/slideLayouts/slideLayout1.xml" Id="rId1" /><Relationship Type="http://schemas.openxmlformats.org/officeDocument/2006/relationships/slideLayout" Target="/ppt/slideLayouts/slideLayout11.xml" Id="rId11" /><Relationship Type="http://schemas.openxmlformats.org/officeDocument/2006/relationships/slideLayout" Target="/ppt/slideLayouts/slideLayout10.xml" Id="rId10" /></Relationships>
</file>

<file path=ppt/slideMasters/slideMaster1.xml><?xml version="1.0" encoding="utf-8"?>
<p:sldMaster xmlns:a16="http://schemas.microsoft.com/office/drawing/2014/main" xmlns:p14="http://schemas.microsoft.com/office/powerpoint/2010/main"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tx1">
                    <a:alpha val="70000"/>
                  </a:schemeClr>
                </a:solidFill>
              </a:rPr>
              <a:t>Sample Footer Text</a:t>
            </a:r>
            <a:endParaRPr lang="en-US" dirty="0">
              <a:solidFill>
                <a:schemeClr val="tx1">
                  <a:alpha val="7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>
                    <a:alpha val="70000"/>
                  </a:schemeClr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21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0" r:id="rId7"/>
    <p:sldLayoutId id="2147483652" r:id="rId8"/>
    <p:sldLayoutId id="2147483667" r:id="rId10"/>
    <p:sldLayoutId id="2147483668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>
          <p15:clr>
            <a:srgbClr val="F26B43"/>
          </p15:clr>
        </p15:guide>
        <p15:guide id="3" pos="480">
          <p15:clr>
            <a:srgbClr val="F26B43"/>
          </p15:clr>
        </p15:guide>
        <p15:guide id="4" pos="960">
          <p15:clr>
            <a:srgbClr val="F26B43"/>
          </p15:clr>
        </p15:guide>
        <p15:guide id="5" pos="7680">
          <p15:clr>
            <a:srgbClr val="F26B43"/>
          </p15:clr>
        </p15:guide>
        <p15:guide id="6" pos="7200">
          <p15:clr>
            <a:srgbClr val="F26B43"/>
          </p15:clr>
        </p15:guide>
        <p15:guide id="7" pos="6720">
          <p15:clr>
            <a:srgbClr val="F26B43"/>
          </p15:clr>
        </p15:guide>
        <p15:guide id="8" pos="6240">
          <p15:clr>
            <a:srgbClr val="F26B43"/>
          </p15:clr>
        </p15:guide>
        <p15:guide id="9" pos="1440">
          <p15:clr>
            <a:srgbClr val="F26B43"/>
          </p15:clr>
        </p15:guide>
        <p15:guide id="10" pos="1920">
          <p15:clr>
            <a:srgbClr val="F26B43"/>
          </p15:clr>
        </p15:guide>
        <p15:guide id="11" pos="2400">
          <p15:clr>
            <a:srgbClr val="F26B43"/>
          </p15:clr>
        </p15:guide>
        <p15:guide id="12" pos="5760">
          <p15:clr>
            <a:srgbClr val="F26B43"/>
          </p15:clr>
        </p15:guide>
        <p15:guide id="13" pos="5280">
          <p15:clr>
            <a:srgbClr val="F26B43"/>
          </p15:clr>
        </p15:guide>
        <p15:guide id="14" pos="2880">
          <p15:clr>
            <a:srgbClr val="F26B43"/>
          </p15:clr>
        </p15:guide>
        <p15:guide id="15" pos="3360">
          <p15:clr>
            <a:srgbClr val="F26B43"/>
          </p15:clr>
        </p15:guide>
        <p15:guide id="16" pos="3840">
          <p15:clr>
            <a:srgbClr val="F26B43"/>
          </p15:clr>
        </p15:guide>
        <p15:guide id="17" pos="4800">
          <p15:clr>
            <a:srgbClr val="F26B43"/>
          </p15:clr>
        </p15:guide>
        <p15:guide id="18" pos="4320">
          <p15:clr>
            <a:srgbClr val="F26B43"/>
          </p15:clr>
        </p15:guide>
        <p15:guide id="19" orient="horz">
          <p15:clr>
            <a:srgbClr val="F26B43"/>
          </p15:clr>
        </p15:guide>
        <p15:guide id="20" orient="horz" pos="480">
          <p15:clr>
            <a:srgbClr val="F26B43"/>
          </p15:clr>
        </p15:guide>
        <p15:guide id="21" orient="horz" pos="960">
          <p15:clr>
            <a:srgbClr val="F26B43"/>
          </p15:clr>
        </p15:guide>
        <p15:guide id="22" orient="horz" pos="1440">
          <p15:clr>
            <a:srgbClr val="F26B43"/>
          </p15:clr>
        </p15:guide>
        <p15:guide id="23" orient="horz" pos="1920">
          <p15:clr>
            <a:srgbClr val="F26B43"/>
          </p15:clr>
        </p15:guide>
        <p15:guide id="24" orient="horz" pos="2400">
          <p15:clr>
            <a:srgbClr val="F26B43"/>
          </p15:clr>
        </p15:guide>
        <p15:guide id="25" orient="horz" pos="2880">
          <p15:clr>
            <a:srgbClr val="F26B43"/>
          </p15:clr>
        </p15:guide>
        <p15:guide id="26" orient="horz" pos="3360">
          <p15:clr>
            <a:srgbClr val="F26B43"/>
          </p15:clr>
        </p15:guide>
        <p15:guide id="27" orient="horz" pos="4320">
          <p15:clr>
            <a:srgbClr val="F26B43"/>
          </p15:clr>
        </p15:guide>
        <p15:guide id="28" orient="horz" pos="3840">
          <p15:clr>
            <a:srgbClr val="F26B43"/>
          </p15:clr>
        </p15:guide>
      </p15:sldGuideLst>
    </p:ext>
  </p:extLst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3" /><Relationship Type="http://schemas.openxmlformats.org/officeDocument/2006/relationships/image" Target="/ppt/media/image3.png" Id="rId6" /><Relationship Type="http://schemas.openxmlformats.org/officeDocument/2006/relationships/image" Target="/ppt/media/image2.jpg" Id="rId5" /><Relationship Type="http://schemas.openxmlformats.org/officeDocument/2006/relationships/notesSlide" Target="/ppt/notesSlides/notesSlide1.xml" Id="rId4" /><Relationship Type="http://schemas.openxmlformats.org/officeDocument/2006/relationships/audio" Target="/ppt/media/media1.m4a" Id="rId2" /><Relationship Type="http://schemas.microsoft.com/office/2007/relationships/media" Target="/ppt/media/media1.m4a" Id="rId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image" Target="/ppt/media/image5.jpg" Id="rId8" /><Relationship Type="http://schemas.openxmlformats.org/officeDocument/2006/relationships/image" Target="/ppt/media/image4.jpg" Id="rId7" /><Relationship Type="http://schemas.openxmlformats.org/officeDocument/2006/relationships/notesSlide" Target="/ppt/notesSlides/notesSlide2.xml" Id="rId6" /><Relationship Type="http://schemas.openxmlformats.org/officeDocument/2006/relationships/slideLayout" Target="/ppt/slideLayouts/slideLayout2.xml" Id="rId5" /><Relationship Type="http://schemas.openxmlformats.org/officeDocument/2006/relationships/image" Target="/ppt/media/image3.png" Id="rId9" /><Relationship Type="http://schemas.microsoft.com/office/2007/relationships/media" Target="/ppt/media/media3.m4a" Id="rId3" /><Relationship Type="http://schemas.openxmlformats.org/officeDocument/2006/relationships/audio" Target="/ppt/media/media2.m4a" Id="rId2" /><Relationship Type="http://schemas.microsoft.com/office/2007/relationships/media" Target="/ppt/media/media2.m4a" Id="rId1" /><Relationship Type="http://schemas.openxmlformats.org/officeDocument/2006/relationships/audio" Target="/ppt/media/media3.m4a" Id="rId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image" Target="/ppt/media/image6.jpg" Id="rId3" /><Relationship Type="http://schemas.openxmlformats.org/officeDocument/2006/relationships/notesSlide" Target="/ppt/notesSlides/notesSlide3.xml" Id="rId2" /><Relationship Type="http://schemas.openxmlformats.org/officeDocument/2006/relationships/slideLayout" Target="/ppt/slideLayouts/slideLayout2.xml" Id="rId1" /><Relationship Type="http://schemas.openxmlformats.org/officeDocument/2006/relationships/image" Target="/ppt/media/image7.jpg" Id="rId4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3" /><Relationship Type="http://schemas.openxmlformats.org/officeDocument/2006/relationships/image" Target="/ppt/media/image3.png" Id="rId7" /><Relationship Type="http://schemas.openxmlformats.org/officeDocument/2006/relationships/image" Target="/ppt/media/image9.jpg" Id="rId6" /><Relationship Type="http://schemas.openxmlformats.org/officeDocument/2006/relationships/image" Target="/ppt/media/image8.jpg" Id="rId5" /><Relationship Type="http://schemas.openxmlformats.org/officeDocument/2006/relationships/notesSlide" Target="/ppt/notesSlides/notesSlide4.xml" Id="rId4" /><Relationship Type="http://schemas.openxmlformats.org/officeDocument/2006/relationships/audio" Target="/ppt/media/media4.m4a" Id="rId2" /><Relationship Type="http://schemas.microsoft.com/office/2007/relationships/media" Target="/ppt/media/media4.m4a" Id="rId1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" /><Relationship Type="http://schemas.openxmlformats.org/officeDocument/2006/relationships/image" Target="/ppt/media/image3.png" Id="rId7" /><Relationship Type="http://schemas.openxmlformats.org/officeDocument/2006/relationships/image" Target="/ppt/media/image11.jpg" Id="rId6" /><Relationship Type="http://schemas.openxmlformats.org/officeDocument/2006/relationships/image" Target="/ppt/media/image10.jpg" Id="rId5" /><Relationship Type="http://schemas.openxmlformats.org/officeDocument/2006/relationships/notesSlide" Target="/ppt/notesSlides/notesSlide5.xml" Id="rId4" /><Relationship Type="http://schemas.openxmlformats.org/officeDocument/2006/relationships/audio" Target="/ppt/media/media5.m4a" Id="rId2" /><Relationship Type="http://schemas.microsoft.com/office/2007/relationships/media" Target="/ppt/media/media5.m4a" Id="rId1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" /><Relationship Type="http://schemas.openxmlformats.org/officeDocument/2006/relationships/image" Target="/ppt/media/image3.png" Id="rId7" /><Relationship Type="http://schemas.openxmlformats.org/officeDocument/2006/relationships/image" Target="/ppt/media/image13.jpg" Id="rId6" /><Relationship Type="http://schemas.openxmlformats.org/officeDocument/2006/relationships/image" Target="/ppt/media/image12.jpg" Id="rId5" /><Relationship Type="http://schemas.openxmlformats.org/officeDocument/2006/relationships/notesSlide" Target="/ppt/notesSlides/notesSlide6.xml" Id="rId4" /><Relationship Type="http://schemas.openxmlformats.org/officeDocument/2006/relationships/audio" Target="/ppt/media/media6.m4a" Id="rId2" /><Relationship Type="http://schemas.microsoft.com/office/2007/relationships/media" Target="/ppt/media/media6.m4a" Id="rId1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image" Target="/ppt/media/image17.jpg" Id="rId8" /><Relationship Type="http://schemas.openxmlformats.org/officeDocument/2006/relationships/slideLayout" Target="/ppt/slideLayouts/slideLayout10.xml" Id="rId3" /><Relationship Type="http://schemas.openxmlformats.org/officeDocument/2006/relationships/image" Target="/ppt/media/image16.jpg" Id="rId7" /><Relationship Type="http://schemas.openxmlformats.org/officeDocument/2006/relationships/image" Target="/ppt/media/image15.jpg" Id="rId6" /><Relationship Type="http://schemas.openxmlformats.org/officeDocument/2006/relationships/image" Target="/ppt/media/image14.jpg" Id="rId5" /><Relationship Type="http://schemas.openxmlformats.org/officeDocument/2006/relationships/image" Target="/ppt/media/image3.png" Id="rId10" /><Relationship Type="http://schemas.openxmlformats.org/officeDocument/2006/relationships/notesSlide" Target="/ppt/notesSlides/notesSlide7.xml" Id="rId4" /><Relationship Type="http://schemas.openxmlformats.org/officeDocument/2006/relationships/image" Target="/ppt/media/image18.jpg" Id="rId9" /><Relationship Type="http://schemas.openxmlformats.org/officeDocument/2006/relationships/audio" Target="/ppt/media/media7.m4a" Id="rId2" /><Relationship Type="http://schemas.microsoft.com/office/2007/relationships/media" Target="/ppt/media/media7.m4a" Id="rId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image" Target="/ppt/media/image2.jpg" Id="rId3" /><Relationship Type="http://schemas.openxmlformats.org/officeDocument/2006/relationships/notesSlide" Target="/ppt/notesSlides/notesSlide8.xml" Id="rId2" /><Relationship Type="http://schemas.openxmlformats.org/officeDocument/2006/relationships/slideLayout" Target="/ppt/slideLayouts/slideLayout11.xml" Id="rId1" /><Relationship Type="http://schemas.openxmlformats.org/officeDocument/2006/relationships/image" Target="/ppt/media/image11.jpg" Id="rId6" /><Relationship Type="http://schemas.openxmlformats.org/officeDocument/2006/relationships/image" Target="/ppt/media/image16.jpg" Id="rId5" /><Relationship Type="http://schemas.openxmlformats.org/officeDocument/2006/relationships/image" Target="/ppt/media/image19.jpg" Id="rId4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xmlns="" id="{8A9461A8-1855-46F3-ACD6-65B35E47E5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 t="13308" b="13308"/>
          <a:stretch>
            <a:fillRect/>
          </a:stretch>
        </p:blipFill>
        <p:spPr>
          <a:xfrm>
            <a:off x="0" y="-124287"/>
            <a:ext cx="12192000" cy="6143348"/>
          </a:xfr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xmlns="" id="{F28F514C-A8D2-4213-AA57-8AC5EBC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5832475" cy="2017713"/>
          </a:xfrm>
        </p:spPr>
        <p:txBody>
          <a:bodyPr/>
          <a:lstStyle/>
          <a:p>
            <a:r>
              <a:rPr lang="en-US" dirty="0"/>
              <a:t>San Sebastian</a:t>
            </a: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03BEADC-FF5B-4160-94AD-4785EBF8A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28425" y="1694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6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CDE5F-F031-42C7-BA51-8B255FC7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EDB30CF-3CEE-4438-8722-6F37C5A0B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9809" y="1740024"/>
            <a:ext cx="6988692" cy="39594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5B0EEB0-BD80-43CA-974B-7DC94D7E6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544" y="855144"/>
            <a:ext cx="3847717" cy="5439123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6B9AD41-4C92-41A3-9593-88B16B46F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697428" y="1000618"/>
            <a:ext cx="487363" cy="487363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E2930EA-1F9D-4323-A807-11933C626E5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08637" y="10302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83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73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xmlns="" id="{B4A78FC0-B4BA-4DA5-B5C7-E5625281B14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594" r="7594"/>
          <a:stretch>
            <a:fillRect/>
          </a:stretch>
        </p:blipFill>
        <p:spPr/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CDE5F-F031-42C7-BA51-8B255FC7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ECACD094-B01E-4676-B72C-0310C0938E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A44E18AB-9127-4B5C-BC0F-153473B1B3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290" y="3216676"/>
            <a:ext cx="5264944" cy="295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xmlns="" id="{26022935-A7F7-4252-BFDF-B9AE4628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La Playa </a:t>
            </a:r>
            <a:endParaRPr lang="aa-E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0A276A-74AC-4A8D-860D-81E5AFF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8C1C0D75-4103-4120-8599-2529FC8604D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             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invierno</a:t>
            </a:r>
            <a:endParaRPr lang="aa-ET" dirty="0"/>
          </a:p>
        </p:txBody>
      </p:sp>
      <p:pic>
        <p:nvPicPr>
          <p:cNvPr id="24" name="Content Placeholder 23">
            <a:extLst>
              <a:ext uri="{FF2B5EF4-FFF2-40B4-BE49-F238E27FC236}">
                <a16:creationId xmlns:a16="http://schemas.microsoft.com/office/drawing/2014/main" xmlns="" id="{71D9FFED-30CD-48A6-ABE3-2D108BB89F3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861627" y="3412015"/>
            <a:ext cx="4065480" cy="3049110"/>
          </a:xfr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395E40B5-9993-4877-BF89-0D0273DD5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   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verano</a:t>
            </a:r>
            <a:endParaRPr lang="en-US" dirty="0"/>
          </a:p>
        </p:txBody>
      </p:sp>
      <p:pic>
        <p:nvPicPr>
          <p:cNvPr id="26" name="Content Placeholder 25">
            <a:extLst>
              <a:ext uri="{FF2B5EF4-FFF2-40B4-BE49-F238E27FC236}">
                <a16:creationId xmlns:a16="http://schemas.microsoft.com/office/drawing/2014/main" xmlns="" id="{4F27D7E5-BE21-4D6D-A21D-E2E7796E3C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6857997" y="3429000"/>
            <a:ext cx="4372232" cy="294132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E5656C4-243F-4438-B063-4DD5E0EAE6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58383" y="16362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1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CDE5F-F031-42C7-BA51-8B255FC7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B7FB2F-2255-41F1-B454-8655927079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456" b="10786"/>
          <a:stretch/>
        </p:blipFill>
        <p:spPr>
          <a:xfrm>
            <a:off x="6418555" y="3226399"/>
            <a:ext cx="5388747" cy="3323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7B9C6A2B-B988-4F5D-85C7-27001A46F4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/>
          <a:stretch>
            <a:fillRect/>
          </a:stretch>
        </p:blipFill>
        <p:spPr>
          <a:xfrm>
            <a:off x="497148" y="432124"/>
            <a:ext cx="5598852" cy="2859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4E6CC630-5A98-4E40-AE33-FC166427AB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001" y="4400788"/>
            <a:ext cx="1501806" cy="150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6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5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3CDE5F-F031-42C7-BA51-8B255FC7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2BF11-7115-473F-9C3C-FEF94E9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5A1D55-AD77-4E04-90ED-93E2A51D3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" y="396875"/>
            <a:ext cx="5642129" cy="33852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CC7062B-0EAB-44CC-8219-698292C2F7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8495"/>
          <a:stretch/>
        </p:blipFill>
        <p:spPr>
          <a:xfrm>
            <a:off x="6550685" y="2919883"/>
            <a:ext cx="5186629" cy="354124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D75D81F-3AA9-4BC1-9C77-FE380959DC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822" y="5093534"/>
            <a:ext cx="1185028" cy="118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6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4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C0B64812-61EB-4A43-9800-558CC618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941354FB-05FF-4625-B089-EECB0792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3491981-D849-4D86-A09C-E514839E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pic>
        <p:nvPicPr>
          <p:cNvPr id="30" name="Picture Placeholder 29">
            <a:extLst>
              <a:ext uri="{FF2B5EF4-FFF2-40B4-BE49-F238E27FC236}">
                <a16:creationId xmlns:a16="http://schemas.microsoft.com/office/drawing/2014/main" xmlns="" id="{156F9E08-0FB8-42A0-AD2D-2186C93F21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0459" r="20459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B676F8F2-A6C0-4DDA-90EC-5B68B501212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t="10675" b="10675"/>
          <a:stretch>
            <a:fillRect/>
          </a:stretch>
        </p:blipFill>
        <p:spPr>
          <a:xfrm>
            <a:off x="5872163" y="3524250"/>
            <a:ext cx="6353175" cy="3333750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xmlns="" id="{616C9857-99F5-4E8C-BB6D-E57671B648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l="24033" r="24033"/>
          <a:stretch>
            <a:fillRect/>
          </a:stretch>
        </p:blipFill>
        <p:spPr>
          <a:xfrm>
            <a:off x="6023522" y="0"/>
            <a:ext cx="3072853" cy="3333750"/>
          </a:xfr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E8A96193-DFE2-449C-BE57-ACDFFB4197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078" y="261119"/>
            <a:ext cx="4239507" cy="28109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F9F802B1-CE7B-4440-A9B0-251613A21F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18" y="3785905"/>
            <a:ext cx="4566926" cy="273146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3C61F84-FF86-4D9B-A4AE-D3EC6ADA5E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5238" y="321257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itle 76">
            <a:extLst>
              <a:ext uri="{FF2B5EF4-FFF2-40B4-BE49-F238E27FC236}">
                <a16:creationId xmlns:a16="http://schemas.microsoft.com/office/drawing/2014/main" xmlns="" id="{813F1349-1355-486C-8AD4-41A5698F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753" y="982659"/>
            <a:ext cx="3221132" cy="2657186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Gracias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C0B64812-61EB-4A43-9800-558CC61872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2000" y="401594"/>
            <a:ext cx="3048000" cy="365125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941354FB-05FF-4625-B089-EECB0792B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401594"/>
            <a:ext cx="2286000" cy="762000"/>
          </a:xfrm>
        </p:spPr>
        <p:txBody>
          <a:bodyPr/>
          <a:lstStyle/>
          <a:p>
            <a:fld id="{D643A852-0206-46AC-B0EB-64561293312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3491981-D849-4D86-A09C-E514839E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096000"/>
            <a:ext cx="4572000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36B17912-6CB1-4D19-A067-5619E686B09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5936" r="5936"/>
          <a:stretch>
            <a:fillRect/>
          </a:stretch>
        </p:blipFill>
        <p:spPr>
          <a:xfrm>
            <a:off x="0" y="3506157"/>
            <a:ext cx="4404117" cy="3333749"/>
          </a:xfrm>
        </p:spPr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xmlns="" id="{13A99D55-A14A-4747-B694-3D7DCF562B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/>
          <a:srcRect t="14686" b="14686"/>
          <a:stretch>
            <a:fillRect/>
          </a:stretch>
        </p:blipFill>
        <p:spPr>
          <a:xfrm>
            <a:off x="8274000" y="11113"/>
            <a:ext cx="3893951" cy="3333750"/>
          </a:xfrm>
        </p:spPr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xmlns="" id="{D324823B-5D32-4E4B-BBB1-BADE23347B2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/>
          <a:srcRect l="18413" r="18413"/>
          <a:stretch>
            <a:fillRect/>
          </a:stretch>
        </p:blipFill>
        <p:spPr/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xmlns="" id="{54A95F22-52E9-4B81-BAD7-92B079C467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rcRect l="18661" r="18661"/>
          <a:stretch>
            <a:fillRect/>
          </a:stretch>
        </p:blipFill>
        <p:spPr>
          <a:xfrm>
            <a:off x="24049" y="95250"/>
            <a:ext cx="3714575" cy="3333750"/>
          </a:xfrm>
        </p:spPr>
      </p:pic>
    </p:spTree>
    <p:extLst>
      <p:ext uri="{BB962C8B-B14F-4D97-AF65-F5344CB8AC3E}">
        <p14:creationId xmlns:p14="http://schemas.microsoft.com/office/powerpoint/2010/main" val="1876460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Modern Love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.xml" Id="rId1" /></Relationships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.xml" Id="rId1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554377c-0811-4542-b3f4-c4cf1d9438dc" xsi:nil="true"/>
    <ReferenceId xmlns="f554377c-0811-4542-b3f4-c4cf1d9438d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F841260B8034D8CC19AA7D3B95677" ma:contentTypeVersion="11" ma:contentTypeDescription="Create a new document." ma:contentTypeScope="" ma:versionID="67b87b645b19eb9ba992d3ea37c80b0f">
  <xsd:schema xmlns:xsd="http://www.w3.org/2001/XMLSchema" xmlns:xs="http://www.w3.org/2001/XMLSchema" xmlns:p="http://schemas.microsoft.com/office/2006/metadata/properties" xmlns:ns2="f554377c-0811-4542-b3f4-c4cf1d9438dc" targetNamespace="http://schemas.microsoft.com/office/2006/metadata/properties" ma:root="true" ma:fieldsID="2dfbf867751767b26fee997d4a1723ea" ns2:_="">
    <xsd:import namespace="f554377c-0811-4542-b3f4-c4cf1d9438d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4377c-0811-4542-b3f4-c4cf1d9438d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AD9FF3-0275-4270-A933-AAFC04358E52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  <ds:schemaRef ds:uri="f554377c-0811-4542-b3f4-c4cf1d9438dc"/>
  </ds:schemaRefs>
</ds:datastoreItem>
</file>

<file path=customXml/itemProps2.xml><?xml version="1.0" encoding="utf-8"?>
<ds:datastoreItem xmlns:ds="http://schemas.openxmlformats.org/officeDocument/2006/customXml" ds:itemID="{EAB0FD32-28DC-4925-9307-C6812BAD9B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54377c-0811-4542-b3f4-c4cf1d9438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86BE07-2678-434E-8D28-E0C3B2F64C9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Torn design</Template>
  <TotalTime>395</TotalTime>
  <Words>49</Words>
  <Application>Microsoft Office PowerPoint</Application>
  <PresentationFormat>Widescreen</PresentationFormat>
  <Paragraphs>29</Paragraphs>
  <Slides>8</Slides>
  <Notes>8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 Cond</vt:lpstr>
      <vt:lpstr>Calibri</vt:lpstr>
      <vt:lpstr>Modern Love</vt:lpstr>
      <vt:lpstr>TornVTI</vt:lpstr>
      <vt:lpstr>San Sebastian</vt:lpstr>
      <vt:lpstr>PowerPoint Presentation</vt:lpstr>
      <vt:lpstr>PowerPoint Presentation</vt:lpstr>
      <vt:lpstr>                       La Playa </vt:lpstr>
      <vt:lpstr>PowerPoint Presentation</vt:lpstr>
      <vt:lpstr>PowerPoint Presentation</vt:lpstr>
      <vt:lpstr>PowerPoint Presentation</vt:lpstr>
      <vt:lpstr> 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Sebastian</dc:title>
  <dc:creator>Debbie Mizzi</dc:creator>
  <cp:lastModifiedBy>Jessica Muscat</cp:lastModifiedBy>
  <cp:revision>28</cp:revision>
  <dcterms:created xsi:type="dcterms:W3CDTF">2021-04-07T13:59:05Z</dcterms:created>
  <dcterms:modified xsi:type="dcterms:W3CDTF">2021-04-19T16:46:10Z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0x010100CE3F841260B8034D8CC19AA7D3B95677</vt:lpwstr>
  </property>
</Properties>
</file>