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jpeg" ContentType="image/jpeg"/>
  <Default Extension="m4a" ContentType="audio/mp4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3.xml" ContentType="application/xml"/>
  <Override PartName="/customXml/itemProps3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customXml/item2.xml" ContentType="application/xml"/>
  <Override PartName="/customXml/itemProps2.xml" ContentType="application/vnd.openxmlformats-officedocument.customXmlProperties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6" /><Relationship Type="http://schemas.openxmlformats.org/officeDocument/2006/relationships/custom-properties" Target="/docProps/custom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.xml" Id="rId8" /><Relationship Type="http://schemas.openxmlformats.org/officeDocument/2006/relationships/viewProps" Target="/ppt/view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.xml" Id="rId7" /><Relationship Type="http://schemas.openxmlformats.org/officeDocument/2006/relationships/presProps" Target="/ppt/presProps.xml" Id="rId12" /><Relationship Type="http://schemas.openxmlformats.org/officeDocument/2006/relationships/customXml" Target="/customXml/item2.xml" Id="rId2" /><Relationship Type="http://schemas.openxmlformats.org/officeDocument/2006/relationships/customXml" Target="/customXml/item1.xml" Id="rId1" /><Relationship Type="http://schemas.openxmlformats.org/officeDocument/2006/relationships/slide" Target="/ppt/slides/slide2.xml" Id="rId6" /><Relationship Type="http://schemas.openxmlformats.org/officeDocument/2006/relationships/notesMaster" Target="/ppt/notesMasters/notesMaster1.xml" Id="rId11" /><Relationship Type="http://schemas.openxmlformats.org/officeDocument/2006/relationships/slide" Target="/ppt/slides/slide1.xml" Id="rId5" /><Relationship Type="http://schemas.openxmlformats.org/officeDocument/2006/relationships/tableStyles" Target="/ppt/tableStyles.xml" Id="rId15" /><Relationship Type="http://schemas.openxmlformats.org/officeDocument/2006/relationships/slide" Target="/ppt/slides/slide6.xml" Id="rId10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5.xml" Id="rId9" /><Relationship Type="http://schemas.openxmlformats.org/officeDocument/2006/relationships/theme" Target="/ppt/theme/theme1.xml" Id="rId1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A-21DF-4BBB-8059-B6B192FC641E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EF503-E31C-4FCE-86D9-0C61A5CBE2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20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5.xml" Id="rId5" /><Relationship Type="http://schemas.openxmlformats.org/officeDocument/2006/relationships/theme" Target="/ppt/theme/theme1.xml" Id="rId23" 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5"/>
    <p:sldLayoutId id="214748368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3" /><Relationship Type="http://schemas.openxmlformats.org/officeDocument/2006/relationships/image" Target="/ppt/media/image2.png" Id="rId5" /><Relationship Type="http://schemas.openxmlformats.org/officeDocument/2006/relationships/image" Target="/ppt/media/image1.jpeg" Id="rId4" /><Relationship Type="http://schemas.openxmlformats.org/officeDocument/2006/relationships/audio" Target="/ppt/media/media1.m4a" Id="rId2" /><Relationship Type="http://schemas.microsoft.com/office/2007/relationships/media" Target="/ppt/media/media1.m4a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3" /><Relationship Type="http://schemas.openxmlformats.org/officeDocument/2006/relationships/image" Target="/ppt/media/image2.png" Id="rId6" /><Relationship Type="http://schemas.openxmlformats.org/officeDocument/2006/relationships/image" Target="/ppt/media/image4.jpeg" Id="rId5" /><Relationship Type="http://schemas.openxmlformats.org/officeDocument/2006/relationships/image" Target="/ppt/media/image3.png" Id="rId4" /><Relationship Type="http://schemas.openxmlformats.org/officeDocument/2006/relationships/audio" Target="/ppt/media/media2.m4a" Id="rId2" /><Relationship Type="http://schemas.microsoft.com/office/2007/relationships/media" Target="/ppt/media/media2.m4a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3" /><Relationship Type="http://schemas.openxmlformats.org/officeDocument/2006/relationships/image" Target="/ppt/media/image2.png" Id="rId5" /><Relationship Type="http://schemas.openxmlformats.org/officeDocument/2006/relationships/image" Target="/ppt/media/image5.jpeg" Id="rId4" /><Relationship Type="http://schemas.openxmlformats.org/officeDocument/2006/relationships/audio" Target="/ppt/media/media3.m4a" Id="rId2" /><Relationship Type="http://schemas.microsoft.com/office/2007/relationships/media" Target="/ppt/media/media3.m4a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3" /><Relationship Type="http://schemas.openxmlformats.org/officeDocument/2006/relationships/image" Target="/ppt/media/image2.png" Id="rId6" /><Relationship Type="http://schemas.openxmlformats.org/officeDocument/2006/relationships/image" Target="/ppt/media/image7.jpeg" Id="rId5" /><Relationship Type="http://schemas.openxmlformats.org/officeDocument/2006/relationships/image" Target="/ppt/media/image6.jpeg" Id="rId4" /><Relationship Type="http://schemas.openxmlformats.org/officeDocument/2006/relationships/audio" Target="/ppt/media/media4.m4a" Id="rId2" /><Relationship Type="http://schemas.microsoft.com/office/2007/relationships/media" Target="/ppt/media/media4.m4a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3" /><Relationship Type="http://schemas.openxmlformats.org/officeDocument/2006/relationships/image" Target="/ppt/media/image2.png" Id="rId5" /><Relationship Type="http://schemas.openxmlformats.org/officeDocument/2006/relationships/image" Target="/ppt/media/image8.jpeg" Id="rId4" /><Relationship Type="http://schemas.openxmlformats.org/officeDocument/2006/relationships/audio" Target="/ppt/media/media5.m4a" Id="rId2" /><Relationship Type="http://schemas.microsoft.com/office/2007/relationships/media" Target="/ppt/media/media5.m4a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3" /><Relationship Type="http://schemas.openxmlformats.org/officeDocument/2006/relationships/image" Target="/ppt/media/image2.png" Id="rId4" /><Relationship Type="http://schemas.openxmlformats.org/officeDocument/2006/relationships/audio" Target="/ppt/media/media6.m4a" Id="rId2" /><Relationship Type="http://schemas.microsoft.com/office/2007/relationships/media" Target="/ppt/media/media6.m4a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Sevilla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0368" y="4386729"/>
            <a:ext cx="3252110" cy="1135529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cap="all" spc="300"/>
              <a:t>Kylie Camilleri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most amazing tours to discover Seville - Urban Sevilla">
            <a:extLst>
              <a:ext uri="{FF2B5EF4-FFF2-40B4-BE49-F238E27FC236}">
                <a16:creationId xmlns:a16="http://schemas.microsoft.com/office/drawing/2014/main" id="{1C3150D3-9F31-46DF-A505-F0F73209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55" y="996284"/>
            <a:ext cx="7228091" cy="48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DFFE6D-E596-43C1-B2CF-7474E89D8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077" y="5384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82C4-463C-4737-B163-0566F9B6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INformación</a:t>
            </a:r>
            <a:endParaRPr lang="en-M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75B10-3F72-4986-9FD9-CC55BF97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93A67-3EC6-4CC1-8852-E77E29FA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88E7F-35B3-4762-B1BE-161A4D17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3745EB-7D32-4E5C-AE74-7F5459F64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86516" y="2826662"/>
            <a:ext cx="3562822" cy="30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Map of Seville! You can see the most emblematic places of Seville! |  Sevilla spain, Spain travel, Tourist map">
            <a:extLst>
              <a:ext uri="{FF2B5EF4-FFF2-40B4-BE49-F238E27FC236}">
                <a16:creationId xmlns:a16="http://schemas.microsoft.com/office/drawing/2014/main" id="{8B9719EB-8249-45BB-B2E5-FF7A992D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" y="2095261"/>
            <a:ext cx="4020527" cy="265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DE1A43-93F1-46D6-A0BA-3028EAEE2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5800" y="47811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733D-98B8-458F-B7BF-58FDFB10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catedral</a:t>
            </a:r>
            <a:endParaRPr lang="en-M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EDEE4-90EE-4208-A181-678289F1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Best Seville Cathedral (Catedral de Santa María de la Sede) Tours, Trips &amp;  Admission Tickets">
            <a:extLst>
              <a:ext uri="{FF2B5EF4-FFF2-40B4-BE49-F238E27FC236}">
                <a16:creationId xmlns:a16="http://schemas.microsoft.com/office/drawing/2014/main" id="{F3E67998-4918-49D9-8DA0-4CA3B86CB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52" y="2009775"/>
            <a:ext cx="5687695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A39134-7AE1-47AC-B8FF-B4DAFCAA8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0925" y="536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9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852E-26AB-47F0-893E-CEA4CE5F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fiestas</a:t>
            </a:r>
            <a:endParaRPr lang="en-M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4132-5D40-49F2-B739-24DE2ABA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122" name="Picture 2" descr="Image result for Feria De Abril Seville Spain">
            <a:extLst>
              <a:ext uri="{FF2B5EF4-FFF2-40B4-BE49-F238E27FC236}">
                <a16:creationId xmlns:a16="http://schemas.microsoft.com/office/drawing/2014/main" id="{EA4C22FB-58E9-4D9F-A36F-816089583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09" y="3255366"/>
            <a:ext cx="3497166" cy="249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emana santa seville">
            <a:extLst>
              <a:ext uri="{FF2B5EF4-FFF2-40B4-BE49-F238E27FC236}">
                <a16:creationId xmlns:a16="http://schemas.microsoft.com/office/drawing/2014/main" id="{7F573056-FAD0-4C40-97A4-A60ACD61F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143125"/>
            <a:ext cx="3248025" cy="24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02E37B-A806-402E-AE03-C4C1DD78F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1925" y="5340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9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DDA4-EF03-4A24-BA8F-CA883ED1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flamenco</a:t>
            </a:r>
            <a:endParaRPr lang="en-M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D07B1-E6A9-425D-A961-E15A75B8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16CD6-D8EC-4A6C-8D81-4BDAC667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50C52-7AF2-4792-8212-9BDCDAAD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4CCE15AE-4BDA-47E0-944F-47BD6C8C2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38" y="2057797"/>
            <a:ext cx="6033523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DF97E-9D25-4561-89A2-969F9597D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1900" y="5311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6993-BAA2-4F7C-9769-087B4B441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!Gracias por escuchar!</a:t>
            </a:r>
            <a:endParaRPr lang="en-M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A8E0E-87AC-4DAB-8D07-4D7DBC1A6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337BAF-E2D3-4B79-84D0-70C975B088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8F971-2E08-4AE2-BB1B-4ABA6A86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0DDF78-13B2-42B6-8AA5-82067FB5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D6635-95FA-4812-AC75-5C7504CF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37FB01-1582-4703-A3B4-44AB7213D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3775" y="40863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1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554377c-0811-4542-b3f4-c4cf1d9438dc" xsi:nil="true"/>
    <ReferenceId xmlns="f554377c-0811-4542-b3f4-c4cf1d9438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F841260B8034D8CC19AA7D3B95677" ma:contentTypeVersion="11" ma:contentTypeDescription="Create a new document." ma:contentTypeScope="" ma:versionID="67b87b645b19eb9ba992d3ea37c80b0f">
  <xsd:schema xmlns:xsd="http://www.w3.org/2001/XMLSchema" xmlns:xs="http://www.w3.org/2001/XMLSchema" xmlns:p="http://schemas.microsoft.com/office/2006/metadata/properties" xmlns:ns2="f554377c-0811-4542-b3f4-c4cf1d9438dc" targetNamespace="http://schemas.microsoft.com/office/2006/metadata/properties" ma:root="true" ma:fieldsID="2dfbf867751767b26fee997d4a1723ea" ns2:_="">
    <xsd:import namespace="f554377c-0811-4542-b3f4-c4cf1d9438d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4377c-0811-4542-b3f4-c4cf1d9438d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CABE4-909F-4611-A0E1-6E45080B3C9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07C1F5B-A1D0-429A-8E7C-3E271353D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AC2A3-4B76-4711-B034-A7BF2A201FA6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Angle lines design</Template>
  <TotalTime>79</TotalTime>
  <Words>26</Words>
  <Application>Microsoft Office PowerPoint</Application>
  <PresentationFormat>Widescreen</PresentationFormat>
  <Paragraphs>15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Univers Condensed Light</vt:lpstr>
      <vt:lpstr>Walbaum Display Light</vt:lpstr>
      <vt:lpstr>AngleLinesVTI</vt:lpstr>
      <vt:lpstr>Sevilla</vt:lpstr>
      <vt:lpstr>INformación</vt:lpstr>
      <vt:lpstr>La catedral</vt:lpstr>
      <vt:lpstr>Las fiestas</vt:lpstr>
      <vt:lpstr>flamenco</vt:lpstr>
      <vt:lpstr>!Gracias por escuchar!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Sevilla</dc:title>
  <dc:creator>Kylie Camilleri</dc:creator>
  <cp:lastModifiedBy>Kylie Camilleri</cp:lastModifiedBy>
  <cp:revision>8</cp:revision>
  <dcterms:created xsi:type="dcterms:W3CDTF">2021-04-07T13:17:32Z</dcterms:created>
  <dcterms:modified xsi:type="dcterms:W3CDTF">2021-04-07T14:37:03Z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0x010100CE3F841260B8034D8CC19AA7D3B95677</vt:lpwstr>
  </property>
</Properties>
</file>