
<file path=[Content_Types].xml><?xml version="1.0" encoding="utf-8"?>
<Types xmlns="http://schemas.openxmlformats.org/package/2006/content-types">
  <Default Extension="xml" ContentType="application/vnd.openxmlformats-package.core-properties+xml"/>
  <Default Extension="jpeg" ContentType="image/jpeg"/>
  <Default Extension="png" ContentType="image/png"/>
  <Default Extension="mp4" ContentType="video/mp4"/>
  <Default Extension="rels" ContentType="application/vnd.openxmlformats-package.relationship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customXml/item3.xml" ContentType="application/xml"/>
  <Override PartName="/customXml/itemProps3.xml" ContentType="application/vnd.openxmlformats-officedocument.customXmlProperties+xml"/>
  <Override PartName="/ppt/viewProps.xml" ContentType="application/vnd.openxmlformats-officedocument.presentationml.viewProps+xml"/>
  <Override PartName="/customXml/item2.xml" ContentType="application/xml"/>
  <Override PartName="/customXml/itemProps2.xml" ContentType="application/vnd.openxmlformats-officedocument.customXmlProperties+xml"/>
  <Override PartName="/customXml/item1.xml" ContentType="application/xml"/>
  <Override PartName="/customXml/itemProps1.xml" ContentType="application/vnd.openxmlformats-officedocument.customXmlProperties+xml"/>
  <Override PartName="/ppt/presProps.xml" ContentType="application/vnd.openxmlformats-officedocument.presentationml.presProps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changesInfos/changesInfo1.xml" ContentType="application/vnd.ms-powerpoint.changesinfo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Id3" /><Relationship Type="http://schemas.openxmlformats.org/package/2006/relationships/metadata/thumbnail" Target="/docProps/thumbnail.jpeg" Id="rId2" /><Relationship Type="http://schemas.openxmlformats.org/officeDocument/2006/relationships/officeDocument" Target="/ppt/presentation.xml" Id="rId1" /><Relationship Type="http://schemas.openxmlformats.org/officeDocument/2006/relationships/custom-properties" Target="/docProps/custom.xml" Id="rId5" /><Relationship Type="http://schemas.openxmlformats.org/officeDocument/2006/relationships/extended-properties" Target="/docProps/app.xml" Id="rId4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522A92-9862-43B9-A0E3-A83A9B4EAD8E}" v="2" dt="2021-04-09T14:31:50.4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theme" Target="/ppt/theme/theme1.xml" Id="rId8" /><Relationship Type="http://schemas.openxmlformats.org/officeDocument/2006/relationships/customXml" Target="/customXml/item3.xml" Id="rId3" /><Relationship Type="http://schemas.openxmlformats.org/officeDocument/2006/relationships/viewProps" Target="/ppt/viewProps.xml" Id="rId7" /><Relationship Type="http://schemas.openxmlformats.org/officeDocument/2006/relationships/customXml" Target="/customXml/item2.xml" Id="rId2" /><Relationship Type="http://schemas.openxmlformats.org/officeDocument/2006/relationships/customXml" Target="/customXml/item1.xml" Id="rId1" /><Relationship Type="http://schemas.openxmlformats.org/officeDocument/2006/relationships/presProps" Target="/ppt/presProps.xml" Id="rId6" /><Relationship Type="http://schemas.microsoft.com/office/2015/10/relationships/revisionInfo" Target="/ppt/revisionInfo.xml" Id="rId11" /><Relationship Type="http://schemas.openxmlformats.org/officeDocument/2006/relationships/slide" Target="/ppt/slides/slide1.xml" Id="rId5" /><Relationship Type="http://schemas.microsoft.com/office/2016/11/relationships/changesInfo" Target="/ppt/changesInfos/changesInfo1.xml" Id="rId10" /><Relationship Type="http://schemas.openxmlformats.org/officeDocument/2006/relationships/slideMaster" Target="/ppt/slideMasters/slideMaster1.xml" Id="rId4" /><Relationship Type="http://schemas.openxmlformats.org/officeDocument/2006/relationships/tableStyles" Target="/ppt/tableStyles.xml" Id="rId9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ya' Agius" userId="S::moya.agius@ilearn.edu.mt::11be536a-8523-4834-98a4-1e90fe1262f3" providerId="AD" clId="Web-{29522A92-9862-43B9-A0E3-A83A9B4EAD8E}"/>
    <pc:docChg chg="modSld">
      <pc:chgData name="Moya' Agius" userId="S::moya.agius@ilearn.edu.mt::11be536a-8523-4834-98a4-1e90fe1262f3" providerId="AD" clId="Web-{29522A92-9862-43B9-A0E3-A83A9B4EAD8E}" dt="2021-04-09T14:31:50.428" v="1" actId="1076"/>
      <pc:docMkLst>
        <pc:docMk/>
      </pc:docMkLst>
      <pc:sldChg chg="modSp">
        <pc:chgData name="Moya' Agius" userId="S::moya.agius@ilearn.edu.mt::11be536a-8523-4834-98a4-1e90fe1262f3" providerId="AD" clId="Web-{29522A92-9862-43B9-A0E3-A83A9B4EAD8E}" dt="2021-04-09T14:31:50.428" v="1" actId="1076"/>
        <pc:sldMkLst>
          <pc:docMk/>
          <pc:sldMk cId="1177893262" sldId="256"/>
        </pc:sldMkLst>
        <pc:picChg chg="mod">
          <ac:chgData name="Moya' Agius" userId="S::moya.agius@ilearn.edu.mt::11be536a-8523-4834-98a4-1e90fe1262f3" providerId="AD" clId="Web-{29522A92-9862-43B9-A0E3-A83A9B4EAD8E}" dt="2021-04-09T14:31:50.428" v="1" actId="1076"/>
          <ac:picMkLst>
            <pc:docMk/>
            <pc:sldMk cId="1177893262" sldId="256"/>
            <ac:picMk id="4" creationId="{4AE1FCF0-51F7-4F16-904F-FFFD9D59C5D1}"/>
          </ac:picMkLst>
        </pc:picChg>
      </pc:sldChg>
    </pc:docChg>
  </pc:docChgLst>
</pc:chgInfo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B9C88-6465-45B5-BFDD-5C8F3C3CF6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577509-4B00-4D78-97BD-8B7DBB33F2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6769A-86B6-42A7-A3EF-CC58C76CE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3AA3-D34E-45A9-A50D-1401C189380C}" type="datetimeFigureOut">
              <a:rPr lang="en-GB" smtClean="0"/>
              <a:t>09/04/2021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47072-A00F-468C-8F77-C19015EF1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B43D2-51F6-4F53-AFEC-CF2D3B802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8D87-8785-4A12-8FA0-3818E090CE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473862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Id12" /><Relationship Type="http://schemas.openxmlformats.org/officeDocument/2006/relationships/slideLayout" Target="/ppt/slideLayouts/slideLayout1.xml" Id="rId1" /></Relationships>
</file>

<file path=ppt/slideMasters/slideMaster1.xml><?xml version="1.0" encoding="utf-8"?>
<p:sldMaster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BFCC42-B415-47E4-B37B-23F06A344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048B7-5E60-40E1-BD9C-1FBEE07FA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C4ED0-6EBE-4F72-9D4C-D82A759898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A3AA3-D34E-45A9-A50D-1401C189380C}" type="datetimeFigureOut">
              <a:rPr lang="en-GB" smtClean="0"/>
              <a:t>09/04/2021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05E88-246A-4084-8230-AE0CB28AE1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E0C55-2525-4118-8B27-25DEFDBE9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B8D87-8785-4A12-8FA0-3818E090CE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46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3" /><Relationship Type="http://schemas.openxmlformats.org/officeDocument/2006/relationships/image" Target="/ppt/media/image1.png" Id="rId4" /><Relationship Type="http://schemas.openxmlformats.org/officeDocument/2006/relationships/video" Target="/ppt/media/media1.mp4" Id="rId2" /><Relationship Type="http://schemas.microsoft.com/office/2007/relationships/media" Target="/ppt/media/media1.mp4" Id="rId1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4C70F-8FBD-4C39-A8FE-316572B3A1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7CF6AB-6396-40DC-BED3-5613CE4DA7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onda">
            <a:hlinkClick r:id="" action="ppaction://media"/>
            <a:extLst>
              <a:ext uri="{FF2B5EF4-FFF2-40B4-BE49-F238E27FC236}">
                <a16:creationId xmlns:a16="http://schemas.microsoft.com/office/drawing/2014/main" id="{4AE1FCF0-51F7-4F16-904F-FFFD9D59C5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9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?><Relationships xmlns="http://schemas.openxmlformats.org/package/2006/relationships"><Relationship Type="http://schemas.openxmlformats.org/officeDocument/2006/relationships/customXmlProps" Target="/customXml/itemProps1.xml" Id="rId1" /></Relationships>
</file>

<file path=customXml/_rels/item2.xml.rels>&#65279;<?xml version="1.0" encoding="utf-8"?><Relationships xmlns="http://schemas.openxmlformats.org/package/2006/relationships"><Relationship Type="http://schemas.openxmlformats.org/officeDocument/2006/relationships/customXmlProps" Target="/customXml/itemProps2.xml" Id="rId1" /></Relationships>
</file>

<file path=customXml/_rels/item3.xml.rels>&#65279;<?xml version="1.0" encoding="utf-8"?><Relationships xmlns="http://schemas.openxmlformats.org/package/2006/relationships"><Relationship Type="http://schemas.openxmlformats.org/officeDocument/2006/relationships/customXmlProps" Target="/customXml/itemProps3.xml" Id="rId1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f554377c-0811-4542-b3f4-c4cf1d9438d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3F841260B8034D8CC19AA7D3B95677" ma:contentTypeVersion="11" ma:contentTypeDescription="Create a new document." ma:contentTypeScope="" ma:versionID="67b87b645b19eb9ba992d3ea37c80b0f">
  <xsd:schema xmlns:xsd="http://www.w3.org/2001/XMLSchema" xmlns:xs="http://www.w3.org/2001/XMLSchema" xmlns:p="http://schemas.microsoft.com/office/2006/metadata/properties" xmlns:ns2="f554377c-0811-4542-b3f4-c4cf1d9438dc" targetNamespace="http://schemas.microsoft.com/office/2006/metadata/properties" ma:root="true" ma:fieldsID="2dfbf867751767b26fee997d4a1723ea" ns2:_="">
    <xsd:import namespace="f554377c-0811-4542-b3f4-c4cf1d9438dc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54377c-0811-4542-b3f4-c4cf1d9438dc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222B83-4F90-421C-8EDE-D983F8C56B7E}">
  <ds:schemaRefs>
    <ds:schemaRef ds:uri="http://schemas.microsoft.com/office/2006/metadata/properties"/>
    <ds:schemaRef ds:uri="http://schemas.microsoft.com/office/infopath/2007/PartnerControls"/>
    <ds:schemaRef ds:uri="f554377c-0811-4542-b3f4-c4cf1d9438dc"/>
  </ds:schemaRefs>
</ds:datastoreItem>
</file>

<file path=customXml/itemProps2.xml><?xml version="1.0" encoding="utf-8"?>
<ds:datastoreItem xmlns:ds="http://schemas.openxmlformats.org/officeDocument/2006/customXml" ds:itemID="{483AFB93-8AE8-4443-B097-0F5CF9C35A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C808C8-6853-4380-909B-25C6528BF3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54377c-0811-4542-b3f4-c4cf1d9438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Aspin Agius</dc:creator>
  <cp:lastModifiedBy>Aspin Agius</cp:lastModifiedBy>
  <cp:revision>4</cp:revision>
  <dcterms:created xsi:type="dcterms:W3CDTF">2021-04-09T14:29:07Z</dcterms:created>
  <dcterms:modified xsi:type="dcterms:W3CDTF">2021-04-09T14:31:57Z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0x010100CE3F841260B8034D8CC19AA7D3B95677</vt:lpwstr>
  </property>
</Properties>
</file>