
<file path=[Content_Types].xml><?xml version="1.0" encoding="utf-8"?>
<Types xmlns="http://schemas.openxmlformats.org/package/2006/content-types">
  <Default Extension="xml" ContentType="application/vnd.openxmlformats-package.core-properties+xml"/>
  <Default Extension="jpeg" ContentType="image/jpeg"/>
  <Default Extension="png" ContentType="image/png"/>
  <Default Extension="wdp" ContentType="image/vnd.ms-photo"/>
  <Default Extension="m4a" ContentType="audio/mp4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tags/tag7.xml" ContentType="application/vnd.openxmlformats-officedocument.presentationml.tags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slides/slide2.xml" ContentType="application/vnd.openxmlformats-officedocument.presentationml.slide+xml"/>
  <Override PartName="/ppt/tags/tag2.xml" ContentType="application/vnd.openxmlformats-officedocument.presentationml.tags+xml"/>
  <Override PartName="/ppt/slides/slide6.xml" ContentType="application/vnd.openxmlformats-officedocument.presentationml.slide+xml"/>
  <Override PartName="/ppt/tags/tag6.xml" ContentType="application/vnd.openxmlformats-officedocument.presentationml.tags+xml"/>
  <Override PartName="/ppt/tableStyles.xml" ContentType="application/vnd.openxmlformats-officedocument.presentationml.tableStyles+xml"/>
  <Override PartName="/customXml/item3.xml" ContentType="application/xml"/>
  <Override PartName="/customXml/itemProps3.xml" ContentType="application/vnd.openxmlformats-officedocument.customXmlProperties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customXml/item2.xml" ContentType="application/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tags/tag5.xml" ContentType="application/vnd.openxmlformats-officedocument.presentationml.tags+xml"/>
  <Override PartName="/ppt/slides/slide4.xml" ContentType="application/vnd.openxmlformats-officedocument.presentationml.slide+xml"/>
  <Override PartName="/ppt/tags/tag4.xml" ContentType="application/vnd.openxmlformats-officedocument.presentationml.tags+xml"/>
  <Override PartName="/customXml/item1.xml" ContentType="application/xml"/>
  <Override PartName="/customXml/itemProps1.xml" ContentType="application/vnd.openxmlformats-officedocument.customXmlProperties+xml"/>
  <Override PartName="/ppt/viewProps.xml" ContentType="application/vnd.openxmlformats-officedocument.presentationml.viewProps+xml"/>
  <Override PartName="/ppt/slides/slide3.xml" ContentType="application/vnd.openxmlformats-officedocument.presentationml.slide+xml"/>
  <Override PartName="/ppt/tags/tag3.xml" ContentType="application/vnd.openxmlformats-officedocument.presentationml.tag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ustom.xml" ContentType="application/vnd.openxmlformats-officedocument.custom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Id3" /><Relationship Type="http://schemas.openxmlformats.org/package/2006/relationships/metadata/thumbnail" Target="/docProps/thumbnail.jpeg" Id="rId2" /><Relationship Type="http://schemas.openxmlformats.org/officeDocument/2006/relationships/officeDocument" Target="/ppt/presentation.xml" Id="rId1" /><Relationship Type="http://schemas.openxmlformats.org/officeDocument/2006/relationships/custom-properties" Target="/docProps/custom.xml" Id="rId5" /><Relationship Type="http://schemas.openxmlformats.org/officeDocument/2006/relationships/extended-properties" Target="/docProps/app.xml" Id="rId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D8164F-BDCE-499E-A295-F3E6DC500B01}" v="164" dt="2021-04-05T17:39:49.2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1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/ppt/slides/slide7.xml" Id="rId8" /><Relationship Type="http://schemas.microsoft.com/office/2016/11/relationships/changesInfo" Target="/ppt/changesInfos/changesInfo1.xml" Id="rId13" /><Relationship Type="http://schemas.openxmlformats.org/officeDocument/2006/relationships/slide" Target="/ppt/slides/slide2.xml" Id="rId3" /><Relationship Type="http://schemas.openxmlformats.org/officeDocument/2006/relationships/slide" Target="/ppt/slides/slide6.xml" Id="rId7" /><Relationship Type="http://schemas.openxmlformats.org/officeDocument/2006/relationships/tableStyles" Target="/ppt/tableStyles.xml" Id="rId12" /><Relationship Type="http://schemas.openxmlformats.org/officeDocument/2006/relationships/customXml" Target="/customXml/item3.xml" Id="rId17" /><Relationship Type="http://schemas.openxmlformats.org/officeDocument/2006/relationships/slide" Target="/ppt/slides/slide1.xml" Id="rId2" /><Relationship Type="http://schemas.openxmlformats.org/officeDocument/2006/relationships/customXml" Target="/customXml/item2.xml" Id="rId16" /><Relationship Type="http://schemas.openxmlformats.org/officeDocument/2006/relationships/slideMaster" Target="/ppt/slideMasters/slideMaster1.xml" Id="rId1" /><Relationship Type="http://schemas.openxmlformats.org/officeDocument/2006/relationships/slide" Target="/ppt/slides/slide5.xml" Id="rId6" /><Relationship Type="http://schemas.openxmlformats.org/officeDocument/2006/relationships/theme" Target="/ppt/theme/theme1.xml" Id="rId11" /><Relationship Type="http://schemas.openxmlformats.org/officeDocument/2006/relationships/slide" Target="/ppt/slides/slide4.xml" Id="rId5" /><Relationship Type="http://schemas.openxmlformats.org/officeDocument/2006/relationships/customXml" Target="/customXml/item1.xml" Id="rId15" /><Relationship Type="http://schemas.openxmlformats.org/officeDocument/2006/relationships/viewProps" Target="/ppt/viewProps.xml" Id="rId10" /><Relationship Type="http://schemas.openxmlformats.org/officeDocument/2006/relationships/slide" Target="/ppt/slides/slide3.xml" Id="rId4" /><Relationship Type="http://schemas.openxmlformats.org/officeDocument/2006/relationships/presProps" Target="/ppt/presProps.xml" Id="rId9" /><Relationship Type="http://schemas.microsoft.com/office/2015/10/relationships/revisionInfo" Target="/ppt/revisionInfo.xml" Id="rId14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h Smith" userId="1f43591b-3bca-49ef-8cb0-88f52c5e589f" providerId="ADAL" clId="{8DD8164F-BDCE-499E-A295-F3E6DC500B01}"/>
    <pc:docChg chg="undo custSel addSld delSld modSld">
      <pc:chgData name="Judith Smith" userId="1f43591b-3bca-49ef-8cb0-88f52c5e589f" providerId="ADAL" clId="{8DD8164F-BDCE-499E-A295-F3E6DC500B01}" dt="2021-04-05T17:40:02.063" v="276" actId="1076"/>
      <pc:docMkLst>
        <pc:docMk/>
      </pc:docMkLst>
      <pc:sldChg chg="addSp modSp mod modTransition modAnim">
        <pc:chgData name="Judith Smith" userId="1f43591b-3bca-49ef-8cb0-88f52c5e589f" providerId="ADAL" clId="{8DD8164F-BDCE-499E-A295-F3E6DC500B01}" dt="2021-04-05T17:40:02.063" v="276" actId="1076"/>
        <pc:sldMkLst>
          <pc:docMk/>
          <pc:sldMk cId="302905827" sldId="256"/>
        </pc:sldMkLst>
        <pc:spChg chg="mod">
          <ac:chgData name="Judith Smith" userId="1f43591b-3bca-49ef-8cb0-88f52c5e589f" providerId="ADAL" clId="{8DD8164F-BDCE-499E-A295-F3E6DC500B01}" dt="2021-04-05T10:30:17.658" v="112" actId="1076"/>
          <ac:spMkLst>
            <pc:docMk/>
            <pc:sldMk cId="302905827" sldId="256"/>
            <ac:spMk id="3" creationId="{EB6FAE20-4B14-4DAA-A876-FF53BF05EEDC}"/>
          </ac:spMkLst>
        </pc:spChg>
        <pc:picChg chg="mod">
          <ac:chgData name="Judith Smith" userId="1f43591b-3bca-49ef-8cb0-88f52c5e589f" providerId="ADAL" clId="{8DD8164F-BDCE-499E-A295-F3E6DC500B01}" dt="2021-04-05T17:40:02.063" v="276" actId="1076"/>
          <ac:picMkLst>
            <pc:docMk/>
            <pc:sldMk cId="302905827" sldId="256"/>
            <ac:picMk id="5" creationId="{74E932B1-95BE-43B8-84DD-2BADF793A7D6}"/>
          </ac:picMkLst>
        </pc:picChg>
        <pc:picChg chg="add mod">
          <ac:chgData name="Judith Smith" userId="1f43591b-3bca-49ef-8cb0-88f52c5e589f" providerId="ADAL" clId="{8DD8164F-BDCE-499E-A295-F3E6DC500B01}" dt="2021-04-05T17:12:23.579" v="233"/>
          <ac:picMkLst>
            <pc:docMk/>
            <pc:sldMk cId="302905827" sldId="256"/>
            <ac:picMk id="6" creationId="{2FCED627-4F1A-4476-9651-12D67CB238C6}"/>
          </ac:picMkLst>
        </pc:picChg>
      </pc:sldChg>
      <pc:sldChg chg="addSp delSp modSp mod modTransition modAnim">
        <pc:chgData name="Judith Smith" userId="1f43591b-3bca-49ef-8cb0-88f52c5e589f" providerId="ADAL" clId="{8DD8164F-BDCE-499E-A295-F3E6DC500B01}" dt="2021-04-05T17:13:40.485" v="234"/>
        <pc:sldMkLst>
          <pc:docMk/>
          <pc:sldMk cId="2105602544" sldId="257"/>
        </pc:sldMkLst>
        <pc:spChg chg="mod">
          <ac:chgData name="Judith Smith" userId="1f43591b-3bca-49ef-8cb0-88f52c5e589f" providerId="ADAL" clId="{8DD8164F-BDCE-499E-A295-F3E6DC500B01}" dt="2021-04-05T10:30:27.743" v="113" actId="1076"/>
          <ac:spMkLst>
            <pc:docMk/>
            <pc:sldMk cId="2105602544" sldId="257"/>
            <ac:spMk id="2" creationId="{E34E3347-5C94-44A8-8F03-17F4A8D5D584}"/>
          </ac:spMkLst>
        </pc:spChg>
        <pc:picChg chg="add del mod">
          <ac:chgData name="Judith Smith" userId="1f43591b-3bca-49ef-8cb0-88f52c5e589f" providerId="ADAL" clId="{8DD8164F-BDCE-499E-A295-F3E6DC500B01}" dt="2021-04-05T17:13:40.485" v="234"/>
          <ac:picMkLst>
            <pc:docMk/>
            <pc:sldMk cId="2105602544" sldId="257"/>
            <ac:picMk id="7" creationId="{B7253AF9-3036-42F9-B554-0142C764DC7C}"/>
          </ac:picMkLst>
        </pc:picChg>
        <pc:picChg chg="add mod">
          <ac:chgData name="Judith Smith" userId="1f43591b-3bca-49ef-8cb0-88f52c5e589f" providerId="ADAL" clId="{8DD8164F-BDCE-499E-A295-F3E6DC500B01}" dt="2021-04-05T17:13:40.485" v="234"/>
          <ac:picMkLst>
            <pc:docMk/>
            <pc:sldMk cId="2105602544" sldId="257"/>
            <ac:picMk id="8" creationId="{84EF9347-7556-4CF7-A15D-708D02901F23}"/>
          </ac:picMkLst>
        </pc:picChg>
      </pc:sldChg>
      <pc:sldChg chg="addSp delSp modSp mod modTransition modAnim">
        <pc:chgData name="Judith Smith" userId="1f43591b-3bca-49ef-8cb0-88f52c5e589f" providerId="ADAL" clId="{8DD8164F-BDCE-499E-A295-F3E6DC500B01}" dt="2021-04-05T17:17:36.222" v="236"/>
        <pc:sldMkLst>
          <pc:docMk/>
          <pc:sldMk cId="2527240437" sldId="258"/>
        </pc:sldMkLst>
        <pc:spChg chg="mod">
          <ac:chgData name="Judith Smith" userId="1f43591b-3bca-49ef-8cb0-88f52c5e589f" providerId="ADAL" clId="{8DD8164F-BDCE-499E-A295-F3E6DC500B01}" dt="2021-04-05T10:30:38.927" v="115" actId="1076"/>
          <ac:spMkLst>
            <pc:docMk/>
            <pc:sldMk cId="2527240437" sldId="258"/>
            <ac:spMk id="2" creationId="{E67E202C-6B15-4E6B-B3DA-E24917596D66}"/>
          </ac:spMkLst>
        </pc:spChg>
        <pc:picChg chg="mod">
          <ac:chgData name="Judith Smith" userId="1f43591b-3bca-49ef-8cb0-88f52c5e589f" providerId="ADAL" clId="{8DD8164F-BDCE-499E-A295-F3E6DC500B01}" dt="2021-04-05T10:30:40.996" v="116" actId="1076"/>
          <ac:picMkLst>
            <pc:docMk/>
            <pc:sldMk cId="2527240437" sldId="258"/>
            <ac:picMk id="4" creationId="{5B38B711-C877-4626-9DC8-7601420FC9BE}"/>
          </ac:picMkLst>
        </pc:picChg>
        <pc:picChg chg="add del mod">
          <ac:chgData name="Judith Smith" userId="1f43591b-3bca-49ef-8cb0-88f52c5e589f" providerId="ADAL" clId="{8DD8164F-BDCE-499E-A295-F3E6DC500B01}" dt="2021-04-05T17:17:36.222" v="236"/>
          <ac:picMkLst>
            <pc:docMk/>
            <pc:sldMk cId="2527240437" sldId="258"/>
            <ac:picMk id="5" creationId="{B30EA91E-9753-40BA-9F6B-8E73A9FF6219}"/>
          </ac:picMkLst>
        </pc:picChg>
        <pc:picChg chg="add mod">
          <ac:chgData name="Judith Smith" userId="1f43591b-3bca-49ef-8cb0-88f52c5e589f" providerId="ADAL" clId="{8DD8164F-BDCE-499E-A295-F3E6DC500B01}" dt="2021-04-05T17:17:36.222" v="236"/>
          <ac:picMkLst>
            <pc:docMk/>
            <pc:sldMk cId="2527240437" sldId="258"/>
            <ac:picMk id="6" creationId="{7FCA54FB-F53B-4990-BDE4-8F92E02C83E4}"/>
          </ac:picMkLst>
        </pc:picChg>
      </pc:sldChg>
      <pc:sldChg chg="addSp modSp mod modTransition modAnim">
        <pc:chgData name="Judith Smith" userId="1f43591b-3bca-49ef-8cb0-88f52c5e589f" providerId="ADAL" clId="{8DD8164F-BDCE-499E-A295-F3E6DC500B01}" dt="2021-04-05T17:21:53.753" v="239" actId="1076"/>
        <pc:sldMkLst>
          <pc:docMk/>
          <pc:sldMk cId="1935835755" sldId="259"/>
        </pc:sldMkLst>
        <pc:picChg chg="add mod">
          <ac:chgData name="Judith Smith" userId="1f43591b-3bca-49ef-8cb0-88f52c5e589f" providerId="ADAL" clId="{8DD8164F-BDCE-499E-A295-F3E6DC500B01}" dt="2021-04-05T17:21:53.753" v="239" actId="1076"/>
          <ac:picMkLst>
            <pc:docMk/>
            <pc:sldMk cId="1935835755" sldId="259"/>
            <ac:picMk id="6" creationId="{5B12492A-EEBA-4555-B96E-10D7EC569128}"/>
          </ac:picMkLst>
        </pc:picChg>
      </pc:sldChg>
      <pc:sldChg chg="addSp modSp mod modTransition modAnim">
        <pc:chgData name="Judith Smith" userId="1f43591b-3bca-49ef-8cb0-88f52c5e589f" providerId="ADAL" clId="{8DD8164F-BDCE-499E-A295-F3E6DC500B01}" dt="2021-04-05T17:27:57.096" v="240"/>
        <pc:sldMkLst>
          <pc:docMk/>
          <pc:sldMk cId="367382127" sldId="260"/>
        </pc:sldMkLst>
        <pc:spChg chg="mod">
          <ac:chgData name="Judith Smith" userId="1f43591b-3bca-49ef-8cb0-88f52c5e589f" providerId="ADAL" clId="{8DD8164F-BDCE-499E-A295-F3E6DC500B01}" dt="2021-04-05T10:31:08.155" v="121" actId="1076"/>
          <ac:spMkLst>
            <pc:docMk/>
            <pc:sldMk cId="367382127" sldId="260"/>
            <ac:spMk id="2" creationId="{88A6FECD-7E1F-42BE-9824-9A7337B566D3}"/>
          </ac:spMkLst>
        </pc:spChg>
        <pc:picChg chg="add mod">
          <ac:chgData name="Judith Smith" userId="1f43591b-3bca-49ef-8cb0-88f52c5e589f" providerId="ADAL" clId="{8DD8164F-BDCE-499E-A295-F3E6DC500B01}" dt="2021-04-05T10:37:42.983" v="154" actId="1076"/>
          <ac:picMkLst>
            <pc:docMk/>
            <pc:sldMk cId="367382127" sldId="260"/>
            <ac:picMk id="4" creationId="{9F72CEEE-D3F6-4164-9266-278F64304961}"/>
          </ac:picMkLst>
        </pc:picChg>
        <pc:picChg chg="add mod">
          <ac:chgData name="Judith Smith" userId="1f43591b-3bca-49ef-8cb0-88f52c5e589f" providerId="ADAL" clId="{8DD8164F-BDCE-499E-A295-F3E6DC500B01}" dt="2021-04-05T17:27:57.096" v="240"/>
          <ac:picMkLst>
            <pc:docMk/>
            <pc:sldMk cId="367382127" sldId="260"/>
            <ac:picMk id="5" creationId="{B84D9830-F820-4E8A-B8F3-C33803B82B02}"/>
          </ac:picMkLst>
        </pc:picChg>
        <pc:picChg chg="add mod">
          <ac:chgData name="Judith Smith" userId="1f43591b-3bca-49ef-8cb0-88f52c5e589f" providerId="ADAL" clId="{8DD8164F-BDCE-499E-A295-F3E6DC500B01}" dt="2021-04-05T10:36:33.212" v="147" actId="1076"/>
          <ac:picMkLst>
            <pc:docMk/>
            <pc:sldMk cId="367382127" sldId="260"/>
            <ac:picMk id="2050" creationId="{4D950705-C140-481B-9BA0-4F00DC8976CA}"/>
          </ac:picMkLst>
        </pc:picChg>
      </pc:sldChg>
      <pc:sldChg chg="addSp modSp mod modTransition modAnim">
        <pc:chgData name="Judith Smith" userId="1f43591b-3bca-49ef-8cb0-88f52c5e589f" providerId="ADAL" clId="{8DD8164F-BDCE-499E-A295-F3E6DC500B01}" dt="2021-04-05T17:31:15.077" v="241"/>
        <pc:sldMkLst>
          <pc:docMk/>
          <pc:sldMk cId="3859455284" sldId="261"/>
        </pc:sldMkLst>
        <pc:spChg chg="mod">
          <ac:chgData name="Judith Smith" userId="1f43591b-3bca-49ef-8cb0-88f52c5e589f" providerId="ADAL" clId="{8DD8164F-BDCE-499E-A295-F3E6DC500B01}" dt="2021-04-05T10:31:52.949" v="144" actId="1076"/>
          <ac:spMkLst>
            <pc:docMk/>
            <pc:sldMk cId="3859455284" sldId="261"/>
            <ac:spMk id="2" creationId="{F565976A-443E-40AF-9B8D-C89A5EA44BC7}"/>
          </ac:spMkLst>
        </pc:spChg>
        <pc:picChg chg="mod">
          <ac:chgData name="Judith Smith" userId="1f43591b-3bca-49ef-8cb0-88f52c5e589f" providerId="ADAL" clId="{8DD8164F-BDCE-499E-A295-F3E6DC500B01}" dt="2021-04-05T10:25:49.664" v="108" actId="1076"/>
          <ac:picMkLst>
            <pc:docMk/>
            <pc:sldMk cId="3859455284" sldId="261"/>
            <ac:picMk id="7" creationId="{A9EDF084-988D-4CAF-9615-E47BF26002CB}"/>
          </ac:picMkLst>
        </pc:picChg>
        <pc:picChg chg="add mod">
          <ac:chgData name="Judith Smith" userId="1f43591b-3bca-49ef-8cb0-88f52c5e589f" providerId="ADAL" clId="{8DD8164F-BDCE-499E-A295-F3E6DC500B01}" dt="2021-04-05T17:31:15.077" v="241"/>
          <ac:picMkLst>
            <pc:docMk/>
            <pc:sldMk cId="3859455284" sldId="261"/>
            <ac:picMk id="8" creationId="{06A10CE4-4C67-42AD-8BC2-EF06FF3DA248}"/>
          </ac:picMkLst>
        </pc:picChg>
      </pc:sldChg>
      <pc:sldChg chg="new del">
        <pc:chgData name="Judith Smith" userId="1f43591b-3bca-49ef-8cb0-88f52c5e589f" providerId="ADAL" clId="{8DD8164F-BDCE-499E-A295-F3E6DC500B01}" dt="2021-04-05T10:38:20.528" v="160" actId="47"/>
        <pc:sldMkLst>
          <pc:docMk/>
          <pc:sldMk cId="101391968" sldId="262"/>
        </pc:sldMkLst>
      </pc:sldChg>
      <pc:sldChg chg="addSp delSp modSp new mod modTransition delAnim modAnim">
        <pc:chgData name="Judith Smith" userId="1f43591b-3bca-49ef-8cb0-88f52c5e589f" providerId="ADAL" clId="{8DD8164F-BDCE-499E-A295-F3E6DC500B01}" dt="2021-04-05T17:37:19.028" v="272"/>
        <pc:sldMkLst>
          <pc:docMk/>
          <pc:sldMk cId="250972522" sldId="262"/>
        </pc:sldMkLst>
        <pc:spChg chg="mod">
          <ac:chgData name="Judith Smith" userId="1f43591b-3bca-49ef-8cb0-88f52c5e589f" providerId="ADAL" clId="{8DD8164F-BDCE-499E-A295-F3E6DC500B01}" dt="2021-04-05T17:35:27.352" v="267" actId="1076"/>
          <ac:spMkLst>
            <pc:docMk/>
            <pc:sldMk cId="250972522" sldId="262"/>
            <ac:spMk id="2" creationId="{C4ED6319-8742-46BD-BED5-25C27A04CC9B}"/>
          </ac:spMkLst>
        </pc:spChg>
        <pc:spChg chg="del">
          <ac:chgData name="Judith Smith" userId="1f43591b-3bca-49ef-8cb0-88f52c5e589f" providerId="ADAL" clId="{8DD8164F-BDCE-499E-A295-F3E6DC500B01}" dt="2021-04-05T10:39:01.689" v="194" actId="478"/>
          <ac:spMkLst>
            <pc:docMk/>
            <pc:sldMk cId="250972522" sldId="262"/>
            <ac:spMk id="3" creationId="{F8E7754C-92A2-4231-92BA-99CD0990C0B1}"/>
          </ac:spMkLst>
        </pc:spChg>
        <pc:picChg chg="add del mod ord">
          <ac:chgData name="Judith Smith" userId="1f43591b-3bca-49ef-8cb0-88f52c5e589f" providerId="ADAL" clId="{8DD8164F-BDCE-499E-A295-F3E6DC500B01}" dt="2021-04-05T17:33:11.600" v="242" actId="478"/>
          <ac:picMkLst>
            <pc:docMk/>
            <pc:sldMk cId="250972522" sldId="262"/>
            <ac:picMk id="4" creationId="{34A49786-DF69-4D5E-A835-C46913728AE0}"/>
          </ac:picMkLst>
        </pc:picChg>
        <pc:picChg chg="add mod ord">
          <ac:chgData name="Judith Smith" userId="1f43591b-3bca-49ef-8cb0-88f52c5e589f" providerId="ADAL" clId="{8DD8164F-BDCE-499E-A295-F3E6DC500B01}" dt="2021-04-05T17:35:04.132" v="260" actId="1076"/>
          <ac:picMkLst>
            <pc:docMk/>
            <pc:sldMk cId="250972522" sldId="262"/>
            <ac:picMk id="6" creationId="{2DFBBA62-BA68-456D-A396-A7FA4AAF2EF1}"/>
          </ac:picMkLst>
        </pc:picChg>
        <pc:picChg chg="add del mod">
          <ac:chgData name="Judith Smith" userId="1f43591b-3bca-49ef-8cb0-88f52c5e589f" providerId="ADAL" clId="{8DD8164F-BDCE-499E-A295-F3E6DC500B01}" dt="2021-04-05T17:37:19.028" v="272"/>
          <ac:picMkLst>
            <pc:docMk/>
            <pc:sldMk cId="250972522" sldId="262"/>
            <ac:picMk id="7" creationId="{46F293AD-D045-429D-8903-AC36610912E0}"/>
          </ac:picMkLst>
        </pc:picChg>
        <pc:picChg chg="add mod">
          <ac:chgData name="Judith Smith" userId="1f43591b-3bca-49ef-8cb0-88f52c5e589f" providerId="ADAL" clId="{8DD8164F-BDCE-499E-A295-F3E6DC500B01}" dt="2021-04-05T17:37:19.028" v="272"/>
          <ac:picMkLst>
            <pc:docMk/>
            <pc:sldMk cId="250972522" sldId="262"/>
            <ac:picMk id="8" creationId="{E577509D-68AB-4B55-9D52-6D5711FEC975}"/>
          </ac:picMkLst>
        </pc:picChg>
      </pc:sldChg>
    </pc:docChg>
  </pc:docChgLst>
</pc:chgInfo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image" Target="/ppt/media/image2.png" Id="rId2" /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Id18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1.xml" Id="rId1" /><Relationship Type="http://schemas.openxmlformats.org/officeDocument/2006/relationships/image" Target="/ppt/media/image1.png" Id="rId19" /></Relationships>
</file>

<file path=ppt/slideMasters/slideMaster1.xml><?xml version="1.0" encoding="utf-8"?>
<p:sldMaster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tags" Target="/ppt/tags/tag1.xml" Id="rId1" /><Relationship Type="http://schemas.openxmlformats.org/officeDocument/2006/relationships/image" Target="/ppt/media/image4.png" Id="rId6" /><Relationship Type="http://schemas.openxmlformats.org/officeDocument/2006/relationships/image" Target="/ppt/media/image3.png" Id="rId5" /><Relationship Type="http://schemas.openxmlformats.org/officeDocument/2006/relationships/slideLayout" Target="/ppt/slideLayouts/slideLayout1.xml" Id="rId4" /><Relationship Type="http://schemas.openxmlformats.org/officeDocument/2006/relationships/audio" Target="/ppt/media/media1.m4a" Id="rId3" /><Relationship Type="http://schemas.microsoft.com/office/2007/relationships/media" Target="/ppt/media/media1.m4a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image" Target="/ppt/media/image4.png" Id="rId8" /><Relationship Type="http://schemas.openxmlformats.org/officeDocument/2006/relationships/image" Target="/ppt/media/image6.png" Id="rId7" /><Relationship Type="http://schemas.openxmlformats.org/officeDocument/2006/relationships/tags" Target="/ppt/tags/tag2.xml" Id="rId1" /><Relationship Type="http://schemas.openxmlformats.org/officeDocument/2006/relationships/image" Target="/ppt/media/image5.jpeg" Id="rId6" /><Relationship Type="http://schemas.openxmlformats.org/officeDocument/2006/relationships/image" Target="/ppt/media/image1.png" Id="rId5" /><Relationship Type="http://schemas.openxmlformats.org/officeDocument/2006/relationships/slideLayout" Target="/ppt/slideLayouts/slideLayout2.xml" Id="rId4" /><Relationship Type="http://schemas.openxmlformats.org/officeDocument/2006/relationships/audio" Target="/ppt/media/media2.m4a" Id="rId3" /><Relationship Type="http://schemas.microsoft.com/office/2007/relationships/media" Target="/ppt/media/media2.m4a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tags" Target="/ppt/tags/tag3.xml" Id="rId1" /><Relationship Type="http://schemas.openxmlformats.org/officeDocument/2006/relationships/image" Target="/ppt/media/image4.png" Id="rId6" /><Relationship Type="http://schemas.openxmlformats.org/officeDocument/2006/relationships/image" Target="/ppt/media/image7.png" Id="rId5" /><Relationship Type="http://schemas.openxmlformats.org/officeDocument/2006/relationships/slideLayout" Target="/ppt/slideLayouts/slideLayout2.xml" Id="rId4" /><Relationship Type="http://schemas.openxmlformats.org/officeDocument/2006/relationships/audio" Target="/ppt/media/media3.m4a" Id="rId3" /><Relationship Type="http://schemas.microsoft.com/office/2007/relationships/media" Target="/ppt/media/media3.m4a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tags" Target="/ppt/tags/tag4.xml" Id="rId1" /><Relationship Type="http://schemas.openxmlformats.org/officeDocument/2006/relationships/image" Target="/ppt/media/image4.png" Id="rId6" /><Relationship Type="http://schemas.openxmlformats.org/officeDocument/2006/relationships/image" Target="/ppt/media/image8.png" Id="rId5" /><Relationship Type="http://schemas.openxmlformats.org/officeDocument/2006/relationships/slideLayout" Target="/ppt/slideLayouts/slideLayout2.xml" Id="rId4" /><Relationship Type="http://schemas.openxmlformats.org/officeDocument/2006/relationships/audio" Target="/ppt/media/media4.m4a" Id="rId3" /><Relationship Type="http://schemas.microsoft.com/office/2007/relationships/media" Target="/ppt/media/media4.m4a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image" Target="/ppt/media/image4.png" Id="rId7" /><Relationship Type="http://schemas.openxmlformats.org/officeDocument/2006/relationships/tags" Target="/ppt/tags/tag5.xml" Id="rId1" /><Relationship Type="http://schemas.openxmlformats.org/officeDocument/2006/relationships/image" Target="/ppt/media/image10.png" Id="rId6" /><Relationship Type="http://schemas.openxmlformats.org/officeDocument/2006/relationships/image" Target="/ppt/media/image9.jpeg" Id="rId5" /><Relationship Type="http://schemas.openxmlformats.org/officeDocument/2006/relationships/slideLayout" Target="/ppt/slideLayouts/slideLayout2.xml" Id="rId4" /><Relationship Type="http://schemas.openxmlformats.org/officeDocument/2006/relationships/audio" Target="/ppt/media/media5.m4a" Id="rId3" /><Relationship Type="http://schemas.microsoft.com/office/2007/relationships/media" Target="/ppt/media/media5.m4a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image" Target="/ppt/media/image4.png" Id="rId8" /><Relationship Type="http://schemas.openxmlformats.org/officeDocument/2006/relationships/image" Target="/ppt/media/image12.emf" Id="rId7" /><Relationship Type="http://schemas.openxmlformats.org/officeDocument/2006/relationships/tags" Target="/ppt/tags/tag6.xml" Id="rId1" /><Relationship Type="http://schemas.openxmlformats.org/officeDocument/2006/relationships/image" Target="/ppt/media/image11.emf" Id="rId6" /><Relationship Type="http://schemas.openxmlformats.org/officeDocument/2006/relationships/image" Target="/ppt/media/image1.png" Id="rId5" /><Relationship Type="http://schemas.openxmlformats.org/officeDocument/2006/relationships/slideLayout" Target="/ppt/slideLayouts/slideLayout2.xml" Id="rId4" /><Relationship Type="http://schemas.openxmlformats.org/officeDocument/2006/relationships/audio" Target="/ppt/media/media6.m4a" Id="rId3" /><Relationship Type="http://schemas.microsoft.com/office/2007/relationships/media" Target="/ppt/media/media6.m4a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image" Target="/ppt/media/image4.png" Id="rId7" /><Relationship Type="http://schemas.openxmlformats.org/officeDocument/2006/relationships/tags" Target="/ppt/tags/tag7.xml" Id="rId1" /><Relationship Type="http://schemas.microsoft.com/office/2007/relationships/hdphoto" Target="/ppt/media/hdphoto1.wdp" Id="rId6" /><Relationship Type="http://schemas.openxmlformats.org/officeDocument/2006/relationships/image" Target="/ppt/media/image13.png" Id="rId5" /><Relationship Type="http://schemas.openxmlformats.org/officeDocument/2006/relationships/slideLayout" Target="/ppt/slideLayouts/slideLayout2.xml" Id="rId4" /><Relationship Type="http://schemas.openxmlformats.org/officeDocument/2006/relationships/audio" Target="/ppt/media/media7.m4a" Id="rId3" /><Relationship Type="http://schemas.microsoft.com/office/2007/relationships/media" Target="/ppt/media/media7.m4a" Id="rId2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E932B1-95BE-43B8-84DD-2BADF793A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15509"/>
            <a:ext cx="12192000" cy="8132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794CAA-4E1D-4D2A-B2A0-596412C55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6313" y="551180"/>
            <a:ext cx="6064105" cy="1307804"/>
          </a:xfrm>
        </p:spPr>
        <p:txBody>
          <a:bodyPr>
            <a:noAutofit/>
          </a:bodyPr>
          <a:lstStyle/>
          <a:p>
            <a:r>
              <a:rPr lang="en-GB" sz="8800" dirty="0"/>
              <a:t>Granada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6FAE20-4B14-4DAA-A876-FF53BF05EE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7076" y="6515100"/>
            <a:ext cx="9448800" cy="685800"/>
          </a:xfrm>
        </p:spPr>
        <p:txBody>
          <a:bodyPr/>
          <a:lstStyle/>
          <a:p>
            <a:r>
              <a:rPr lang="en-GB" dirty="0"/>
              <a:t>Nathan Smith   7 Oslo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CED627-4F1A-4476-9651-12D67CB238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9058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Tm="7370">
        <p15:prstTrans prst="curtains"/>
      </p:transition>
    </mc:Choice>
    <mc:Fallback>
      <p:transition spd="slow" advTm="73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6170C6A3-18B6-424F-BF1E-57CF9592F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16F3102-D394-4F37-A4B8-E09923261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4E3347-5C94-44A8-8F03-17F4A8D5D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009" y="2105106"/>
            <a:ext cx="4124396" cy="3995343"/>
          </a:xfrm>
        </p:spPr>
        <p:txBody>
          <a:bodyPr anchor="b">
            <a:normAutofit fontScale="90000"/>
          </a:bodyPr>
          <a:lstStyle/>
          <a:p>
            <a:pPr algn="l"/>
            <a:r>
              <a:rPr lang="es-ES" sz="4800" dirty="0"/>
              <a:t>Granada se encuentra al pie de las montañas de Sierra Nevada.</a:t>
            </a:r>
            <a:br>
              <a:rPr lang="en-GB" sz="2200" dirty="0"/>
            </a:br>
            <a:endParaRPr lang="en-GB" sz="2200" dirty="0"/>
          </a:p>
        </p:txBody>
      </p:sp>
      <p:pic>
        <p:nvPicPr>
          <p:cNvPr id="1026" name="Picture 2" descr="California Sierra Nevada: 21 Beautiful, Undiscovered Places to See - Sunset  Magazine">
            <a:extLst>
              <a:ext uri="{FF2B5EF4-FFF2-40B4-BE49-F238E27FC236}">
                <a16:creationId xmlns:a16="http://schemas.microsoft.com/office/drawing/2014/main" id="{CF2E324B-C2E2-4D55-9748-6CF9128CA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r="27279" b="-2"/>
          <a:stretch/>
        </p:blipFill>
        <p:spPr bwMode="auto">
          <a:xfrm>
            <a:off x="5349607" y="746125"/>
            <a:ext cx="3314451" cy="33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ound Single Corner Rectangle 17">
            <a:extLst>
              <a:ext uri="{FF2B5EF4-FFF2-40B4-BE49-F238E27FC236}">
                <a16:creationId xmlns:a16="http://schemas.microsoft.com/office/drawing/2014/main" id="{1EBC9354-419F-4A43-932F-2C276FBF9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0817" y="1002026"/>
            <a:ext cx="2309217" cy="1684338"/>
          </a:xfrm>
          <a:prstGeom prst="round1Rect">
            <a:avLst>
              <a:gd name="adj" fmla="val 1129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 Single Corner Rectangle 16">
            <a:extLst>
              <a:ext uri="{FF2B5EF4-FFF2-40B4-BE49-F238E27FC236}">
                <a16:creationId xmlns:a16="http://schemas.microsoft.com/office/drawing/2014/main" id="{7F4B0439-E8F9-46EC-833D-B1BACE120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6241840" y="4259603"/>
            <a:ext cx="2417253" cy="1840846"/>
          </a:xfrm>
          <a:prstGeom prst="round1Rect">
            <a:avLst>
              <a:gd name="adj" fmla="val 1129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F734C3-276B-449B-AFFE-DAD5CB7A677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328" r="27568" b="3"/>
          <a:stretch/>
        </p:blipFill>
        <p:spPr>
          <a:xfrm>
            <a:off x="8810817" y="2822889"/>
            <a:ext cx="2695383" cy="353295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4EF9347-7556-4CF7-A15D-708D02901F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602544"/>
      </p:ext>
    </p:extLst>
  </p:cSld>
  <p:clrMapOvr>
    <a:masterClrMapping/>
  </p:clrMapOvr>
  <p:transition spd="slow" advTm="1361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E202C-6B15-4E6B-B3DA-E24917596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053" y="1043469"/>
            <a:ext cx="10268415" cy="1418086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Más de dos millones de turistas de todo el mundo visitan Granada cada año.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38B711-C877-4626-9DC8-7601420FC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077765" y="2384289"/>
            <a:ext cx="6036469" cy="402431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FCA54FB-F53B-4990-BDE4-8F92E02C83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7240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11108">
        <p14:glitter pattern="hexagon"/>
      </p:transition>
    </mc:Choice>
    <mc:Fallback>
      <p:transition spd="slow" advTm="111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57954-3589-4FEB-A91E-2A760609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537" y="422499"/>
            <a:ext cx="6142463" cy="5368798"/>
          </a:xfrm>
        </p:spPr>
        <p:txBody>
          <a:bodyPr>
            <a:normAutofit/>
          </a:bodyPr>
          <a:lstStyle/>
          <a:p>
            <a:pPr algn="l"/>
            <a:r>
              <a:rPr lang="es-ES" dirty="0"/>
              <a:t>Granada fue un reino musulmán durante ochocientos años, que es el dominio musulmán más largo de España.</a:t>
            </a:r>
            <a:endParaRPr lang="en-GB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7823E5-51D4-437C-B4FC-8C59A8052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6672" y="1025912"/>
            <a:ext cx="5628493" cy="5628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F8E38F-29D1-43A5-9B1C-BD5C47F698EA}"/>
              </a:ext>
            </a:extLst>
          </p:cNvPr>
          <p:cNvSpPr txBox="1"/>
          <p:nvPr/>
        </p:nvSpPr>
        <p:spPr>
          <a:xfrm>
            <a:off x="6049537" y="5418842"/>
            <a:ext cx="3727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Esta es una foto de los musulmanes en Granada España.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B12492A-EEBA-4555-B96E-10D7EC5691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13070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835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7709">
        <p14:vortex dir="r"/>
      </p:transition>
    </mc:Choice>
    <mc:Fallback>
      <p:transition spd="slow" advTm="17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6FECD-7E1F-42BE-9824-9A7337B56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15" y="1324464"/>
            <a:ext cx="7252009" cy="4766632"/>
          </a:xfrm>
        </p:spPr>
        <p:txBody>
          <a:bodyPr>
            <a:normAutofit fontScale="90000"/>
          </a:bodyPr>
          <a:lstStyle/>
          <a:p>
            <a:pPr algn="l"/>
            <a:r>
              <a:rPr lang="es-ES" dirty="0"/>
              <a:t>La población de Granada es de unas trescientos mil personas.</a:t>
            </a:r>
            <a:br>
              <a:rPr lang="es-ES" dirty="0"/>
            </a:br>
            <a:r>
              <a:rPr lang="es-ES" dirty="0"/>
              <a:t>El símbolo de la ciudad es la granada, lo cual es apropiado considerando que "granada" en inglés significa " pomegranate."</a:t>
            </a:r>
            <a:endParaRPr lang="en-GB" dirty="0"/>
          </a:p>
        </p:txBody>
      </p:sp>
      <p:pic>
        <p:nvPicPr>
          <p:cNvPr id="2050" name="Picture 2" descr="How To Cut A Pomegranate - Family Spice">
            <a:extLst>
              <a:ext uri="{FF2B5EF4-FFF2-40B4-BE49-F238E27FC236}">
                <a16:creationId xmlns:a16="http://schemas.microsoft.com/office/drawing/2014/main" id="{4D950705-C140-481B-9BA0-4F00DC897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145" y="454033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72CEEE-D3F6-4164-9266-278F643049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2878" y="-65646"/>
            <a:ext cx="2599267" cy="476663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4D9830-F820-4E8A-B8F3-C33803B82B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382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5025">
        <p14:ripple/>
      </p:transition>
    </mc:Choice>
    <mc:Fallback>
      <p:transition spd="slow" advTm="250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B015324-98EE-4370-8001-85C1278A1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E49BFF-40A2-4616-8638-9CBE4EC1F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FA50E9-70CA-4C49-B9F3-9A53AC8E9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88" y="386548"/>
            <a:ext cx="9259765" cy="608490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9EDF084-988D-4CAF-9615-E47BF2600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196335" y="965407"/>
            <a:ext cx="4481820" cy="296365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65976A-443E-40AF-9B8D-C89A5EA44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49" y="553636"/>
            <a:ext cx="3977639" cy="5750727"/>
          </a:xfrm>
          <a:solidFill>
            <a:schemeClr val="bg1">
              <a:alpha val="48000"/>
            </a:schemeClr>
          </a:solidFill>
        </p:spPr>
        <p:txBody>
          <a:bodyPr anchor="b">
            <a:noAutofit/>
          </a:bodyPr>
          <a:lstStyle/>
          <a:p>
            <a:pPr algn="ctr"/>
            <a:r>
              <a:rPr lang="es-ES" dirty="0"/>
              <a:t>Algunos lugares de interés de Granada son la Alhambra y el Parque Natural de Sierra Nevada.</a:t>
            </a:r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6A10CE4-4C67-42AD-8BC2-EF06FF3DA2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9455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16216">
        <p14:flash/>
      </p:transition>
    </mc:Choice>
    <mc:Fallback>
      <p:transition spd="slow" advTm="162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handwear&#10;&#10;Description automatically generated">
            <a:extLst>
              <a:ext uri="{FF2B5EF4-FFF2-40B4-BE49-F238E27FC236}">
                <a16:creationId xmlns:a16="http://schemas.microsoft.com/office/drawing/2014/main" id="{2DFBBA62-BA68-456D-A396-A7FA4AAF2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3185" y="-644958"/>
            <a:ext cx="7364143" cy="73641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ED6319-8742-46BD-BED5-25C27A04C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2279124"/>
            <a:ext cx="8610600" cy="2696637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Gracias por prestar atención, </a:t>
            </a:r>
            <a:br>
              <a:rPr lang="es-ES" dirty="0"/>
            </a:br>
            <a:br>
              <a:rPr lang="es-ES" dirty="0"/>
            </a:br>
            <a:r>
              <a:rPr lang="es-ES" dirty="0"/>
              <a:t>adiós!!</a:t>
            </a:r>
            <a:br>
              <a:rPr lang="es-ES" dirty="0"/>
            </a:br>
            <a:br>
              <a:rPr lang="es-ES" dirty="0"/>
            </a:br>
            <a:r>
              <a:rPr lang="es-ES" dirty="0"/>
              <a:t>:d</a:t>
            </a:r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577509D-68AB-4B55-9D52-6D5711FEC9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972522"/>
      </p:ext>
    </p:extLst>
  </p:cSld>
  <p:clrMapOvr>
    <a:masterClrMapping/>
  </p:clrMapOvr>
  <p:transition spd="slow" advTm="848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|2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customXml/_rels/item1.xml.rels>&#65279;<?xml version="1.0" encoding="utf-8"?><Relationships xmlns="http://schemas.openxmlformats.org/package/2006/relationships"><Relationship Type="http://schemas.openxmlformats.org/officeDocument/2006/relationships/customXmlProps" Target="/customXml/itemProps1.xml" Id="rId1" /></Relationships>
</file>

<file path=customXml/_rels/item2.xml.rels>&#65279;<?xml version="1.0" encoding="utf-8"?><Relationships xmlns="http://schemas.openxmlformats.org/package/2006/relationships"><Relationship Type="http://schemas.openxmlformats.org/officeDocument/2006/relationships/customXmlProps" Target="/customXml/itemProps2.xml" Id="rId1" /></Relationships>
</file>

<file path=customXml/_rels/item3.xml.rels>&#65279;<?xml version="1.0" encoding="utf-8"?><Relationships xmlns="http://schemas.openxmlformats.org/package/2006/relationships"><Relationship Type="http://schemas.openxmlformats.org/officeDocument/2006/relationships/customXmlProps" Target="/customXml/itemProps3.xml" Id="rId1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60F78669899743AA1C02B2FA6CDFF4" ma:contentTypeVersion="10" ma:contentTypeDescription="Create a new document." ma:contentTypeScope="" ma:versionID="8cfe53e602397601a5de1cc25b4fec67">
  <xsd:schema xmlns:xsd="http://www.w3.org/2001/XMLSchema" xmlns:xs="http://www.w3.org/2001/XMLSchema" xmlns:p="http://schemas.microsoft.com/office/2006/metadata/properties" xmlns:ns2="545b8fd2-5d19-4088-ad35-b45e896ebaa2" targetNamespace="http://schemas.microsoft.com/office/2006/metadata/properties" ma:root="true" ma:fieldsID="593ba3ecad889fdfc00200826fbedaa4" ns2:_="">
    <xsd:import namespace="545b8fd2-5d19-4088-ad35-b45e896ebaa2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b8fd2-5d19-4088-ad35-b45e896ebaa2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545b8fd2-5d19-4088-ad35-b45e896ebaa2" xsi:nil="true"/>
  </documentManagement>
</p:properties>
</file>

<file path=customXml/itemProps1.xml><?xml version="1.0" encoding="utf-8"?>
<ds:datastoreItem xmlns:ds="http://schemas.openxmlformats.org/officeDocument/2006/customXml" ds:itemID="{410248BD-5C8A-4687-B8B6-CDAAFACFDBC2}"/>
</file>

<file path=customXml/itemProps2.xml><?xml version="1.0" encoding="utf-8"?>
<ds:datastoreItem xmlns:ds="http://schemas.openxmlformats.org/officeDocument/2006/customXml" ds:itemID="{8B686EA9-9B58-44FF-878E-00183BDA241D}"/>
</file>

<file path=customXml/itemProps3.xml><?xml version="1.0" encoding="utf-8"?>
<ds:datastoreItem xmlns:ds="http://schemas.openxmlformats.org/officeDocument/2006/customXml" ds:itemID="{3165DF12-F9F0-42B6-92B4-3FECE62FFE0B}"/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510</TotalTime>
  <Words>129</Words>
  <Application>Microsoft Office PowerPoint</Application>
  <PresentationFormat>Widescreen</PresentationFormat>
  <Paragraphs>9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Century Gothic</vt:lpstr>
      <vt:lpstr>Vapor Trail</vt:lpstr>
      <vt:lpstr>Granada</vt:lpstr>
      <vt:lpstr>Granada se encuentra al pie de las montañas de Sierra Nevada. </vt:lpstr>
      <vt:lpstr>Más de dos millones de turistas de todo el mundo visitan Granada cada año.</vt:lpstr>
      <vt:lpstr>Granada fue un reino musulmán durante ochocientos años, que es el dominio musulmán más largo de España.</vt:lpstr>
      <vt:lpstr>La población de Granada es de unas trescientos mil personas. El símbolo de la ciudad es la granada, lo cual es apropiado considerando que "granada" en inglés significa " pomegranate."</vt:lpstr>
      <vt:lpstr>Algunos lugares de interés de Granada son la Alhambra y el Parque Natural de Sierra Nevada.</vt:lpstr>
      <vt:lpstr>Gracias por prestar atención,   adiós!!  :d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Granada</dc:title>
  <dc:creator>Judith Smith</dc:creator>
  <cp:lastModifiedBy>Judith Smith</cp:lastModifiedBy>
  <cp:revision>6</cp:revision>
  <dcterms:created xsi:type="dcterms:W3CDTF">2021-04-05T09:09:48Z</dcterms:created>
  <dcterms:modified xsi:type="dcterms:W3CDTF">2021-04-05T17:40:15Z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0x010100A160F78669899743AA1C02B2FA6CDFF4</vt:lpwstr>
  </property>
</Properties>
</file>