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5" r:id="rId4"/>
    <p:sldId id="277" r:id="rId5"/>
    <p:sldId id="276" r:id="rId6"/>
    <p:sldId id="278" r:id="rId7"/>
    <p:sldId id="279" r:id="rId8"/>
    <p:sldId id="280" r:id="rId9"/>
    <p:sldId id="281" r:id="rId10"/>
    <p:sldId id="282" r:id="rId11"/>
    <p:sldId id="266" r:id="rId12"/>
    <p:sldId id="283" r:id="rId13"/>
    <p:sldId id="286" r:id="rId14"/>
    <p:sldId id="287" r:id="rId15"/>
    <p:sldId id="288" r:id="rId16"/>
    <p:sldId id="289" r:id="rId17"/>
    <p:sldId id="290" r:id="rId18"/>
    <p:sldId id="291" r:id="rId19"/>
    <p:sldId id="292" r:id="rId20"/>
    <p:sldId id="271" r:id="rId21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33CC33"/>
    <a:srgbClr val="FF0000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1" autoAdjust="0"/>
    <p:restoredTop sz="94595" autoAdjust="0"/>
  </p:normalViewPr>
  <p:slideViewPr>
    <p:cSldViewPr>
      <p:cViewPr varScale="1">
        <p:scale>
          <a:sx n="56" d="100"/>
          <a:sy n="56" d="100"/>
        </p:scale>
        <p:origin x="952" y="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F9B2A8D-42CD-B050-EF7B-56F7D0EE5B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4FA6C13-430F-1B76-B6A9-9A74FC199F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C478962-5F1C-4EC0-BCA8-2C4CD2DC24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7B16D5-AC53-42E1-97D2-EAF4CDD643C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01399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7B6134D-A2F6-FED3-6840-847C509537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EFAE313-CD69-E907-5A46-0FA2962C34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50D1484-61C7-5F8F-9C65-0D83243436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C6E016-F82E-450A-B10D-74B0B2FD39B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38264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0B12A99-2E74-456D-EDB7-2EBFB3500B4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B571AD0-0A6F-BB82-FBC0-2C1BF9D255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227B59F-06C1-52B9-9050-0F63FE26E6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623CF9-28BF-42F6-87E4-58A2ADD3E8A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8494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FDFEA05-2CD6-FD2B-7E89-D121CC6C8C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B69E078-4B6F-A8E7-4180-CCE3860654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DA68C69-8F77-5289-91C1-29833B8F31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AE818C-22C0-4996-A406-9D05D89DEB6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7351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51DA818-6787-DEAF-CDFB-ABABBC4D38B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18E88A0-CBBE-9DCF-5FA6-803041603E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6875894-E837-02A4-CA4D-010F24680D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86463E-6F14-4BCA-9424-68454EDCC46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63667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FD3B05-816F-2C8C-85C2-F93961BE49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94EFEFC-B9E1-2855-B2D0-0B0A5192118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9DB2A65-CA34-E274-F376-1C7425656B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9E0F56-66C1-4FF4-BAB8-F0884355F24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1044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201A255-0E15-277F-7586-8A383C0A34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94A5672-0E2D-BE4A-11E1-829188ABF2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4349A43-8CBB-3C22-88BB-4A87A12146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36118D-8F3A-41CD-94DE-F7EEC822E5A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189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EDD6EC9-C73B-6BB1-A7BA-86E15268F6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5C0430C-62B7-F076-B78C-CCE033D866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D0CF1BB-BD0F-8D9A-A79E-0542A4CB86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BEF5E0-05EB-4856-A738-F853B48DBA8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80545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359F24F-2952-8DA9-07C7-0B8451CD1B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F446DAC-9963-68CB-EDFB-B8A04A7F5AF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42350B7-8B55-1203-DAC4-4255E04956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06EF5B-C2B7-4332-8ED9-2280E92884C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60756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25F7136-61C5-F0DA-5600-FE470B3857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BF2682-B477-203E-6798-52A71A3AFF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DF0607-15D1-1D85-3FD3-6586FE98C8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B4A7D7-8FC2-4F46-AC4A-E4067C629FD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43461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FB895C8-14B6-8F5A-BE90-79540E0D7A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409E276-D79C-F4DB-8BE5-E9EBD3803A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C9F8FA-C6F6-CFEB-9768-2F1CABEE62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7D1E76-9663-492B-A8B8-77B6A6450CD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53242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9A3ADA0-E69F-3FE7-0A08-4726EFEBA0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11DA2EF-3D2A-2687-D77E-513433C008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0DB0F4C8-D6FA-66FD-08BA-9B5FA437650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6AEF050-2FD0-FE5C-2EDD-B24A1BC27D5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45CA48B-D1F9-66D3-93DE-63970C8F740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B7081F6-FD23-40D9-9881-4F73173199C4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3" descr="npo0000d9">
            <a:extLst>
              <a:ext uri="{FF2B5EF4-FFF2-40B4-BE49-F238E27FC236}">
                <a16:creationId xmlns:a16="http://schemas.microsoft.com/office/drawing/2014/main" id="{CA20ADCD-BFC4-41D9-50C3-42A3D95BF0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DAC7FE"/>
              </a:clrFrom>
              <a:clrTo>
                <a:srgbClr val="DAC7FE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12776"/>
            <a:ext cx="6336704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50343A2-EE4C-0231-C8CE-820C06EF3130}"/>
              </a:ext>
            </a:extLst>
          </p:cNvPr>
          <p:cNvSpPr txBox="1"/>
          <p:nvPr/>
        </p:nvSpPr>
        <p:spPr>
          <a:xfrm>
            <a:off x="1475656" y="620688"/>
            <a:ext cx="61926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noProof="0" dirty="0">
                <a:ln>
                  <a:solidFill>
                    <a:srgbClr val="7030A0"/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Eras Bold ITC" panose="020B0907030504020204" pitchFamily="34" charset="0"/>
              </a:rPr>
              <a:t>Le petit déjeuner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55D1BA-0512-DA26-3BF4-08244EEEA6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po0000d7">
            <a:extLst>
              <a:ext uri="{FF2B5EF4-FFF2-40B4-BE49-F238E27FC236}">
                <a16:creationId xmlns:a16="http://schemas.microsoft.com/office/drawing/2014/main" id="{A97BEC3D-A2AA-8134-E634-968D5B1FEF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207" y="1775411"/>
            <a:ext cx="5939587" cy="5082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ext Box 3">
            <a:extLst>
              <a:ext uri="{FF2B5EF4-FFF2-40B4-BE49-F238E27FC236}">
                <a16:creationId xmlns:a16="http://schemas.microsoft.com/office/drawing/2014/main" id="{49FB3112-10FB-3F06-FD68-144FA68EAF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4655" y="404664"/>
            <a:ext cx="4254691" cy="584775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rgbClr val="FFCC99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Sur la table il y a …</a:t>
            </a:r>
            <a:endParaRPr lang="en-GB" sz="3200" b="1" dirty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41F4DD-10EA-9679-6527-9BE78269F15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065" t="4462" r="1248" b="19155"/>
          <a:stretch>
            <a:fillRect/>
          </a:stretch>
        </p:blipFill>
        <p:spPr>
          <a:xfrm rot="20608764">
            <a:off x="-152387" y="-136307"/>
            <a:ext cx="1768225" cy="961084"/>
          </a:xfrm>
          <a:prstGeom prst="rect">
            <a:avLst/>
          </a:prstGeom>
        </p:spPr>
      </p:pic>
      <p:sp>
        <p:nvSpPr>
          <p:cNvPr id="6" name="Line 4">
            <a:extLst>
              <a:ext uri="{FF2B5EF4-FFF2-40B4-BE49-F238E27FC236}">
                <a16:creationId xmlns:a16="http://schemas.microsoft.com/office/drawing/2014/main" id="{3C2BA1FA-EB8D-F55C-050C-3B7A27CAD63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731868" y="1804801"/>
            <a:ext cx="768334" cy="22684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Text Box 8">
            <a:extLst>
              <a:ext uri="{FF2B5EF4-FFF2-40B4-BE49-F238E27FC236}">
                <a16:creationId xmlns:a16="http://schemas.microsoft.com/office/drawing/2014/main" id="{D2592CB3-9FA4-304B-55B8-33BC1AF433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378" y="5401996"/>
            <a:ext cx="1477304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fr-FR" altLang="en-US" sz="2800" b="1" dirty="0">
                <a:latin typeface="Comic Sans MS" panose="030F0702030302020204" pitchFamily="66" charset="0"/>
              </a:rPr>
              <a:t>du thé</a:t>
            </a:r>
            <a:endParaRPr lang="en-GB" altLang="en-US" sz="2800" b="1" dirty="0">
              <a:latin typeface="Comic Sans MS" panose="030F0702030302020204" pitchFamily="66" charset="0"/>
            </a:endParaRPr>
          </a:p>
        </p:txBody>
      </p:sp>
      <p:sp>
        <p:nvSpPr>
          <p:cNvPr id="21" name="Text Box 11">
            <a:extLst>
              <a:ext uri="{FF2B5EF4-FFF2-40B4-BE49-F238E27FC236}">
                <a16:creationId xmlns:a16="http://schemas.microsoft.com/office/drawing/2014/main" id="{1305FEC3-F5DE-0963-A0A7-CAC009202A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378" y="2978949"/>
            <a:ext cx="141600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fr-FR" altLang="en-US" sz="2800" b="1" dirty="0">
                <a:latin typeface="Comic Sans MS" panose="030F0702030302020204" pitchFamily="66" charset="0"/>
              </a:rPr>
              <a:t>du café</a:t>
            </a:r>
            <a:endParaRPr lang="en-GB" altLang="en-US" sz="2800" b="1" dirty="0">
              <a:latin typeface="Comic Sans MS" panose="030F0702030302020204" pitchFamily="66" charset="0"/>
            </a:endParaRPr>
          </a:p>
        </p:txBody>
      </p:sp>
      <p:sp>
        <p:nvSpPr>
          <p:cNvPr id="7" name="Line 3">
            <a:extLst>
              <a:ext uri="{FF2B5EF4-FFF2-40B4-BE49-F238E27FC236}">
                <a16:creationId xmlns:a16="http://schemas.microsoft.com/office/drawing/2014/main" id="{8796D239-6C53-4A8D-50DA-1923746F6716}"/>
              </a:ext>
            </a:extLst>
          </p:cNvPr>
          <p:cNvSpPr>
            <a:spLocks noChangeShapeType="1"/>
          </p:cNvSpPr>
          <p:nvPr/>
        </p:nvSpPr>
        <p:spPr bwMode="auto">
          <a:xfrm>
            <a:off x="2444655" y="1804801"/>
            <a:ext cx="504825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A147E7BD-A1B1-3D7A-BD82-2CF891234F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64" y="1285689"/>
            <a:ext cx="27527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fr-FR" altLang="en-US" sz="2800" b="1" dirty="0">
                <a:latin typeface="Comic Sans MS" panose="030F0702030302020204" pitchFamily="66" charset="0"/>
              </a:rPr>
              <a:t>de la confiture</a:t>
            </a:r>
            <a:endParaRPr lang="en-GB" altLang="en-US" sz="2800" b="1" dirty="0">
              <a:latin typeface="Comic Sans MS" panose="030F0702030302020204" pitchFamily="66" charset="0"/>
            </a:endParaRPr>
          </a:p>
        </p:txBody>
      </p:sp>
      <p:sp>
        <p:nvSpPr>
          <p:cNvPr id="9" name="Line 5">
            <a:extLst>
              <a:ext uri="{FF2B5EF4-FFF2-40B4-BE49-F238E27FC236}">
                <a16:creationId xmlns:a16="http://schemas.microsoft.com/office/drawing/2014/main" id="{3B004022-CE74-569A-53CF-40EC15BDB44E}"/>
              </a:ext>
            </a:extLst>
          </p:cNvPr>
          <p:cNvSpPr>
            <a:spLocks noChangeShapeType="1"/>
          </p:cNvSpPr>
          <p:nvPr/>
        </p:nvSpPr>
        <p:spPr bwMode="auto">
          <a:xfrm>
            <a:off x="4011672" y="2106258"/>
            <a:ext cx="30408" cy="58133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id="{446848A0-6180-91F6-1B33-7FFC095A5A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4765" y="1587145"/>
            <a:ext cx="12938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fr-FR" altLang="en-US" sz="2800" b="1" dirty="0">
                <a:latin typeface="Comic Sans MS" panose="030F0702030302020204" pitchFamily="66" charset="0"/>
              </a:rPr>
              <a:t>du lait</a:t>
            </a:r>
            <a:endParaRPr lang="en-GB" altLang="en-US" sz="2800" b="1" dirty="0">
              <a:latin typeface="Comic Sans MS" panose="030F0702030302020204" pitchFamily="66" charset="0"/>
            </a:endParaRPr>
          </a:p>
        </p:txBody>
      </p:sp>
      <p:sp>
        <p:nvSpPr>
          <p:cNvPr id="11" name="Line 7">
            <a:extLst>
              <a:ext uri="{FF2B5EF4-FFF2-40B4-BE49-F238E27FC236}">
                <a16:creationId xmlns:a16="http://schemas.microsoft.com/office/drawing/2014/main" id="{02560982-DDA2-60D1-184E-635AFC5FF0A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934562" y="4926698"/>
            <a:ext cx="6096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8">
            <a:extLst>
              <a:ext uri="{FF2B5EF4-FFF2-40B4-BE49-F238E27FC236}">
                <a16:creationId xmlns:a16="http://schemas.microsoft.com/office/drawing/2014/main" id="{FFBBA47E-C8E2-A78A-F3DE-FF433324B4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832" y="6069698"/>
            <a:ext cx="283122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fr-FR" altLang="en-US" sz="2800" b="1" dirty="0">
                <a:latin typeface="Comic Sans MS" panose="030F0702030302020204" pitchFamily="66" charset="0"/>
              </a:rPr>
              <a:t>du jus d’orange</a:t>
            </a:r>
            <a:endParaRPr lang="en-GB" altLang="en-US" sz="2800" b="1" dirty="0">
              <a:latin typeface="Comic Sans MS" panose="030F0702030302020204" pitchFamily="66" charset="0"/>
            </a:endParaRPr>
          </a:p>
        </p:txBody>
      </p:sp>
      <p:sp>
        <p:nvSpPr>
          <p:cNvPr id="13" name="Line 10">
            <a:extLst>
              <a:ext uri="{FF2B5EF4-FFF2-40B4-BE49-F238E27FC236}">
                <a16:creationId xmlns:a16="http://schemas.microsoft.com/office/drawing/2014/main" id="{06071C9F-4399-66F2-E883-8FB563755B4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7708" y="4460703"/>
            <a:ext cx="1367681" cy="954109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12">
            <a:extLst>
              <a:ext uri="{FF2B5EF4-FFF2-40B4-BE49-F238E27FC236}">
                <a16:creationId xmlns:a16="http://schemas.microsoft.com/office/drawing/2014/main" id="{5C1101EF-E97B-2679-9E3C-4EBE901C4BE3}"/>
              </a:ext>
            </a:extLst>
          </p:cNvPr>
          <p:cNvSpPr>
            <a:spLocks noChangeShapeType="1"/>
          </p:cNvSpPr>
          <p:nvPr/>
        </p:nvSpPr>
        <p:spPr bwMode="auto">
          <a:xfrm>
            <a:off x="1076975" y="3295285"/>
            <a:ext cx="1190770" cy="33885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Text Box 8">
            <a:extLst>
              <a:ext uri="{FF2B5EF4-FFF2-40B4-BE49-F238E27FC236}">
                <a16:creationId xmlns:a16="http://schemas.microsoft.com/office/drawing/2014/main" id="{3FA2741A-1A50-79A7-6C72-623CE81531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6096" y="1273006"/>
            <a:ext cx="235673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fr-FR" altLang="en-US" sz="2800" b="1" dirty="0">
                <a:latin typeface="Comic Sans MS" panose="030F0702030302020204" pitchFamily="66" charset="0"/>
              </a:rPr>
              <a:t>des céréales</a:t>
            </a:r>
            <a:endParaRPr lang="en-GB" altLang="en-US" sz="2800" b="1" dirty="0">
              <a:latin typeface="Comic Sans MS" panose="030F0702030302020204" pitchFamily="66" charset="0"/>
            </a:endParaRPr>
          </a:p>
        </p:txBody>
      </p:sp>
      <p:sp>
        <p:nvSpPr>
          <p:cNvPr id="16" name="Text Box 6">
            <a:extLst>
              <a:ext uri="{FF2B5EF4-FFF2-40B4-BE49-F238E27FC236}">
                <a16:creationId xmlns:a16="http://schemas.microsoft.com/office/drawing/2014/main" id="{8221E50D-1B7C-FBB9-01C3-B273F3065F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6907" y="5328902"/>
            <a:ext cx="188384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fr-FR" altLang="en-US" sz="2800" b="1" dirty="0">
                <a:latin typeface="Comic Sans MS" panose="030F0702030302020204" pitchFamily="66" charset="0"/>
              </a:rPr>
              <a:t>du beurre</a:t>
            </a:r>
            <a:endParaRPr lang="en-GB" altLang="en-US" sz="2800" b="1" dirty="0">
              <a:latin typeface="Comic Sans MS" panose="030F0702030302020204" pitchFamily="66" charset="0"/>
            </a:endParaRPr>
          </a:p>
        </p:txBody>
      </p:sp>
      <p:sp>
        <p:nvSpPr>
          <p:cNvPr id="17" name="Line 7">
            <a:extLst>
              <a:ext uri="{FF2B5EF4-FFF2-40B4-BE49-F238E27FC236}">
                <a16:creationId xmlns:a16="http://schemas.microsoft.com/office/drawing/2014/main" id="{DE194E0D-D565-8583-06BF-D0BA2476DB0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558376" y="4816172"/>
            <a:ext cx="332680" cy="59864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1605AC8E-66D7-9C55-E18A-772B610498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5101" y="3254580"/>
            <a:ext cx="141737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fr-FR" altLang="en-US" sz="2800" b="1" dirty="0">
                <a:latin typeface="Comic Sans MS" panose="030F0702030302020204" pitchFamily="66" charset="0"/>
              </a:rPr>
              <a:t>du pain</a:t>
            </a:r>
            <a:endParaRPr lang="en-GB" altLang="en-US" sz="2800" b="1" dirty="0">
              <a:latin typeface="Comic Sans MS" panose="030F0702030302020204" pitchFamily="66" charset="0"/>
            </a:endParaRPr>
          </a:p>
        </p:txBody>
      </p:sp>
      <p:sp>
        <p:nvSpPr>
          <p:cNvPr id="19" name="Line 7">
            <a:extLst>
              <a:ext uri="{FF2B5EF4-FFF2-40B4-BE49-F238E27FC236}">
                <a16:creationId xmlns:a16="http://schemas.microsoft.com/office/drawing/2014/main" id="{4DAF3A31-0BBF-816C-473A-DED3EBDF237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296663" y="3871933"/>
            <a:ext cx="496168" cy="31842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3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0" grpId="0"/>
      <p:bldP spid="21" grpId="0"/>
      <p:bldP spid="7" grpId="0" animBg="1"/>
      <p:bldP spid="8" grpId="0"/>
      <p:bldP spid="9" grpId="0" animBg="1"/>
      <p:bldP spid="10" grpId="0"/>
      <p:bldP spid="11" grpId="0" animBg="1"/>
      <p:bldP spid="12" grpId="0"/>
      <p:bldP spid="13" grpId="0" animBg="1"/>
      <p:bldP spid="18" grpId="0" animBg="1"/>
      <p:bldP spid="15" grpId="0"/>
      <p:bldP spid="16" grpId="0"/>
      <p:bldP spid="17" grpId="0" animBg="1"/>
      <p:bldP spid="5" grpId="0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30CC2235-627B-92EB-8D46-3C31461E74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32756" y="44450"/>
            <a:ext cx="6478488" cy="1143000"/>
          </a:xfrm>
          <a:effectLst>
            <a:outerShdw dist="53882" dir="2700000" algn="ctr" rotWithShape="0">
              <a:srgbClr val="FFCC99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fr-FR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Regarde bien la table !</a:t>
            </a:r>
            <a:endParaRPr lang="en-GB" sz="4000" b="1" dirty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12292" name="Picture 3" descr="npo0000d9">
            <a:extLst>
              <a:ext uri="{FF2B5EF4-FFF2-40B4-BE49-F238E27FC236}">
                <a16:creationId xmlns:a16="http://schemas.microsoft.com/office/drawing/2014/main" id="{CE6C46E2-C74D-8538-6EF1-5C9578C8E9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919" y="1556792"/>
            <a:ext cx="6380163" cy="5301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8F52645E-45A3-E945-8469-6FB52E6A95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414ED2E7-A4B3-17D9-72B9-EBF3FDB9C7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32756" y="44450"/>
            <a:ext cx="6478488" cy="1143000"/>
          </a:xfrm>
          <a:effectLst>
            <a:outerShdw dist="53882" dir="2700000" algn="ctr" rotWithShape="0">
              <a:srgbClr val="FFCC99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fr-FR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Tu as bien regardé ?</a:t>
            </a:r>
            <a:endParaRPr lang="en-GB" sz="4000" b="1" dirty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12292" name="Picture 3" descr="npo0000d9">
            <a:extLst>
              <a:ext uri="{FF2B5EF4-FFF2-40B4-BE49-F238E27FC236}">
                <a16:creationId xmlns:a16="http://schemas.microsoft.com/office/drawing/2014/main" id="{790C2FAE-75B2-C44C-E695-D5C782591E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919" y="1556792"/>
            <a:ext cx="6380163" cy="5301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28054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B654E375-AB6F-C1BC-58E1-9ED5FC8053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D589B4C8-B276-C37A-28F6-1AE80FBFED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44366" y="44450"/>
            <a:ext cx="3455268" cy="1143000"/>
          </a:xfrm>
          <a:effectLst>
            <a:outerShdw dist="53882" dir="2700000" algn="ctr" rotWithShape="0">
              <a:srgbClr val="FFCC99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fr-FR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Tu es sûr ?</a:t>
            </a:r>
            <a:endParaRPr lang="en-GB" sz="4000" b="1" dirty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12292" name="Picture 3" descr="npo0000d9">
            <a:extLst>
              <a:ext uri="{FF2B5EF4-FFF2-40B4-BE49-F238E27FC236}">
                <a16:creationId xmlns:a16="http://schemas.microsoft.com/office/drawing/2014/main" id="{FCFA0185-E287-259C-0215-5797BA3B89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919" y="1556792"/>
            <a:ext cx="6380163" cy="5301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26630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7A30D9D9-5ED2-DAB4-92F7-66BBEFCD57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E0187923-41AC-88E1-44AF-3739C91B7E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22183" y="44450"/>
            <a:ext cx="6299634" cy="1143000"/>
          </a:xfrm>
          <a:effectLst>
            <a:outerShdw dist="53882" dir="2700000" algn="ctr" rotWithShape="0">
              <a:srgbClr val="FFCC99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fr-FR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Qu’est-ce qu’il manque ?</a:t>
            </a:r>
            <a:endParaRPr lang="en-GB" sz="4000" b="1" dirty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12292" name="Picture 3" descr="npo0000d9">
            <a:extLst>
              <a:ext uri="{FF2B5EF4-FFF2-40B4-BE49-F238E27FC236}">
                <a16:creationId xmlns:a16="http://schemas.microsoft.com/office/drawing/2014/main" id="{786B9A02-E62B-E270-CB7C-4E8DF98CA4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919" y="1556792"/>
            <a:ext cx="6380163" cy="5301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38" name="Picture 2" descr="npo0000d3">
            <a:extLst>
              <a:ext uri="{FF2B5EF4-FFF2-40B4-BE49-F238E27FC236}">
                <a16:creationId xmlns:a16="http://schemas.microsoft.com/office/drawing/2014/main" id="{3FDE7185-67F4-08A3-0DD8-2985A2DEF7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7"/>
          <a:stretch>
            <a:fillRect/>
          </a:stretch>
        </p:blipFill>
        <p:spPr bwMode="auto">
          <a:xfrm>
            <a:off x="1381918" y="1556792"/>
            <a:ext cx="6380163" cy="5301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78930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3E3BF936-7EAF-8B01-A214-351A8227A6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EA8A5457-A203-A2B8-FD26-BD3A6F5D1A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22183" y="44450"/>
            <a:ext cx="6299634" cy="1143000"/>
          </a:xfrm>
          <a:effectLst>
            <a:outerShdw dist="53882" dir="2700000" algn="ctr" rotWithShape="0">
              <a:srgbClr val="FFCC99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fr-FR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Qu’est-ce qu’il manque ?</a:t>
            </a:r>
            <a:endParaRPr lang="en-GB" sz="4000" b="1" dirty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12292" name="Picture 3" descr="npo0000d9">
            <a:extLst>
              <a:ext uri="{FF2B5EF4-FFF2-40B4-BE49-F238E27FC236}">
                <a16:creationId xmlns:a16="http://schemas.microsoft.com/office/drawing/2014/main" id="{6149096F-1A15-39E6-F0E3-943D190927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919" y="1556792"/>
            <a:ext cx="6380163" cy="5301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38" name="Picture 2" descr="npo0000d3">
            <a:extLst>
              <a:ext uri="{FF2B5EF4-FFF2-40B4-BE49-F238E27FC236}">
                <a16:creationId xmlns:a16="http://schemas.microsoft.com/office/drawing/2014/main" id="{5F153459-6804-BB62-1E66-894ABA1592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7"/>
          <a:stretch>
            <a:fillRect/>
          </a:stretch>
        </p:blipFill>
        <p:spPr bwMode="auto">
          <a:xfrm>
            <a:off x="1381918" y="1556792"/>
            <a:ext cx="6380163" cy="5301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3" descr="npo0000da">
            <a:extLst>
              <a:ext uri="{FF2B5EF4-FFF2-40B4-BE49-F238E27FC236}">
                <a16:creationId xmlns:a16="http://schemas.microsoft.com/office/drawing/2014/main" id="{A1CB5C88-E866-BE76-FC66-828BB2A24C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767" y="1556792"/>
            <a:ext cx="6317050" cy="5270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80768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E1F7A0A4-768C-32EF-9C7A-F4C491B071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A24EC61F-FA75-1F58-C4E7-2043294CCA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22183" y="44450"/>
            <a:ext cx="6299634" cy="1143000"/>
          </a:xfrm>
          <a:effectLst>
            <a:outerShdw dist="53882" dir="2700000" algn="ctr" rotWithShape="0">
              <a:srgbClr val="FFCC99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fr-FR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… et maintenant ?</a:t>
            </a:r>
            <a:endParaRPr lang="en-GB" sz="4000" b="1" dirty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12292" name="Picture 3" descr="npo0000d9">
            <a:extLst>
              <a:ext uri="{FF2B5EF4-FFF2-40B4-BE49-F238E27FC236}">
                <a16:creationId xmlns:a16="http://schemas.microsoft.com/office/drawing/2014/main" id="{C9633B99-3AE2-5733-9BC6-77F40455AE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919" y="1556792"/>
            <a:ext cx="6380163" cy="5301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38" name="Picture 2" descr="npo0000d3">
            <a:extLst>
              <a:ext uri="{FF2B5EF4-FFF2-40B4-BE49-F238E27FC236}">
                <a16:creationId xmlns:a16="http://schemas.microsoft.com/office/drawing/2014/main" id="{3880FDA9-8788-D093-39FB-A9959B9F5A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7"/>
          <a:stretch>
            <a:fillRect/>
          </a:stretch>
        </p:blipFill>
        <p:spPr bwMode="auto">
          <a:xfrm>
            <a:off x="1381918" y="1556792"/>
            <a:ext cx="6380163" cy="5301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86" name="Picture 2" descr="npo0000d7">
            <a:extLst>
              <a:ext uri="{FF2B5EF4-FFF2-40B4-BE49-F238E27FC236}">
                <a16:creationId xmlns:a16="http://schemas.microsoft.com/office/drawing/2014/main" id="{DBF8DBA9-90A3-D4B1-3B77-8F18677000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917" y="1556793"/>
            <a:ext cx="6380163" cy="5301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22790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6B1D38D7-631E-1CCA-5A43-C602265E71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4FB216A4-3652-4165-BCB1-85B6359BCC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22183" y="44450"/>
            <a:ext cx="6299634" cy="1143000"/>
          </a:xfrm>
          <a:effectLst>
            <a:outerShdw dist="53882" dir="2700000" algn="ctr" rotWithShape="0">
              <a:srgbClr val="FFCC99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fr-FR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… et maintenant ?</a:t>
            </a:r>
            <a:endParaRPr lang="en-GB" sz="4000" b="1" dirty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12292" name="Picture 3" descr="npo0000d9">
            <a:extLst>
              <a:ext uri="{FF2B5EF4-FFF2-40B4-BE49-F238E27FC236}">
                <a16:creationId xmlns:a16="http://schemas.microsoft.com/office/drawing/2014/main" id="{C5BED870-11E0-84E0-F3F1-2423F1AE1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919" y="1556792"/>
            <a:ext cx="6380163" cy="5301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38" name="Picture 2" descr="npo0000d3">
            <a:extLst>
              <a:ext uri="{FF2B5EF4-FFF2-40B4-BE49-F238E27FC236}">
                <a16:creationId xmlns:a16="http://schemas.microsoft.com/office/drawing/2014/main" id="{E37C70D1-E12E-E975-1E7C-8AED104C1E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7"/>
          <a:stretch>
            <a:fillRect/>
          </a:stretch>
        </p:blipFill>
        <p:spPr bwMode="auto">
          <a:xfrm>
            <a:off x="1381918" y="1556792"/>
            <a:ext cx="6380163" cy="5301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86" name="Picture 2" descr="npo0000d7">
            <a:extLst>
              <a:ext uri="{FF2B5EF4-FFF2-40B4-BE49-F238E27FC236}">
                <a16:creationId xmlns:a16="http://schemas.microsoft.com/office/drawing/2014/main" id="{6E16C3E5-E952-A9C4-9C8D-508BCF3C7A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917" y="1556793"/>
            <a:ext cx="6380163" cy="5301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12" name="Picture 3" descr="npo0000db">
            <a:extLst>
              <a:ext uri="{FF2B5EF4-FFF2-40B4-BE49-F238E27FC236}">
                <a16:creationId xmlns:a16="http://schemas.microsoft.com/office/drawing/2014/main" id="{695EA707-57F2-12B1-DA9F-1E7AFA0303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915" y="1556793"/>
            <a:ext cx="6339902" cy="5301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1714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FB3542D8-796B-3505-C5DE-7951383BB5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65A200A8-BE2A-6441-B043-A558D3E2A7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22183" y="44450"/>
            <a:ext cx="6299634" cy="1143000"/>
          </a:xfrm>
          <a:effectLst>
            <a:outerShdw dist="53882" dir="2700000" algn="ctr" rotWithShape="0">
              <a:srgbClr val="FFCC99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fr-FR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… et maintenant ?</a:t>
            </a:r>
            <a:endParaRPr lang="en-GB" sz="4000" b="1" dirty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12292" name="Picture 3" descr="npo0000d9">
            <a:extLst>
              <a:ext uri="{FF2B5EF4-FFF2-40B4-BE49-F238E27FC236}">
                <a16:creationId xmlns:a16="http://schemas.microsoft.com/office/drawing/2014/main" id="{83D2742F-F5EE-7A36-7620-22E6FFD780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919" y="1556792"/>
            <a:ext cx="6380163" cy="5301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38" name="Picture 2" descr="npo0000d3">
            <a:extLst>
              <a:ext uri="{FF2B5EF4-FFF2-40B4-BE49-F238E27FC236}">
                <a16:creationId xmlns:a16="http://schemas.microsoft.com/office/drawing/2014/main" id="{1082DE71-5FE4-CEE1-3B36-F205CB3633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7"/>
          <a:stretch>
            <a:fillRect/>
          </a:stretch>
        </p:blipFill>
        <p:spPr bwMode="auto">
          <a:xfrm>
            <a:off x="1381918" y="1556792"/>
            <a:ext cx="6380163" cy="5301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86" name="Picture 2" descr="npo0000d7">
            <a:extLst>
              <a:ext uri="{FF2B5EF4-FFF2-40B4-BE49-F238E27FC236}">
                <a16:creationId xmlns:a16="http://schemas.microsoft.com/office/drawing/2014/main" id="{DB8E36ED-B38B-8848-994D-1BD06B4F1B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917" y="1556793"/>
            <a:ext cx="6380163" cy="5301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12" name="Picture 3" descr="npo0000db">
            <a:extLst>
              <a:ext uri="{FF2B5EF4-FFF2-40B4-BE49-F238E27FC236}">
                <a16:creationId xmlns:a16="http://schemas.microsoft.com/office/drawing/2014/main" id="{7857C14C-44D7-9E1D-2350-FD20A21905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915" y="1556793"/>
            <a:ext cx="6339902" cy="5301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35" name="Picture 2" descr="npo0000cf">
            <a:extLst>
              <a:ext uri="{FF2B5EF4-FFF2-40B4-BE49-F238E27FC236}">
                <a16:creationId xmlns:a16="http://schemas.microsoft.com/office/drawing/2014/main" id="{29155AEB-1B0E-C5DC-C399-BE3A5F5B00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57"/>
          <a:stretch>
            <a:fillRect/>
          </a:stretch>
        </p:blipFill>
        <p:spPr bwMode="auto">
          <a:xfrm>
            <a:off x="1422183" y="1556791"/>
            <a:ext cx="6299634" cy="5301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41809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A5FF79DC-6647-FB4B-C5B7-044CD99CE3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E507F2DC-BC40-DA70-2F8A-58F7F975E2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22183" y="44450"/>
            <a:ext cx="6299634" cy="1143000"/>
          </a:xfrm>
          <a:effectLst>
            <a:outerShdw dist="53882" dir="2700000" algn="ctr" rotWithShape="0">
              <a:srgbClr val="FFCC99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fr-FR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… et maintenant ?</a:t>
            </a:r>
            <a:endParaRPr lang="en-GB" sz="4000" b="1" dirty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12292" name="Picture 3" descr="npo0000d9">
            <a:extLst>
              <a:ext uri="{FF2B5EF4-FFF2-40B4-BE49-F238E27FC236}">
                <a16:creationId xmlns:a16="http://schemas.microsoft.com/office/drawing/2014/main" id="{E0DAEAA3-1390-A9BD-980B-B7AFDB5F86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919" y="1556792"/>
            <a:ext cx="6380163" cy="5301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38" name="Picture 2" descr="npo0000d3">
            <a:extLst>
              <a:ext uri="{FF2B5EF4-FFF2-40B4-BE49-F238E27FC236}">
                <a16:creationId xmlns:a16="http://schemas.microsoft.com/office/drawing/2014/main" id="{169FC18D-FB04-BFB0-0EA8-D868D317A9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7"/>
          <a:stretch>
            <a:fillRect/>
          </a:stretch>
        </p:blipFill>
        <p:spPr bwMode="auto">
          <a:xfrm>
            <a:off x="1381918" y="1556792"/>
            <a:ext cx="6380163" cy="5301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86" name="Picture 2" descr="npo0000d7">
            <a:extLst>
              <a:ext uri="{FF2B5EF4-FFF2-40B4-BE49-F238E27FC236}">
                <a16:creationId xmlns:a16="http://schemas.microsoft.com/office/drawing/2014/main" id="{5A6654D6-D2AE-1B59-4A37-F803C08339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917" y="1556793"/>
            <a:ext cx="6380163" cy="5301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12" name="Picture 3" descr="npo0000db">
            <a:extLst>
              <a:ext uri="{FF2B5EF4-FFF2-40B4-BE49-F238E27FC236}">
                <a16:creationId xmlns:a16="http://schemas.microsoft.com/office/drawing/2014/main" id="{2A9709D5-2709-7323-D076-0941E1D0FD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915" y="1556793"/>
            <a:ext cx="6339902" cy="5301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36" name="Picture 3" descr="npo0000dc">
            <a:extLst>
              <a:ext uri="{FF2B5EF4-FFF2-40B4-BE49-F238E27FC236}">
                <a16:creationId xmlns:a16="http://schemas.microsoft.com/office/drawing/2014/main" id="{A738DDED-E190-BFEB-34EF-AA989A5357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913" y="1541944"/>
            <a:ext cx="6380163" cy="5316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4930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2" descr="npo0000cc">
            <a:extLst>
              <a:ext uri="{FF2B5EF4-FFF2-40B4-BE49-F238E27FC236}">
                <a16:creationId xmlns:a16="http://schemas.microsoft.com/office/drawing/2014/main" id="{E16E074C-3086-B314-6964-A1873DD3EA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484784"/>
            <a:ext cx="6048672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5" name="Text Box 3">
            <a:extLst>
              <a:ext uri="{FF2B5EF4-FFF2-40B4-BE49-F238E27FC236}">
                <a16:creationId xmlns:a16="http://schemas.microsoft.com/office/drawing/2014/main" id="{732DEFAC-2E36-4C65-5106-DECC97ADE2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3363" y="208938"/>
            <a:ext cx="2217274" cy="584775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rgbClr val="FFCC99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J’ai faim !</a:t>
            </a:r>
            <a:endParaRPr lang="en-GB" sz="3200" b="1" dirty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id="{AE6A33B0-12C9-FE8E-D495-A40A997E4C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4655" y="763957"/>
            <a:ext cx="4254691" cy="584775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rgbClr val="FFCC99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Sur la table il y a …</a:t>
            </a:r>
            <a:endParaRPr lang="en-GB" sz="3200" b="1" dirty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6ACD08B-7486-967A-4F19-2DB31C690CC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24544" y="-99392"/>
            <a:ext cx="3024336" cy="2482403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362B325E-5D60-658E-BE20-03F88B6E1F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764704"/>
            <a:ext cx="7772400" cy="1143000"/>
          </a:xfrm>
          <a:effectLst>
            <a:outerShdw dist="53882" dir="2700000" algn="ctr" rotWithShape="0">
              <a:srgbClr val="FFCC99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fr-FR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Qu’est-ce que tu prends pour le petit déjeuner ?</a:t>
            </a:r>
            <a:endParaRPr lang="en-GB" sz="4000" b="1" dirty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19460" name="Rectangle 4">
            <a:extLst>
              <a:ext uri="{FF2B5EF4-FFF2-40B4-BE49-F238E27FC236}">
                <a16:creationId xmlns:a16="http://schemas.microsoft.com/office/drawing/2014/main" id="{B421A56E-EB60-8452-7698-6146CA06E7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771800" y="2731790"/>
            <a:ext cx="4212530" cy="3384376"/>
          </a:xfrm>
        </p:spPr>
        <p:txBody>
          <a:bodyPr/>
          <a:lstStyle/>
          <a:p>
            <a:pPr marL="0" indent="0" eaLnBrk="1" hangingPunct="1">
              <a:lnSpc>
                <a:spcPts val="6500"/>
              </a:lnSpc>
              <a:spcBef>
                <a:spcPts val="0"/>
              </a:spcBef>
              <a:buSzPct val="115000"/>
              <a:buNone/>
            </a:pPr>
            <a:r>
              <a:rPr lang="fr-FR" altLang="en-US" sz="3600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Je prends …</a:t>
            </a:r>
          </a:p>
          <a:p>
            <a:pPr marL="0" indent="0" eaLnBrk="1" hangingPunct="1">
              <a:lnSpc>
                <a:spcPts val="6500"/>
              </a:lnSpc>
              <a:spcBef>
                <a:spcPts val="0"/>
              </a:spcBef>
              <a:buSzPct val="115000"/>
              <a:buNone/>
            </a:pPr>
            <a:r>
              <a:rPr lang="fr-FR" altLang="en-US" sz="36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Je mange …</a:t>
            </a:r>
          </a:p>
          <a:p>
            <a:pPr marL="0" indent="0" eaLnBrk="1" hangingPunct="1">
              <a:lnSpc>
                <a:spcPts val="6500"/>
              </a:lnSpc>
              <a:spcBef>
                <a:spcPts val="0"/>
              </a:spcBef>
              <a:buSzPct val="115000"/>
              <a:buNone/>
            </a:pPr>
            <a:r>
              <a:rPr lang="fr-FR" altLang="en-US" sz="3600" dirty="0">
                <a:solidFill>
                  <a:srgbClr val="33CC33"/>
                </a:solidFill>
                <a:latin typeface="Arial Rounded MT Bold" panose="020F0704030504030204" pitchFamily="34" charset="0"/>
              </a:rPr>
              <a:t>Je bois …</a:t>
            </a:r>
          </a:p>
          <a:p>
            <a:pPr marL="0" indent="0" eaLnBrk="1" hangingPunct="1">
              <a:lnSpc>
                <a:spcPts val="6500"/>
              </a:lnSpc>
              <a:spcBef>
                <a:spcPts val="0"/>
              </a:spcBef>
              <a:buSzPct val="115000"/>
              <a:buNone/>
            </a:pPr>
            <a:r>
              <a:rPr lang="fr-FR" altLang="en-US" sz="3600" dirty="0">
                <a:solidFill>
                  <a:srgbClr val="000099"/>
                </a:solidFill>
                <a:latin typeface="Arial Rounded MT Bold" panose="020F0704030504030204" pitchFamily="34" charset="0"/>
              </a:rPr>
              <a:t>Je ne prends rien.</a:t>
            </a:r>
            <a:endParaRPr lang="en-GB" altLang="en-US" sz="3600" dirty="0">
              <a:solidFill>
                <a:srgbClr val="000099"/>
              </a:solidFill>
              <a:latin typeface="Arial Rounded MT Bold" panose="020F070403050403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B262208-892F-6580-B039-E8B027B4962D}"/>
              </a:ext>
            </a:extLst>
          </p:cNvPr>
          <p:cNvGrpSpPr/>
          <p:nvPr/>
        </p:nvGrpSpPr>
        <p:grpSpPr>
          <a:xfrm>
            <a:off x="1564137" y="2770639"/>
            <a:ext cx="1105322" cy="3214087"/>
            <a:chOff x="1564137" y="2770639"/>
            <a:chExt cx="1105322" cy="3214087"/>
          </a:xfrm>
        </p:grpSpPr>
        <p:pic>
          <p:nvPicPr>
            <p:cNvPr id="20485" name="Picture 5" descr="Croissant - Free vector clipart images on creazilla.com">
              <a:extLst>
                <a:ext uri="{FF2B5EF4-FFF2-40B4-BE49-F238E27FC236}">
                  <a16:creationId xmlns:a16="http://schemas.microsoft.com/office/drawing/2014/main" id="{C836C74C-4B83-495E-312F-8F24D5C0A5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8874" y="2770639"/>
              <a:ext cx="598244" cy="5486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487" name="Picture 7" descr="Conjunto De Tostadas Con Mermelada. Ilustración De Vector De Alimentos  Ilustraciones svg, vectoriales, clip art vectorizado libre de derechos.  Image 176120693">
              <a:extLst>
                <a:ext uri="{FF2B5EF4-FFF2-40B4-BE49-F238E27FC236}">
                  <a16:creationId xmlns:a16="http://schemas.microsoft.com/office/drawing/2014/main" id="{9FB8C5A7-28B9-511A-C5F7-AB5D584D5D5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81" t="11361" r="50000" b="53360"/>
            <a:stretch>
              <a:fillRect/>
            </a:stretch>
          </p:blipFill>
          <p:spPr bwMode="auto">
            <a:xfrm>
              <a:off x="1777702" y="3629060"/>
              <a:ext cx="763935" cy="5531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489" name="Picture 9" descr="3,200+ Clip Art Of Steaming Coffee Mug Stock Illustrations, Royalty-Free  Vector Graphics &amp; Clip Art - iStock">
              <a:extLst>
                <a:ext uri="{FF2B5EF4-FFF2-40B4-BE49-F238E27FC236}">
                  <a16:creationId xmlns:a16="http://schemas.microsoft.com/office/drawing/2014/main" id="{A69AF4F7-6FC0-0F36-7297-69EA952D1EE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490"/>
            <a:stretch>
              <a:fillRect/>
            </a:stretch>
          </p:blipFill>
          <p:spPr bwMode="auto">
            <a:xfrm>
              <a:off x="1564137" y="4409100"/>
              <a:ext cx="1105322" cy="7572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491" name="Picture 11" descr="Cartoon Illustration of a Clean Blue Ceramic Dinner Plate Viewed from Above  Stock Vector - Illustration of circle, crockery: 400046357">
              <a:extLst>
                <a:ext uri="{FF2B5EF4-FFF2-40B4-BE49-F238E27FC236}">
                  <a16:creationId xmlns:a16="http://schemas.microsoft.com/office/drawing/2014/main" id="{1B575C90-F7BA-83A5-895B-6BF589EF69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9894" y="5385174"/>
              <a:ext cx="599552" cy="5995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autoUpdateAnimBg="0"/>
      <p:bldP spid="19460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3F39A3-F102-0D17-953A-61078B300F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2" descr="npo0000cc">
            <a:extLst>
              <a:ext uri="{FF2B5EF4-FFF2-40B4-BE49-F238E27FC236}">
                <a16:creationId xmlns:a16="http://schemas.microsoft.com/office/drawing/2014/main" id="{A76A93EC-C927-6915-D43C-E4124C1966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484784"/>
            <a:ext cx="6048672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ext Box 3">
            <a:extLst>
              <a:ext uri="{FF2B5EF4-FFF2-40B4-BE49-F238E27FC236}">
                <a16:creationId xmlns:a16="http://schemas.microsoft.com/office/drawing/2014/main" id="{0245B914-1431-A876-E460-6E14D2CAB6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4655" y="404664"/>
            <a:ext cx="4254691" cy="584775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rgbClr val="FFCC99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Sur la table il y a …</a:t>
            </a:r>
            <a:endParaRPr lang="en-GB" sz="3200" b="1" dirty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A1FEB5-7076-0B65-0E33-64735DC8445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065" t="4462" r="1248" b="19155"/>
          <a:stretch>
            <a:fillRect/>
          </a:stretch>
        </p:blipFill>
        <p:spPr>
          <a:xfrm rot="20608764">
            <a:off x="-152387" y="-136307"/>
            <a:ext cx="1768225" cy="961084"/>
          </a:xfrm>
          <a:prstGeom prst="rect">
            <a:avLst/>
          </a:prstGeom>
        </p:spPr>
      </p:pic>
      <p:pic>
        <p:nvPicPr>
          <p:cNvPr id="5" name="Picture 2" descr="npo0000cd">
            <a:extLst>
              <a:ext uri="{FF2B5EF4-FFF2-40B4-BE49-F238E27FC236}">
                <a16:creationId xmlns:a16="http://schemas.microsoft.com/office/drawing/2014/main" id="{325A45D2-80D7-D281-23D9-DAE5DE7696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484784"/>
            <a:ext cx="6048672" cy="5373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Line 4">
            <a:extLst>
              <a:ext uri="{FF2B5EF4-FFF2-40B4-BE49-F238E27FC236}">
                <a16:creationId xmlns:a16="http://schemas.microsoft.com/office/drawing/2014/main" id="{997D7AFB-91A9-45CF-D33F-D52C6763017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87084" y="3972169"/>
            <a:ext cx="1132550" cy="46489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08E0E8AB-7AC0-46F9-5D6A-D318B4E3C3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76" y="4473572"/>
            <a:ext cx="146043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fr-FR" altLang="en-US" sz="2800" b="1" dirty="0">
                <a:latin typeface="Comic Sans MS" panose="030F0702030302020204" pitchFamily="66" charset="0"/>
              </a:rPr>
              <a:t>du thé</a:t>
            </a:r>
            <a:endParaRPr lang="en-GB" altLang="en-US" sz="28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7743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FBCACA-EF1E-873A-5CAD-E5635F8768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2" descr="npo0000cc">
            <a:extLst>
              <a:ext uri="{FF2B5EF4-FFF2-40B4-BE49-F238E27FC236}">
                <a16:creationId xmlns:a16="http://schemas.microsoft.com/office/drawing/2014/main" id="{496796F4-9E4E-C65A-2389-CF7DBCA0EF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484784"/>
            <a:ext cx="6048672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ext Box 3">
            <a:extLst>
              <a:ext uri="{FF2B5EF4-FFF2-40B4-BE49-F238E27FC236}">
                <a16:creationId xmlns:a16="http://schemas.microsoft.com/office/drawing/2014/main" id="{1E46C742-3811-CF89-2AD8-BEC623B121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4655" y="404664"/>
            <a:ext cx="4254691" cy="584775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rgbClr val="FFCC99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Sur la table il y a …</a:t>
            </a:r>
            <a:endParaRPr lang="en-GB" sz="3200" b="1" dirty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96D0C1-C1D8-12AD-BD3F-AE49035D8E1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065" t="4462" r="1248" b="19155"/>
          <a:stretch>
            <a:fillRect/>
          </a:stretch>
        </p:blipFill>
        <p:spPr>
          <a:xfrm rot="20608764">
            <a:off x="-152387" y="-136307"/>
            <a:ext cx="1768225" cy="961084"/>
          </a:xfrm>
          <a:prstGeom prst="rect">
            <a:avLst/>
          </a:prstGeom>
        </p:spPr>
      </p:pic>
      <p:sp>
        <p:nvSpPr>
          <p:cNvPr id="13" name="Text Box 5">
            <a:extLst>
              <a:ext uri="{FF2B5EF4-FFF2-40B4-BE49-F238E27FC236}">
                <a16:creationId xmlns:a16="http://schemas.microsoft.com/office/drawing/2014/main" id="{AC5411C2-3C64-D918-7960-173C4B0A83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86" y="5183424"/>
            <a:ext cx="1436849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fr-FR" altLang="en-US" sz="2800" b="1" dirty="0">
                <a:latin typeface="Comic Sans MS" panose="030F0702030302020204" pitchFamily="66" charset="0"/>
              </a:rPr>
              <a:t>du thé</a:t>
            </a:r>
            <a:endParaRPr lang="en-GB" altLang="en-US" sz="2800" b="1" dirty="0">
              <a:latin typeface="Comic Sans MS" panose="030F0702030302020204" pitchFamily="66" charset="0"/>
            </a:endParaRPr>
          </a:p>
        </p:txBody>
      </p:sp>
      <p:pic>
        <p:nvPicPr>
          <p:cNvPr id="14" name="Picture 7" descr="npo0000ce">
            <a:extLst>
              <a:ext uri="{FF2B5EF4-FFF2-40B4-BE49-F238E27FC236}">
                <a16:creationId xmlns:a16="http://schemas.microsoft.com/office/drawing/2014/main" id="{58714593-F04D-2A44-4CC8-E2B3F7538C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484785"/>
            <a:ext cx="6048672" cy="5373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" name="Line 8">
            <a:extLst>
              <a:ext uri="{FF2B5EF4-FFF2-40B4-BE49-F238E27FC236}">
                <a16:creationId xmlns:a16="http://schemas.microsoft.com/office/drawing/2014/main" id="{B16446F3-B0A2-8A1A-5541-714F7AE80BF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2121" y="4590568"/>
            <a:ext cx="1258580" cy="5540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9">
            <a:extLst>
              <a:ext uri="{FF2B5EF4-FFF2-40B4-BE49-F238E27FC236}">
                <a16:creationId xmlns:a16="http://schemas.microsoft.com/office/drawing/2014/main" id="{119A2CE8-1F31-D57E-DFE8-B20FCB459141}"/>
              </a:ext>
            </a:extLst>
          </p:cNvPr>
          <p:cNvSpPr>
            <a:spLocks noChangeShapeType="1"/>
          </p:cNvSpPr>
          <p:nvPr/>
        </p:nvSpPr>
        <p:spPr bwMode="auto">
          <a:xfrm>
            <a:off x="953473" y="2786979"/>
            <a:ext cx="1374456" cy="647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Text Box 6">
            <a:extLst>
              <a:ext uri="{FF2B5EF4-FFF2-40B4-BE49-F238E27FC236}">
                <a16:creationId xmlns:a16="http://schemas.microsoft.com/office/drawing/2014/main" id="{035A7C6B-3FD1-4721-8855-EF8082DBC8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96" y="2229047"/>
            <a:ext cx="1502449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fr-FR" altLang="en-US" sz="2800" b="1" dirty="0">
                <a:latin typeface="Comic Sans MS" panose="030F0702030302020204" pitchFamily="66" charset="0"/>
              </a:rPr>
              <a:t>du café</a:t>
            </a:r>
            <a:endParaRPr lang="en-GB" altLang="en-US" sz="28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0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 animBg="1"/>
      <p:bldP spid="16" grpId="0" animBg="1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7A5B7E-F954-89F3-D686-0771BD4F2A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2" descr="npo0000cc">
            <a:extLst>
              <a:ext uri="{FF2B5EF4-FFF2-40B4-BE49-F238E27FC236}">
                <a16:creationId xmlns:a16="http://schemas.microsoft.com/office/drawing/2014/main" id="{54A59433-C33A-C511-9523-0D166F0509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484784"/>
            <a:ext cx="6048672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ext Box 3">
            <a:extLst>
              <a:ext uri="{FF2B5EF4-FFF2-40B4-BE49-F238E27FC236}">
                <a16:creationId xmlns:a16="http://schemas.microsoft.com/office/drawing/2014/main" id="{A1D8EB58-9DBD-8FF2-AB31-3F6C2C6C7B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4655" y="404664"/>
            <a:ext cx="4254691" cy="584775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rgbClr val="FFCC99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Sur la table il y a …</a:t>
            </a:r>
            <a:endParaRPr lang="en-GB" sz="3200" b="1" dirty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14CCAA-9C5E-4CB2-D929-1BA63191670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065" t="4462" r="1248" b="19155"/>
          <a:stretch>
            <a:fillRect/>
          </a:stretch>
        </p:blipFill>
        <p:spPr>
          <a:xfrm rot="20608764">
            <a:off x="-152387" y="-136307"/>
            <a:ext cx="1768225" cy="961084"/>
          </a:xfrm>
          <a:prstGeom prst="rect">
            <a:avLst/>
          </a:prstGeom>
        </p:spPr>
      </p:pic>
      <p:pic>
        <p:nvPicPr>
          <p:cNvPr id="3" name="Picture 2" descr="npo0000cf">
            <a:extLst>
              <a:ext uri="{FF2B5EF4-FFF2-40B4-BE49-F238E27FC236}">
                <a16:creationId xmlns:a16="http://schemas.microsoft.com/office/drawing/2014/main" id="{D500AB69-B602-65A0-6333-74F0351A81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5" y="1484785"/>
            <a:ext cx="6048672" cy="5373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Line 5">
            <a:extLst>
              <a:ext uri="{FF2B5EF4-FFF2-40B4-BE49-F238E27FC236}">
                <a16:creationId xmlns:a16="http://schemas.microsoft.com/office/drawing/2014/main" id="{420B7586-F092-180F-9D88-0547864E9BD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942832" y="4654593"/>
            <a:ext cx="498053" cy="1183406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Text Box 6">
            <a:extLst>
              <a:ext uri="{FF2B5EF4-FFF2-40B4-BE49-F238E27FC236}">
                <a16:creationId xmlns:a16="http://schemas.microsoft.com/office/drawing/2014/main" id="{C1CC34D0-BC82-5827-7EAE-99096FFCE2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1840" y="5860726"/>
            <a:ext cx="315266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fr-FR" altLang="en-US" sz="2800" b="1" dirty="0">
                <a:latin typeface="Comic Sans MS" panose="030F0702030302020204" pitchFamily="66" charset="0"/>
              </a:rPr>
              <a:t>du jus d’orange</a:t>
            </a:r>
            <a:endParaRPr lang="en-GB" altLang="en-US" sz="2800" b="1" dirty="0">
              <a:latin typeface="Comic Sans MS" panose="030F0702030302020204" pitchFamily="66" charset="0"/>
            </a:endParaRPr>
          </a:p>
        </p:txBody>
      </p:sp>
      <p:sp>
        <p:nvSpPr>
          <p:cNvPr id="10" name="Line 7">
            <a:extLst>
              <a:ext uri="{FF2B5EF4-FFF2-40B4-BE49-F238E27FC236}">
                <a16:creationId xmlns:a16="http://schemas.microsoft.com/office/drawing/2014/main" id="{C9264CFC-7B12-4769-3DA6-B89489AFEAA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9552" y="4848620"/>
            <a:ext cx="954731" cy="79535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Text Box 8">
            <a:extLst>
              <a:ext uri="{FF2B5EF4-FFF2-40B4-BE49-F238E27FC236}">
                <a16:creationId xmlns:a16="http://schemas.microsoft.com/office/drawing/2014/main" id="{874CC3C4-60B9-C258-D228-5967B74006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90306" y="5641524"/>
            <a:ext cx="1477304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fr-FR" altLang="en-US" sz="2800" b="1" dirty="0">
                <a:latin typeface="Comic Sans MS" panose="030F0702030302020204" pitchFamily="66" charset="0"/>
              </a:rPr>
              <a:t>du thé</a:t>
            </a:r>
            <a:endParaRPr lang="en-GB" altLang="en-US" sz="2800" b="1" dirty="0">
              <a:latin typeface="Comic Sans MS" panose="030F0702030302020204" pitchFamily="66" charset="0"/>
            </a:endParaRPr>
          </a:p>
        </p:txBody>
      </p:sp>
      <p:sp>
        <p:nvSpPr>
          <p:cNvPr id="12" name="Line 9">
            <a:extLst>
              <a:ext uri="{FF2B5EF4-FFF2-40B4-BE49-F238E27FC236}">
                <a16:creationId xmlns:a16="http://schemas.microsoft.com/office/drawing/2014/main" id="{E47474D1-95FF-F93A-B5B4-EE99066300C1}"/>
              </a:ext>
            </a:extLst>
          </p:cNvPr>
          <p:cNvSpPr>
            <a:spLocks noChangeShapeType="1"/>
          </p:cNvSpPr>
          <p:nvPr/>
        </p:nvSpPr>
        <p:spPr bwMode="auto">
          <a:xfrm>
            <a:off x="1090738" y="2920681"/>
            <a:ext cx="1250498" cy="508319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Text Box 11">
            <a:extLst>
              <a:ext uri="{FF2B5EF4-FFF2-40B4-BE49-F238E27FC236}">
                <a16:creationId xmlns:a16="http://schemas.microsoft.com/office/drawing/2014/main" id="{7103DB32-B65A-21EC-1A52-F4E2C6DB62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08520" y="2443627"/>
            <a:ext cx="141600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fr-FR" altLang="en-US" sz="2800" b="1" dirty="0">
                <a:latin typeface="Comic Sans MS" panose="030F0702030302020204" pitchFamily="66" charset="0"/>
              </a:rPr>
              <a:t>du café</a:t>
            </a:r>
            <a:endParaRPr lang="en-GB" altLang="en-US" sz="28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7406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  <p:bldP spid="11" grpId="0"/>
      <p:bldP spid="12" grpId="0" animBg="1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5E914C-D93B-8E5E-117B-BD7D12FB19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2" descr="npo0000cc">
            <a:extLst>
              <a:ext uri="{FF2B5EF4-FFF2-40B4-BE49-F238E27FC236}">
                <a16:creationId xmlns:a16="http://schemas.microsoft.com/office/drawing/2014/main" id="{BF23EFE3-C29C-F8EB-9888-34B5F230C4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484784"/>
            <a:ext cx="6048672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ext Box 3">
            <a:extLst>
              <a:ext uri="{FF2B5EF4-FFF2-40B4-BE49-F238E27FC236}">
                <a16:creationId xmlns:a16="http://schemas.microsoft.com/office/drawing/2014/main" id="{3A299FD2-8BE8-C27A-FC13-A2C2DC5C50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4655" y="404664"/>
            <a:ext cx="4254691" cy="584775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rgbClr val="FFCC99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Sur la table il y a …</a:t>
            </a:r>
            <a:endParaRPr lang="en-GB" sz="3200" b="1" dirty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7F6075-811B-DFF4-251A-59F80446358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065" t="4462" r="1248" b="19155"/>
          <a:stretch>
            <a:fillRect/>
          </a:stretch>
        </p:blipFill>
        <p:spPr>
          <a:xfrm rot="20608764">
            <a:off x="-152387" y="-136307"/>
            <a:ext cx="1768225" cy="961084"/>
          </a:xfrm>
          <a:prstGeom prst="rect">
            <a:avLst/>
          </a:prstGeom>
        </p:spPr>
      </p:pic>
      <p:pic>
        <p:nvPicPr>
          <p:cNvPr id="5" name="Picture 2" descr="npo0000d0">
            <a:extLst>
              <a:ext uri="{FF2B5EF4-FFF2-40B4-BE49-F238E27FC236}">
                <a16:creationId xmlns:a16="http://schemas.microsoft.com/office/drawing/2014/main" id="{8D57DFE5-9B6A-21D3-AD44-A57B528200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747" y="1484785"/>
            <a:ext cx="6032589" cy="5373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Line 4">
            <a:extLst>
              <a:ext uri="{FF2B5EF4-FFF2-40B4-BE49-F238E27FC236}">
                <a16:creationId xmlns:a16="http://schemas.microsoft.com/office/drawing/2014/main" id="{BA21C073-C4E6-47D5-093B-0F48C7C3BDC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011672" y="4674072"/>
            <a:ext cx="632724" cy="758696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6">
            <a:extLst>
              <a:ext uri="{FF2B5EF4-FFF2-40B4-BE49-F238E27FC236}">
                <a16:creationId xmlns:a16="http://schemas.microsoft.com/office/drawing/2014/main" id="{E4584FB7-D69A-8C10-E61D-706255129210}"/>
              </a:ext>
            </a:extLst>
          </p:cNvPr>
          <p:cNvSpPr>
            <a:spLocks noChangeShapeType="1"/>
          </p:cNvSpPr>
          <p:nvPr/>
        </p:nvSpPr>
        <p:spPr bwMode="auto">
          <a:xfrm>
            <a:off x="3074516" y="1804801"/>
            <a:ext cx="140002" cy="52322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10">
            <a:extLst>
              <a:ext uri="{FF2B5EF4-FFF2-40B4-BE49-F238E27FC236}">
                <a16:creationId xmlns:a16="http://schemas.microsoft.com/office/drawing/2014/main" id="{4D222F49-66E8-55B5-170F-A55052227E8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7122" y="4313706"/>
            <a:ext cx="1054540" cy="75869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1">
            <a:extLst>
              <a:ext uri="{FF2B5EF4-FFF2-40B4-BE49-F238E27FC236}">
                <a16:creationId xmlns:a16="http://schemas.microsoft.com/office/drawing/2014/main" id="{A5126B6D-AE6F-734F-248D-5F027FFA8972}"/>
              </a:ext>
            </a:extLst>
          </p:cNvPr>
          <p:cNvSpPr>
            <a:spLocks noChangeShapeType="1"/>
          </p:cNvSpPr>
          <p:nvPr/>
        </p:nvSpPr>
        <p:spPr bwMode="auto">
          <a:xfrm>
            <a:off x="1187624" y="2996952"/>
            <a:ext cx="1218067" cy="422709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Text Box 6">
            <a:extLst>
              <a:ext uri="{FF2B5EF4-FFF2-40B4-BE49-F238E27FC236}">
                <a16:creationId xmlns:a16="http://schemas.microsoft.com/office/drawing/2014/main" id="{BA02DFE3-F25E-9170-2B89-EDD110E3C4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4516" y="5622164"/>
            <a:ext cx="315266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fr-FR" altLang="en-US" sz="2800" b="1" dirty="0">
                <a:latin typeface="Comic Sans MS" panose="030F0702030302020204" pitchFamily="66" charset="0"/>
              </a:rPr>
              <a:t>du jus d’orange</a:t>
            </a:r>
            <a:endParaRPr lang="en-GB" altLang="en-US" sz="2800" b="1" dirty="0">
              <a:latin typeface="Comic Sans MS" panose="030F0702030302020204" pitchFamily="66" charset="0"/>
            </a:endParaRPr>
          </a:p>
        </p:txBody>
      </p:sp>
      <p:sp>
        <p:nvSpPr>
          <p:cNvPr id="20" name="Text Box 8">
            <a:extLst>
              <a:ext uri="{FF2B5EF4-FFF2-40B4-BE49-F238E27FC236}">
                <a16:creationId xmlns:a16="http://schemas.microsoft.com/office/drawing/2014/main" id="{C5EFC044-E3C6-8F20-FC49-71579B954E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26102" y="5173211"/>
            <a:ext cx="1477304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fr-FR" altLang="en-US" sz="2800" b="1" dirty="0">
                <a:latin typeface="Comic Sans MS" panose="030F0702030302020204" pitchFamily="66" charset="0"/>
              </a:rPr>
              <a:t>du thé</a:t>
            </a:r>
            <a:endParaRPr lang="en-GB" altLang="en-US" sz="2800" b="1" dirty="0">
              <a:latin typeface="Comic Sans MS" panose="030F0702030302020204" pitchFamily="66" charset="0"/>
            </a:endParaRPr>
          </a:p>
        </p:txBody>
      </p:sp>
      <p:sp>
        <p:nvSpPr>
          <p:cNvPr id="21" name="Text Box 11">
            <a:extLst>
              <a:ext uri="{FF2B5EF4-FFF2-40B4-BE49-F238E27FC236}">
                <a16:creationId xmlns:a16="http://schemas.microsoft.com/office/drawing/2014/main" id="{8D8B5864-DDF7-A735-E82B-F943119B30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546901"/>
            <a:ext cx="141600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fr-FR" altLang="en-US" sz="2800" b="1" dirty="0">
                <a:latin typeface="Comic Sans MS" panose="030F0702030302020204" pitchFamily="66" charset="0"/>
              </a:rPr>
              <a:t>du café</a:t>
            </a:r>
            <a:endParaRPr lang="en-GB" altLang="en-US" sz="2800" b="1" dirty="0">
              <a:latin typeface="Comic Sans MS" panose="030F0702030302020204" pitchFamily="66" charset="0"/>
            </a:endParaRPr>
          </a:p>
        </p:txBody>
      </p:sp>
      <p:sp>
        <p:nvSpPr>
          <p:cNvPr id="22" name="Text Box 6">
            <a:extLst>
              <a:ext uri="{FF2B5EF4-FFF2-40B4-BE49-F238E27FC236}">
                <a16:creationId xmlns:a16="http://schemas.microsoft.com/office/drawing/2014/main" id="{E51688A9-C9BC-CE57-9996-C086F1D071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091" y="1412630"/>
            <a:ext cx="315266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fr-FR" altLang="en-US" sz="2800" b="1" dirty="0">
                <a:latin typeface="Comic Sans MS" panose="030F0702030302020204" pitchFamily="66" charset="0"/>
              </a:rPr>
              <a:t>de la confiture</a:t>
            </a:r>
            <a:endParaRPr lang="en-GB" altLang="en-US" sz="28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737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16" grpId="0" animBg="1"/>
      <p:bldP spid="17" grpId="0" animBg="1"/>
      <p:bldP spid="19" grpId="0"/>
      <p:bldP spid="20" grpId="0"/>
      <p:bldP spid="21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3E2416-D496-F772-CF8D-61D1036AE1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F6EBD3E0-FDE4-9697-6B49-DCA7B6447B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4655" y="404664"/>
            <a:ext cx="4254691" cy="584775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rgbClr val="FFCC99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Sur la table il y a …</a:t>
            </a:r>
            <a:endParaRPr lang="en-GB" sz="3200" b="1" dirty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B6D8B0-4EC6-371A-8F98-EB4132E31F2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065" t="4462" r="1248" b="19155"/>
          <a:stretch>
            <a:fillRect/>
          </a:stretch>
        </p:blipFill>
        <p:spPr>
          <a:xfrm rot="20608764">
            <a:off x="-152387" y="-136307"/>
            <a:ext cx="1768225" cy="961084"/>
          </a:xfrm>
          <a:prstGeom prst="rect">
            <a:avLst/>
          </a:prstGeom>
        </p:spPr>
      </p:pic>
      <p:sp>
        <p:nvSpPr>
          <p:cNvPr id="6" name="Line 4">
            <a:extLst>
              <a:ext uri="{FF2B5EF4-FFF2-40B4-BE49-F238E27FC236}">
                <a16:creationId xmlns:a16="http://schemas.microsoft.com/office/drawing/2014/main" id="{C3B89C30-D428-70C8-1D71-B81513529EB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011672" y="4674072"/>
            <a:ext cx="632724" cy="758696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6">
            <a:extLst>
              <a:ext uri="{FF2B5EF4-FFF2-40B4-BE49-F238E27FC236}">
                <a16:creationId xmlns:a16="http://schemas.microsoft.com/office/drawing/2014/main" id="{C634DACF-7BC8-CD68-3B70-6EF7C9339D7B}"/>
              </a:ext>
            </a:extLst>
          </p:cNvPr>
          <p:cNvSpPr>
            <a:spLocks noChangeShapeType="1"/>
          </p:cNvSpPr>
          <p:nvPr/>
        </p:nvSpPr>
        <p:spPr bwMode="auto">
          <a:xfrm>
            <a:off x="3074516" y="1804801"/>
            <a:ext cx="140002" cy="52322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Text Box 6">
            <a:extLst>
              <a:ext uri="{FF2B5EF4-FFF2-40B4-BE49-F238E27FC236}">
                <a16:creationId xmlns:a16="http://schemas.microsoft.com/office/drawing/2014/main" id="{CFC23AC4-9D2D-C7AA-97EC-C6DC6F5E25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4516" y="5622164"/>
            <a:ext cx="315266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fr-FR" altLang="en-US" sz="2800" b="1" dirty="0">
                <a:latin typeface="Comic Sans MS" panose="030F0702030302020204" pitchFamily="66" charset="0"/>
              </a:rPr>
              <a:t>du jus d’orange</a:t>
            </a:r>
            <a:endParaRPr lang="en-GB" altLang="en-US" sz="2800" b="1" dirty="0">
              <a:latin typeface="Comic Sans MS" panose="030F0702030302020204" pitchFamily="66" charset="0"/>
            </a:endParaRPr>
          </a:p>
        </p:txBody>
      </p:sp>
      <p:sp>
        <p:nvSpPr>
          <p:cNvPr id="20" name="Text Box 8">
            <a:extLst>
              <a:ext uri="{FF2B5EF4-FFF2-40B4-BE49-F238E27FC236}">
                <a16:creationId xmlns:a16="http://schemas.microsoft.com/office/drawing/2014/main" id="{1CEE82F8-1917-957A-5EB0-E12FC2E66F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378" y="5401996"/>
            <a:ext cx="1477304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fr-FR" altLang="en-US" sz="2800" b="1" dirty="0">
                <a:latin typeface="Comic Sans MS" panose="030F0702030302020204" pitchFamily="66" charset="0"/>
              </a:rPr>
              <a:t>du thé</a:t>
            </a:r>
            <a:endParaRPr lang="en-GB" altLang="en-US" sz="2800" b="1" dirty="0">
              <a:latin typeface="Comic Sans MS" panose="030F0702030302020204" pitchFamily="66" charset="0"/>
            </a:endParaRPr>
          </a:p>
        </p:txBody>
      </p:sp>
      <p:sp>
        <p:nvSpPr>
          <p:cNvPr id="21" name="Text Box 11">
            <a:extLst>
              <a:ext uri="{FF2B5EF4-FFF2-40B4-BE49-F238E27FC236}">
                <a16:creationId xmlns:a16="http://schemas.microsoft.com/office/drawing/2014/main" id="{9CAC6A6A-2707-4BDE-744B-DA895316FD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378" y="2917826"/>
            <a:ext cx="141600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fr-FR" altLang="en-US" sz="2800" b="1" dirty="0">
                <a:latin typeface="Comic Sans MS" panose="030F0702030302020204" pitchFamily="66" charset="0"/>
              </a:rPr>
              <a:t>du café</a:t>
            </a:r>
            <a:endParaRPr lang="en-GB" altLang="en-US" sz="2800" b="1" dirty="0">
              <a:latin typeface="Comic Sans MS" panose="030F0702030302020204" pitchFamily="66" charset="0"/>
            </a:endParaRPr>
          </a:p>
        </p:txBody>
      </p:sp>
      <p:pic>
        <p:nvPicPr>
          <p:cNvPr id="3" name="Picture 2" descr="npo0000d1">
            <a:extLst>
              <a:ext uri="{FF2B5EF4-FFF2-40B4-BE49-F238E27FC236}">
                <a16:creationId xmlns:a16="http://schemas.microsoft.com/office/drawing/2014/main" id="{2E4B8010-26AC-BD39-CCF3-93A38397C6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047" y="1500336"/>
            <a:ext cx="6002986" cy="5357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Line 3">
            <a:extLst>
              <a:ext uri="{FF2B5EF4-FFF2-40B4-BE49-F238E27FC236}">
                <a16:creationId xmlns:a16="http://schemas.microsoft.com/office/drawing/2014/main" id="{EA424B93-D162-4AEB-C161-34651CCA969D}"/>
              </a:ext>
            </a:extLst>
          </p:cNvPr>
          <p:cNvSpPr>
            <a:spLocks noChangeShapeType="1"/>
          </p:cNvSpPr>
          <p:nvPr/>
        </p:nvSpPr>
        <p:spPr bwMode="auto">
          <a:xfrm>
            <a:off x="2444655" y="1804801"/>
            <a:ext cx="504825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BE9D496B-BB58-6649-75A0-BE15B1C345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42" y="1409967"/>
            <a:ext cx="27527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fr-FR" altLang="en-US" sz="2800" b="1" dirty="0">
                <a:latin typeface="Comic Sans MS" panose="030F0702030302020204" pitchFamily="66" charset="0"/>
              </a:rPr>
              <a:t>de la confiture</a:t>
            </a:r>
            <a:endParaRPr lang="en-GB" altLang="en-US" sz="2800" b="1" dirty="0">
              <a:latin typeface="Comic Sans MS" panose="030F0702030302020204" pitchFamily="66" charset="0"/>
            </a:endParaRPr>
          </a:p>
        </p:txBody>
      </p:sp>
      <p:sp>
        <p:nvSpPr>
          <p:cNvPr id="9" name="Line 5">
            <a:extLst>
              <a:ext uri="{FF2B5EF4-FFF2-40B4-BE49-F238E27FC236}">
                <a16:creationId xmlns:a16="http://schemas.microsoft.com/office/drawing/2014/main" id="{AF6458A1-B143-8417-AFF0-F92F73CD24C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626540" y="2113186"/>
            <a:ext cx="617439" cy="52322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id="{D7917FEC-7E0D-66F0-77CE-6D6449533A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4798" y="1587145"/>
            <a:ext cx="12938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fr-FR" altLang="en-US" sz="2800" b="1" dirty="0">
                <a:latin typeface="Comic Sans MS" panose="030F0702030302020204" pitchFamily="66" charset="0"/>
              </a:rPr>
              <a:t>du lait</a:t>
            </a:r>
            <a:endParaRPr lang="en-GB" altLang="en-US" sz="2800" b="1" dirty="0">
              <a:latin typeface="Comic Sans MS" panose="030F0702030302020204" pitchFamily="66" charset="0"/>
            </a:endParaRPr>
          </a:p>
        </p:txBody>
      </p:sp>
      <p:sp>
        <p:nvSpPr>
          <p:cNvPr id="11" name="Line 7">
            <a:extLst>
              <a:ext uri="{FF2B5EF4-FFF2-40B4-BE49-F238E27FC236}">
                <a16:creationId xmlns:a16="http://schemas.microsoft.com/office/drawing/2014/main" id="{7283989C-414C-EDA5-E792-AF016BAFD7B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598099" y="4909548"/>
            <a:ext cx="6096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8">
            <a:extLst>
              <a:ext uri="{FF2B5EF4-FFF2-40B4-BE49-F238E27FC236}">
                <a16:creationId xmlns:a16="http://schemas.microsoft.com/office/drawing/2014/main" id="{9E43218B-8ED0-E981-56B1-682B6A36A8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9676" y="6134388"/>
            <a:ext cx="283122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fr-FR" altLang="en-US" sz="2800" b="1" dirty="0">
                <a:latin typeface="Comic Sans MS" panose="030F0702030302020204" pitchFamily="66" charset="0"/>
              </a:rPr>
              <a:t>du jus d’orange</a:t>
            </a:r>
            <a:endParaRPr lang="en-GB" altLang="en-US" sz="2800" b="1" dirty="0">
              <a:latin typeface="Comic Sans MS" panose="030F0702030302020204" pitchFamily="66" charset="0"/>
            </a:endParaRPr>
          </a:p>
        </p:txBody>
      </p:sp>
      <p:sp>
        <p:nvSpPr>
          <p:cNvPr id="13" name="Line 10">
            <a:extLst>
              <a:ext uri="{FF2B5EF4-FFF2-40B4-BE49-F238E27FC236}">
                <a16:creationId xmlns:a16="http://schemas.microsoft.com/office/drawing/2014/main" id="{887A951C-9880-D5EB-CCB4-6676DBAA734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7708" y="4328436"/>
            <a:ext cx="1416005" cy="108637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12">
            <a:extLst>
              <a:ext uri="{FF2B5EF4-FFF2-40B4-BE49-F238E27FC236}">
                <a16:creationId xmlns:a16="http://schemas.microsoft.com/office/drawing/2014/main" id="{B9F95D0B-55C6-4D7E-FB33-FE8AD2F4A3E6}"/>
              </a:ext>
            </a:extLst>
          </p:cNvPr>
          <p:cNvSpPr>
            <a:spLocks noChangeShapeType="1"/>
          </p:cNvSpPr>
          <p:nvPr/>
        </p:nvSpPr>
        <p:spPr bwMode="auto">
          <a:xfrm>
            <a:off x="1076974" y="3234162"/>
            <a:ext cx="1367681" cy="18126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737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7" grpId="0" animBg="1"/>
      <p:bldP spid="8" grpId="0"/>
      <p:bldP spid="9" grpId="0" animBg="1"/>
      <p:bldP spid="10" grpId="0"/>
      <p:bldP spid="11" grpId="0" animBg="1"/>
      <p:bldP spid="12" grpId="0"/>
      <p:bldP spid="13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A363C9-BED1-2166-1D09-ECC465345E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npo0000d3">
            <a:extLst>
              <a:ext uri="{FF2B5EF4-FFF2-40B4-BE49-F238E27FC236}">
                <a16:creationId xmlns:a16="http://schemas.microsoft.com/office/drawing/2014/main" id="{12204A0E-E3BF-7395-71AA-838DE5C200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507" y="1527720"/>
            <a:ext cx="6002986" cy="5357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ext Box 3">
            <a:extLst>
              <a:ext uri="{FF2B5EF4-FFF2-40B4-BE49-F238E27FC236}">
                <a16:creationId xmlns:a16="http://schemas.microsoft.com/office/drawing/2014/main" id="{5CE47FF5-0F74-7DCB-BC33-AE7F77381B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4655" y="404664"/>
            <a:ext cx="4254691" cy="584775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rgbClr val="FFCC99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Sur la table il y a …</a:t>
            </a:r>
            <a:endParaRPr lang="en-GB" sz="3200" b="1" dirty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CE7201-2060-A3F9-EE98-F1C033FA262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065" t="4462" r="1248" b="19155"/>
          <a:stretch>
            <a:fillRect/>
          </a:stretch>
        </p:blipFill>
        <p:spPr>
          <a:xfrm rot="20608764">
            <a:off x="-152387" y="-136307"/>
            <a:ext cx="1768225" cy="961084"/>
          </a:xfrm>
          <a:prstGeom prst="rect">
            <a:avLst/>
          </a:prstGeom>
        </p:spPr>
      </p:pic>
      <p:sp>
        <p:nvSpPr>
          <p:cNvPr id="6" name="Line 4">
            <a:extLst>
              <a:ext uri="{FF2B5EF4-FFF2-40B4-BE49-F238E27FC236}">
                <a16:creationId xmlns:a16="http://schemas.microsoft.com/office/drawing/2014/main" id="{E136D826-BCB1-6B26-CA54-92B3E6FF262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731868" y="1804801"/>
            <a:ext cx="768334" cy="22684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Text Box 8">
            <a:extLst>
              <a:ext uri="{FF2B5EF4-FFF2-40B4-BE49-F238E27FC236}">
                <a16:creationId xmlns:a16="http://schemas.microsoft.com/office/drawing/2014/main" id="{C91C5613-41FF-72BF-4B6D-A9F8E2C275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378" y="5401996"/>
            <a:ext cx="1477304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fr-FR" altLang="en-US" sz="2800" b="1" dirty="0">
                <a:latin typeface="Comic Sans MS" panose="030F0702030302020204" pitchFamily="66" charset="0"/>
              </a:rPr>
              <a:t>du thé</a:t>
            </a:r>
            <a:endParaRPr lang="en-GB" altLang="en-US" sz="2800" b="1" dirty="0">
              <a:latin typeface="Comic Sans MS" panose="030F0702030302020204" pitchFamily="66" charset="0"/>
            </a:endParaRPr>
          </a:p>
        </p:txBody>
      </p:sp>
      <p:sp>
        <p:nvSpPr>
          <p:cNvPr id="21" name="Text Box 11">
            <a:extLst>
              <a:ext uri="{FF2B5EF4-FFF2-40B4-BE49-F238E27FC236}">
                <a16:creationId xmlns:a16="http://schemas.microsoft.com/office/drawing/2014/main" id="{36E49290-E425-E523-98E0-4E3DEC25D5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378" y="2917826"/>
            <a:ext cx="141600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fr-FR" altLang="en-US" sz="2800" b="1" dirty="0">
                <a:latin typeface="Comic Sans MS" panose="030F0702030302020204" pitchFamily="66" charset="0"/>
              </a:rPr>
              <a:t>du café</a:t>
            </a:r>
            <a:endParaRPr lang="en-GB" altLang="en-US" sz="2800" b="1" dirty="0">
              <a:latin typeface="Comic Sans MS" panose="030F0702030302020204" pitchFamily="66" charset="0"/>
            </a:endParaRPr>
          </a:p>
        </p:txBody>
      </p:sp>
      <p:sp>
        <p:nvSpPr>
          <p:cNvPr id="7" name="Line 3">
            <a:extLst>
              <a:ext uri="{FF2B5EF4-FFF2-40B4-BE49-F238E27FC236}">
                <a16:creationId xmlns:a16="http://schemas.microsoft.com/office/drawing/2014/main" id="{FEEBFF22-DF7D-9792-BF33-F9F29138821B}"/>
              </a:ext>
            </a:extLst>
          </p:cNvPr>
          <p:cNvSpPr>
            <a:spLocks noChangeShapeType="1"/>
          </p:cNvSpPr>
          <p:nvPr/>
        </p:nvSpPr>
        <p:spPr bwMode="auto">
          <a:xfrm>
            <a:off x="2444655" y="1804801"/>
            <a:ext cx="504825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A0BC88CD-82B5-6A7B-FA81-7D7B590544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64" y="1285689"/>
            <a:ext cx="27527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fr-FR" altLang="en-US" sz="2800" b="1" dirty="0">
                <a:latin typeface="Comic Sans MS" panose="030F0702030302020204" pitchFamily="66" charset="0"/>
              </a:rPr>
              <a:t>de la confiture</a:t>
            </a:r>
            <a:endParaRPr lang="en-GB" altLang="en-US" sz="2800" b="1" dirty="0">
              <a:latin typeface="Comic Sans MS" panose="030F0702030302020204" pitchFamily="66" charset="0"/>
            </a:endParaRPr>
          </a:p>
        </p:txBody>
      </p:sp>
      <p:sp>
        <p:nvSpPr>
          <p:cNvPr id="9" name="Line 5">
            <a:extLst>
              <a:ext uri="{FF2B5EF4-FFF2-40B4-BE49-F238E27FC236}">
                <a16:creationId xmlns:a16="http://schemas.microsoft.com/office/drawing/2014/main" id="{F7E6624B-0D1D-752E-6905-5DA964111892}"/>
              </a:ext>
            </a:extLst>
          </p:cNvPr>
          <p:cNvSpPr>
            <a:spLocks noChangeShapeType="1"/>
          </p:cNvSpPr>
          <p:nvPr/>
        </p:nvSpPr>
        <p:spPr bwMode="auto">
          <a:xfrm>
            <a:off x="4011672" y="2106258"/>
            <a:ext cx="30408" cy="58133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id="{2E2C77A1-2D9D-1E8F-6C16-93E0E0553C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4765" y="1587145"/>
            <a:ext cx="12938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fr-FR" altLang="en-US" sz="2800" b="1" dirty="0">
                <a:latin typeface="Comic Sans MS" panose="030F0702030302020204" pitchFamily="66" charset="0"/>
              </a:rPr>
              <a:t>du lait</a:t>
            </a:r>
            <a:endParaRPr lang="en-GB" altLang="en-US" sz="2800" b="1" dirty="0">
              <a:latin typeface="Comic Sans MS" panose="030F0702030302020204" pitchFamily="66" charset="0"/>
            </a:endParaRPr>
          </a:p>
        </p:txBody>
      </p:sp>
      <p:sp>
        <p:nvSpPr>
          <p:cNvPr id="11" name="Line 7">
            <a:extLst>
              <a:ext uri="{FF2B5EF4-FFF2-40B4-BE49-F238E27FC236}">
                <a16:creationId xmlns:a16="http://schemas.microsoft.com/office/drawing/2014/main" id="{4CDC47D0-18F4-9A6F-2B6B-F9FC50C4E48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598099" y="4909548"/>
            <a:ext cx="6096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8">
            <a:extLst>
              <a:ext uri="{FF2B5EF4-FFF2-40B4-BE49-F238E27FC236}">
                <a16:creationId xmlns:a16="http://schemas.microsoft.com/office/drawing/2014/main" id="{2676D0EB-D4BF-115C-559A-451B82011F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832" y="6069698"/>
            <a:ext cx="283122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fr-FR" altLang="en-US" sz="2800" b="1" dirty="0">
                <a:latin typeface="Comic Sans MS" panose="030F0702030302020204" pitchFamily="66" charset="0"/>
              </a:rPr>
              <a:t>du jus d’orange</a:t>
            </a:r>
            <a:endParaRPr lang="en-GB" altLang="en-US" sz="2800" b="1" dirty="0">
              <a:latin typeface="Comic Sans MS" panose="030F0702030302020204" pitchFamily="66" charset="0"/>
            </a:endParaRPr>
          </a:p>
        </p:txBody>
      </p:sp>
      <p:sp>
        <p:nvSpPr>
          <p:cNvPr id="13" name="Line 10">
            <a:extLst>
              <a:ext uri="{FF2B5EF4-FFF2-40B4-BE49-F238E27FC236}">
                <a16:creationId xmlns:a16="http://schemas.microsoft.com/office/drawing/2014/main" id="{C4E0B621-EF92-89D9-76BA-28271C133FE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7708" y="4328436"/>
            <a:ext cx="1416005" cy="108637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12">
            <a:extLst>
              <a:ext uri="{FF2B5EF4-FFF2-40B4-BE49-F238E27FC236}">
                <a16:creationId xmlns:a16="http://schemas.microsoft.com/office/drawing/2014/main" id="{47825A90-BF4E-360F-76CB-8FEBB3C94DA6}"/>
              </a:ext>
            </a:extLst>
          </p:cNvPr>
          <p:cNvSpPr>
            <a:spLocks noChangeShapeType="1"/>
          </p:cNvSpPr>
          <p:nvPr/>
        </p:nvSpPr>
        <p:spPr bwMode="auto">
          <a:xfrm>
            <a:off x="1076974" y="3234162"/>
            <a:ext cx="1367681" cy="18126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Text Box 8">
            <a:extLst>
              <a:ext uri="{FF2B5EF4-FFF2-40B4-BE49-F238E27FC236}">
                <a16:creationId xmlns:a16="http://schemas.microsoft.com/office/drawing/2014/main" id="{6DBAD246-F249-9A00-69DC-AAC9A5DCF2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6096" y="1273006"/>
            <a:ext cx="235673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fr-FR" altLang="en-US" sz="2800" b="1" dirty="0">
                <a:latin typeface="Comic Sans MS" panose="030F0702030302020204" pitchFamily="66" charset="0"/>
              </a:rPr>
              <a:t>des céréales</a:t>
            </a:r>
            <a:endParaRPr lang="en-GB" altLang="en-US" sz="28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3791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0" grpId="0"/>
      <p:bldP spid="21" grpId="0"/>
      <p:bldP spid="7" grpId="0" animBg="1"/>
      <p:bldP spid="8" grpId="0"/>
      <p:bldP spid="9" grpId="0" animBg="1"/>
      <p:bldP spid="10" grpId="0"/>
      <p:bldP spid="11" grpId="0" animBg="1"/>
      <p:bldP spid="12" grpId="0"/>
      <p:bldP spid="13" grpId="0" animBg="1"/>
      <p:bldP spid="18" grpId="0" animBg="1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1A7688-E721-E818-4402-4080E1B072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npo0000d5">
            <a:extLst>
              <a:ext uri="{FF2B5EF4-FFF2-40B4-BE49-F238E27FC236}">
                <a16:creationId xmlns:a16="http://schemas.microsoft.com/office/drawing/2014/main" id="{6D338C20-B545-48EF-8C28-1FDC8811FB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741" y="1775411"/>
            <a:ext cx="5974518" cy="533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ext Box 3">
            <a:extLst>
              <a:ext uri="{FF2B5EF4-FFF2-40B4-BE49-F238E27FC236}">
                <a16:creationId xmlns:a16="http://schemas.microsoft.com/office/drawing/2014/main" id="{B3C82DC7-EB48-ECA4-A0CC-36CFD0EE21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4655" y="404664"/>
            <a:ext cx="4254691" cy="584775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rgbClr val="FFCC99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Sur la table il y a …</a:t>
            </a:r>
            <a:endParaRPr lang="en-GB" sz="3200" b="1" dirty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E15F07-91DF-A7E3-B04D-6A142FE06CD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065" t="4462" r="1248" b="19155"/>
          <a:stretch>
            <a:fillRect/>
          </a:stretch>
        </p:blipFill>
        <p:spPr>
          <a:xfrm rot="20608764">
            <a:off x="-152387" y="-136307"/>
            <a:ext cx="1768225" cy="961084"/>
          </a:xfrm>
          <a:prstGeom prst="rect">
            <a:avLst/>
          </a:prstGeom>
        </p:spPr>
      </p:pic>
      <p:sp>
        <p:nvSpPr>
          <p:cNvPr id="6" name="Line 4">
            <a:extLst>
              <a:ext uri="{FF2B5EF4-FFF2-40B4-BE49-F238E27FC236}">
                <a16:creationId xmlns:a16="http://schemas.microsoft.com/office/drawing/2014/main" id="{E7492187-5A77-AEAA-FBBB-5C3B5F7D7D1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731868" y="1804801"/>
            <a:ext cx="768334" cy="22684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Text Box 8">
            <a:extLst>
              <a:ext uri="{FF2B5EF4-FFF2-40B4-BE49-F238E27FC236}">
                <a16:creationId xmlns:a16="http://schemas.microsoft.com/office/drawing/2014/main" id="{DB7BB0DE-D3C9-51AD-4922-FE1A49F66B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378" y="5401996"/>
            <a:ext cx="1477304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fr-FR" altLang="en-US" sz="2800" b="1" dirty="0">
                <a:latin typeface="Comic Sans MS" panose="030F0702030302020204" pitchFamily="66" charset="0"/>
              </a:rPr>
              <a:t>du thé</a:t>
            </a:r>
            <a:endParaRPr lang="en-GB" altLang="en-US" sz="2800" b="1" dirty="0">
              <a:latin typeface="Comic Sans MS" panose="030F0702030302020204" pitchFamily="66" charset="0"/>
            </a:endParaRPr>
          </a:p>
        </p:txBody>
      </p:sp>
      <p:sp>
        <p:nvSpPr>
          <p:cNvPr id="21" name="Text Box 11">
            <a:extLst>
              <a:ext uri="{FF2B5EF4-FFF2-40B4-BE49-F238E27FC236}">
                <a16:creationId xmlns:a16="http://schemas.microsoft.com/office/drawing/2014/main" id="{C396B2AA-07E4-0D62-50EE-16BCDDD34E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378" y="2917826"/>
            <a:ext cx="141600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fr-FR" altLang="en-US" sz="2800" b="1" dirty="0">
                <a:latin typeface="Comic Sans MS" panose="030F0702030302020204" pitchFamily="66" charset="0"/>
              </a:rPr>
              <a:t>du café</a:t>
            </a:r>
            <a:endParaRPr lang="en-GB" altLang="en-US" sz="2800" b="1" dirty="0">
              <a:latin typeface="Comic Sans MS" panose="030F0702030302020204" pitchFamily="66" charset="0"/>
            </a:endParaRPr>
          </a:p>
        </p:txBody>
      </p:sp>
      <p:sp>
        <p:nvSpPr>
          <p:cNvPr id="7" name="Line 3">
            <a:extLst>
              <a:ext uri="{FF2B5EF4-FFF2-40B4-BE49-F238E27FC236}">
                <a16:creationId xmlns:a16="http://schemas.microsoft.com/office/drawing/2014/main" id="{358D72BC-CB35-9288-4F16-D0E3A6E3E0BA}"/>
              </a:ext>
            </a:extLst>
          </p:cNvPr>
          <p:cNvSpPr>
            <a:spLocks noChangeShapeType="1"/>
          </p:cNvSpPr>
          <p:nvPr/>
        </p:nvSpPr>
        <p:spPr bwMode="auto">
          <a:xfrm>
            <a:off x="2444655" y="1804801"/>
            <a:ext cx="504825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86D3E632-841E-BD56-7B22-EB6DECE895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64" y="1285689"/>
            <a:ext cx="27527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fr-FR" altLang="en-US" sz="2800" b="1" dirty="0">
                <a:latin typeface="Comic Sans MS" panose="030F0702030302020204" pitchFamily="66" charset="0"/>
              </a:rPr>
              <a:t>de la confiture</a:t>
            </a:r>
            <a:endParaRPr lang="en-GB" altLang="en-US" sz="2800" b="1" dirty="0">
              <a:latin typeface="Comic Sans MS" panose="030F0702030302020204" pitchFamily="66" charset="0"/>
            </a:endParaRPr>
          </a:p>
        </p:txBody>
      </p:sp>
      <p:sp>
        <p:nvSpPr>
          <p:cNvPr id="9" name="Line 5">
            <a:extLst>
              <a:ext uri="{FF2B5EF4-FFF2-40B4-BE49-F238E27FC236}">
                <a16:creationId xmlns:a16="http://schemas.microsoft.com/office/drawing/2014/main" id="{DE7C0BFC-7996-FEFB-F56D-5E438B677B07}"/>
              </a:ext>
            </a:extLst>
          </p:cNvPr>
          <p:cNvSpPr>
            <a:spLocks noChangeShapeType="1"/>
          </p:cNvSpPr>
          <p:nvPr/>
        </p:nvSpPr>
        <p:spPr bwMode="auto">
          <a:xfrm>
            <a:off x="4011672" y="2106258"/>
            <a:ext cx="30408" cy="58133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id="{E17F3C62-7A77-2EC7-2FD9-E1C0B49763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4765" y="1587145"/>
            <a:ext cx="12938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fr-FR" altLang="en-US" sz="2800" b="1" dirty="0">
                <a:latin typeface="Comic Sans MS" panose="030F0702030302020204" pitchFamily="66" charset="0"/>
              </a:rPr>
              <a:t>du lait</a:t>
            </a:r>
            <a:endParaRPr lang="en-GB" altLang="en-US" sz="2800" b="1" dirty="0">
              <a:latin typeface="Comic Sans MS" panose="030F0702030302020204" pitchFamily="66" charset="0"/>
            </a:endParaRPr>
          </a:p>
        </p:txBody>
      </p:sp>
      <p:sp>
        <p:nvSpPr>
          <p:cNvPr id="11" name="Line 7">
            <a:extLst>
              <a:ext uri="{FF2B5EF4-FFF2-40B4-BE49-F238E27FC236}">
                <a16:creationId xmlns:a16="http://schemas.microsoft.com/office/drawing/2014/main" id="{D80BC590-BC60-502D-7F38-ACAB1D12715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934562" y="4926698"/>
            <a:ext cx="6096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8">
            <a:extLst>
              <a:ext uri="{FF2B5EF4-FFF2-40B4-BE49-F238E27FC236}">
                <a16:creationId xmlns:a16="http://schemas.microsoft.com/office/drawing/2014/main" id="{0E34E256-2A8B-7BB4-6976-E43FD6B871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832" y="6069698"/>
            <a:ext cx="283122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fr-FR" altLang="en-US" sz="2800" b="1" dirty="0">
                <a:latin typeface="Comic Sans MS" panose="030F0702030302020204" pitchFamily="66" charset="0"/>
              </a:rPr>
              <a:t>du jus d’orange</a:t>
            </a:r>
            <a:endParaRPr lang="en-GB" altLang="en-US" sz="2800" b="1" dirty="0">
              <a:latin typeface="Comic Sans MS" panose="030F0702030302020204" pitchFamily="66" charset="0"/>
            </a:endParaRPr>
          </a:p>
        </p:txBody>
      </p:sp>
      <p:sp>
        <p:nvSpPr>
          <p:cNvPr id="13" name="Line 10">
            <a:extLst>
              <a:ext uri="{FF2B5EF4-FFF2-40B4-BE49-F238E27FC236}">
                <a16:creationId xmlns:a16="http://schemas.microsoft.com/office/drawing/2014/main" id="{40D66911-86BB-63FC-906A-FFF263D9C16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7708" y="4328436"/>
            <a:ext cx="1416005" cy="108637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12">
            <a:extLst>
              <a:ext uri="{FF2B5EF4-FFF2-40B4-BE49-F238E27FC236}">
                <a16:creationId xmlns:a16="http://schemas.microsoft.com/office/drawing/2014/main" id="{C4B4DBAF-2297-3F35-8663-CCB2193436CA}"/>
              </a:ext>
            </a:extLst>
          </p:cNvPr>
          <p:cNvSpPr>
            <a:spLocks noChangeShapeType="1"/>
          </p:cNvSpPr>
          <p:nvPr/>
        </p:nvSpPr>
        <p:spPr bwMode="auto">
          <a:xfrm>
            <a:off x="1076974" y="3234162"/>
            <a:ext cx="1367681" cy="18126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Text Box 8">
            <a:extLst>
              <a:ext uri="{FF2B5EF4-FFF2-40B4-BE49-F238E27FC236}">
                <a16:creationId xmlns:a16="http://schemas.microsoft.com/office/drawing/2014/main" id="{9FC804E2-B04E-910B-8BC7-E1BDD9850C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6096" y="1273006"/>
            <a:ext cx="235673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fr-FR" altLang="en-US" sz="2800" b="1" dirty="0">
                <a:latin typeface="Comic Sans MS" panose="030F0702030302020204" pitchFamily="66" charset="0"/>
              </a:rPr>
              <a:t>des céréales</a:t>
            </a:r>
            <a:endParaRPr lang="en-GB" altLang="en-US" sz="2800" b="1" dirty="0">
              <a:latin typeface="Comic Sans MS" panose="030F0702030302020204" pitchFamily="66" charset="0"/>
            </a:endParaRPr>
          </a:p>
        </p:txBody>
      </p:sp>
      <p:sp>
        <p:nvSpPr>
          <p:cNvPr id="16" name="Text Box 6">
            <a:extLst>
              <a:ext uri="{FF2B5EF4-FFF2-40B4-BE49-F238E27FC236}">
                <a16:creationId xmlns:a16="http://schemas.microsoft.com/office/drawing/2014/main" id="{30573BF8-3198-A6B1-86FE-81D929132D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6907" y="5328902"/>
            <a:ext cx="188384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fr-FR" altLang="en-US" sz="2800" b="1" dirty="0">
                <a:latin typeface="Comic Sans MS" panose="030F0702030302020204" pitchFamily="66" charset="0"/>
              </a:rPr>
              <a:t>du beurre</a:t>
            </a:r>
            <a:endParaRPr lang="en-GB" altLang="en-US" sz="2800" b="1" dirty="0">
              <a:latin typeface="Comic Sans MS" panose="030F0702030302020204" pitchFamily="66" charset="0"/>
            </a:endParaRPr>
          </a:p>
        </p:txBody>
      </p:sp>
      <p:sp>
        <p:nvSpPr>
          <p:cNvPr id="17" name="Line 7">
            <a:extLst>
              <a:ext uri="{FF2B5EF4-FFF2-40B4-BE49-F238E27FC236}">
                <a16:creationId xmlns:a16="http://schemas.microsoft.com/office/drawing/2014/main" id="{2DD63D83-FC89-FBE1-D756-F86DEF97961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558376" y="4816172"/>
            <a:ext cx="332680" cy="59864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398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0" grpId="0"/>
      <p:bldP spid="21" grpId="0"/>
      <p:bldP spid="7" grpId="0" animBg="1"/>
      <p:bldP spid="8" grpId="0"/>
      <p:bldP spid="9" grpId="0" animBg="1"/>
      <p:bldP spid="10" grpId="0"/>
      <p:bldP spid="11" grpId="0" animBg="1"/>
      <p:bldP spid="12" grpId="0"/>
      <p:bldP spid="13" grpId="0" animBg="1"/>
      <p:bldP spid="18" grpId="0" animBg="1"/>
      <p:bldP spid="15" grpId="0"/>
      <p:bldP spid="16" grpId="0"/>
      <p:bldP spid="17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Default Design 5">
    <a:dk1>
      <a:srgbClr val="000000"/>
    </a:dk1>
    <a:lt1>
      <a:srgbClr val="FFFFFF"/>
    </a:lt1>
    <a:dk2>
      <a:srgbClr val="000000"/>
    </a:dk2>
    <a:lt2>
      <a:srgbClr val="808080"/>
    </a:lt2>
    <a:accent1>
      <a:srgbClr val="FFCC66"/>
    </a:accent1>
    <a:accent2>
      <a:srgbClr val="0000FF"/>
    </a:accent2>
    <a:accent3>
      <a:srgbClr val="FFFFFF"/>
    </a:accent3>
    <a:accent4>
      <a:srgbClr val="000000"/>
    </a:accent4>
    <a:accent5>
      <a:srgbClr val="FFE2B8"/>
    </a:accent5>
    <a:accent6>
      <a:srgbClr val="0000E7"/>
    </a:accent6>
    <a:hlink>
      <a:srgbClr val="CC00CC"/>
    </a:hlink>
    <a:folHlink>
      <a:srgbClr val="C0C0C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562</TotalTime>
  <Words>216</Words>
  <Application>Microsoft Office PowerPoint</Application>
  <PresentationFormat>On-screen Show (4:3)</PresentationFormat>
  <Paragraphs>62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Times New Roman</vt:lpstr>
      <vt:lpstr>Arial</vt:lpstr>
      <vt:lpstr>Calibri</vt:lpstr>
      <vt:lpstr>Comic Sans MS</vt:lpstr>
      <vt:lpstr>Challenge Extra Bold</vt:lpstr>
      <vt:lpstr>Wingdings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Regarde bien la table !</vt:lpstr>
      <vt:lpstr>Tu as bien regardé ?</vt:lpstr>
      <vt:lpstr>Tu es sûr ?</vt:lpstr>
      <vt:lpstr>Qu’est-ce qu’il manque ?</vt:lpstr>
      <vt:lpstr>Qu’est-ce qu’il manque ?</vt:lpstr>
      <vt:lpstr>… et maintenant ?</vt:lpstr>
      <vt:lpstr>… et maintenant ?</vt:lpstr>
      <vt:lpstr>… et maintenant ?</vt:lpstr>
      <vt:lpstr>… et maintenant ?</vt:lpstr>
      <vt:lpstr>Qu’est-ce que tu prends pour le petit déjeuner 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aliments</dc:title>
  <dc:creator>L</dc:creator>
  <cp:lastModifiedBy>Amanda Schembri</cp:lastModifiedBy>
  <cp:revision>45</cp:revision>
  <dcterms:created xsi:type="dcterms:W3CDTF">2005-01-05T18:04:28Z</dcterms:created>
  <dcterms:modified xsi:type="dcterms:W3CDTF">2026-06-11T07:16:51Z</dcterms:modified>
</cp:coreProperties>
</file>