
<file path=[Content_Types].xml><?xml version="1.0" encoding="utf-8"?>
<Types xmlns="http://schemas.openxmlformats.org/package/2006/content-types">
  <Default Extension="bin" ContentType="application/vnd.openxmlformats-officedocument.oleObject"/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333" r:id="rId3"/>
    <p:sldId id="283" r:id="rId4"/>
    <p:sldId id="257" r:id="rId5"/>
    <p:sldId id="286" r:id="rId6"/>
    <p:sldId id="287" r:id="rId7"/>
    <p:sldId id="288" r:id="rId8"/>
    <p:sldId id="289" r:id="rId9"/>
    <p:sldId id="335" r:id="rId10"/>
    <p:sldId id="336" r:id="rId11"/>
    <p:sldId id="337" r:id="rId12"/>
    <p:sldId id="275" r:id="rId13"/>
    <p:sldId id="290" r:id="rId14"/>
    <p:sldId id="291" r:id="rId15"/>
    <p:sldId id="292" r:id="rId16"/>
    <p:sldId id="293" r:id="rId17"/>
    <p:sldId id="339" r:id="rId18"/>
    <p:sldId id="340" r:id="rId19"/>
    <p:sldId id="341" r:id="rId20"/>
    <p:sldId id="332" r:id="rId21"/>
    <p:sldId id="276" r:id="rId22"/>
    <p:sldId id="277" r:id="rId23"/>
    <p:sldId id="282" r:id="rId24"/>
    <p:sldId id="259" r:id="rId25"/>
    <p:sldId id="260" r:id="rId26"/>
    <p:sldId id="342" r:id="rId27"/>
    <p:sldId id="265" r:id="rId28"/>
    <p:sldId id="318" r:id="rId29"/>
    <p:sldId id="319" r:id="rId30"/>
    <p:sldId id="314" r:id="rId31"/>
    <p:sldId id="315" r:id="rId32"/>
    <p:sldId id="316" r:id="rId33"/>
    <p:sldId id="317" r:id="rId34"/>
    <p:sldId id="267" r:id="rId35"/>
    <p:sldId id="268" r:id="rId36"/>
    <p:sldId id="302" r:id="rId37"/>
    <p:sldId id="303" r:id="rId38"/>
    <p:sldId id="304" r:id="rId39"/>
    <p:sldId id="269" r:id="rId40"/>
    <p:sldId id="305" r:id="rId41"/>
    <p:sldId id="306" r:id="rId42"/>
    <p:sldId id="307" r:id="rId43"/>
    <p:sldId id="270" r:id="rId44"/>
    <p:sldId id="312" r:id="rId45"/>
    <p:sldId id="325" r:id="rId46"/>
    <p:sldId id="326" r:id="rId47"/>
    <p:sldId id="327" r:id="rId48"/>
    <p:sldId id="328" r:id="rId49"/>
    <p:sldId id="329" r:id="rId50"/>
  </p:sldIdLst>
  <p:sldSz cx="9144000" cy="6858000" type="screen4x3"/>
  <p:notesSz cx="6858000" cy="9144000"/>
  <p:defaultTextStyle>
    <a:defPPr>
      <a:defRPr lang="en-US"/>
    </a:defPPr>
    <a:lvl1pPr algn="ctr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ctr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ctr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ctr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ctr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0000"/>
    <a:srgbClr val="DA5800"/>
    <a:srgbClr val="FF9900"/>
    <a:srgbClr val="FFFF00"/>
    <a:srgbClr val="C9FF2F"/>
    <a:srgbClr val="EEB500"/>
    <a:srgbClr val="FF2121"/>
    <a:srgbClr val="D1FF4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12AAA562-3B05-4357-BEB9-75621E6CFEAD}" v="494" dt="2026-06-08T07:06:04.724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515" autoAdjust="0"/>
    <p:restoredTop sz="94660"/>
  </p:normalViewPr>
  <p:slideViewPr>
    <p:cSldViewPr>
      <p:cViewPr varScale="1">
        <p:scale>
          <a:sx n="56" d="100"/>
          <a:sy n="56" d="100"/>
        </p:scale>
        <p:origin x="1512" y="4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microsoft.com/office/2016/11/relationships/changesInfo" Target="changesInfos/changesInfo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54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microsoft.com/office/2015/10/relationships/revisionInfo" Target="revisionInfo.xml"/><Relationship Id="rId8" Type="http://schemas.openxmlformats.org/officeDocument/2006/relationships/slide" Target="slides/slide7.xml"/><Relationship Id="rId51" Type="http://schemas.openxmlformats.org/officeDocument/2006/relationships/presProps" Target="presProps.xml"/><Relationship Id="rId3" Type="http://schemas.openxmlformats.org/officeDocument/2006/relationships/slide" Target="slides/slide2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Amanda Schembri" userId="c726f474-3abc-48fe-8391-d55da73e5794" providerId="ADAL" clId="{0376F147-5E8F-4853-9755-0C38B9450723}"/>
    <pc:docChg chg="custSel delSld modSld">
      <pc:chgData name="Amanda Schembri" userId="c726f474-3abc-48fe-8391-d55da73e5794" providerId="ADAL" clId="{0376F147-5E8F-4853-9755-0C38B9450723}" dt="2026-06-08T07:06:04.724" v="721" actId="14100"/>
      <pc:docMkLst>
        <pc:docMk/>
      </pc:docMkLst>
      <pc:sldChg chg="delSp modSp modAnim">
        <pc:chgData name="Amanda Schembri" userId="c726f474-3abc-48fe-8391-d55da73e5794" providerId="ADAL" clId="{0376F147-5E8F-4853-9755-0C38B9450723}" dt="2026-06-05T17:58:01.504" v="566"/>
        <pc:sldMkLst>
          <pc:docMk/>
          <pc:sldMk cId="0" sldId="256"/>
        </pc:sldMkLst>
        <pc:spChg chg="mod">
          <ac:chgData name="Amanda Schembri" userId="c726f474-3abc-48fe-8391-d55da73e5794" providerId="ADAL" clId="{0376F147-5E8F-4853-9755-0C38B9450723}" dt="2026-06-05T16:40:37.123" v="4" actId="12788"/>
          <ac:spMkLst>
            <pc:docMk/>
            <pc:sldMk cId="0" sldId="256"/>
            <ac:spMk id="2052" creationId="{E5754C8B-7ED3-8DE0-3BFC-22DAA88AAB9A}"/>
          </ac:spMkLst>
        </pc:spChg>
        <pc:spChg chg="mod">
          <ac:chgData name="Amanda Schembri" userId="c726f474-3abc-48fe-8391-d55da73e5794" providerId="ADAL" clId="{0376F147-5E8F-4853-9755-0C38B9450723}" dt="2026-06-05T16:40:40.025" v="5" actId="12788"/>
          <ac:spMkLst>
            <pc:docMk/>
            <pc:sldMk cId="0" sldId="256"/>
            <ac:spMk id="2207" creationId="{6D02BF62-05AB-82F9-3AA5-24A71A8F0DA4}"/>
          </ac:spMkLst>
        </pc:spChg>
        <pc:picChg chg="mod">
          <ac:chgData name="Amanda Schembri" userId="c726f474-3abc-48fe-8391-d55da73e5794" providerId="ADAL" clId="{0376F147-5E8F-4853-9755-0C38B9450723}" dt="2026-06-05T16:40:32.704" v="3" actId="12788"/>
          <ac:picMkLst>
            <pc:docMk/>
            <pc:sldMk cId="0" sldId="256"/>
            <ac:picMk id="2054" creationId="{5AB9FDDB-9B5D-1F00-CF38-4C8DA85D4AD6}"/>
          </ac:picMkLst>
        </pc:picChg>
      </pc:sldChg>
      <pc:sldChg chg="addSp delSp modSp modAnim">
        <pc:chgData name="Amanda Schembri" userId="c726f474-3abc-48fe-8391-d55da73e5794" providerId="ADAL" clId="{0376F147-5E8F-4853-9755-0C38B9450723}" dt="2026-06-05T17:58:24.394" v="569"/>
        <pc:sldMkLst>
          <pc:docMk/>
          <pc:sldMk cId="0" sldId="257"/>
        </pc:sldMkLst>
        <pc:picChg chg="mod">
          <ac:chgData name="Amanda Schembri" userId="c726f474-3abc-48fe-8391-d55da73e5794" providerId="ADAL" clId="{0376F147-5E8F-4853-9755-0C38B9450723}" dt="2026-06-05T16:54:43.853" v="36" actId="1076"/>
          <ac:picMkLst>
            <pc:docMk/>
            <pc:sldMk cId="0" sldId="257"/>
            <ac:picMk id="6152" creationId="{F25E04BD-3314-7129-02CD-E9056B4FB6EA}"/>
          </ac:picMkLst>
        </pc:picChg>
        <pc:picChg chg="add mod">
          <ac:chgData name="Amanda Schembri" userId="c726f474-3abc-48fe-8391-d55da73e5794" providerId="ADAL" clId="{0376F147-5E8F-4853-9755-0C38B9450723}" dt="2026-06-05T16:56:32.785" v="43" actId="1035"/>
          <ac:picMkLst>
            <pc:docMk/>
            <pc:sldMk cId="0" sldId="257"/>
            <ac:picMk id="6306" creationId="{919B981C-E3E6-29E6-7CEB-AD65C6A0E289}"/>
          </ac:picMkLst>
        </pc:picChg>
      </pc:sldChg>
      <pc:sldChg chg="delSp modAnim">
        <pc:chgData name="Amanda Schembri" userId="c726f474-3abc-48fe-8391-d55da73e5794" providerId="ADAL" clId="{0376F147-5E8F-4853-9755-0C38B9450723}" dt="2026-06-05T18:00:09.431" v="589"/>
        <pc:sldMkLst>
          <pc:docMk/>
          <pc:sldMk cId="0" sldId="259"/>
        </pc:sldMkLst>
      </pc:sldChg>
      <pc:sldChg chg="delSp modAnim">
        <pc:chgData name="Amanda Schembri" userId="c726f474-3abc-48fe-8391-d55da73e5794" providerId="ADAL" clId="{0376F147-5E8F-4853-9755-0C38B9450723}" dt="2026-06-05T18:00:16.782" v="590"/>
        <pc:sldMkLst>
          <pc:docMk/>
          <pc:sldMk cId="0" sldId="260"/>
        </pc:sldMkLst>
      </pc:sldChg>
      <pc:sldChg chg="delSp modSp modAnim">
        <pc:chgData name="Amanda Schembri" userId="c726f474-3abc-48fe-8391-d55da73e5794" providerId="ADAL" clId="{0376F147-5E8F-4853-9755-0C38B9450723}" dt="2026-06-05T18:00:30.952" v="592"/>
        <pc:sldMkLst>
          <pc:docMk/>
          <pc:sldMk cId="0" sldId="265"/>
        </pc:sldMkLst>
        <pc:spChg chg="mod">
          <ac:chgData name="Amanda Schembri" userId="c726f474-3abc-48fe-8391-d55da73e5794" providerId="ADAL" clId="{0376F147-5E8F-4853-9755-0C38B9450723}" dt="2026-06-05T17:47:55.580" v="475" actId="1036"/>
          <ac:spMkLst>
            <pc:docMk/>
            <pc:sldMk cId="0" sldId="265"/>
            <ac:spMk id="49156" creationId="{B833DFA0-A3AB-BEDF-5831-E0CF1FB80558}"/>
          </ac:spMkLst>
        </pc:spChg>
      </pc:sldChg>
      <pc:sldChg chg="addSp delSp modSp modAnim">
        <pc:chgData name="Amanda Schembri" userId="c726f474-3abc-48fe-8391-d55da73e5794" providerId="ADAL" clId="{0376F147-5E8F-4853-9755-0C38B9450723}" dt="2026-06-05T18:01:00.571" v="598"/>
        <pc:sldMkLst>
          <pc:docMk/>
          <pc:sldMk cId="0" sldId="267"/>
        </pc:sldMkLst>
        <pc:picChg chg="add mod">
          <ac:chgData name="Amanda Schembri" userId="c726f474-3abc-48fe-8391-d55da73e5794" providerId="ADAL" clId="{0376F147-5E8F-4853-9755-0C38B9450723}" dt="2026-06-05T17:50:31.932" v="489" actId="1076"/>
          <ac:picMkLst>
            <pc:docMk/>
            <pc:sldMk cId="0" sldId="267"/>
            <ac:picMk id="64671" creationId="{60538399-F57A-1FF8-5DC2-98C9F058BF84}"/>
          </ac:picMkLst>
        </pc:picChg>
      </pc:sldChg>
      <pc:sldChg chg="modAnim">
        <pc:chgData name="Amanda Schembri" userId="c726f474-3abc-48fe-8391-d55da73e5794" providerId="ADAL" clId="{0376F147-5E8F-4853-9755-0C38B9450723}" dt="2026-06-05T18:01:04.202" v="599"/>
        <pc:sldMkLst>
          <pc:docMk/>
          <pc:sldMk cId="0" sldId="268"/>
        </pc:sldMkLst>
      </pc:sldChg>
      <pc:sldChg chg="modAnim">
        <pc:chgData name="Amanda Schembri" userId="c726f474-3abc-48fe-8391-d55da73e5794" providerId="ADAL" clId="{0376F147-5E8F-4853-9755-0C38B9450723}" dt="2026-06-05T18:01:21.233" v="603"/>
        <pc:sldMkLst>
          <pc:docMk/>
          <pc:sldMk cId="0" sldId="269"/>
        </pc:sldMkLst>
      </pc:sldChg>
      <pc:sldChg chg="delSp modAnim">
        <pc:chgData name="Amanda Schembri" userId="c726f474-3abc-48fe-8391-d55da73e5794" providerId="ADAL" clId="{0376F147-5E8F-4853-9755-0C38B9450723}" dt="2026-06-05T18:01:45.325" v="607"/>
        <pc:sldMkLst>
          <pc:docMk/>
          <pc:sldMk cId="0" sldId="270"/>
        </pc:sldMkLst>
      </pc:sldChg>
      <pc:sldChg chg="addSp delSp modSp modAnim">
        <pc:chgData name="Amanda Schembri" userId="c726f474-3abc-48fe-8391-d55da73e5794" providerId="ADAL" clId="{0376F147-5E8F-4853-9755-0C38B9450723}" dt="2026-06-05T17:58:59.274" v="577"/>
        <pc:sldMkLst>
          <pc:docMk/>
          <pc:sldMk cId="0" sldId="275"/>
        </pc:sldMkLst>
        <pc:picChg chg="add mod">
          <ac:chgData name="Amanda Schembri" userId="c726f474-3abc-48fe-8391-d55da73e5794" providerId="ADAL" clId="{0376F147-5E8F-4853-9755-0C38B9450723}" dt="2026-06-05T17:18:30.481" v="194" actId="12788"/>
          <ac:picMkLst>
            <pc:docMk/>
            <pc:sldMk cId="0" sldId="275"/>
            <ac:picMk id="15521" creationId="{3EF633AD-099C-5C29-2AB9-4324B12F3ABF}"/>
          </ac:picMkLst>
        </pc:picChg>
        <pc:picChg chg="mod">
          <ac:chgData name="Amanda Schembri" userId="c726f474-3abc-48fe-8391-d55da73e5794" providerId="ADAL" clId="{0376F147-5E8F-4853-9755-0C38B9450723}" dt="2026-06-05T17:17:56.145" v="188" actId="14100"/>
          <ac:picMkLst>
            <pc:docMk/>
            <pc:sldMk cId="0" sldId="275"/>
            <ac:picMk id="38052" creationId="{6B97718A-55B3-C366-33BF-6CE58BE01835}"/>
          </ac:picMkLst>
        </pc:picChg>
      </pc:sldChg>
      <pc:sldChg chg="addSp delSp modSp mod modAnim">
        <pc:chgData name="Amanda Schembri" userId="c726f474-3abc-48fe-8391-d55da73e5794" providerId="ADAL" clId="{0376F147-5E8F-4853-9755-0C38B9450723}" dt="2026-06-05T17:59:54.469" v="586"/>
        <pc:sldMkLst>
          <pc:docMk/>
          <pc:sldMk cId="0" sldId="276"/>
        </pc:sldMkLst>
        <pc:spChg chg="mod">
          <ac:chgData name="Amanda Schembri" userId="c726f474-3abc-48fe-8391-d55da73e5794" providerId="ADAL" clId="{0376F147-5E8F-4853-9755-0C38B9450723}" dt="2026-06-05T17:30:14.478" v="361" actId="1076"/>
          <ac:spMkLst>
            <pc:docMk/>
            <pc:sldMk cId="0" sldId="276"/>
            <ac:spMk id="39073" creationId="{39551D59-4663-AB81-0A20-AB92BA99F476}"/>
          </ac:spMkLst>
        </pc:spChg>
        <pc:spChg chg="mod">
          <ac:chgData name="Amanda Schembri" userId="c726f474-3abc-48fe-8391-d55da73e5794" providerId="ADAL" clId="{0376F147-5E8F-4853-9755-0C38B9450723}" dt="2026-06-05T17:30:11.232" v="360" actId="1076"/>
          <ac:spMkLst>
            <pc:docMk/>
            <pc:sldMk cId="0" sldId="276"/>
            <ac:spMk id="39074" creationId="{F9F99D4C-6707-CEF4-2EEF-22B17E5FB945}"/>
          </ac:spMkLst>
        </pc:spChg>
      </pc:sldChg>
      <pc:sldChg chg="modSp modAnim">
        <pc:chgData name="Amanda Schembri" userId="c726f474-3abc-48fe-8391-d55da73e5794" providerId="ADAL" clId="{0376F147-5E8F-4853-9755-0C38B9450723}" dt="2026-06-05T17:59:59.838" v="587"/>
        <pc:sldMkLst>
          <pc:docMk/>
          <pc:sldMk cId="0" sldId="277"/>
        </pc:sldMkLst>
        <pc:spChg chg="mod">
          <ac:chgData name="Amanda Schembri" userId="c726f474-3abc-48fe-8391-d55da73e5794" providerId="ADAL" clId="{0376F147-5E8F-4853-9755-0C38B9450723}" dt="2026-06-05T17:31:18.370" v="370" actId="20577"/>
          <ac:spMkLst>
            <pc:docMk/>
            <pc:sldMk cId="0" sldId="277"/>
            <ac:spMk id="40094" creationId="{219A745A-0A3D-0CC5-CA8F-84A7504C7399}"/>
          </ac:spMkLst>
        </pc:spChg>
        <pc:spChg chg="mod">
          <ac:chgData name="Amanda Schembri" userId="c726f474-3abc-48fe-8391-d55da73e5794" providerId="ADAL" clId="{0376F147-5E8F-4853-9755-0C38B9450723}" dt="2026-06-05T17:31:27.102" v="377" actId="20577"/>
          <ac:spMkLst>
            <pc:docMk/>
            <pc:sldMk cId="0" sldId="277"/>
            <ac:spMk id="40097" creationId="{59D0C6A7-9B05-9B4D-D56E-7AEA242AE4F6}"/>
          </ac:spMkLst>
        </pc:spChg>
        <pc:spChg chg="mod">
          <ac:chgData name="Amanda Schembri" userId="c726f474-3abc-48fe-8391-d55da73e5794" providerId="ADAL" clId="{0376F147-5E8F-4853-9755-0C38B9450723}" dt="2026-06-05T17:31:33.380" v="382" actId="20577"/>
          <ac:spMkLst>
            <pc:docMk/>
            <pc:sldMk cId="0" sldId="277"/>
            <ac:spMk id="40100" creationId="{009F3B30-C8DC-67B2-7266-A308723D4434}"/>
          </ac:spMkLst>
        </pc:spChg>
        <pc:spChg chg="mod">
          <ac:chgData name="Amanda Schembri" userId="c726f474-3abc-48fe-8391-d55da73e5794" providerId="ADAL" clId="{0376F147-5E8F-4853-9755-0C38B9450723}" dt="2026-06-05T17:31:39.463" v="387" actId="20577"/>
          <ac:spMkLst>
            <pc:docMk/>
            <pc:sldMk cId="0" sldId="277"/>
            <ac:spMk id="40102" creationId="{40309BE4-94E1-20B8-2C6D-63E72743A5F4}"/>
          </ac:spMkLst>
        </pc:spChg>
        <pc:spChg chg="mod">
          <ac:chgData name="Amanda Schembri" userId="c726f474-3abc-48fe-8391-d55da73e5794" providerId="ADAL" clId="{0376F147-5E8F-4853-9755-0C38B9450723}" dt="2026-06-05T17:31:44.173" v="392" actId="20577"/>
          <ac:spMkLst>
            <pc:docMk/>
            <pc:sldMk cId="0" sldId="277"/>
            <ac:spMk id="40105" creationId="{15F64B20-2EE5-EAD0-DCE1-12FFBBBA4981}"/>
          </ac:spMkLst>
        </pc:spChg>
        <pc:spChg chg="mod">
          <ac:chgData name="Amanda Schembri" userId="c726f474-3abc-48fe-8391-d55da73e5794" providerId="ADAL" clId="{0376F147-5E8F-4853-9755-0C38B9450723}" dt="2026-06-05T17:31:52.036" v="398" actId="20577"/>
          <ac:spMkLst>
            <pc:docMk/>
            <pc:sldMk cId="0" sldId="277"/>
            <ac:spMk id="40109" creationId="{20DBB2B2-C50E-49E8-4BD7-998A54CF762C}"/>
          </ac:spMkLst>
        </pc:spChg>
      </pc:sldChg>
      <pc:sldChg chg="modAnim">
        <pc:chgData name="Amanda Schembri" userId="c726f474-3abc-48fe-8391-d55da73e5794" providerId="ADAL" clId="{0376F147-5E8F-4853-9755-0C38B9450723}" dt="2026-06-05T18:00:05.810" v="588"/>
        <pc:sldMkLst>
          <pc:docMk/>
          <pc:sldMk cId="0" sldId="282"/>
        </pc:sldMkLst>
      </pc:sldChg>
      <pc:sldChg chg="addSp delSp modSp mod modAnim">
        <pc:chgData name="Amanda Schembri" userId="c726f474-3abc-48fe-8391-d55da73e5794" providerId="ADAL" clId="{0376F147-5E8F-4853-9755-0C38B9450723}" dt="2026-06-08T07:06:04.724" v="721" actId="14100"/>
        <pc:sldMkLst>
          <pc:docMk/>
          <pc:sldMk cId="0" sldId="283"/>
        </pc:sldMkLst>
        <pc:spChg chg="add mod">
          <ac:chgData name="Amanda Schembri" userId="c726f474-3abc-48fe-8391-d55da73e5794" providerId="ADAL" clId="{0376F147-5E8F-4853-9755-0C38B9450723}" dt="2026-06-08T07:05:58.401" v="720" actId="1037"/>
          <ac:spMkLst>
            <pc:docMk/>
            <pc:sldMk cId="0" sldId="283"/>
            <ac:spMk id="2" creationId="{0B92D6AF-A6F7-3297-9DD7-E723741BD612}"/>
          </ac:spMkLst>
        </pc:spChg>
        <pc:spChg chg="mod">
          <ac:chgData name="Amanda Schembri" userId="c726f474-3abc-48fe-8391-d55da73e5794" providerId="ADAL" clId="{0376F147-5E8F-4853-9755-0C38B9450723}" dt="2026-06-05T16:52:58.609" v="25" actId="12788"/>
          <ac:spMkLst>
            <pc:docMk/>
            <pc:sldMk cId="0" sldId="283"/>
            <ac:spMk id="5137" creationId="{B2B5B3F1-3B28-C693-8A40-D883A5FBA6F4}"/>
          </ac:spMkLst>
        </pc:spChg>
        <pc:spChg chg="mod">
          <ac:chgData name="Amanda Schembri" userId="c726f474-3abc-48fe-8391-d55da73e5794" providerId="ADAL" clId="{0376F147-5E8F-4853-9755-0C38B9450723}" dt="2026-06-05T16:52:58.609" v="25" actId="12788"/>
          <ac:spMkLst>
            <pc:docMk/>
            <pc:sldMk cId="0" sldId="283"/>
            <ac:spMk id="46080" creationId="{1016140A-40DE-21D0-DA68-C3F02C249ABE}"/>
          </ac:spMkLst>
        </pc:spChg>
        <pc:spChg chg="mod">
          <ac:chgData name="Amanda Schembri" userId="c726f474-3abc-48fe-8391-d55da73e5794" providerId="ADAL" clId="{0376F147-5E8F-4853-9755-0C38B9450723}" dt="2026-06-05T16:52:58.609" v="25" actId="12788"/>
          <ac:spMkLst>
            <pc:docMk/>
            <pc:sldMk cId="0" sldId="283"/>
            <ac:spMk id="46082" creationId="{7E32ACC4-1A26-B6B1-CBCC-0A11144A3BE7}"/>
          </ac:spMkLst>
        </pc:spChg>
        <pc:spChg chg="mod">
          <ac:chgData name="Amanda Schembri" userId="c726f474-3abc-48fe-8391-d55da73e5794" providerId="ADAL" clId="{0376F147-5E8F-4853-9755-0C38B9450723}" dt="2026-06-08T07:06:04.724" v="721" actId="14100"/>
          <ac:spMkLst>
            <pc:docMk/>
            <pc:sldMk cId="0" sldId="283"/>
            <ac:spMk id="46086" creationId="{4D369953-02DC-B1D9-7EA9-0AB4DCF45641}"/>
          </ac:spMkLst>
        </pc:spChg>
        <pc:spChg chg="mod">
          <ac:chgData name="Amanda Schembri" userId="c726f474-3abc-48fe-8391-d55da73e5794" providerId="ADAL" clId="{0376F147-5E8F-4853-9755-0C38B9450723}" dt="2026-06-08T07:06:04.724" v="721" actId="14100"/>
          <ac:spMkLst>
            <pc:docMk/>
            <pc:sldMk cId="0" sldId="283"/>
            <ac:spMk id="46087" creationId="{E19C7BEB-68A7-DFC3-D7EE-FFD448D9CCAC}"/>
          </ac:spMkLst>
        </pc:spChg>
        <pc:spChg chg="del mod">
          <ac:chgData name="Amanda Schembri" userId="c726f474-3abc-48fe-8391-d55da73e5794" providerId="ADAL" clId="{0376F147-5E8F-4853-9755-0C38B9450723}" dt="2026-06-08T06:58:58.810" v="648" actId="478"/>
          <ac:spMkLst>
            <pc:docMk/>
            <pc:sldMk cId="0" sldId="283"/>
            <ac:spMk id="46090" creationId="{36B3A2B3-3637-E1B8-7BC1-A47C18C4ADCB}"/>
          </ac:spMkLst>
        </pc:spChg>
        <pc:spChg chg="mod">
          <ac:chgData name="Amanda Schembri" userId="c726f474-3abc-48fe-8391-d55da73e5794" providerId="ADAL" clId="{0376F147-5E8F-4853-9755-0C38B9450723}" dt="2026-06-08T07:06:04.724" v="721" actId="14100"/>
          <ac:spMkLst>
            <pc:docMk/>
            <pc:sldMk cId="0" sldId="283"/>
            <ac:spMk id="46091" creationId="{9A4A4736-778B-44CB-AA2A-DAC7DB2D35C0}"/>
          </ac:spMkLst>
        </pc:spChg>
        <pc:spChg chg="mod">
          <ac:chgData name="Amanda Schembri" userId="c726f474-3abc-48fe-8391-d55da73e5794" providerId="ADAL" clId="{0376F147-5E8F-4853-9755-0C38B9450723}" dt="2026-06-05T16:52:58.609" v="25" actId="12788"/>
          <ac:spMkLst>
            <pc:docMk/>
            <pc:sldMk cId="0" sldId="283"/>
            <ac:spMk id="46096" creationId="{34280335-03B9-7C02-97DA-AFCB42C68384}"/>
          </ac:spMkLst>
        </pc:spChg>
        <pc:spChg chg="mod">
          <ac:chgData name="Amanda Schembri" userId="c726f474-3abc-48fe-8391-d55da73e5794" providerId="ADAL" clId="{0376F147-5E8F-4853-9755-0C38B9450723}" dt="2026-06-05T16:52:58.609" v="25" actId="12788"/>
          <ac:spMkLst>
            <pc:docMk/>
            <pc:sldMk cId="0" sldId="283"/>
            <ac:spMk id="46124" creationId="{63A3EC59-A971-36FF-DFF6-5B5AED3F4F3C}"/>
          </ac:spMkLst>
        </pc:spChg>
        <pc:spChg chg="mod">
          <ac:chgData name="Amanda Schembri" userId="c726f474-3abc-48fe-8391-d55da73e5794" providerId="ADAL" clId="{0376F147-5E8F-4853-9755-0C38B9450723}" dt="2026-06-05T16:52:58.609" v="25" actId="12788"/>
          <ac:spMkLst>
            <pc:docMk/>
            <pc:sldMk cId="0" sldId="283"/>
            <ac:spMk id="46150" creationId="{01373F16-1AEF-0B94-F1C8-D005C37124F3}"/>
          </ac:spMkLst>
        </pc:spChg>
        <pc:spChg chg="mod">
          <ac:chgData name="Amanda Schembri" userId="c726f474-3abc-48fe-8391-d55da73e5794" providerId="ADAL" clId="{0376F147-5E8F-4853-9755-0C38B9450723}" dt="2026-06-05T16:52:58.609" v="25" actId="12788"/>
          <ac:spMkLst>
            <pc:docMk/>
            <pc:sldMk cId="0" sldId="283"/>
            <ac:spMk id="46154" creationId="{C6C012B8-10DD-AB37-2FFD-7C3FD56A873C}"/>
          </ac:spMkLst>
        </pc:spChg>
        <pc:spChg chg="mod">
          <ac:chgData name="Amanda Schembri" userId="c726f474-3abc-48fe-8391-d55da73e5794" providerId="ADAL" clId="{0376F147-5E8F-4853-9755-0C38B9450723}" dt="2026-06-05T16:52:58.609" v="25" actId="12788"/>
          <ac:spMkLst>
            <pc:docMk/>
            <pc:sldMk cId="0" sldId="283"/>
            <ac:spMk id="46155" creationId="{A2F31552-4F0D-DDAA-6D80-96CBDE11E7A2}"/>
          </ac:spMkLst>
        </pc:spChg>
        <pc:spChg chg="mod">
          <ac:chgData name="Amanda Schembri" userId="c726f474-3abc-48fe-8391-d55da73e5794" providerId="ADAL" clId="{0376F147-5E8F-4853-9755-0C38B9450723}" dt="2026-06-05T16:52:58.609" v="25" actId="12788"/>
          <ac:spMkLst>
            <pc:docMk/>
            <pc:sldMk cId="0" sldId="283"/>
            <ac:spMk id="46162" creationId="{8A304C97-9F29-D975-23BC-CED8D4B34453}"/>
          </ac:spMkLst>
        </pc:spChg>
        <pc:spChg chg="mod">
          <ac:chgData name="Amanda Schembri" userId="c726f474-3abc-48fe-8391-d55da73e5794" providerId="ADAL" clId="{0376F147-5E8F-4853-9755-0C38B9450723}" dt="2026-06-05T16:52:58.609" v="25" actId="12788"/>
          <ac:spMkLst>
            <pc:docMk/>
            <pc:sldMk cId="0" sldId="283"/>
            <ac:spMk id="46174" creationId="{EBC5D40B-7A31-0105-DBA8-A8B0406193F3}"/>
          </ac:spMkLst>
        </pc:spChg>
        <pc:spChg chg="add mod">
          <ac:chgData name="Amanda Schembri" userId="c726f474-3abc-48fe-8391-d55da73e5794" providerId="ADAL" clId="{0376F147-5E8F-4853-9755-0C38B9450723}" dt="2026-06-08T07:05:58.401" v="720" actId="1037"/>
          <ac:spMkLst>
            <pc:docMk/>
            <pc:sldMk cId="0" sldId="283"/>
            <ac:spMk id="46184" creationId="{C963A877-0A71-A4B8-8886-D0BF64077277}"/>
          </ac:spMkLst>
        </pc:spChg>
        <pc:spChg chg="add mod">
          <ac:chgData name="Amanda Schembri" userId="c726f474-3abc-48fe-8391-d55da73e5794" providerId="ADAL" clId="{0376F147-5E8F-4853-9755-0C38B9450723}" dt="2026-06-08T07:05:58.401" v="720" actId="1037"/>
          <ac:spMkLst>
            <pc:docMk/>
            <pc:sldMk cId="0" sldId="283"/>
            <ac:spMk id="46185" creationId="{E5493210-0574-777A-3F07-F3C2CAE63455}"/>
          </ac:spMkLst>
        </pc:spChg>
        <pc:picChg chg="del">
          <ac:chgData name="Amanda Schembri" userId="c726f474-3abc-48fe-8391-d55da73e5794" providerId="ADAL" clId="{0376F147-5E8F-4853-9755-0C38B9450723}" dt="2026-06-08T06:58:59.395" v="649" actId="478"/>
          <ac:picMkLst>
            <pc:docMk/>
            <pc:sldMk cId="0" sldId="283"/>
            <ac:picMk id="46089" creationId="{46CACD65-E592-2F53-B311-E6813CADF42F}"/>
          </ac:picMkLst>
        </pc:picChg>
      </pc:sldChg>
      <pc:sldChg chg="addSp delSp modSp modAnim">
        <pc:chgData name="Amanda Schembri" userId="c726f474-3abc-48fe-8391-d55da73e5794" providerId="ADAL" clId="{0376F147-5E8F-4853-9755-0C38B9450723}" dt="2026-06-05T17:58:26.611" v="570"/>
        <pc:sldMkLst>
          <pc:docMk/>
          <pc:sldMk cId="0" sldId="286"/>
        </pc:sldMkLst>
        <pc:picChg chg="add mod">
          <ac:chgData name="Amanda Schembri" userId="c726f474-3abc-48fe-8391-d55da73e5794" providerId="ADAL" clId="{0376F147-5E8F-4853-9755-0C38B9450723}" dt="2026-06-05T16:58:54.364" v="58" actId="12788"/>
          <ac:picMkLst>
            <pc:docMk/>
            <pc:sldMk cId="0" sldId="286"/>
            <ac:picMk id="7332" creationId="{A74C2B5D-01A4-846E-FD49-DE3AB74B793A}"/>
          </ac:picMkLst>
        </pc:picChg>
        <pc:picChg chg="add mod">
          <ac:chgData name="Amanda Schembri" userId="c726f474-3abc-48fe-8391-d55da73e5794" providerId="ADAL" clId="{0376F147-5E8F-4853-9755-0C38B9450723}" dt="2026-06-05T16:59:42.862" v="63" actId="1076"/>
          <ac:picMkLst>
            <pc:docMk/>
            <pc:sldMk cId="0" sldId="286"/>
            <ac:picMk id="7334" creationId="{6047EFE1-19A9-3472-640B-0B152FA86628}"/>
          </ac:picMkLst>
        </pc:picChg>
      </pc:sldChg>
      <pc:sldChg chg="addSp delSp modSp modAnim">
        <pc:chgData name="Amanda Schembri" userId="c726f474-3abc-48fe-8391-d55da73e5794" providerId="ADAL" clId="{0376F147-5E8F-4853-9755-0C38B9450723}" dt="2026-06-05T17:58:30.085" v="571"/>
        <pc:sldMkLst>
          <pc:docMk/>
          <pc:sldMk cId="0" sldId="287"/>
        </pc:sldMkLst>
        <pc:picChg chg="add mod">
          <ac:chgData name="Amanda Schembri" userId="c726f474-3abc-48fe-8391-d55da73e5794" providerId="ADAL" clId="{0376F147-5E8F-4853-9755-0C38B9450723}" dt="2026-06-05T17:01:01.274" v="71" actId="1076"/>
          <ac:picMkLst>
            <pc:docMk/>
            <pc:sldMk cId="0" sldId="287"/>
            <ac:picMk id="8354" creationId="{9C0A8DE6-B693-47DC-018E-AA20984148D9}"/>
          </ac:picMkLst>
        </pc:picChg>
        <pc:picChg chg="add mod">
          <ac:chgData name="Amanda Schembri" userId="c726f474-3abc-48fe-8391-d55da73e5794" providerId="ADAL" clId="{0376F147-5E8F-4853-9755-0C38B9450723}" dt="2026-06-05T17:02:37.275" v="81" actId="12788"/>
          <ac:picMkLst>
            <pc:docMk/>
            <pc:sldMk cId="0" sldId="287"/>
            <ac:picMk id="8360" creationId="{B1943B5A-C96C-4F26-F038-72D2C0BBA52A}"/>
          </ac:picMkLst>
        </pc:picChg>
      </pc:sldChg>
      <pc:sldChg chg="addSp delSp modSp modAnim">
        <pc:chgData name="Amanda Schembri" userId="c726f474-3abc-48fe-8391-d55da73e5794" providerId="ADAL" clId="{0376F147-5E8F-4853-9755-0C38B9450723}" dt="2026-06-05T17:58:34.253" v="572"/>
        <pc:sldMkLst>
          <pc:docMk/>
          <pc:sldMk cId="0" sldId="288"/>
        </pc:sldMkLst>
        <pc:picChg chg="add mod">
          <ac:chgData name="Amanda Schembri" userId="c726f474-3abc-48fe-8391-d55da73e5794" providerId="ADAL" clId="{0376F147-5E8F-4853-9755-0C38B9450723}" dt="2026-06-05T17:03:36.426" v="88" actId="1076"/>
          <ac:picMkLst>
            <pc:docMk/>
            <pc:sldMk cId="0" sldId="288"/>
            <ac:picMk id="9380" creationId="{EB195761-159A-5215-6591-91A4557D15D1}"/>
          </ac:picMkLst>
        </pc:picChg>
        <pc:picChg chg="add mod">
          <ac:chgData name="Amanda Schembri" userId="c726f474-3abc-48fe-8391-d55da73e5794" providerId="ADAL" clId="{0376F147-5E8F-4853-9755-0C38B9450723}" dt="2026-06-05T17:14:42.927" v="103" actId="1076"/>
          <ac:picMkLst>
            <pc:docMk/>
            <pc:sldMk cId="0" sldId="288"/>
            <ac:picMk id="9382" creationId="{E4215ECC-3293-A087-7E54-A1A7DE0D22C3}"/>
          </ac:picMkLst>
        </pc:picChg>
      </pc:sldChg>
      <pc:sldChg chg="addSp delSp modSp modAnim">
        <pc:chgData name="Amanda Schembri" userId="c726f474-3abc-48fe-8391-d55da73e5794" providerId="ADAL" clId="{0376F147-5E8F-4853-9755-0C38B9450723}" dt="2026-06-05T17:58:38.691" v="573"/>
        <pc:sldMkLst>
          <pc:docMk/>
          <pc:sldMk cId="0" sldId="289"/>
        </pc:sldMkLst>
        <pc:spChg chg="add mod">
          <ac:chgData name="Amanda Schembri" userId="c726f474-3abc-48fe-8391-d55da73e5794" providerId="ADAL" clId="{0376F147-5E8F-4853-9755-0C38B9450723}" dt="2026-06-05T17:16:11.252" v="136" actId="12788"/>
          <ac:spMkLst>
            <pc:docMk/>
            <pc:sldMk cId="0" sldId="289"/>
            <ac:spMk id="3" creationId="{41B738F3-C760-CFC7-5EB0-7313CAB52300}"/>
          </ac:spMkLst>
        </pc:spChg>
        <pc:spChg chg="mod">
          <ac:chgData name="Amanda Schembri" userId="c726f474-3abc-48fe-8391-d55da73e5794" providerId="ADAL" clId="{0376F147-5E8F-4853-9755-0C38B9450723}" dt="2026-06-05T17:16:07.938" v="135" actId="12788"/>
          <ac:spMkLst>
            <pc:docMk/>
            <pc:sldMk cId="0" sldId="289"/>
            <ac:spMk id="52382" creationId="{6AAFAC72-A24C-D0FF-90FD-07B6559D91EB}"/>
          </ac:spMkLst>
        </pc:spChg>
        <pc:picChg chg="add mod">
          <ac:chgData name="Amanda Schembri" userId="c726f474-3abc-48fe-8391-d55da73e5794" providerId="ADAL" clId="{0376F147-5E8F-4853-9755-0C38B9450723}" dt="2026-06-05T17:16:14.024" v="137" actId="1076"/>
          <ac:picMkLst>
            <pc:docMk/>
            <pc:sldMk cId="0" sldId="289"/>
            <ac:picMk id="2" creationId="{64C2287A-2F16-CF68-CC0C-B52BAE6048E2}"/>
          </ac:picMkLst>
        </pc:picChg>
        <pc:picChg chg="mod">
          <ac:chgData name="Amanda Schembri" userId="c726f474-3abc-48fe-8391-d55da73e5794" providerId="ADAL" clId="{0376F147-5E8F-4853-9755-0C38B9450723}" dt="2026-06-05T17:15:55.953" v="132" actId="12788"/>
          <ac:picMkLst>
            <pc:docMk/>
            <pc:sldMk cId="0" sldId="289"/>
            <ac:picMk id="52388" creationId="{12BF5C04-A29E-5078-04D4-1E3D04AB26B3}"/>
          </ac:picMkLst>
        </pc:picChg>
      </pc:sldChg>
      <pc:sldChg chg="addSp delSp modSp modAnim">
        <pc:chgData name="Amanda Schembri" userId="c726f474-3abc-48fe-8391-d55da73e5794" providerId="ADAL" clId="{0376F147-5E8F-4853-9755-0C38B9450723}" dt="2026-06-05T17:59:09.392" v="578"/>
        <pc:sldMkLst>
          <pc:docMk/>
          <pc:sldMk cId="0" sldId="290"/>
        </pc:sldMkLst>
        <pc:picChg chg="add mod">
          <ac:chgData name="Amanda Schembri" userId="c726f474-3abc-48fe-8391-d55da73e5794" providerId="ADAL" clId="{0376F147-5E8F-4853-9755-0C38B9450723}" dt="2026-06-05T17:19:16.576" v="201" actId="12788"/>
          <ac:picMkLst>
            <pc:docMk/>
            <pc:sldMk cId="0" sldId="290"/>
            <ac:picMk id="16545" creationId="{07AF39CC-A606-E7E6-8769-DA8BD13507AC}"/>
          </ac:picMkLst>
        </pc:picChg>
        <pc:picChg chg="add mod">
          <ac:chgData name="Amanda Schembri" userId="c726f474-3abc-48fe-8391-d55da73e5794" providerId="ADAL" clId="{0376F147-5E8F-4853-9755-0C38B9450723}" dt="2026-06-05T17:19:49.967" v="205" actId="14100"/>
          <ac:picMkLst>
            <pc:docMk/>
            <pc:sldMk cId="0" sldId="290"/>
            <ac:picMk id="16547" creationId="{E8187232-010C-A0EE-D88F-B7C6DFA499C2}"/>
          </ac:picMkLst>
        </pc:picChg>
      </pc:sldChg>
      <pc:sldChg chg="delSp modAnim">
        <pc:chgData name="Amanda Schembri" userId="c726f474-3abc-48fe-8391-d55da73e5794" providerId="ADAL" clId="{0376F147-5E8F-4853-9755-0C38B9450723}" dt="2026-06-05T17:59:14.952" v="579"/>
        <pc:sldMkLst>
          <pc:docMk/>
          <pc:sldMk cId="0" sldId="291"/>
        </pc:sldMkLst>
      </pc:sldChg>
      <pc:sldChg chg="delSp modSp modAnim">
        <pc:chgData name="Amanda Schembri" userId="c726f474-3abc-48fe-8391-d55da73e5794" providerId="ADAL" clId="{0376F147-5E8F-4853-9755-0C38B9450723}" dt="2026-06-05T17:59:18.989" v="580"/>
        <pc:sldMkLst>
          <pc:docMk/>
          <pc:sldMk cId="0" sldId="292"/>
        </pc:sldMkLst>
        <pc:picChg chg="mod">
          <ac:chgData name="Amanda Schembri" userId="c726f474-3abc-48fe-8391-d55da73e5794" providerId="ADAL" clId="{0376F147-5E8F-4853-9755-0C38B9450723}" dt="2026-06-05T17:20:09.066" v="208" actId="12788"/>
          <ac:picMkLst>
            <pc:docMk/>
            <pc:sldMk cId="0" sldId="292"/>
            <ac:picMk id="55457" creationId="{52DA063C-58C9-BA94-3A8B-BE91ECECF8BE}"/>
          </ac:picMkLst>
        </pc:picChg>
      </pc:sldChg>
      <pc:sldChg chg="addSp delSp modSp modAnim">
        <pc:chgData name="Amanda Schembri" userId="c726f474-3abc-48fe-8391-d55da73e5794" providerId="ADAL" clId="{0376F147-5E8F-4853-9755-0C38B9450723}" dt="2026-06-05T17:59:21.820" v="581"/>
        <pc:sldMkLst>
          <pc:docMk/>
          <pc:sldMk cId="0" sldId="293"/>
        </pc:sldMkLst>
        <pc:picChg chg="add mod">
          <ac:chgData name="Amanda Schembri" userId="c726f474-3abc-48fe-8391-d55da73e5794" providerId="ADAL" clId="{0376F147-5E8F-4853-9755-0C38B9450723}" dt="2026-06-05T17:20:54.002" v="215" actId="1076"/>
          <ac:picMkLst>
            <pc:docMk/>
            <pc:sldMk cId="0" sldId="293"/>
            <ac:picMk id="19622" creationId="{40A1F148-2350-8F6C-9F34-C676EC21AC19}"/>
          </ac:picMkLst>
        </pc:picChg>
        <pc:picChg chg="add mod">
          <ac:chgData name="Amanda Schembri" userId="c726f474-3abc-48fe-8391-d55da73e5794" providerId="ADAL" clId="{0376F147-5E8F-4853-9755-0C38B9450723}" dt="2026-06-05T17:21:20.223" v="219" actId="12788"/>
          <ac:picMkLst>
            <pc:docMk/>
            <pc:sldMk cId="0" sldId="293"/>
            <ac:picMk id="19624" creationId="{CCEFABCF-8F06-4699-EA5C-2AF914232D63}"/>
          </ac:picMkLst>
        </pc:picChg>
      </pc:sldChg>
      <pc:sldChg chg="modAnim">
        <pc:chgData name="Amanda Schembri" userId="c726f474-3abc-48fe-8391-d55da73e5794" providerId="ADAL" clId="{0376F147-5E8F-4853-9755-0C38B9450723}" dt="2026-06-05T18:01:08.486" v="600"/>
        <pc:sldMkLst>
          <pc:docMk/>
          <pc:sldMk cId="0" sldId="302"/>
        </pc:sldMkLst>
      </pc:sldChg>
      <pc:sldChg chg="modAnim">
        <pc:chgData name="Amanda Schembri" userId="c726f474-3abc-48fe-8391-d55da73e5794" providerId="ADAL" clId="{0376F147-5E8F-4853-9755-0C38B9450723}" dt="2026-06-05T18:01:12.397" v="601"/>
        <pc:sldMkLst>
          <pc:docMk/>
          <pc:sldMk cId="0" sldId="303"/>
        </pc:sldMkLst>
      </pc:sldChg>
      <pc:sldChg chg="modAnim">
        <pc:chgData name="Amanda Schembri" userId="c726f474-3abc-48fe-8391-d55da73e5794" providerId="ADAL" clId="{0376F147-5E8F-4853-9755-0C38B9450723}" dt="2026-06-05T18:01:16.539" v="602"/>
        <pc:sldMkLst>
          <pc:docMk/>
          <pc:sldMk cId="0" sldId="304"/>
        </pc:sldMkLst>
      </pc:sldChg>
      <pc:sldChg chg="modAnim">
        <pc:chgData name="Amanda Schembri" userId="c726f474-3abc-48fe-8391-d55da73e5794" providerId="ADAL" clId="{0376F147-5E8F-4853-9755-0C38B9450723}" dt="2026-06-05T18:01:25.510" v="604"/>
        <pc:sldMkLst>
          <pc:docMk/>
          <pc:sldMk cId="0" sldId="305"/>
        </pc:sldMkLst>
      </pc:sldChg>
      <pc:sldChg chg="modAnim">
        <pc:chgData name="Amanda Schembri" userId="c726f474-3abc-48fe-8391-d55da73e5794" providerId="ADAL" clId="{0376F147-5E8F-4853-9755-0C38B9450723}" dt="2026-06-05T18:01:30.079" v="605"/>
        <pc:sldMkLst>
          <pc:docMk/>
          <pc:sldMk cId="0" sldId="306"/>
        </pc:sldMkLst>
      </pc:sldChg>
      <pc:sldChg chg="modAnim">
        <pc:chgData name="Amanda Schembri" userId="c726f474-3abc-48fe-8391-d55da73e5794" providerId="ADAL" clId="{0376F147-5E8F-4853-9755-0C38B9450723}" dt="2026-06-05T18:01:35.185" v="606"/>
        <pc:sldMkLst>
          <pc:docMk/>
          <pc:sldMk cId="0" sldId="307"/>
        </pc:sldMkLst>
      </pc:sldChg>
      <pc:sldChg chg="modAnim">
        <pc:chgData name="Amanda Schembri" userId="c726f474-3abc-48fe-8391-d55da73e5794" providerId="ADAL" clId="{0376F147-5E8F-4853-9755-0C38B9450723}" dt="2026-06-05T18:01:49.591" v="608"/>
        <pc:sldMkLst>
          <pc:docMk/>
          <pc:sldMk cId="0" sldId="312"/>
        </pc:sldMkLst>
      </pc:sldChg>
      <pc:sldChg chg="modAnim">
        <pc:chgData name="Amanda Schembri" userId="c726f474-3abc-48fe-8391-d55da73e5794" providerId="ADAL" clId="{0376F147-5E8F-4853-9755-0C38B9450723}" dt="2026-06-05T18:00:43.265" v="594"/>
        <pc:sldMkLst>
          <pc:docMk/>
          <pc:sldMk cId="0" sldId="314"/>
        </pc:sldMkLst>
      </pc:sldChg>
      <pc:sldChg chg="modAnim">
        <pc:chgData name="Amanda Schembri" userId="c726f474-3abc-48fe-8391-d55da73e5794" providerId="ADAL" clId="{0376F147-5E8F-4853-9755-0C38B9450723}" dt="2026-06-05T18:00:47.488" v="595"/>
        <pc:sldMkLst>
          <pc:docMk/>
          <pc:sldMk cId="0" sldId="315"/>
        </pc:sldMkLst>
      </pc:sldChg>
      <pc:sldChg chg="modAnim">
        <pc:chgData name="Amanda Schembri" userId="c726f474-3abc-48fe-8391-d55da73e5794" providerId="ADAL" clId="{0376F147-5E8F-4853-9755-0C38B9450723}" dt="2026-06-05T18:00:51.934" v="596"/>
        <pc:sldMkLst>
          <pc:docMk/>
          <pc:sldMk cId="0" sldId="316"/>
        </pc:sldMkLst>
      </pc:sldChg>
      <pc:sldChg chg="modAnim">
        <pc:chgData name="Amanda Schembri" userId="c726f474-3abc-48fe-8391-d55da73e5794" providerId="ADAL" clId="{0376F147-5E8F-4853-9755-0C38B9450723}" dt="2026-06-05T18:00:56.090" v="597"/>
        <pc:sldMkLst>
          <pc:docMk/>
          <pc:sldMk cId="0" sldId="317"/>
        </pc:sldMkLst>
      </pc:sldChg>
      <pc:sldChg chg="delSp modSp mod modAnim">
        <pc:chgData name="Amanda Schembri" userId="c726f474-3abc-48fe-8391-d55da73e5794" providerId="ADAL" clId="{0376F147-5E8F-4853-9755-0C38B9450723}" dt="2026-06-05T18:01:53.939" v="609"/>
        <pc:sldMkLst>
          <pc:docMk/>
          <pc:sldMk cId="0" sldId="325"/>
        </pc:sldMkLst>
        <pc:spChg chg="mod">
          <ac:chgData name="Amanda Schembri" userId="c726f474-3abc-48fe-8391-d55da73e5794" providerId="ADAL" clId="{0376F147-5E8F-4853-9755-0C38B9450723}" dt="2026-06-05T17:51:35.991" v="493" actId="1076"/>
          <ac:spMkLst>
            <pc:docMk/>
            <pc:sldMk cId="0" sldId="325"/>
            <ac:spMk id="91295" creationId="{3EE8D08F-1DE1-C668-61CF-9232FA5A2221}"/>
          </ac:spMkLst>
        </pc:spChg>
        <pc:picChg chg="mod">
          <ac:chgData name="Amanda Schembri" userId="c726f474-3abc-48fe-8391-d55da73e5794" providerId="ADAL" clId="{0376F147-5E8F-4853-9755-0C38B9450723}" dt="2026-06-05T17:51:39.630" v="495" actId="14100"/>
          <ac:picMkLst>
            <pc:docMk/>
            <pc:sldMk cId="0" sldId="325"/>
            <ac:picMk id="91296" creationId="{900DAEFE-1DFD-5D6F-285A-70B8CDC3A0A0}"/>
          </ac:picMkLst>
        </pc:picChg>
      </pc:sldChg>
      <pc:sldChg chg="addSp delSp modSp modAnim">
        <pc:chgData name="Amanda Schembri" userId="c726f474-3abc-48fe-8391-d55da73e5794" providerId="ADAL" clId="{0376F147-5E8F-4853-9755-0C38B9450723}" dt="2026-06-05T18:02:19.913" v="613"/>
        <pc:sldMkLst>
          <pc:docMk/>
          <pc:sldMk cId="0" sldId="326"/>
        </pc:sldMkLst>
        <pc:spChg chg="mod">
          <ac:chgData name="Amanda Schembri" userId="c726f474-3abc-48fe-8391-d55da73e5794" providerId="ADAL" clId="{0376F147-5E8F-4853-9755-0C38B9450723}" dt="2026-06-05T17:53:44.391" v="514" actId="6549"/>
          <ac:spMkLst>
            <pc:docMk/>
            <pc:sldMk cId="0" sldId="326"/>
            <ac:spMk id="92318" creationId="{CA1AE8C0-0F86-D491-7C75-F4E3F5DE1E9F}"/>
          </ac:spMkLst>
        </pc:spChg>
        <pc:picChg chg="add mod">
          <ac:chgData name="Amanda Schembri" userId="c726f474-3abc-48fe-8391-d55da73e5794" providerId="ADAL" clId="{0376F147-5E8F-4853-9755-0C38B9450723}" dt="2026-06-05T17:52:33.405" v="503" actId="1076"/>
          <ac:picMkLst>
            <pc:docMk/>
            <pc:sldMk cId="0" sldId="326"/>
            <ac:picMk id="77991" creationId="{9B5E5024-20EC-3668-6E26-7BD4E9BBB9E6}"/>
          </ac:picMkLst>
        </pc:picChg>
        <pc:picChg chg="add mod">
          <ac:chgData name="Amanda Schembri" userId="c726f474-3abc-48fe-8391-d55da73e5794" providerId="ADAL" clId="{0376F147-5E8F-4853-9755-0C38B9450723}" dt="2026-06-05T17:53:24.487" v="508" actId="1076"/>
          <ac:picMkLst>
            <pc:docMk/>
            <pc:sldMk cId="0" sldId="326"/>
            <ac:picMk id="77993" creationId="{FE162F1C-086F-B1B5-C3BE-3BE08EF96D3D}"/>
          </ac:picMkLst>
        </pc:picChg>
      </pc:sldChg>
      <pc:sldChg chg="addSp delSp modSp modAnim">
        <pc:chgData name="Amanda Schembri" userId="c726f474-3abc-48fe-8391-d55da73e5794" providerId="ADAL" clId="{0376F147-5E8F-4853-9755-0C38B9450723}" dt="2026-06-05T18:01:58.561" v="610"/>
        <pc:sldMkLst>
          <pc:docMk/>
          <pc:sldMk cId="0" sldId="327"/>
        </pc:sldMkLst>
        <pc:spChg chg="mod">
          <ac:chgData name="Amanda Schembri" userId="c726f474-3abc-48fe-8391-d55da73e5794" providerId="ADAL" clId="{0376F147-5E8F-4853-9755-0C38B9450723}" dt="2026-06-05T17:53:50.074" v="515" actId="6549"/>
          <ac:spMkLst>
            <pc:docMk/>
            <pc:sldMk cId="0" sldId="327"/>
            <ac:spMk id="93341" creationId="{8EA5F115-C7CE-542F-07FD-6D414A268EC9}"/>
          </ac:spMkLst>
        </pc:spChg>
        <pc:picChg chg="add mod">
          <ac:chgData name="Amanda Schembri" userId="c726f474-3abc-48fe-8391-d55da73e5794" providerId="ADAL" clId="{0376F147-5E8F-4853-9755-0C38B9450723}" dt="2026-06-05T17:55:17.019" v="527" actId="1076"/>
          <ac:picMkLst>
            <pc:docMk/>
            <pc:sldMk cId="0" sldId="327"/>
            <ac:picMk id="79017" creationId="{B8DF610C-392E-2DA9-58D4-28CA62806215}"/>
          </ac:picMkLst>
        </pc:picChg>
        <pc:picChg chg="mod">
          <ac:chgData name="Amanda Schembri" userId="c726f474-3abc-48fe-8391-d55da73e5794" providerId="ADAL" clId="{0376F147-5E8F-4853-9755-0C38B9450723}" dt="2026-06-05T17:55:15.809" v="526" actId="1076"/>
          <ac:picMkLst>
            <pc:docMk/>
            <pc:sldMk cId="0" sldId="327"/>
            <ac:picMk id="93347" creationId="{9546E467-E87C-D41F-F849-D615A4F04BAF}"/>
          </ac:picMkLst>
        </pc:picChg>
      </pc:sldChg>
      <pc:sldChg chg="addSp delSp modSp modAnim">
        <pc:chgData name="Amanda Schembri" userId="c726f474-3abc-48fe-8391-d55da73e5794" providerId="ADAL" clId="{0376F147-5E8F-4853-9755-0C38B9450723}" dt="2026-06-05T18:02:07.026" v="611"/>
        <pc:sldMkLst>
          <pc:docMk/>
          <pc:sldMk cId="0" sldId="328"/>
        </pc:sldMkLst>
        <pc:picChg chg="add mod">
          <ac:chgData name="Amanda Schembri" userId="c726f474-3abc-48fe-8391-d55da73e5794" providerId="ADAL" clId="{0376F147-5E8F-4853-9755-0C38B9450723}" dt="2026-06-05T17:56:03.775" v="532" actId="1076"/>
          <ac:picMkLst>
            <pc:docMk/>
            <pc:sldMk cId="0" sldId="328"/>
            <ac:picMk id="80039" creationId="{8F235B23-A734-E471-2328-3023CB53C367}"/>
          </ac:picMkLst>
        </pc:picChg>
      </pc:sldChg>
      <pc:sldChg chg="modAnim">
        <pc:chgData name="Amanda Schembri" userId="c726f474-3abc-48fe-8391-d55da73e5794" providerId="ADAL" clId="{0376F147-5E8F-4853-9755-0C38B9450723}" dt="2026-06-05T18:02:12.495" v="612"/>
        <pc:sldMkLst>
          <pc:docMk/>
          <pc:sldMk cId="0" sldId="329"/>
        </pc:sldMkLst>
      </pc:sldChg>
      <pc:sldChg chg="addSp delSp modSp mod delAnim modAnim">
        <pc:chgData name="Amanda Schembri" userId="c726f474-3abc-48fe-8391-d55da73e5794" providerId="ADAL" clId="{0376F147-5E8F-4853-9755-0C38B9450723}" dt="2026-06-05T17:59:47.886" v="585"/>
        <pc:sldMkLst>
          <pc:docMk/>
          <pc:sldMk cId="0" sldId="332"/>
        </pc:sldMkLst>
        <pc:spChg chg="add mod">
          <ac:chgData name="Amanda Schembri" userId="c726f474-3abc-48fe-8391-d55da73e5794" providerId="ADAL" clId="{0376F147-5E8F-4853-9755-0C38B9450723}" dt="2026-06-05T17:27:53.544" v="356" actId="1036"/>
          <ac:spMkLst>
            <pc:docMk/>
            <pc:sldMk cId="0" sldId="332"/>
            <ac:spMk id="2" creationId="{7EA22FF0-65C9-D843-73FB-AAA27091EEE8}"/>
          </ac:spMkLst>
        </pc:spChg>
        <pc:spChg chg="add mod">
          <ac:chgData name="Amanda Schembri" userId="c726f474-3abc-48fe-8391-d55da73e5794" providerId="ADAL" clId="{0376F147-5E8F-4853-9755-0C38B9450723}" dt="2026-06-05T17:27:04.985" v="338" actId="20577"/>
          <ac:spMkLst>
            <pc:docMk/>
            <pc:sldMk cId="0" sldId="332"/>
            <ac:spMk id="3" creationId="{2AC9B62D-D79D-7528-2A03-EDC4E1E02833}"/>
          </ac:spMkLst>
        </pc:spChg>
        <pc:spChg chg="add mod">
          <ac:chgData name="Amanda Schembri" userId="c726f474-3abc-48fe-8391-d55da73e5794" providerId="ADAL" clId="{0376F147-5E8F-4853-9755-0C38B9450723}" dt="2026-06-05T17:27:22.500" v="343" actId="113"/>
          <ac:spMkLst>
            <pc:docMk/>
            <pc:sldMk cId="0" sldId="332"/>
            <ac:spMk id="4" creationId="{DC674541-7AF6-ABAC-AF73-68C42F4AEA2E}"/>
          </ac:spMkLst>
        </pc:spChg>
        <pc:spChg chg="add mod">
          <ac:chgData name="Amanda Schembri" userId="c726f474-3abc-48fe-8391-d55da73e5794" providerId="ADAL" clId="{0376F147-5E8F-4853-9755-0C38B9450723}" dt="2026-06-05T17:27:35.598" v="347" actId="1076"/>
          <ac:spMkLst>
            <pc:docMk/>
            <pc:sldMk cId="0" sldId="332"/>
            <ac:spMk id="5" creationId="{B2CB7191-FE8E-10D2-F8FC-75D2EE8F2C2A}"/>
          </ac:spMkLst>
        </pc:spChg>
        <pc:spChg chg="add mod">
          <ac:chgData name="Amanda Schembri" userId="c726f474-3abc-48fe-8391-d55da73e5794" providerId="ADAL" clId="{0376F147-5E8F-4853-9755-0C38B9450723}" dt="2026-06-05T17:27:45.682" v="354" actId="1035"/>
          <ac:spMkLst>
            <pc:docMk/>
            <pc:sldMk cId="0" sldId="332"/>
            <ac:spMk id="6" creationId="{6B68627D-3080-D24C-7A86-CAA652C0B308}"/>
          </ac:spMkLst>
        </pc:spChg>
        <pc:spChg chg="mod">
          <ac:chgData name="Amanda Schembri" userId="c726f474-3abc-48fe-8391-d55da73e5794" providerId="ADAL" clId="{0376F147-5E8F-4853-9755-0C38B9450723}" dt="2026-06-05T17:23:44.556" v="254" actId="1036"/>
          <ac:spMkLst>
            <pc:docMk/>
            <pc:sldMk cId="0" sldId="332"/>
            <ac:spMk id="155" creationId="{8EA3F4D9-618F-8169-1446-06A51C2C5FB5}"/>
          </ac:spMkLst>
        </pc:spChg>
        <pc:spChg chg="mod">
          <ac:chgData name="Amanda Schembri" userId="c726f474-3abc-48fe-8391-d55da73e5794" providerId="ADAL" clId="{0376F147-5E8F-4853-9755-0C38B9450723}" dt="2026-06-05T17:26:40.441" v="329" actId="14100"/>
          <ac:spMkLst>
            <pc:docMk/>
            <pc:sldMk cId="0" sldId="332"/>
            <ac:spMk id="157" creationId="{CE82181C-17C8-5591-927F-F7CC5B13CC45}"/>
          </ac:spMkLst>
        </pc:spChg>
        <pc:spChg chg="mod">
          <ac:chgData name="Amanda Schembri" userId="c726f474-3abc-48fe-8391-d55da73e5794" providerId="ADAL" clId="{0376F147-5E8F-4853-9755-0C38B9450723}" dt="2026-06-05T17:26:37.867" v="328" actId="14100"/>
          <ac:spMkLst>
            <pc:docMk/>
            <pc:sldMk cId="0" sldId="332"/>
            <ac:spMk id="158" creationId="{2954F817-5A5B-B52D-4397-1AA68938CCAC}"/>
          </ac:spMkLst>
        </pc:spChg>
        <pc:spChg chg="mod">
          <ac:chgData name="Amanda Schembri" userId="c726f474-3abc-48fe-8391-d55da73e5794" providerId="ADAL" clId="{0376F147-5E8F-4853-9755-0C38B9450723}" dt="2026-06-05T17:26:30.645" v="326" actId="552"/>
          <ac:spMkLst>
            <pc:docMk/>
            <pc:sldMk cId="0" sldId="332"/>
            <ac:spMk id="159" creationId="{5EF781D5-70A1-EA3E-B16E-94DE0714989C}"/>
          </ac:spMkLst>
        </pc:spChg>
        <pc:spChg chg="mod">
          <ac:chgData name="Amanda Schembri" userId="c726f474-3abc-48fe-8391-d55da73e5794" providerId="ADAL" clId="{0376F147-5E8F-4853-9755-0C38B9450723}" dt="2026-06-05T17:26:32.486" v="327" actId="465"/>
          <ac:spMkLst>
            <pc:docMk/>
            <pc:sldMk cId="0" sldId="332"/>
            <ac:spMk id="161" creationId="{299C42E4-0945-7375-7411-7994B081A9D0}"/>
          </ac:spMkLst>
        </pc:spChg>
        <pc:picChg chg="mod">
          <ac:chgData name="Amanda Schembri" userId="c726f474-3abc-48fe-8391-d55da73e5794" providerId="ADAL" clId="{0376F147-5E8F-4853-9755-0C38B9450723}" dt="2026-06-05T17:26:43.269" v="330" actId="1076"/>
          <ac:picMkLst>
            <pc:docMk/>
            <pc:sldMk cId="0" sldId="332"/>
            <ac:picMk id="167" creationId="{A6F4291E-F4B9-1FD0-E70D-170EE494536D}"/>
          </ac:picMkLst>
        </pc:picChg>
        <pc:picChg chg="mod">
          <ac:chgData name="Amanda Schembri" userId="c726f474-3abc-48fe-8391-d55da73e5794" providerId="ADAL" clId="{0376F147-5E8F-4853-9755-0C38B9450723}" dt="2026-06-05T17:26:44.560" v="331" actId="1076"/>
          <ac:picMkLst>
            <pc:docMk/>
            <pc:sldMk cId="0" sldId="332"/>
            <ac:picMk id="168" creationId="{47B8776B-D516-FE7F-24CE-A89EE070FB52}"/>
          </ac:picMkLst>
        </pc:picChg>
        <pc:picChg chg="mod">
          <ac:chgData name="Amanda Schembri" userId="c726f474-3abc-48fe-8391-d55da73e5794" providerId="ADAL" clId="{0376F147-5E8F-4853-9755-0C38B9450723}" dt="2026-06-05T17:26:45.778" v="332" actId="1076"/>
          <ac:picMkLst>
            <pc:docMk/>
            <pc:sldMk cId="0" sldId="332"/>
            <ac:picMk id="72706" creationId="{C5557A03-600C-A200-616B-5922221BFFBF}"/>
          </ac:picMkLst>
        </pc:picChg>
        <pc:picChg chg="mod">
          <ac:chgData name="Amanda Schembri" userId="c726f474-3abc-48fe-8391-d55da73e5794" providerId="ADAL" clId="{0376F147-5E8F-4853-9755-0C38B9450723}" dt="2026-06-05T17:27:45.682" v="354" actId="1035"/>
          <ac:picMkLst>
            <pc:docMk/>
            <pc:sldMk cId="0" sldId="332"/>
            <ac:picMk id="72708" creationId="{1C2DF2FD-2C1E-8552-E404-04784B8188E2}"/>
          </ac:picMkLst>
        </pc:picChg>
      </pc:sldChg>
      <pc:sldChg chg="modSp mod modAnim">
        <pc:chgData name="Amanda Schembri" userId="c726f474-3abc-48fe-8391-d55da73e5794" providerId="ADAL" clId="{0376F147-5E8F-4853-9755-0C38B9450723}" dt="2026-06-08T06:57:19.743" v="614" actId="465"/>
        <pc:sldMkLst>
          <pc:docMk/>
          <pc:sldMk cId="0" sldId="333"/>
        </pc:sldMkLst>
        <pc:spChg chg="mod">
          <ac:chgData name="Amanda Schembri" userId="c726f474-3abc-48fe-8391-d55da73e5794" providerId="ADAL" clId="{0376F147-5E8F-4853-9755-0C38B9450723}" dt="2026-06-05T16:51:39.087" v="15" actId="1076"/>
          <ac:spMkLst>
            <pc:docMk/>
            <pc:sldMk cId="0" sldId="333"/>
            <ac:spMk id="157" creationId="{4D374924-A05E-954B-273F-8A23E3BCD7FB}"/>
          </ac:spMkLst>
        </pc:spChg>
        <pc:spChg chg="mod">
          <ac:chgData name="Amanda Schembri" userId="c726f474-3abc-48fe-8391-d55da73e5794" providerId="ADAL" clId="{0376F147-5E8F-4853-9755-0C38B9450723}" dt="2026-06-05T16:41:00.869" v="6" actId="2711"/>
          <ac:spMkLst>
            <pc:docMk/>
            <pc:sldMk cId="0" sldId="333"/>
            <ac:spMk id="159" creationId="{150961C2-7F69-BFA7-49DD-FB1E9B35A64B}"/>
          </ac:spMkLst>
        </pc:spChg>
        <pc:spChg chg="mod">
          <ac:chgData name="Amanda Schembri" userId="c726f474-3abc-48fe-8391-d55da73e5794" providerId="ADAL" clId="{0376F147-5E8F-4853-9755-0C38B9450723}" dt="2026-06-05T16:51:22.107" v="13" actId="108"/>
          <ac:spMkLst>
            <pc:docMk/>
            <pc:sldMk cId="0" sldId="333"/>
            <ac:spMk id="163" creationId="{8F2B94FD-14AF-2553-672C-D86A72B71560}"/>
          </ac:spMkLst>
        </pc:spChg>
        <pc:spChg chg="mod">
          <ac:chgData name="Amanda Schembri" userId="c726f474-3abc-48fe-8391-d55da73e5794" providerId="ADAL" clId="{0376F147-5E8F-4853-9755-0C38B9450723}" dt="2026-06-08T06:57:19.743" v="614" actId="465"/>
          <ac:spMkLst>
            <pc:docMk/>
            <pc:sldMk cId="0" sldId="333"/>
            <ac:spMk id="164" creationId="{357E8E0B-188A-113A-0D8C-AC8C9B6A3FBF}"/>
          </ac:spMkLst>
        </pc:spChg>
        <pc:grpChg chg="mod">
          <ac:chgData name="Amanda Schembri" userId="c726f474-3abc-48fe-8391-d55da73e5794" providerId="ADAL" clId="{0376F147-5E8F-4853-9755-0C38B9450723}" dt="2026-06-08T06:57:19.743" v="614" actId="465"/>
          <ac:grpSpMkLst>
            <pc:docMk/>
            <pc:sldMk cId="0" sldId="333"/>
            <ac:grpSpMk id="3079" creationId="{A70D6BEE-2181-3460-6232-D026FAE2B107}"/>
          </ac:grpSpMkLst>
        </pc:grpChg>
        <pc:grpChg chg="mod">
          <ac:chgData name="Amanda Schembri" userId="c726f474-3abc-48fe-8391-d55da73e5794" providerId="ADAL" clId="{0376F147-5E8F-4853-9755-0C38B9450723}" dt="2026-06-08T06:57:19.743" v="614" actId="465"/>
          <ac:grpSpMkLst>
            <pc:docMk/>
            <pc:sldMk cId="0" sldId="333"/>
            <ac:grpSpMk id="3080" creationId="{BD2CF2E7-4037-D94D-44AD-952C5648C940}"/>
          </ac:grpSpMkLst>
        </pc:grpChg>
        <pc:grpChg chg="mod">
          <ac:chgData name="Amanda Schembri" userId="c726f474-3abc-48fe-8391-d55da73e5794" providerId="ADAL" clId="{0376F147-5E8F-4853-9755-0C38B9450723}" dt="2026-06-08T06:57:19.743" v="614" actId="465"/>
          <ac:grpSpMkLst>
            <pc:docMk/>
            <pc:sldMk cId="0" sldId="333"/>
            <ac:grpSpMk id="3081" creationId="{20DBB37F-6F41-1B71-1F06-1A99DDA9B4AA}"/>
          </ac:grpSpMkLst>
        </pc:grpChg>
        <pc:picChg chg="mod">
          <ac:chgData name="Amanda Schembri" userId="c726f474-3abc-48fe-8391-d55da73e5794" providerId="ADAL" clId="{0376F147-5E8F-4853-9755-0C38B9450723}" dt="2026-06-08T06:57:19.743" v="614" actId="465"/>
          <ac:picMkLst>
            <pc:docMk/>
            <pc:sldMk cId="0" sldId="333"/>
            <ac:picMk id="3083" creationId="{60E07F6A-FAA1-6D36-6FBF-D35E12FBE124}"/>
          </ac:picMkLst>
        </pc:picChg>
        <pc:picChg chg="mod">
          <ac:chgData name="Amanda Schembri" userId="c726f474-3abc-48fe-8391-d55da73e5794" providerId="ADAL" clId="{0376F147-5E8F-4853-9755-0C38B9450723}" dt="2026-06-05T16:41:00.869" v="6" actId="2711"/>
          <ac:picMkLst>
            <pc:docMk/>
            <pc:sldMk cId="0" sldId="333"/>
            <ac:picMk id="3087" creationId="{0E9894B0-BC71-2B37-0F85-1D3039350D9E}"/>
          </ac:picMkLst>
        </pc:picChg>
      </pc:sldChg>
      <pc:sldChg chg="delSp modSp mod delAnim modAnim">
        <pc:chgData name="Amanda Schembri" userId="c726f474-3abc-48fe-8391-d55da73e5794" providerId="ADAL" clId="{0376F147-5E8F-4853-9755-0C38B9450723}" dt="2026-06-05T17:58:44.303" v="574"/>
        <pc:sldMkLst>
          <pc:docMk/>
          <pc:sldMk cId="0" sldId="335"/>
        </pc:sldMkLst>
        <pc:spChg chg="mod">
          <ac:chgData name="Amanda Schembri" userId="c726f474-3abc-48fe-8391-d55da73e5794" providerId="ADAL" clId="{0376F147-5E8F-4853-9755-0C38B9450723}" dt="2026-06-05T17:16:42.645" v="160" actId="404"/>
          <ac:spMkLst>
            <pc:docMk/>
            <pc:sldMk cId="0" sldId="335"/>
            <ac:spMk id="156" creationId="{9333AAA5-F8B7-6A1E-CBD2-212F5F800B9D}"/>
          </ac:spMkLst>
        </pc:spChg>
        <pc:spChg chg="mod">
          <ac:chgData name="Amanda Schembri" userId="c726f474-3abc-48fe-8391-d55da73e5794" providerId="ADAL" clId="{0376F147-5E8F-4853-9755-0C38B9450723}" dt="2026-06-05T17:16:50.355" v="166" actId="1036"/>
          <ac:spMkLst>
            <pc:docMk/>
            <pc:sldMk cId="0" sldId="335"/>
            <ac:spMk id="157" creationId="{34C49105-79D3-E0DD-B065-97D5FD1838FD}"/>
          </ac:spMkLst>
        </pc:spChg>
        <pc:spChg chg="mod">
          <ac:chgData name="Amanda Schembri" userId="c726f474-3abc-48fe-8391-d55da73e5794" providerId="ADAL" clId="{0376F147-5E8F-4853-9755-0C38B9450723}" dt="2026-06-05T17:16:50.355" v="166" actId="1036"/>
          <ac:spMkLst>
            <pc:docMk/>
            <pc:sldMk cId="0" sldId="335"/>
            <ac:spMk id="159" creationId="{5CCACC95-9929-B412-73DD-264F4A6FD679}"/>
          </ac:spMkLst>
        </pc:spChg>
        <pc:spChg chg="mod">
          <ac:chgData name="Amanda Schembri" userId="c726f474-3abc-48fe-8391-d55da73e5794" providerId="ADAL" clId="{0376F147-5E8F-4853-9755-0C38B9450723}" dt="2026-06-05T17:16:50.355" v="166" actId="1036"/>
          <ac:spMkLst>
            <pc:docMk/>
            <pc:sldMk cId="0" sldId="335"/>
            <ac:spMk id="163" creationId="{54EA31C3-3AC1-7AB1-5D52-5BEF1BFEEE44}"/>
          </ac:spMkLst>
        </pc:spChg>
        <pc:spChg chg="mod">
          <ac:chgData name="Amanda Schembri" userId="c726f474-3abc-48fe-8391-d55da73e5794" providerId="ADAL" clId="{0376F147-5E8F-4853-9755-0C38B9450723}" dt="2026-06-05T17:16:50.355" v="166" actId="1036"/>
          <ac:spMkLst>
            <pc:docMk/>
            <pc:sldMk cId="0" sldId="335"/>
            <ac:spMk id="167" creationId="{774BC34A-BB38-6791-C117-29A9C9B25F9B}"/>
          </ac:spMkLst>
        </pc:spChg>
        <pc:grpChg chg="mod">
          <ac:chgData name="Amanda Schembri" userId="c726f474-3abc-48fe-8391-d55da73e5794" providerId="ADAL" clId="{0376F147-5E8F-4853-9755-0C38B9450723}" dt="2026-06-05T17:16:50.355" v="166" actId="1036"/>
          <ac:grpSpMkLst>
            <pc:docMk/>
            <pc:sldMk cId="0" sldId="335"/>
            <ac:grpSpMk id="15366" creationId="{DB1B0E13-838C-F5D2-FBDB-04349CD07BE0}"/>
          </ac:grpSpMkLst>
        </pc:grpChg>
        <pc:grpChg chg="mod">
          <ac:chgData name="Amanda Schembri" userId="c726f474-3abc-48fe-8391-d55da73e5794" providerId="ADAL" clId="{0376F147-5E8F-4853-9755-0C38B9450723}" dt="2026-06-05T17:16:50.355" v="166" actId="1036"/>
          <ac:grpSpMkLst>
            <pc:docMk/>
            <pc:sldMk cId="0" sldId="335"/>
            <ac:grpSpMk id="15367" creationId="{43B5E108-D2F7-6A7F-88FE-6703BF6C952C}"/>
          </ac:grpSpMkLst>
        </pc:grpChg>
        <pc:grpChg chg="mod">
          <ac:chgData name="Amanda Schembri" userId="c726f474-3abc-48fe-8391-d55da73e5794" providerId="ADAL" clId="{0376F147-5E8F-4853-9755-0C38B9450723}" dt="2026-06-05T17:16:50.355" v="166" actId="1036"/>
          <ac:grpSpMkLst>
            <pc:docMk/>
            <pc:sldMk cId="0" sldId="335"/>
            <ac:grpSpMk id="15368" creationId="{052064A8-DD32-F525-E0CE-FCC217EDFBF9}"/>
          </ac:grpSpMkLst>
        </pc:grpChg>
        <pc:picChg chg="mod">
          <ac:chgData name="Amanda Schembri" userId="c726f474-3abc-48fe-8391-d55da73e5794" providerId="ADAL" clId="{0376F147-5E8F-4853-9755-0C38B9450723}" dt="2026-06-05T17:16:50.355" v="166" actId="1036"/>
          <ac:picMkLst>
            <pc:docMk/>
            <pc:sldMk cId="0" sldId="335"/>
            <ac:picMk id="11274" creationId="{DC680086-53DC-F967-FE17-832B691BCF7F}"/>
          </ac:picMkLst>
        </pc:picChg>
        <pc:picChg chg="mod">
          <ac:chgData name="Amanda Schembri" userId="c726f474-3abc-48fe-8391-d55da73e5794" providerId="ADAL" clId="{0376F147-5E8F-4853-9755-0C38B9450723}" dt="2026-06-05T17:16:50.355" v="166" actId="1036"/>
          <ac:picMkLst>
            <pc:docMk/>
            <pc:sldMk cId="0" sldId="335"/>
            <ac:picMk id="11276" creationId="{040DB509-3A03-208D-7F20-816D72E72854}"/>
          </ac:picMkLst>
        </pc:picChg>
        <pc:picChg chg="mod">
          <ac:chgData name="Amanda Schembri" userId="c726f474-3abc-48fe-8391-d55da73e5794" providerId="ADAL" clId="{0376F147-5E8F-4853-9755-0C38B9450723}" dt="2026-06-05T17:16:50.355" v="166" actId="1036"/>
          <ac:picMkLst>
            <pc:docMk/>
            <pc:sldMk cId="0" sldId="335"/>
            <ac:picMk id="11278" creationId="{46380D59-5690-860F-E9B5-8FC4B6A1CB48}"/>
          </ac:picMkLst>
        </pc:picChg>
      </pc:sldChg>
      <pc:sldChg chg="addSp delSp modSp mod delAnim modAnim">
        <pc:chgData name="Amanda Schembri" userId="c726f474-3abc-48fe-8391-d55da73e5794" providerId="ADAL" clId="{0376F147-5E8F-4853-9755-0C38B9450723}" dt="2026-06-05T17:58:48.308" v="575"/>
        <pc:sldMkLst>
          <pc:docMk/>
          <pc:sldMk cId="0" sldId="336"/>
        </pc:sldMkLst>
        <pc:spChg chg="add mod">
          <ac:chgData name="Amanda Schembri" userId="c726f474-3abc-48fe-8391-d55da73e5794" providerId="ADAL" clId="{0376F147-5E8F-4853-9755-0C38B9450723}" dt="2026-06-05T17:17:06.244" v="169"/>
          <ac:spMkLst>
            <pc:docMk/>
            <pc:sldMk cId="0" sldId="336"/>
            <ac:spMk id="2" creationId="{30D5B123-27BA-85E9-AEDC-AA7495C180E3}"/>
          </ac:spMkLst>
        </pc:spChg>
        <pc:spChg chg="mod">
          <ac:chgData name="Amanda Schembri" userId="c726f474-3abc-48fe-8391-d55da73e5794" providerId="ADAL" clId="{0376F147-5E8F-4853-9755-0C38B9450723}" dt="2026-06-05T17:17:11.418" v="175" actId="1036"/>
          <ac:spMkLst>
            <pc:docMk/>
            <pc:sldMk cId="0" sldId="336"/>
            <ac:spMk id="157" creationId="{3758FC10-EE1A-BFFE-6E88-7E108265FE36}"/>
          </ac:spMkLst>
        </pc:spChg>
        <pc:spChg chg="mod">
          <ac:chgData name="Amanda Schembri" userId="c726f474-3abc-48fe-8391-d55da73e5794" providerId="ADAL" clId="{0376F147-5E8F-4853-9755-0C38B9450723}" dt="2026-06-05T17:17:11.418" v="175" actId="1036"/>
          <ac:spMkLst>
            <pc:docMk/>
            <pc:sldMk cId="0" sldId="336"/>
            <ac:spMk id="159" creationId="{99934054-6E4D-D1A4-CE8C-2A6F3008058A}"/>
          </ac:spMkLst>
        </pc:spChg>
        <pc:spChg chg="mod">
          <ac:chgData name="Amanda Schembri" userId="c726f474-3abc-48fe-8391-d55da73e5794" providerId="ADAL" clId="{0376F147-5E8F-4853-9755-0C38B9450723}" dt="2026-06-05T17:17:11.418" v="175" actId="1036"/>
          <ac:spMkLst>
            <pc:docMk/>
            <pc:sldMk cId="0" sldId="336"/>
            <ac:spMk id="171" creationId="{B726C702-4871-3308-7635-EC911B9E77AD}"/>
          </ac:spMkLst>
        </pc:spChg>
        <pc:spChg chg="mod">
          <ac:chgData name="Amanda Schembri" userId="c726f474-3abc-48fe-8391-d55da73e5794" providerId="ADAL" clId="{0376F147-5E8F-4853-9755-0C38B9450723}" dt="2026-06-05T17:17:11.418" v="175" actId="1036"/>
          <ac:spMkLst>
            <pc:docMk/>
            <pc:sldMk cId="0" sldId="336"/>
            <ac:spMk id="173" creationId="{0B441931-55FC-7862-3A56-E3FD1DE3F0B7}"/>
          </ac:spMkLst>
        </pc:spChg>
        <pc:grpChg chg="mod">
          <ac:chgData name="Amanda Schembri" userId="c726f474-3abc-48fe-8391-d55da73e5794" providerId="ADAL" clId="{0376F147-5E8F-4853-9755-0C38B9450723}" dt="2026-06-05T17:17:11.418" v="175" actId="1036"/>
          <ac:grpSpMkLst>
            <pc:docMk/>
            <pc:sldMk cId="0" sldId="336"/>
            <ac:grpSpMk id="16390" creationId="{F48F09A6-B88F-EA7E-5C65-D2D06B3A9030}"/>
          </ac:grpSpMkLst>
        </pc:grpChg>
        <pc:grpChg chg="mod">
          <ac:chgData name="Amanda Schembri" userId="c726f474-3abc-48fe-8391-d55da73e5794" providerId="ADAL" clId="{0376F147-5E8F-4853-9755-0C38B9450723}" dt="2026-06-05T17:17:11.418" v="175" actId="1036"/>
          <ac:grpSpMkLst>
            <pc:docMk/>
            <pc:sldMk cId="0" sldId="336"/>
            <ac:grpSpMk id="16392" creationId="{DCE17409-9D3F-D986-62BD-FD6C1E554C63}"/>
          </ac:grpSpMkLst>
        </pc:grpChg>
        <pc:grpChg chg="mod">
          <ac:chgData name="Amanda Schembri" userId="c726f474-3abc-48fe-8391-d55da73e5794" providerId="ADAL" clId="{0376F147-5E8F-4853-9755-0C38B9450723}" dt="2026-06-05T17:17:11.418" v="175" actId="1036"/>
          <ac:grpSpMkLst>
            <pc:docMk/>
            <pc:sldMk cId="0" sldId="336"/>
            <ac:grpSpMk id="16393" creationId="{66825079-1935-94A2-1F7C-05748D2F016D}"/>
          </ac:grpSpMkLst>
        </pc:grpChg>
        <pc:picChg chg="mod">
          <ac:chgData name="Amanda Schembri" userId="c726f474-3abc-48fe-8391-d55da73e5794" providerId="ADAL" clId="{0376F147-5E8F-4853-9755-0C38B9450723}" dt="2026-06-05T17:17:11.418" v="175" actId="1036"/>
          <ac:picMkLst>
            <pc:docMk/>
            <pc:sldMk cId="0" sldId="336"/>
            <ac:picMk id="12298" creationId="{48448CF5-1AA3-8E53-D2F9-DE3E6471D771}"/>
          </ac:picMkLst>
        </pc:picChg>
        <pc:picChg chg="mod">
          <ac:chgData name="Amanda Schembri" userId="c726f474-3abc-48fe-8391-d55da73e5794" providerId="ADAL" clId="{0376F147-5E8F-4853-9755-0C38B9450723}" dt="2026-06-05T17:17:11.418" v="175" actId="1036"/>
          <ac:picMkLst>
            <pc:docMk/>
            <pc:sldMk cId="0" sldId="336"/>
            <ac:picMk id="12300" creationId="{735DF838-C0EB-4381-D561-78DDB169A75B}"/>
          </ac:picMkLst>
        </pc:picChg>
        <pc:picChg chg="mod">
          <ac:chgData name="Amanda Schembri" userId="c726f474-3abc-48fe-8391-d55da73e5794" providerId="ADAL" clId="{0376F147-5E8F-4853-9755-0C38B9450723}" dt="2026-06-05T17:17:11.418" v="175" actId="1036"/>
          <ac:picMkLst>
            <pc:docMk/>
            <pc:sldMk cId="0" sldId="336"/>
            <ac:picMk id="12302" creationId="{5F767C4A-E7BD-D01D-FE56-C5CC029185D3}"/>
          </ac:picMkLst>
        </pc:picChg>
      </pc:sldChg>
      <pc:sldChg chg="addSp delSp modSp mod delAnim modAnim">
        <pc:chgData name="Amanda Schembri" userId="c726f474-3abc-48fe-8391-d55da73e5794" providerId="ADAL" clId="{0376F147-5E8F-4853-9755-0C38B9450723}" dt="2026-06-05T17:58:52.371" v="576"/>
        <pc:sldMkLst>
          <pc:docMk/>
          <pc:sldMk cId="0" sldId="337"/>
        </pc:sldMkLst>
        <pc:spChg chg="add mod">
          <ac:chgData name="Amanda Schembri" userId="c726f474-3abc-48fe-8391-d55da73e5794" providerId="ADAL" clId="{0376F147-5E8F-4853-9755-0C38B9450723}" dt="2026-06-05T17:17:16.684" v="176"/>
          <ac:spMkLst>
            <pc:docMk/>
            <pc:sldMk cId="0" sldId="337"/>
            <ac:spMk id="2" creationId="{4DD04E81-27AC-7E95-0C97-3BB60C3E7DFA}"/>
          </ac:spMkLst>
        </pc:spChg>
        <pc:spChg chg="mod">
          <ac:chgData name="Amanda Schembri" userId="c726f474-3abc-48fe-8391-d55da73e5794" providerId="ADAL" clId="{0376F147-5E8F-4853-9755-0C38B9450723}" dt="2026-06-05T17:17:23.538" v="182" actId="1036"/>
          <ac:spMkLst>
            <pc:docMk/>
            <pc:sldMk cId="0" sldId="337"/>
            <ac:spMk id="157" creationId="{9AA3C2EF-CEE1-53C7-7533-E5C8F611083E}"/>
          </ac:spMkLst>
        </pc:spChg>
        <pc:spChg chg="mod">
          <ac:chgData name="Amanda Schembri" userId="c726f474-3abc-48fe-8391-d55da73e5794" providerId="ADAL" clId="{0376F147-5E8F-4853-9755-0C38B9450723}" dt="2026-06-05T17:17:23.538" v="182" actId="1036"/>
          <ac:spMkLst>
            <pc:docMk/>
            <pc:sldMk cId="0" sldId="337"/>
            <ac:spMk id="170" creationId="{A37853DC-F8C9-3848-2702-FB4763783852}"/>
          </ac:spMkLst>
        </pc:spChg>
        <pc:spChg chg="mod">
          <ac:chgData name="Amanda Schembri" userId="c726f474-3abc-48fe-8391-d55da73e5794" providerId="ADAL" clId="{0376F147-5E8F-4853-9755-0C38B9450723}" dt="2026-06-05T17:17:23.538" v="182" actId="1036"/>
          <ac:spMkLst>
            <pc:docMk/>
            <pc:sldMk cId="0" sldId="337"/>
            <ac:spMk id="171" creationId="{017BF077-6F63-0A6B-EEF0-4C912304C53B}"/>
          </ac:spMkLst>
        </pc:spChg>
        <pc:spChg chg="mod">
          <ac:chgData name="Amanda Schembri" userId="c726f474-3abc-48fe-8391-d55da73e5794" providerId="ADAL" clId="{0376F147-5E8F-4853-9755-0C38B9450723}" dt="2026-06-05T17:17:23.538" v="182" actId="1036"/>
          <ac:spMkLst>
            <pc:docMk/>
            <pc:sldMk cId="0" sldId="337"/>
            <ac:spMk id="174" creationId="{6304F95B-CB6A-7393-13C8-62FED6A1CB3B}"/>
          </ac:spMkLst>
        </pc:spChg>
        <pc:grpChg chg="mod">
          <ac:chgData name="Amanda Schembri" userId="c726f474-3abc-48fe-8391-d55da73e5794" providerId="ADAL" clId="{0376F147-5E8F-4853-9755-0C38B9450723}" dt="2026-06-05T17:17:23.538" v="182" actId="1036"/>
          <ac:grpSpMkLst>
            <pc:docMk/>
            <pc:sldMk cId="0" sldId="337"/>
            <ac:grpSpMk id="17415" creationId="{67AB8FA5-8D6C-9D66-546A-7B0D89D93ED3}"/>
          </ac:grpSpMkLst>
        </pc:grpChg>
        <pc:grpChg chg="mod">
          <ac:chgData name="Amanda Schembri" userId="c726f474-3abc-48fe-8391-d55da73e5794" providerId="ADAL" clId="{0376F147-5E8F-4853-9755-0C38B9450723}" dt="2026-06-05T17:17:23.538" v="182" actId="1036"/>
          <ac:grpSpMkLst>
            <pc:docMk/>
            <pc:sldMk cId="0" sldId="337"/>
            <ac:grpSpMk id="17416" creationId="{80640D33-3B24-A74A-6BB2-A86D8110F236}"/>
          </ac:grpSpMkLst>
        </pc:grpChg>
        <pc:grpChg chg="mod">
          <ac:chgData name="Amanda Schembri" userId="c726f474-3abc-48fe-8391-d55da73e5794" providerId="ADAL" clId="{0376F147-5E8F-4853-9755-0C38B9450723}" dt="2026-06-05T17:17:23.538" v="182" actId="1036"/>
          <ac:grpSpMkLst>
            <pc:docMk/>
            <pc:sldMk cId="0" sldId="337"/>
            <ac:grpSpMk id="17417" creationId="{E3AB2BB3-29B1-5801-DBDE-465AD130E56A}"/>
          </ac:grpSpMkLst>
        </pc:grpChg>
        <pc:picChg chg="mod">
          <ac:chgData name="Amanda Schembri" userId="c726f474-3abc-48fe-8391-d55da73e5794" providerId="ADAL" clId="{0376F147-5E8F-4853-9755-0C38B9450723}" dt="2026-06-05T17:17:23.538" v="182" actId="1036"/>
          <ac:picMkLst>
            <pc:docMk/>
            <pc:sldMk cId="0" sldId="337"/>
            <ac:picMk id="13322" creationId="{FBE56AAA-8E13-2A12-071B-C68500EDC9A7}"/>
          </ac:picMkLst>
        </pc:picChg>
        <pc:picChg chg="mod">
          <ac:chgData name="Amanda Schembri" userId="c726f474-3abc-48fe-8391-d55da73e5794" providerId="ADAL" clId="{0376F147-5E8F-4853-9755-0C38B9450723}" dt="2026-06-05T17:17:23.538" v="182" actId="1036"/>
          <ac:picMkLst>
            <pc:docMk/>
            <pc:sldMk cId="0" sldId="337"/>
            <ac:picMk id="13324" creationId="{1F789A34-C34D-3DE4-DEEF-E1F165E426C4}"/>
          </ac:picMkLst>
        </pc:picChg>
        <pc:picChg chg="mod">
          <ac:chgData name="Amanda Schembri" userId="c726f474-3abc-48fe-8391-d55da73e5794" providerId="ADAL" clId="{0376F147-5E8F-4853-9755-0C38B9450723}" dt="2026-06-05T17:17:23.538" v="182" actId="1036"/>
          <ac:picMkLst>
            <pc:docMk/>
            <pc:sldMk cId="0" sldId="337"/>
            <ac:picMk id="13326" creationId="{1D3FC606-FA0B-5EE9-C051-5D9AEE88F4C5}"/>
          </ac:picMkLst>
        </pc:picChg>
      </pc:sldChg>
      <pc:sldChg chg="addSp delSp modSp mod delAnim modAnim">
        <pc:chgData name="Amanda Schembri" userId="c726f474-3abc-48fe-8391-d55da73e5794" providerId="ADAL" clId="{0376F147-5E8F-4853-9755-0C38B9450723}" dt="2026-06-05T17:59:26.075" v="582"/>
        <pc:sldMkLst>
          <pc:docMk/>
          <pc:sldMk cId="0" sldId="339"/>
        </pc:sldMkLst>
        <pc:spChg chg="add mod">
          <ac:chgData name="Amanda Schembri" userId="c726f474-3abc-48fe-8391-d55da73e5794" providerId="ADAL" clId="{0376F147-5E8F-4853-9755-0C38B9450723}" dt="2026-06-05T17:21:42.875" v="220"/>
          <ac:spMkLst>
            <pc:docMk/>
            <pc:sldMk cId="0" sldId="339"/>
            <ac:spMk id="3" creationId="{A6E543AF-5951-6545-B181-B3487E5F5D5C}"/>
          </ac:spMkLst>
        </pc:spChg>
        <pc:spChg chg="mod">
          <ac:chgData name="Amanda Schembri" userId="c726f474-3abc-48fe-8391-d55da73e5794" providerId="ADAL" clId="{0376F147-5E8F-4853-9755-0C38B9450723}" dt="2026-06-05T17:21:47.987" v="227" actId="1036"/>
          <ac:spMkLst>
            <pc:docMk/>
            <pc:sldMk cId="0" sldId="339"/>
            <ac:spMk id="157" creationId="{E78A7278-0B81-45C0-5069-7AC3AAB22F09}"/>
          </ac:spMkLst>
        </pc:spChg>
        <pc:spChg chg="mod">
          <ac:chgData name="Amanda Schembri" userId="c726f474-3abc-48fe-8391-d55da73e5794" providerId="ADAL" clId="{0376F147-5E8F-4853-9755-0C38B9450723}" dt="2026-06-05T17:21:47.987" v="227" actId="1036"/>
          <ac:spMkLst>
            <pc:docMk/>
            <pc:sldMk cId="0" sldId="339"/>
            <ac:spMk id="171" creationId="{6A43D622-F953-3543-60CE-71325EC8FC3A}"/>
          </ac:spMkLst>
        </pc:spChg>
        <pc:spChg chg="mod">
          <ac:chgData name="Amanda Schembri" userId="c726f474-3abc-48fe-8391-d55da73e5794" providerId="ADAL" clId="{0376F147-5E8F-4853-9755-0C38B9450723}" dt="2026-06-05T17:21:47.987" v="227" actId="1036"/>
          <ac:spMkLst>
            <pc:docMk/>
            <pc:sldMk cId="0" sldId="339"/>
            <ac:spMk id="174" creationId="{CB811C7E-B2BA-CEED-4DB8-D202632C2AA6}"/>
          </ac:spMkLst>
        </pc:spChg>
        <pc:spChg chg="mod">
          <ac:chgData name="Amanda Schembri" userId="c726f474-3abc-48fe-8391-d55da73e5794" providerId="ADAL" clId="{0376F147-5E8F-4853-9755-0C38B9450723}" dt="2026-06-05T17:21:47.987" v="227" actId="1036"/>
          <ac:spMkLst>
            <pc:docMk/>
            <pc:sldMk cId="0" sldId="339"/>
            <ac:spMk id="176" creationId="{6BBEF917-84E4-E98C-3F82-FEA66E8E9E82}"/>
          </ac:spMkLst>
        </pc:spChg>
        <pc:grpChg chg="mod">
          <ac:chgData name="Amanda Schembri" userId="c726f474-3abc-48fe-8391-d55da73e5794" providerId="ADAL" clId="{0376F147-5E8F-4853-9755-0C38B9450723}" dt="2026-06-05T17:21:47.987" v="227" actId="1036"/>
          <ac:grpSpMkLst>
            <pc:docMk/>
            <pc:sldMk cId="0" sldId="339"/>
            <ac:grpSpMk id="2" creationId="{AEE72FCE-7A36-F874-E8E6-38D0B4F8BDEF}"/>
          </ac:grpSpMkLst>
        </pc:grpChg>
        <pc:grpChg chg="mod">
          <ac:chgData name="Amanda Schembri" userId="c726f474-3abc-48fe-8391-d55da73e5794" providerId="ADAL" clId="{0376F147-5E8F-4853-9755-0C38B9450723}" dt="2026-06-05T17:21:47.987" v="227" actId="1036"/>
          <ac:grpSpMkLst>
            <pc:docMk/>
            <pc:sldMk cId="0" sldId="339"/>
            <ac:grpSpMk id="24583" creationId="{15E8032A-B9D5-F4B2-4920-01ED29DC486E}"/>
          </ac:grpSpMkLst>
        </pc:grpChg>
        <pc:grpChg chg="mod">
          <ac:chgData name="Amanda Schembri" userId="c726f474-3abc-48fe-8391-d55da73e5794" providerId="ADAL" clId="{0376F147-5E8F-4853-9755-0C38B9450723}" dt="2026-06-05T17:21:47.987" v="227" actId="1036"/>
          <ac:grpSpMkLst>
            <pc:docMk/>
            <pc:sldMk cId="0" sldId="339"/>
            <ac:grpSpMk id="24584" creationId="{17708EC9-8C63-3D78-A9AC-6DD17EC7B031}"/>
          </ac:grpSpMkLst>
        </pc:grpChg>
        <pc:picChg chg="mod">
          <ac:chgData name="Amanda Schembri" userId="c726f474-3abc-48fe-8391-d55da73e5794" providerId="ADAL" clId="{0376F147-5E8F-4853-9755-0C38B9450723}" dt="2026-06-05T17:21:47.987" v="227" actId="1036"/>
          <ac:picMkLst>
            <pc:docMk/>
            <pc:sldMk cId="0" sldId="339"/>
            <ac:picMk id="20490" creationId="{BD1E4939-3714-E9DB-7167-2B48C18A3CBB}"/>
          </ac:picMkLst>
        </pc:picChg>
        <pc:picChg chg="mod">
          <ac:chgData name="Amanda Schembri" userId="c726f474-3abc-48fe-8391-d55da73e5794" providerId="ADAL" clId="{0376F147-5E8F-4853-9755-0C38B9450723}" dt="2026-06-05T17:21:47.987" v="227" actId="1036"/>
          <ac:picMkLst>
            <pc:docMk/>
            <pc:sldMk cId="0" sldId="339"/>
            <ac:picMk id="20492" creationId="{C9DF013C-1B50-9CAB-8C5D-5F6D662625A2}"/>
          </ac:picMkLst>
        </pc:picChg>
        <pc:picChg chg="mod">
          <ac:chgData name="Amanda Schembri" userId="c726f474-3abc-48fe-8391-d55da73e5794" providerId="ADAL" clId="{0376F147-5E8F-4853-9755-0C38B9450723}" dt="2026-06-05T17:21:47.987" v="227" actId="1036"/>
          <ac:picMkLst>
            <pc:docMk/>
            <pc:sldMk cId="0" sldId="339"/>
            <ac:picMk id="20494" creationId="{A1777CB7-B815-8648-5B48-90259C6673B0}"/>
          </ac:picMkLst>
        </pc:picChg>
      </pc:sldChg>
      <pc:sldChg chg="addSp delSp modSp mod delAnim modAnim">
        <pc:chgData name="Amanda Schembri" userId="c726f474-3abc-48fe-8391-d55da73e5794" providerId="ADAL" clId="{0376F147-5E8F-4853-9755-0C38B9450723}" dt="2026-06-05T17:59:32.127" v="583"/>
        <pc:sldMkLst>
          <pc:docMk/>
          <pc:sldMk cId="0" sldId="340"/>
        </pc:sldMkLst>
        <pc:spChg chg="add mod">
          <ac:chgData name="Amanda Schembri" userId="c726f474-3abc-48fe-8391-d55da73e5794" providerId="ADAL" clId="{0376F147-5E8F-4853-9755-0C38B9450723}" dt="2026-06-05T17:21:59.171" v="229"/>
          <ac:spMkLst>
            <pc:docMk/>
            <pc:sldMk cId="0" sldId="340"/>
            <ac:spMk id="2" creationId="{3E5A150E-641C-2A0C-E0D2-0EADFBD43C1E}"/>
          </ac:spMkLst>
        </pc:spChg>
        <pc:spChg chg="mod">
          <ac:chgData name="Amanda Schembri" userId="c726f474-3abc-48fe-8391-d55da73e5794" providerId="ADAL" clId="{0376F147-5E8F-4853-9755-0C38B9450723}" dt="2026-06-05T17:22:36.139" v="239" actId="1036"/>
          <ac:spMkLst>
            <pc:docMk/>
            <pc:sldMk cId="0" sldId="340"/>
            <ac:spMk id="157" creationId="{6D669727-5FA6-48E8-ACCF-945FC19A35A6}"/>
          </ac:spMkLst>
        </pc:spChg>
        <pc:spChg chg="mod">
          <ac:chgData name="Amanda Schembri" userId="c726f474-3abc-48fe-8391-d55da73e5794" providerId="ADAL" clId="{0376F147-5E8F-4853-9755-0C38B9450723}" dt="2026-06-05T17:22:36.139" v="239" actId="1036"/>
          <ac:spMkLst>
            <pc:docMk/>
            <pc:sldMk cId="0" sldId="340"/>
            <ac:spMk id="170" creationId="{2E600740-FC15-7338-AC11-962FF17BE7F9}"/>
          </ac:spMkLst>
        </pc:spChg>
        <pc:spChg chg="mod">
          <ac:chgData name="Amanda Schembri" userId="c726f474-3abc-48fe-8391-d55da73e5794" providerId="ADAL" clId="{0376F147-5E8F-4853-9755-0C38B9450723}" dt="2026-06-05T17:22:36.139" v="239" actId="1036"/>
          <ac:spMkLst>
            <pc:docMk/>
            <pc:sldMk cId="0" sldId="340"/>
            <ac:spMk id="173" creationId="{499D31FA-8348-383C-568C-20E1DB9B9932}"/>
          </ac:spMkLst>
        </pc:spChg>
        <pc:spChg chg="mod">
          <ac:chgData name="Amanda Schembri" userId="c726f474-3abc-48fe-8391-d55da73e5794" providerId="ADAL" clId="{0376F147-5E8F-4853-9755-0C38B9450723}" dt="2026-06-05T17:22:36.139" v="239" actId="1036"/>
          <ac:spMkLst>
            <pc:docMk/>
            <pc:sldMk cId="0" sldId="340"/>
            <ac:spMk id="176" creationId="{087D4446-B7C8-F539-3180-192A569EC311}"/>
          </ac:spMkLst>
        </pc:spChg>
        <pc:grpChg chg="mod">
          <ac:chgData name="Amanda Schembri" userId="c726f474-3abc-48fe-8391-d55da73e5794" providerId="ADAL" clId="{0376F147-5E8F-4853-9755-0C38B9450723}" dt="2026-06-05T17:22:36.139" v="239" actId="1036"/>
          <ac:grpSpMkLst>
            <pc:docMk/>
            <pc:sldMk cId="0" sldId="340"/>
            <ac:grpSpMk id="25607" creationId="{150D0BA5-BDB4-AAD1-E532-859F8488560B}"/>
          </ac:grpSpMkLst>
        </pc:grpChg>
        <pc:grpChg chg="mod">
          <ac:chgData name="Amanda Schembri" userId="c726f474-3abc-48fe-8391-d55da73e5794" providerId="ADAL" clId="{0376F147-5E8F-4853-9755-0C38B9450723}" dt="2026-06-05T17:22:36.139" v="239" actId="1036"/>
          <ac:grpSpMkLst>
            <pc:docMk/>
            <pc:sldMk cId="0" sldId="340"/>
            <ac:grpSpMk id="25608" creationId="{302837BF-D28C-4322-75D7-5478AC152086}"/>
          </ac:grpSpMkLst>
        </pc:grpChg>
        <pc:grpChg chg="mod">
          <ac:chgData name="Amanda Schembri" userId="c726f474-3abc-48fe-8391-d55da73e5794" providerId="ADAL" clId="{0376F147-5E8F-4853-9755-0C38B9450723}" dt="2026-06-05T17:22:36.139" v="239" actId="1036"/>
          <ac:grpSpMkLst>
            <pc:docMk/>
            <pc:sldMk cId="0" sldId="340"/>
            <ac:grpSpMk id="25609" creationId="{A7D4FABF-5BFD-B414-289F-9FAE5D764023}"/>
          </ac:grpSpMkLst>
        </pc:grpChg>
        <pc:picChg chg="mod">
          <ac:chgData name="Amanda Schembri" userId="c726f474-3abc-48fe-8391-d55da73e5794" providerId="ADAL" clId="{0376F147-5E8F-4853-9755-0C38B9450723}" dt="2026-06-05T17:22:36.139" v="239" actId="1036"/>
          <ac:picMkLst>
            <pc:docMk/>
            <pc:sldMk cId="0" sldId="340"/>
            <ac:picMk id="21514" creationId="{CFE28351-3EB5-8F79-DAE0-9A72E1BB9FA1}"/>
          </ac:picMkLst>
        </pc:picChg>
        <pc:picChg chg="mod">
          <ac:chgData name="Amanda Schembri" userId="c726f474-3abc-48fe-8391-d55da73e5794" providerId="ADAL" clId="{0376F147-5E8F-4853-9755-0C38B9450723}" dt="2026-06-05T17:22:36.139" v="239" actId="1036"/>
          <ac:picMkLst>
            <pc:docMk/>
            <pc:sldMk cId="0" sldId="340"/>
            <ac:picMk id="21516" creationId="{09BC6B2B-E2F5-AC37-8795-1AD8D97A0085}"/>
          </ac:picMkLst>
        </pc:picChg>
        <pc:picChg chg="mod">
          <ac:chgData name="Amanda Schembri" userId="c726f474-3abc-48fe-8391-d55da73e5794" providerId="ADAL" clId="{0376F147-5E8F-4853-9755-0C38B9450723}" dt="2026-06-05T17:22:36.139" v="239" actId="1036"/>
          <ac:picMkLst>
            <pc:docMk/>
            <pc:sldMk cId="0" sldId="340"/>
            <ac:picMk id="21518" creationId="{22FA2CCD-1CEF-8015-AF20-71FF0E01476C}"/>
          </ac:picMkLst>
        </pc:picChg>
      </pc:sldChg>
      <pc:sldChg chg="addSp delSp modSp mod delAnim modAnim">
        <pc:chgData name="Amanda Schembri" userId="c726f474-3abc-48fe-8391-d55da73e5794" providerId="ADAL" clId="{0376F147-5E8F-4853-9755-0C38B9450723}" dt="2026-06-05T17:59:35.861" v="584"/>
        <pc:sldMkLst>
          <pc:docMk/>
          <pc:sldMk cId="0" sldId="341"/>
        </pc:sldMkLst>
        <pc:spChg chg="add mod">
          <ac:chgData name="Amanda Schembri" userId="c726f474-3abc-48fe-8391-d55da73e5794" providerId="ADAL" clId="{0376F147-5E8F-4853-9755-0C38B9450723}" dt="2026-06-05T17:22:51.723" v="241"/>
          <ac:spMkLst>
            <pc:docMk/>
            <pc:sldMk cId="0" sldId="341"/>
            <ac:spMk id="2" creationId="{FC498959-16D7-F598-E362-2B91943F70BA}"/>
          </ac:spMkLst>
        </pc:spChg>
        <pc:spChg chg="mod">
          <ac:chgData name="Amanda Schembri" userId="c726f474-3abc-48fe-8391-d55da73e5794" providerId="ADAL" clId="{0376F147-5E8F-4853-9755-0C38B9450723}" dt="2026-06-05T17:22:58.152" v="249" actId="1036"/>
          <ac:spMkLst>
            <pc:docMk/>
            <pc:sldMk cId="0" sldId="341"/>
            <ac:spMk id="157" creationId="{DA413A1F-E7D0-14B1-1A3C-0664D92135FA}"/>
          </ac:spMkLst>
        </pc:spChg>
        <pc:spChg chg="mod">
          <ac:chgData name="Amanda Schembri" userId="c726f474-3abc-48fe-8391-d55da73e5794" providerId="ADAL" clId="{0376F147-5E8F-4853-9755-0C38B9450723}" dt="2026-06-05T17:22:58.152" v="249" actId="1036"/>
          <ac:spMkLst>
            <pc:docMk/>
            <pc:sldMk cId="0" sldId="341"/>
            <ac:spMk id="170" creationId="{53F377B2-217D-8F16-75AA-EB54F689A646}"/>
          </ac:spMkLst>
        </pc:spChg>
        <pc:spChg chg="mod">
          <ac:chgData name="Amanda Schembri" userId="c726f474-3abc-48fe-8391-d55da73e5794" providerId="ADAL" clId="{0376F147-5E8F-4853-9755-0C38B9450723}" dt="2026-06-05T17:23:05.509" v="251" actId="14100"/>
          <ac:spMkLst>
            <pc:docMk/>
            <pc:sldMk cId="0" sldId="341"/>
            <ac:spMk id="172" creationId="{4164EF49-279A-1D27-B08B-7E199F3E5477}"/>
          </ac:spMkLst>
        </pc:spChg>
        <pc:spChg chg="mod">
          <ac:chgData name="Amanda Schembri" userId="c726f474-3abc-48fe-8391-d55da73e5794" providerId="ADAL" clId="{0376F147-5E8F-4853-9755-0C38B9450723}" dt="2026-06-05T17:22:58.152" v="249" actId="1036"/>
          <ac:spMkLst>
            <pc:docMk/>
            <pc:sldMk cId="0" sldId="341"/>
            <ac:spMk id="173" creationId="{22839FA4-35DD-4D6A-3AB1-427D43A020D7}"/>
          </ac:spMkLst>
        </pc:spChg>
        <pc:grpChg chg="mod">
          <ac:chgData name="Amanda Schembri" userId="c726f474-3abc-48fe-8391-d55da73e5794" providerId="ADAL" clId="{0376F147-5E8F-4853-9755-0C38B9450723}" dt="2026-06-05T17:22:58.152" v="249" actId="1036"/>
          <ac:grpSpMkLst>
            <pc:docMk/>
            <pc:sldMk cId="0" sldId="341"/>
            <ac:grpSpMk id="26631" creationId="{08936622-85BE-AAA3-9BF9-B9B6981A7AF7}"/>
          </ac:grpSpMkLst>
        </pc:grpChg>
        <pc:grpChg chg="mod">
          <ac:chgData name="Amanda Schembri" userId="c726f474-3abc-48fe-8391-d55da73e5794" providerId="ADAL" clId="{0376F147-5E8F-4853-9755-0C38B9450723}" dt="2026-06-05T17:22:58.152" v="249" actId="1036"/>
          <ac:grpSpMkLst>
            <pc:docMk/>
            <pc:sldMk cId="0" sldId="341"/>
            <ac:grpSpMk id="26632" creationId="{82CD2EBA-0A28-D102-55EF-AFA05F9AAC6D}"/>
          </ac:grpSpMkLst>
        </pc:grpChg>
        <pc:grpChg chg="mod">
          <ac:chgData name="Amanda Schembri" userId="c726f474-3abc-48fe-8391-d55da73e5794" providerId="ADAL" clId="{0376F147-5E8F-4853-9755-0C38B9450723}" dt="2026-06-05T17:23:05.509" v="251" actId="14100"/>
          <ac:grpSpMkLst>
            <pc:docMk/>
            <pc:sldMk cId="0" sldId="341"/>
            <ac:grpSpMk id="26633" creationId="{2CEB376F-C52A-A031-4EC0-55FEB1546388}"/>
          </ac:grpSpMkLst>
        </pc:grpChg>
        <pc:picChg chg="mod">
          <ac:chgData name="Amanda Schembri" userId="c726f474-3abc-48fe-8391-d55da73e5794" providerId="ADAL" clId="{0376F147-5E8F-4853-9755-0C38B9450723}" dt="2026-06-05T17:23:05.509" v="251" actId="14100"/>
          <ac:picMkLst>
            <pc:docMk/>
            <pc:sldMk cId="0" sldId="341"/>
            <ac:picMk id="22538" creationId="{EA66DC08-1BDC-161A-262E-A32E4F898B0A}"/>
          </ac:picMkLst>
        </pc:picChg>
        <pc:picChg chg="mod">
          <ac:chgData name="Amanda Schembri" userId="c726f474-3abc-48fe-8391-d55da73e5794" providerId="ADAL" clId="{0376F147-5E8F-4853-9755-0C38B9450723}" dt="2026-06-05T17:22:58.152" v="249" actId="1036"/>
          <ac:picMkLst>
            <pc:docMk/>
            <pc:sldMk cId="0" sldId="341"/>
            <ac:picMk id="22540" creationId="{A701F7E8-120F-4D82-FC55-245BD21D57BC}"/>
          </ac:picMkLst>
        </pc:picChg>
        <pc:picChg chg="mod">
          <ac:chgData name="Amanda Schembri" userId="c726f474-3abc-48fe-8391-d55da73e5794" providerId="ADAL" clId="{0376F147-5E8F-4853-9755-0C38B9450723}" dt="2026-06-05T17:22:58.152" v="249" actId="1036"/>
          <ac:picMkLst>
            <pc:docMk/>
            <pc:sldMk cId="0" sldId="341"/>
            <ac:picMk id="22542" creationId="{83976FB6-EF66-4E67-D86A-1727CBB2A927}"/>
          </ac:picMkLst>
        </pc:picChg>
      </pc:sldChg>
      <pc:sldChg chg="modAnim">
        <pc:chgData name="Amanda Schembri" userId="c726f474-3abc-48fe-8391-d55da73e5794" providerId="ADAL" clId="{0376F147-5E8F-4853-9755-0C38B9450723}" dt="2026-06-05T18:00:22.149" v="591"/>
        <pc:sldMkLst>
          <pc:docMk/>
          <pc:sldMk cId="0" sldId="342"/>
        </pc:sldMkLst>
      </pc:sldChg>
    </pc:docChg>
  </pc:docChgLst>
</pc:chgInfo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fr-FR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44059754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fr-FR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46730302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  <a:endParaRPr lang="fr-FR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4304444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50293634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fr-FR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33643890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  <a:prstGeom prst="rect">
            <a:avLst/>
          </a:prstGeo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fr-FR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56402774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fr-FR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r-FR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41487797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fr-FR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r-FR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72930660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23770719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7846170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fr-FR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r-FR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34311515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fr-FR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fr-FR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73402003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1.jpe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7" descr="ascension_heaven_trs_me">
            <a:extLst>
              <a:ext uri="{FF2B5EF4-FFF2-40B4-BE49-F238E27FC236}">
                <a16:creationId xmlns:a16="http://schemas.microsoft.com/office/drawing/2014/main" id="{582E0AFC-260B-4CE1-7CFC-AA06128E3481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1.jpeg"/><Relationship Id="rId5" Type="http://schemas.openxmlformats.org/officeDocument/2006/relationships/image" Target="../media/image20.jpeg"/><Relationship Id="rId4" Type="http://schemas.openxmlformats.org/officeDocument/2006/relationships/image" Target="../media/image17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3.jpeg"/><Relationship Id="rId5" Type="http://schemas.openxmlformats.org/officeDocument/2006/relationships/image" Target="../media/image22.jpeg"/><Relationship Id="rId4" Type="http://schemas.openxmlformats.org/officeDocument/2006/relationships/image" Target="../media/image20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5.jpeg"/><Relationship Id="rId4" Type="http://schemas.openxmlformats.org/officeDocument/2006/relationships/image" Target="../media/image24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7.png"/><Relationship Id="rId4" Type="http://schemas.openxmlformats.org/officeDocument/2006/relationships/image" Target="../media/image26.jpe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0.jpeg"/><Relationship Id="rId5" Type="http://schemas.openxmlformats.org/officeDocument/2006/relationships/image" Target="../media/image29.png"/><Relationship Id="rId4" Type="http://schemas.openxmlformats.org/officeDocument/2006/relationships/image" Target="../media/image28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2.png"/><Relationship Id="rId4" Type="http://schemas.openxmlformats.org/officeDocument/2006/relationships/image" Target="../media/image31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4.jpeg"/><Relationship Id="rId4" Type="http://schemas.openxmlformats.org/officeDocument/2006/relationships/image" Target="../media/image33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5.jpeg"/><Relationship Id="rId5" Type="http://schemas.openxmlformats.org/officeDocument/2006/relationships/image" Target="../media/image23.jpeg"/><Relationship Id="rId4" Type="http://schemas.openxmlformats.org/officeDocument/2006/relationships/image" Target="../media/image20.jpe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7.jpeg"/><Relationship Id="rId5" Type="http://schemas.openxmlformats.org/officeDocument/2006/relationships/image" Target="../media/image36.jpeg"/><Relationship Id="rId4" Type="http://schemas.openxmlformats.org/officeDocument/2006/relationships/image" Target="../media/image35.jpe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1.jpeg"/><Relationship Id="rId5" Type="http://schemas.openxmlformats.org/officeDocument/2006/relationships/image" Target="../media/image37.jpeg"/><Relationship Id="rId4" Type="http://schemas.openxmlformats.org/officeDocument/2006/relationships/image" Target="../media/image36.jpe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jpeg"/><Relationship Id="rId5" Type="http://schemas.openxmlformats.org/officeDocument/2006/relationships/image" Target="../media/image6.wmf"/><Relationship Id="rId4" Type="http://schemas.openxmlformats.org/officeDocument/2006/relationships/image" Target="../media/image5.gif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jpe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1.jpeg"/><Relationship Id="rId5" Type="http://schemas.openxmlformats.org/officeDocument/2006/relationships/image" Target="../media/image40.jpeg"/><Relationship Id="rId4" Type="http://schemas.openxmlformats.org/officeDocument/2006/relationships/image" Target="../media/image39.jpe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.jpeg"/><Relationship Id="rId3" Type="http://schemas.openxmlformats.org/officeDocument/2006/relationships/image" Target="../media/image3.gif"/><Relationship Id="rId7" Type="http://schemas.openxmlformats.org/officeDocument/2006/relationships/image" Target="../media/image44.jpe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1.jpeg"/><Relationship Id="rId5" Type="http://schemas.openxmlformats.org/officeDocument/2006/relationships/image" Target="../media/image43.jpeg"/><Relationship Id="rId4" Type="http://schemas.openxmlformats.org/officeDocument/2006/relationships/image" Target="../media/image42.jpeg"/><Relationship Id="rId9" Type="http://schemas.openxmlformats.org/officeDocument/2006/relationships/image" Target="../media/image46.jpe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7.gif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png"/><Relationship Id="rId13" Type="http://schemas.openxmlformats.org/officeDocument/2006/relationships/image" Target="../media/image54.jpeg"/><Relationship Id="rId3" Type="http://schemas.openxmlformats.org/officeDocument/2006/relationships/image" Target="../media/image3.gif"/><Relationship Id="rId7" Type="http://schemas.openxmlformats.org/officeDocument/2006/relationships/oleObject" Target="../embeddings/oleObject2.bin"/><Relationship Id="rId12" Type="http://schemas.openxmlformats.org/officeDocument/2006/relationships/image" Target="../media/image53.jpe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9.jpeg"/><Relationship Id="rId11" Type="http://schemas.openxmlformats.org/officeDocument/2006/relationships/image" Target="../media/image52.jpeg"/><Relationship Id="rId5" Type="http://schemas.openxmlformats.org/officeDocument/2006/relationships/image" Target="../media/image48.png"/><Relationship Id="rId15" Type="http://schemas.openxmlformats.org/officeDocument/2006/relationships/image" Target="../media/image56.jpeg"/><Relationship Id="rId10" Type="http://schemas.openxmlformats.org/officeDocument/2006/relationships/image" Target="../media/image51.png"/><Relationship Id="rId4" Type="http://schemas.openxmlformats.org/officeDocument/2006/relationships/oleObject" Target="../embeddings/oleObject1.bin"/><Relationship Id="rId9" Type="http://schemas.openxmlformats.org/officeDocument/2006/relationships/oleObject" Target="../embeddings/oleObject3.bin"/><Relationship Id="rId14" Type="http://schemas.openxmlformats.org/officeDocument/2006/relationships/image" Target="../media/image55.jpe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.bin"/><Relationship Id="rId13" Type="http://schemas.openxmlformats.org/officeDocument/2006/relationships/image" Target="../media/image53.jpeg"/><Relationship Id="rId3" Type="http://schemas.openxmlformats.org/officeDocument/2006/relationships/image" Target="../media/image3.gif"/><Relationship Id="rId7" Type="http://schemas.openxmlformats.org/officeDocument/2006/relationships/image" Target="../media/image51.png"/><Relationship Id="rId12" Type="http://schemas.openxmlformats.org/officeDocument/2006/relationships/image" Target="../media/image54.jpe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6" Type="http://schemas.openxmlformats.org/officeDocument/2006/relationships/oleObject" Target="../embeddings/oleObject3.bin"/><Relationship Id="rId11" Type="http://schemas.openxmlformats.org/officeDocument/2006/relationships/image" Target="../media/image55.jpeg"/><Relationship Id="rId5" Type="http://schemas.openxmlformats.org/officeDocument/2006/relationships/image" Target="../media/image56.jpeg"/><Relationship Id="rId10" Type="http://schemas.openxmlformats.org/officeDocument/2006/relationships/image" Target="../media/image52.jpeg"/><Relationship Id="rId4" Type="http://schemas.openxmlformats.org/officeDocument/2006/relationships/image" Target="../media/image57.png"/><Relationship Id="rId9" Type="http://schemas.openxmlformats.org/officeDocument/2006/relationships/image" Target="../media/image50.png"/><Relationship Id="rId14" Type="http://schemas.openxmlformats.org/officeDocument/2006/relationships/image" Target="../media/image49.jpe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53.jpeg"/><Relationship Id="rId2" Type="http://schemas.openxmlformats.org/officeDocument/2006/relationships/image" Target="../media/image58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5.jpeg"/><Relationship Id="rId5" Type="http://schemas.openxmlformats.org/officeDocument/2006/relationships/image" Target="../media/image56.jpeg"/><Relationship Id="rId4" Type="http://schemas.openxmlformats.org/officeDocument/2006/relationships/image" Target="../media/image3.gif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.bin"/><Relationship Id="rId13" Type="http://schemas.openxmlformats.org/officeDocument/2006/relationships/image" Target="../media/image49.jpeg"/><Relationship Id="rId3" Type="http://schemas.openxmlformats.org/officeDocument/2006/relationships/image" Target="../media/image3.gif"/><Relationship Id="rId7" Type="http://schemas.openxmlformats.org/officeDocument/2006/relationships/image" Target="../media/image51.png"/><Relationship Id="rId12" Type="http://schemas.openxmlformats.org/officeDocument/2006/relationships/image" Target="../media/image53.jpe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6" Type="http://schemas.openxmlformats.org/officeDocument/2006/relationships/oleObject" Target="../embeddings/oleObject3.bin"/><Relationship Id="rId11" Type="http://schemas.openxmlformats.org/officeDocument/2006/relationships/image" Target="../media/image55.jpeg"/><Relationship Id="rId5" Type="http://schemas.openxmlformats.org/officeDocument/2006/relationships/image" Target="../media/image56.jpeg"/><Relationship Id="rId10" Type="http://schemas.openxmlformats.org/officeDocument/2006/relationships/image" Target="../media/image52.jpeg"/><Relationship Id="rId4" Type="http://schemas.openxmlformats.org/officeDocument/2006/relationships/image" Target="../media/image59.png"/><Relationship Id="rId9" Type="http://schemas.openxmlformats.org/officeDocument/2006/relationships/image" Target="../media/image50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jpeg"/><Relationship Id="rId2" Type="http://schemas.openxmlformats.org/officeDocument/2006/relationships/image" Target="../media/image63.jpeg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65.png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image" Target="../media/image67.png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69.jpeg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1.jpe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73.png"/><Relationship Id="rId4" Type="http://schemas.openxmlformats.org/officeDocument/2006/relationships/image" Target="../media/image72.jpe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75.png"/><Relationship Id="rId4" Type="http://schemas.openxmlformats.org/officeDocument/2006/relationships/image" Target="../media/image74.jpe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77.png"/><Relationship Id="rId4" Type="http://schemas.openxmlformats.org/officeDocument/2006/relationships/image" Target="../media/image76.jpe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79.jpeg"/><Relationship Id="rId4" Type="http://schemas.openxmlformats.org/officeDocument/2006/relationships/image" Target="../media/image78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0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9.jpeg"/><Relationship Id="rId4" Type="http://schemas.openxmlformats.org/officeDocument/2006/relationships/image" Target="../media/image8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1.jpe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2.jpe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3.jpe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7" Type="http://schemas.openxmlformats.org/officeDocument/2006/relationships/image" Target="../media/image87.jpe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6.jpeg"/><Relationship Id="rId5" Type="http://schemas.openxmlformats.org/officeDocument/2006/relationships/image" Target="../media/image85.jpeg"/><Relationship Id="rId4" Type="http://schemas.openxmlformats.org/officeDocument/2006/relationships/image" Target="../media/image84.jpe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7" Type="http://schemas.openxmlformats.org/officeDocument/2006/relationships/image" Target="../media/image9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0.png"/><Relationship Id="rId5" Type="http://schemas.openxmlformats.org/officeDocument/2006/relationships/image" Target="../media/image89.png"/><Relationship Id="rId4" Type="http://schemas.openxmlformats.org/officeDocument/2006/relationships/image" Target="../media/image88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2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4.png"/><Relationship Id="rId5" Type="http://schemas.openxmlformats.org/officeDocument/2006/relationships/image" Target="../media/image93.png"/><Relationship Id="rId4" Type="http://schemas.openxmlformats.org/officeDocument/2006/relationships/image" Target="../media/image8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7.jpeg"/><Relationship Id="rId5" Type="http://schemas.openxmlformats.org/officeDocument/2006/relationships/image" Target="../media/image96.png"/><Relationship Id="rId4" Type="http://schemas.openxmlformats.org/officeDocument/2006/relationships/image" Target="../media/image95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7" Type="http://schemas.openxmlformats.org/officeDocument/2006/relationships/image" Target="../media/image10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0.png"/><Relationship Id="rId5" Type="http://schemas.openxmlformats.org/officeDocument/2006/relationships/image" Target="../media/image99.jpeg"/><Relationship Id="rId4" Type="http://schemas.openxmlformats.org/officeDocument/2006/relationships/image" Target="../media/image98.jpe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7" Type="http://schemas.openxmlformats.org/officeDocument/2006/relationships/image" Target="../media/image104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3.jpeg"/><Relationship Id="rId5" Type="http://schemas.openxmlformats.org/officeDocument/2006/relationships/image" Target="../media/image102.png"/><Relationship Id="rId4" Type="http://schemas.openxmlformats.org/officeDocument/2006/relationships/image" Target="../media/image24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1.jpeg"/><Relationship Id="rId4" Type="http://schemas.openxmlformats.org/officeDocument/2006/relationships/image" Target="../media/image10.jpe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3.jpeg"/><Relationship Id="rId4" Type="http://schemas.openxmlformats.org/officeDocument/2006/relationships/image" Target="../media/image12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5.png"/><Relationship Id="rId4" Type="http://schemas.openxmlformats.org/officeDocument/2006/relationships/image" Target="../media/image14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5.png"/><Relationship Id="rId4" Type="http://schemas.openxmlformats.org/officeDocument/2006/relationships/image" Target="../media/image16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9.jpeg"/><Relationship Id="rId5" Type="http://schemas.openxmlformats.org/officeDocument/2006/relationships/image" Target="../media/image18.jpeg"/><Relationship Id="rId4" Type="http://schemas.openxmlformats.org/officeDocument/2006/relationships/image" Target="../media/image17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2" name="WordArt 4">
            <a:extLst>
              <a:ext uri="{FF2B5EF4-FFF2-40B4-BE49-F238E27FC236}">
                <a16:creationId xmlns:a16="http://schemas.microsoft.com/office/drawing/2014/main" id="{E5754C8B-7ED3-8DE0-3BFC-22DAA88AAB9A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1278731" y="2060575"/>
            <a:ext cx="6586538" cy="863600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en-US" sz="3600" kern="10" spc="-180" dirty="0">
                <a:gradFill rotWithShape="1">
                  <a:gsLst>
                    <a:gs pos="0">
                      <a:srgbClr val="FFCC00"/>
                    </a:gs>
                    <a:gs pos="100000">
                      <a:srgbClr val="FF6600"/>
                    </a:gs>
                  </a:gsLst>
                  <a:path path="rect">
                    <a:fillToRect r="100000" b="100000"/>
                  </a:path>
                </a:gradFill>
                <a:effectLst>
                  <a:outerShdw dist="35921" dir="2700000" algn="ctr" rotWithShape="0">
                    <a:srgbClr val="C0C0C0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Quel temps fait-il ?</a:t>
            </a:r>
          </a:p>
        </p:txBody>
      </p:sp>
      <p:grpSp>
        <p:nvGrpSpPr>
          <p:cNvPr id="2051" name="Group 6">
            <a:extLst>
              <a:ext uri="{FF2B5EF4-FFF2-40B4-BE49-F238E27FC236}">
                <a16:creationId xmlns:a16="http://schemas.microsoft.com/office/drawing/2014/main" id="{F5501526-5236-B822-8A4F-D26E5740A4BB}"/>
              </a:ext>
            </a:extLst>
          </p:cNvPr>
          <p:cNvGrpSpPr>
            <a:grpSpLocks/>
          </p:cNvGrpSpPr>
          <p:nvPr/>
        </p:nvGrpSpPr>
        <p:grpSpPr bwMode="auto">
          <a:xfrm>
            <a:off x="261938" y="87313"/>
            <a:ext cx="8488362" cy="831850"/>
            <a:chOff x="165" y="55"/>
            <a:chExt cx="5347" cy="524"/>
          </a:xfrm>
        </p:grpSpPr>
        <p:grpSp>
          <p:nvGrpSpPr>
            <p:cNvPr id="2056" name="Group 7">
              <a:extLst>
                <a:ext uri="{FF2B5EF4-FFF2-40B4-BE49-F238E27FC236}">
                  <a16:creationId xmlns:a16="http://schemas.microsoft.com/office/drawing/2014/main" id="{4B318BFD-109C-1947-19F0-41B8C7E8AF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4" y="104"/>
              <a:ext cx="4848" cy="432"/>
              <a:chOff x="664" y="104"/>
              <a:chExt cx="4848" cy="432"/>
            </a:xfrm>
          </p:grpSpPr>
          <p:sp>
            <p:nvSpPr>
              <p:cNvPr id="2058" name="Freeform 8">
                <a:extLst>
                  <a:ext uri="{FF2B5EF4-FFF2-40B4-BE49-F238E27FC236}">
                    <a16:creationId xmlns:a16="http://schemas.microsoft.com/office/drawing/2014/main" id="{C07DD911-0BBB-CC71-78C9-36DFFAA6F282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664" y="104"/>
                <a:ext cx="4848" cy="432"/>
              </a:xfrm>
              <a:custGeom>
                <a:avLst/>
                <a:gdLst>
                  <a:gd name="T0" fmla="*/ 4848 w 4848"/>
                  <a:gd name="T1" fmla="*/ 48 h 432"/>
                  <a:gd name="T2" fmla="*/ 4848 w 4848"/>
                  <a:gd name="T3" fmla="*/ 432 h 432"/>
                  <a:gd name="T4" fmla="*/ 0 w 4848"/>
                  <a:gd name="T5" fmla="*/ 432 h 432"/>
                  <a:gd name="T6" fmla="*/ 0 w 4848"/>
                  <a:gd name="T7" fmla="*/ 0 h 432"/>
                  <a:gd name="T8" fmla="*/ 4848 w 4848"/>
                  <a:gd name="T9" fmla="*/ 0 h 432"/>
                  <a:gd name="T10" fmla="*/ 4848 w 4848"/>
                  <a:gd name="T11" fmla="*/ 48 h 4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48" h="432">
                    <a:moveTo>
                      <a:pt x="4848" y="48"/>
                    </a:moveTo>
                    <a:lnTo>
                      <a:pt x="4848" y="432"/>
                    </a:lnTo>
                    <a:cubicBezTo>
                      <a:pt x="4848" y="432"/>
                      <a:pt x="2424" y="432"/>
                      <a:pt x="0" y="432"/>
                    </a:cubicBezTo>
                    <a:cubicBezTo>
                      <a:pt x="161" y="345"/>
                      <a:pt x="169" y="61"/>
                      <a:pt x="0" y="0"/>
                    </a:cubicBezTo>
                    <a:cubicBezTo>
                      <a:pt x="2424" y="0"/>
                      <a:pt x="4848" y="0"/>
                      <a:pt x="4848" y="0"/>
                    </a:cubicBezTo>
                    <a:lnTo>
                      <a:pt x="4848" y="48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2059" name="Group 9">
                <a:extLst>
                  <a:ext uri="{FF2B5EF4-FFF2-40B4-BE49-F238E27FC236}">
                    <a16:creationId xmlns:a16="http://schemas.microsoft.com/office/drawing/2014/main" id="{52C2C9A9-6E70-E371-F23F-0E9E3991B98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95" y="104"/>
                <a:ext cx="3827" cy="429"/>
                <a:chOff x="1021" y="240"/>
                <a:chExt cx="3827" cy="429"/>
              </a:xfrm>
            </p:grpSpPr>
            <p:grpSp>
              <p:nvGrpSpPr>
                <p:cNvPr id="2108" name="Group 10">
                  <a:extLst>
                    <a:ext uri="{FF2B5EF4-FFF2-40B4-BE49-F238E27FC236}">
                      <a16:creationId xmlns:a16="http://schemas.microsoft.com/office/drawing/2014/main" id="{D508AA97-426E-29F5-EE6B-BCA2B8A39E6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21" y="241"/>
                  <a:ext cx="2208" cy="427"/>
                  <a:chOff x="1021" y="241"/>
                  <a:chExt cx="2208" cy="427"/>
                </a:xfrm>
              </p:grpSpPr>
              <p:sp>
                <p:nvSpPr>
                  <p:cNvPr id="2152" name="Freeform 11">
                    <a:extLst>
                      <a:ext uri="{FF2B5EF4-FFF2-40B4-BE49-F238E27FC236}">
                        <a16:creationId xmlns:a16="http://schemas.microsoft.com/office/drawing/2014/main" id="{BCB8ACD6-5A4E-1370-B1A4-8EFD7D0E76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257" y="633"/>
                    <a:ext cx="7" cy="8"/>
                  </a:xfrm>
                  <a:custGeom>
                    <a:avLst/>
                    <a:gdLst>
                      <a:gd name="T0" fmla="*/ 0 w 15"/>
                      <a:gd name="T1" fmla="*/ 0 h 23"/>
                      <a:gd name="T2" fmla="*/ 0 w 15"/>
                      <a:gd name="T3" fmla="*/ 0 h 23"/>
                      <a:gd name="T4" fmla="*/ 0 w 15"/>
                      <a:gd name="T5" fmla="*/ 0 h 23"/>
                      <a:gd name="T6" fmla="*/ 0 w 15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15" h="23">
                        <a:moveTo>
                          <a:pt x="5" y="11"/>
                        </a:moveTo>
                        <a:cubicBezTo>
                          <a:pt x="2" y="1"/>
                          <a:pt x="7" y="0"/>
                          <a:pt x="15" y="5"/>
                        </a:cubicBezTo>
                        <a:cubicBezTo>
                          <a:pt x="14" y="9"/>
                          <a:pt x="15" y="13"/>
                          <a:pt x="13" y="17"/>
                        </a:cubicBezTo>
                        <a:cubicBezTo>
                          <a:pt x="9" y="23"/>
                          <a:pt x="0" y="16"/>
                          <a:pt x="5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53" name="Freeform 12">
                    <a:extLst>
                      <a:ext uri="{FF2B5EF4-FFF2-40B4-BE49-F238E27FC236}">
                        <a16:creationId xmlns:a16="http://schemas.microsoft.com/office/drawing/2014/main" id="{E05F716C-89DA-6607-915A-B3FE4BE931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32" y="660"/>
                    <a:ext cx="9" cy="8"/>
                  </a:xfrm>
                  <a:custGeom>
                    <a:avLst/>
                    <a:gdLst>
                      <a:gd name="T0" fmla="*/ 0 w 20"/>
                      <a:gd name="T1" fmla="*/ 0 h 23"/>
                      <a:gd name="T2" fmla="*/ 0 w 20"/>
                      <a:gd name="T3" fmla="*/ 0 h 23"/>
                      <a:gd name="T4" fmla="*/ 0 w 20"/>
                      <a:gd name="T5" fmla="*/ 0 h 23"/>
                      <a:gd name="T6" fmla="*/ 0 w 20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23">
                        <a:moveTo>
                          <a:pt x="3" y="13"/>
                        </a:moveTo>
                        <a:cubicBezTo>
                          <a:pt x="0" y="5"/>
                          <a:pt x="2" y="0"/>
                          <a:pt x="11" y="3"/>
                        </a:cubicBezTo>
                        <a:cubicBezTo>
                          <a:pt x="16" y="10"/>
                          <a:pt x="20" y="23"/>
                          <a:pt x="7" y="19"/>
                        </a:cubicBezTo>
                        <a:cubicBezTo>
                          <a:pt x="6" y="17"/>
                          <a:pt x="3" y="13"/>
                          <a:pt x="3" y="1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54" name="Freeform 13">
                    <a:extLst>
                      <a:ext uri="{FF2B5EF4-FFF2-40B4-BE49-F238E27FC236}">
                        <a16:creationId xmlns:a16="http://schemas.microsoft.com/office/drawing/2014/main" id="{32042384-3F6C-0893-A75B-6E1B5CA722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20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55" name="Freeform 14">
                    <a:extLst>
                      <a:ext uri="{FF2B5EF4-FFF2-40B4-BE49-F238E27FC236}">
                        <a16:creationId xmlns:a16="http://schemas.microsoft.com/office/drawing/2014/main" id="{151DF04A-6F84-5B68-BEBF-C1074D3BC6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7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56" name="Freeform 15">
                    <a:extLst>
                      <a:ext uri="{FF2B5EF4-FFF2-40B4-BE49-F238E27FC236}">
                        <a16:creationId xmlns:a16="http://schemas.microsoft.com/office/drawing/2014/main" id="{82F444FC-4F27-A747-05E8-7476BB4AD9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21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57" name="Freeform 16">
                    <a:extLst>
                      <a:ext uri="{FF2B5EF4-FFF2-40B4-BE49-F238E27FC236}">
                        <a16:creationId xmlns:a16="http://schemas.microsoft.com/office/drawing/2014/main" id="{EC0582DB-63B4-869A-7C58-7614AEF9C5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58" name="Freeform 17">
                    <a:extLst>
                      <a:ext uri="{FF2B5EF4-FFF2-40B4-BE49-F238E27FC236}">
                        <a16:creationId xmlns:a16="http://schemas.microsoft.com/office/drawing/2014/main" id="{31B3BAEE-0782-5033-FED3-99959C3AF3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735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59" name="Freeform 18">
                    <a:extLst>
                      <a:ext uri="{FF2B5EF4-FFF2-40B4-BE49-F238E27FC236}">
                        <a16:creationId xmlns:a16="http://schemas.microsoft.com/office/drawing/2014/main" id="{6E2BB0CD-5755-3EEE-4753-01AAB5AA25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27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0" name="Freeform 19">
                    <a:extLst>
                      <a:ext uri="{FF2B5EF4-FFF2-40B4-BE49-F238E27FC236}">
                        <a16:creationId xmlns:a16="http://schemas.microsoft.com/office/drawing/2014/main" id="{CBD20458-F635-428E-F85F-88CBCA87E4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1" name="Freeform 20">
                    <a:extLst>
                      <a:ext uri="{FF2B5EF4-FFF2-40B4-BE49-F238E27FC236}">
                        <a16:creationId xmlns:a16="http://schemas.microsoft.com/office/drawing/2014/main" id="{D38B5F86-93A5-9873-4CC6-20A7A615AB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0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2" name="Freeform 21">
                    <a:extLst>
                      <a:ext uri="{FF2B5EF4-FFF2-40B4-BE49-F238E27FC236}">
                        <a16:creationId xmlns:a16="http://schemas.microsoft.com/office/drawing/2014/main" id="{A2CC2851-B61A-D645-ECF1-D9143F4257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4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3" name="Freeform 22">
                    <a:extLst>
                      <a:ext uri="{FF2B5EF4-FFF2-40B4-BE49-F238E27FC236}">
                        <a16:creationId xmlns:a16="http://schemas.microsoft.com/office/drawing/2014/main" id="{1BEF2003-4072-4BFA-0169-036DBAD098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8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4" name="Freeform 23">
                    <a:extLst>
                      <a:ext uri="{FF2B5EF4-FFF2-40B4-BE49-F238E27FC236}">
                        <a16:creationId xmlns:a16="http://schemas.microsoft.com/office/drawing/2014/main" id="{82DDE170-FC80-300D-DD54-9A69EB5EB3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9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5" name="Freeform 24">
                    <a:extLst>
                      <a:ext uri="{FF2B5EF4-FFF2-40B4-BE49-F238E27FC236}">
                        <a16:creationId xmlns:a16="http://schemas.microsoft.com/office/drawing/2014/main" id="{1E8864DF-C4E1-2D59-8E3C-E8449C0C5D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76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6" name="Freeform 25">
                    <a:extLst>
                      <a:ext uri="{FF2B5EF4-FFF2-40B4-BE49-F238E27FC236}">
                        <a16:creationId xmlns:a16="http://schemas.microsoft.com/office/drawing/2014/main" id="{F5B3B67B-9AC0-F610-E4FA-940E3E8470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82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7" name="Freeform 26">
                    <a:extLst>
                      <a:ext uri="{FF2B5EF4-FFF2-40B4-BE49-F238E27FC236}">
                        <a16:creationId xmlns:a16="http://schemas.microsoft.com/office/drawing/2014/main" id="{F8BED59B-D168-B32B-09B1-40BC0B4219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52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8" name="Freeform 27">
                    <a:extLst>
                      <a:ext uri="{FF2B5EF4-FFF2-40B4-BE49-F238E27FC236}">
                        <a16:creationId xmlns:a16="http://schemas.microsoft.com/office/drawing/2014/main" id="{9591FAB8-1014-AA44-620F-F7B715F85B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94" y="584"/>
                    <a:ext cx="11" cy="8"/>
                  </a:xfrm>
                  <a:custGeom>
                    <a:avLst/>
                    <a:gdLst>
                      <a:gd name="T0" fmla="*/ 0 w 26"/>
                      <a:gd name="T1" fmla="*/ 0 h 22"/>
                      <a:gd name="T2" fmla="*/ 0 w 26"/>
                      <a:gd name="T3" fmla="*/ 0 h 22"/>
                      <a:gd name="T4" fmla="*/ 0 w 26"/>
                      <a:gd name="T5" fmla="*/ 0 h 22"/>
                      <a:gd name="T6" fmla="*/ 0 w 26"/>
                      <a:gd name="T7" fmla="*/ 0 h 2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6" h="22">
                        <a:moveTo>
                          <a:pt x="8" y="14"/>
                        </a:moveTo>
                        <a:cubicBezTo>
                          <a:pt x="5" y="6"/>
                          <a:pt x="5" y="3"/>
                          <a:pt x="14" y="0"/>
                        </a:cubicBezTo>
                        <a:cubicBezTo>
                          <a:pt x="26" y="4"/>
                          <a:pt x="23" y="16"/>
                          <a:pt x="14" y="22"/>
                        </a:cubicBezTo>
                        <a:cubicBezTo>
                          <a:pt x="0" y="17"/>
                          <a:pt x="13" y="3"/>
                          <a:pt x="8" y="1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9" name="Freeform 28">
                    <a:extLst>
                      <a:ext uri="{FF2B5EF4-FFF2-40B4-BE49-F238E27FC236}">
                        <a16:creationId xmlns:a16="http://schemas.microsoft.com/office/drawing/2014/main" id="{DE134618-18DE-8072-A509-977A26C179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59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70" name="Freeform 29">
                    <a:extLst>
                      <a:ext uri="{FF2B5EF4-FFF2-40B4-BE49-F238E27FC236}">
                        <a16:creationId xmlns:a16="http://schemas.microsoft.com/office/drawing/2014/main" id="{898AD022-639E-D159-69F1-2AF70D2940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88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71" name="Freeform 30">
                    <a:extLst>
                      <a:ext uri="{FF2B5EF4-FFF2-40B4-BE49-F238E27FC236}">
                        <a16:creationId xmlns:a16="http://schemas.microsoft.com/office/drawing/2014/main" id="{E58FF7A2-A81C-9417-3FAA-31C1735857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10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72" name="Freeform 31">
                    <a:extLst>
                      <a:ext uri="{FF2B5EF4-FFF2-40B4-BE49-F238E27FC236}">
                        <a16:creationId xmlns:a16="http://schemas.microsoft.com/office/drawing/2014/main" id="{C22E5353-46DE-4802-0BA7-442EB150E6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9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73" name="Freeform 32">
                    <a:extLst>
                      <a:ext uri="{FF2B5EF4-FFF2-40B4-BE49-F238E27FC236}">
                        <a16:creationId xmlns:a16="http://schemas.microsoft.com/office/drawing/2014/main" id="{72C314BA-8093-0D7F-8658-0FB9845F30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9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74" name="Freeform 33">
                    <a:extLst>
                      <a:ext uri="{FF2B5EF4-FFF2-40B4-BE49-F238E27FC236}">
                        <a16:creationId xmlns:a16="http://schemas.microsoft.com/office/drawing/2014/main" id="{C33A8108-D115-58A8-8545-CAF9F5B548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81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75" name="Freeform 34">
                    <a:extLst>
                      <a:ext uri="{FF2B5EF4-FFF2-40B4-BE49-F238E27FC236}">
                        <a16:creationId xmlns:a16="http://schemas.microsoft.com/office/drawing/2014/main" id="{30FBBA39-CF44-503E-4CF2-C9B7A9F21C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30" y="489"/>
                    <a:ext cx="299" cy="179"/>
                  </a:xfrm>
                  <a:custGeom>
                    <a:avLst/>
                    <a:gdLst>
                      <a:gd name="T0" fmla="*/ 1 w 471"/>
                      <a:gd name="T1" fmla="*/ 1 h 281"/>
                      <a:gd name="T2" fmla="*/ 1 w 471"/>
                      <a:gd name="T3" fmla="*/ 1 h 281"/>
                      <a:gd name="T4" fmla="*/ 1 w 471"/>
                      <a:gd name="T5" fmla="*/ 1 h 281"/>
                      <a:gd name="T6" fmla="*/ 1 w 471"/>
                      <a:gd name="T7" fmla="*/ 1 h 281"/>
                      <a:gd name="T8" fmla="*/ 1 w 471"/>
                      <a:gd name="T9" fmla="*/ 1 h 281"/>
                      <a:gd name="T10" fmla="*/ 0 w 471"/>
                      <a:gd name="T11" fmla="*/ 1 h 281"/>
                      <a:gd name="T12" fmla="*/ 1 w 471"/>
                      <a:gd name="T13" fmla="*/ 1 h 281"/>
                      <a:gd name="T14" fmla="*/ 1 w 471"/>
                      <a:gd name="T15" fmla="*/ 1 h 281"/>
                      <a:gd name="T16" fmla="*/ 1 w 471"/>
                      <a:gd name="T17" fmla="*/ 1 h 281"/>
                      <a:gd name="T18" fmla="*/ 1 w 471"/>
                      <a:gd name="T19" fmla="*/ 1 h 281"/>
                      <a:gd name="T20" fmla="*/ 1 w 471"/>
                      <a:gd name="T21" fmla="*/ 1 h 281"/>
                      <a:gd name="T22" fmla="*/ 1 w 471"/>
                      <a:gd name="T23" fmla="*/ 1 h 281"/>
                      <a:gd name="T24" fmla="*/ 1 w 471"/>
                      <a:gd name="T25" fmla="*/ 1 h 281"/>
                      <a:gd name="T26" fmla="*/ 1 w 471"/>
                      <a:gd name="T27" fmla="*/ 1 h 281"/>
                      <a:gd name="T28" fmla="*/ 1 w 471"/>
                      <a:gd name="T29" fmla="*/ 1 h 281"/>
                      <a:gd name="T30" fmla="*/ 1 w 471"/>
                      <a:gd name="T31" fmla="*/ 1 h 281"/>
                      <a:gd name="T32" fmla="*/ 1 w 471"/>
                      <a:gd name="T33" fmla="*/ 1 h 281"/>
                      <a:gd name="T34" fmla="*/ 1 w 471"/>
                      <a:gd name="T35" fmla="*/ 0 h 281"/>
                      <a:gd name="T36" fmla="*/ 1 w 471"/>
                      <a:gd name="T37" fmla="*/ 1 h 281"/>
                      <a:gd name="T38" fmla="*/ 1 w 471"/>
                      <a:gd name="T39" fmla="*/ 1 h 281"/>
                      <a:gd name="T40" fmla="*/ 1 w 471"/>
                      <a:gd name="T41" fmla="*/ 1 h 281"/>
                      <a:gd name="T42" fmla="*/ 1 w 471"/>
                      <a:gd name="T43" fmla="*/ 1 h 281"/>
                      <a:gd name="T44" fmla="*/ 1 w 471"/>
                      <a:gd name="T45" fmla="*/ 1 h 281"/>
                      <a:gd name="T46" fmla="*/ 1 w 471"/>
                      <a:gd name="T47" fmla="*/ 1 h 281"/>
                      <a:gd name="T48" fmla="*/ 1 w 471"/>
                      <a:gd name="T49" fmla="*/ 1 h 281"/>
                      <a:gd name="T50" fmla="*/ 1 w 471"/>
                      <a:gd name="T51" fmla="*/ 1 h 281"/>
                      <a:gd name="T52" fmla="*/ 1 w 471"/>
                      <a:gd name="T53" fmla="*/ 1 h 281"/>
                      <a:gd name="T54" fmla="*/ 1 w 471"/>
                      <a:gd name="T55" fmla="*/ 1 h 281"/>
                      <a:gd name="T56" fmla="*/ 1 w 471"/>
                      <a:gd name="T57" fmla="*/ 1 h 281"/>
                      <a:gd name="T58" fmla="*/ 1 w 471"/>
                      <a:gd name="T59" fmla="*/ 1 h 281"/>
                      <a:gd name="T60" fmla="*/ 1 w 471"/>
                      <a:gd name="T61" fmla="*/ 1 h 281"/>
                      <a:gd name="T62" fmla="*/ 1 w 471"/>
                      <a:gd name="T63" fmla="*/ 1 h 281"/>
                      <a:gd name="T64" fmla="*/ 1 w 471"/>
                      <a:gd name="T65" fmla="*/ 1 h 281"/>
                      <a:gd name="T66" fmla="*/ 1 w 471"/>
                      <a:gd name="T67" fmla="*/ 1 h 281"/>
                      <a:gd name="T68" fmla="*/ 1 w 471"/>
                      <a:gd name="T69" fmla="*/ 1 h 281"/>
                      <a:gd name="T70" fmla="*/ 1 w 471"/>
                      <a:gd name="T71" fmla="*/ 1 h 281"/>
                      <a:gd name="T72" fmla="*/ 1 w 471"/>
                      <a:gd name="T73" fmla="*/ 1 h 281"/>
                      <a:gd name="T74" fmla="*/ 2 w 471"/>
                      <a:gd name="T75" fmla="*/ 1 h 281"/>
                      <a:gd name="T76" fmla="*/ 2 w 471"/>
                      <a:gd name="T77" fmla="*/ 1 h 281"/>
                      <a:gd name="T78" fmla="*/ 1 w 471"/>
                      <a:gd name="T79" fmla="*/ 1 h 281"/>
                      <a:gd name="T80" fmla="*/ 2 w 471"/>
                      <a:gd name="T81" fmla="*/ 1 h 281"/>
                      <a:gd name="T82" fmla="*/ 2 w 471"/>
                      <a:gd name="T83" fmla="*/ 1 h 281"/>
                      <a:gd name="T84" fmla="*/ 2 w 471"/>
                      <a:gd name="T85" fmla="*/ 1 h 281"/>
                      <a:gd name="T86" fmla="*/ 2 w 471"/>
                      <a:gd name="T87" fmla="*/ 1 h 281"/>
                      <a:gd name="T88" fmla="*/ 2 w 471"/>
                      <a:gd name="T89" fmla="*/ 1 h 281"/>
                      <a:gd name="T90" fmla="*/ 2 w 471"/>
                      <a:gd name="T91" fmla="*/ 1 h 281"/>
                      <a:gd name="T92" fmla="*/ 2 w 471"/>
                      <a:gd name="T93" fmla="*/ 1 h 281"/>
                      <a:gd name="T94" fmla="*/ 2 w 471"/>
                      <a:gd name="T95" fmla="*/ 1 h 281"/>
                      <a:gd name="T96" fmla="*/ 2 w 471"/>
                      <a:gd name="T97" fmla="*/ 1 h 281"/>
                      <a:gd name="T98" fmla="*/ 2 w 471"/>
                      <a:gd name="T99" fmla="*/ 1 h 281"/>
                      <a:gd name="T100" fmla="*/ 2 w 471"/>
                      <a:gd name="T101" fmla="*/ 1 h 281"/>
                      <a:gd name="T102" fmla="*/ 2 w 471"/>
                      <a:gd name="T103" fmla="*/ 1 h 281"/>
                      <a:gd name="T104" fmla="*/ 2 w 471"/>
                      <a:gd name="T105" fmla="*/ 1 h 281"/>
                      <a:gd name="T106" fmla="*/ 2 w 471"/>
                      <a:gd name="T107" fmla="*/ 1 h 281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471" h="281">
                        <a:moveTo>
                          <a:pt x="21" y="280"/>
                        </a:moveTo>
                        <a:cubicBezTo>
                          <a:pt x="32" y="281"/>
                          <a:pt x="25" y="253"/>
                          <a:pt x="24" y="250"/>
                        </a:cubicBezTo>
                        <a:cubicBezTo>
                          <a:pt x="23" y="248"/>
                          <a:pt x="22" y="245"/>
                          <a:pt x="22" y="245"/>
                        </a:cubicBezTo>
                        <a:cubicBezTo>
                          <a:pt x="21" y="243"/>
                          <a:pt x="20" y="221"/>
                          <a:pt x="16" y="218"/>
                        </a:cubicBezTo>
                        <a:cubicBezTo>
                          <a:pt x="13" y="216"/>
                          <a:pt x="4" y="215"/>
                          <a:pt x="4" y="215"/>
                        </a:cubicBezTo>
                        <a:cubicBezTo>
                          <a:pt x="0" y="207"/>
                          <a:pt x="3" y="200"/>
                          <a:pt x="0" y="191"/>
                        </a:cubicBezTo>
                        <a:cubicBezTo>
                          <a:pt x="2" y="185"/>
                          <a:pt x="7" y="186"/>
                          <a:pt x="12" y="180"/>
                        </a:cubicBezTo>
                        <a:cubicBezTo>
                          <a:pt x="14" y="172"/>
                          <a:pt x="14" y="169"/>
                          <a:pt x="6" y="165"/>
                        </a:cubicBezTo>
                        <a:cubicBezTo>
                          <a:pt x="4" y="163"/>
                          <a:pt x="2" y="162"/>
                          <a:pt x="2" y="160"/>
                        </a:cubicBezTo>
                        <a:cubicBezTo>
                          <a:pt x="2" y="150"/>
                          <a:pt x="16" y="123"/>
                          <a:pt x="28" y="120"/>
                        </a:cubicBezTo>
                        <a:cubicBezTo>
                          <a:pt x="32" y="111"/>
                          <a:pt x="40" y="105"/>
                          <a:pt x="44" y="96"/>
                        </a:cubicBezTo>
                        <a:cubicBezTo>
                          <a:pt x="39" y="83"/>
                          <a:pt x="38" y="85"/>
                          <a:pt x="42" y="70"/>
                        </a:cubicBezTo>
                        <a:cubicBezTo>
                          <a:pt x="38" y="60"/>
                          <a:pt x="34" y="48"/>
                          <a:pt x="24" y="43"/>
                        </a:cubicBezTo>
                        <a:cubicBezTo>
                          <a:pt x="18" y="36"/>
                          <a:pt x="10" y="37"/>
                          <a:pt x="20" y="32"/>
                        </a:cubicBezTo>
                        <a:cubicBezTo>
                          <a:pt x="27" y="34"/>
                          <a:pt x="26" y="32"/>
                          <a:pt x="26" y="36"/>
                        </a:cubicBezTo>
                        <a:cubicBezTo>
                          <a:pt x="34" y="41"/>
                          <a:pt x="39" y="39"/>
                          <a:pt x="48" y="35"/>
                        </a:cubicBezTo>
                        <a:cubicBezTo>
                          <a:pt x="45" y="22"/>
                          <a:pt x="48" y="14"/>
                          <a:pt x="64" y="11"/>
                        </a:cubicBezTo>
                        <a:cubicBezTo>
                          <a:pt x="71" y="8"/>
                          <a:pt x="75" y="3"/>
                          <a:pt x="82" y="0"/>
                        </a:cubicBezTo>
                        <a:cubicBezTo>
                          <a:pt x="84" y="1"/>
                          <a:pt x="88" y="0"/>
                          <a:pt x="88" y="2"/>
                        </a:cubicBezTo>
                        <a:cubicBezTo>
                          <a:pt x="90" y="12"/>
                          <a:pt x="75" y="13"/>
                          <a:pt x="92" y="9"/>
                        </a:cubicBezTo>
                        <a:cubicBezTo>
                          <a:pt x="94" y="8"/>
                          <a:pt x="96" y="5"/>
                          <a:pt x="98" y="5"/>
                        </a:cubicBezTo>
                        <a:cubicBezTo>
                          <a:pt x="102" y="4"/>
                          <a:pt x="106" y="7"/>
                          <a:pt x="110" y="8"/>
                        </a:cubicBezTo>
                        <a:cubicBezTo>
                          <a:pt x="112" y="8"/>
                          <a:pt x="116" y="9"/>
                          <a:pt x="116" y="9"/>
                        </a:cubicBezTo>
                        <a:cubicBezTo>
                          <a:pt x="122" y="16"/>
                          <a:pt x="129" y="13"/>
                          <a:pt x="141" y="14"/>
                        </a:cubicBezTo>
                        <a:cubicBezTo>
                          <a:pt x="143" y="21"/>
                          <a:pt x="147" y="22"/>
                          <a:pt x="155" y="24"/>
                        </a:cubicBezTo>
                        <a:cubicBezTo>
                          <a:pt x="159" y="22"/>
                          <a:pt x="163" y="20"/>
                          <a:pt x="167" y="17"/>
                        </a:cubicBezTo>
                        <a:cubicBezTo>
                          <a:pt x="169" y="16"/>
                          <a:pt x="173" y="14"/>
                          <a:pt x="173" y="14"/>
                        </a:cubicBezTo>
                        <a:cubicBezTo>
                          <a:pt x="195" y="26"/>
                          <a:pt x="175" y="20"/>
                          <a:pt x="195" y="14"/>
                        </a:cubicBezTo>
                        <a:cubicBezTo>
                          <a:pt x="207" y="17"/>
                          <a:pt x="201" y="26"/>
                          <a:pt x="211" y="32"/>
                        </a:cubicBezTo>
                        <a:cubicBezTo>
                          <a:pt x="214" y="38"/>
                          <a:pt x="224" y="55"/>
                          <a:pt x="231" y="59"/>
                        </a:cubicBezTo>
                        <a:cubicBezTo>
                          <a:pt x="241" y="70"/>
                          <a:pt x="235" y="67"/>
                          <a:pt x="245" y="70"/>
                        </a:cubicBezTo>
                        <a:cubicBezTo>
                          <a:pt x="249" y="69"/>
                          <a:pt x="253" y="69"/>
                          <a:pt x="257" y="68"/>
                        </a:cubicBezTo>
                        <a:cubicBezTo>
                          <a:pt x="261" y="67"/>
                          <a:pt x="270" y="65"/>
                          <a:pt x="270" y="65"/>
                        </a:cubicBezTo>
                        <a:cubicBezTo>
                          <a:pt x="278" y="66"/>
                          <a:pt x="283" y="67"/>
                          <a:pt x="290" y="71"/>
                        </a:cubicBezTo>
                        <a:cubicBezTo>
                          <a:pt x="304" y="88"/>
                          <a:pt x="282" y="62"/>
                          <a:pt x="300" y="81"/>
                        </a:cubicBezTo>
                        <a:cubicBezTo>
                          <a:pt x="302" y="84"/>
                          <a:pt x="308" y="90"/>
                          <a:pt x="308" y="90"/>
                        </a:cubicBezTo>
                        <a:cubicBezTo>
                          <a:pt x="311" y="98"/>
                          <a:pt x="315" y="103"/>
                          <a:pt x="318" y="111"/>
                        </a:cubicBezTo>
                        <a:cubicBezTo>
                          <a:pt x="319" y="114"/>
                          <a:pt x="321" y="117"/>
                          <a:pt x="322" y="120"/>
                        </a:cubicBezTo>
                        <a:cubicBezTo>
                          <a:pt x="323" y="122"/>
                          <a:pt x="324" y="125"/>
                          <a:pt x="324" y="125"/>
                        </a:cubicBezTo>
                        <a:cubicBezTo>
                          <a:pt x="321" y="132"/>
                          <a:pt x="313" y="134"/>
                          <a:pt x="310" y="142"/>
                        </a:cubicBezTo>
                        <a:cubicBezTo>
                          <a:pt x="313" y="151"/>
                          <a:pt x="317" y="146"/>
                          <a:pt x="322" y="141"/>
                        </a:cubicBezTo>
                        <a:cubicBezTo>
                          <a:pt x="341" y="143"/>
                          <a:pt x="339" y="142"/>
                          <a:pt x="342" y="155"/>
                        </a:cubicBezTo>
                        <a:cubicBezTo>
                          <a:pt x="351" y="150"/>
                          <a:pt x="355" y="152"/>
                          <a:pt x="364" y="157"/>
                        </a:cubicBezTo>
                        <a:cubicBezTo>
                          <a:pt x="369" y="162"/>
                          <a:pt x="372" y="166"/>
                          <a:pt x="380" y="168"/>
                        </a:cubicBezTo>
                        <a:cubicBezTo>
                          <a:pt x="381" y="169"/>
                          <a:pt x="383" y="171"/>
                          <a:pt x="382" y="172"/>
                        </a:cubicBezTo>
                        <a:cubicBezTo>
                          <a:pt x="380" y="176"/>
                          <a:pt x="368" y="172"/>
                          <a:pt x="382" y="176"/>
                        </a:cubicBezTo>
                        <a:cubicBezTo>
                          <a:pt x="386" y="175"/>
                          <a:pt x="390" y="173"/>
                          <a:pt x="394" y="172"/>
                        </a:cubicBezTo>
                        <a:cubicBezTo>
                          <a:pt x="396" y="172"/>
                          <a:pt x="400" y="171"/>
                          <a:pt x="400" y="171"/>
                        </a:cubicBezTo>
                        <a:cubicBezTo>
                          <a:pt x="413" y="177"/>
                          <a:pt x="427" y="179"/>
                          <a:pt x="439" y="185"/>
                        </a:cubicBezTo>
                        <a:cubicBezTo>
                          <a:pt x="441" y="190"/>
                          <a:pt x="445" y="194"/>
                          <a:pt x="447" y="199"/>
                        </a:cubicBezTo>
                        <a:cubicBezTo>
                          <a:pt x="453" y="198"/>
                          <a:pt x="460" y="195"/>
                          <a:pt x="465" y="201"/>
                        </a:cubicBezTo>
                        <a:cubicBezTo>
                          <a:pt x="468" y="205"/>
                          <a:pt x="471" y="215"/>
                          <a:pt x="471" y="215"/>
                        </a:cubicBezTo>
                        <a:cubicBezTo>
                          <a:pt x="468" y="231"/>
                          <a:pt x="469" y="248"/>
                          <a:pt x="451" y="258"/>
                        </a:cubicBezTo>
                        <a:cubicBezTo>
                          <a:pt x="447" y="262"/>
                          <a:pt x="437" y="275"/>
                          <a:pt x="435" y="281"/>
                        </a:cubicBezTo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76" name="Freeform 35">
                    <a:extLst>
                      <a:ext uri="{FF2B5EF4-FFF2-40B4-BE49-F238E27FC236}">
                        <a16:creationId xmlns:a16="http://schemas.microsoft.com/office/drawing/2014/main" id="{2B398441-C443-28B7-A214-4E5EAD819E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34" y="242"/>
                    <a:ext cx="420" cy="283"/>
                  </a:xfrm>
                  <a:custGeom>
                    <a:avLst/>
                    <a:gdLst>
                      <a:gd name="T0" fmla="*/ 0 w 984"/>
                      <a:gd name="T1" fmla="*/ 0 h 844"/>
                      <a:gd name="T2" fmla="*/ 0 w 984"/>
                      <a:gd name="T3" fmla="*/ 0 h 844"/>
                      <a:gd name="T4" fmla="*/ 0 w 984"/>
                      <a:gd name="T5" fmla="*/ 0 h 844"/>
                      <a:gd name="T6" fmla="*/ 0 w 984"/>
                      <a:gd name="T7" fmla="*/ 0 h 844"/>
                      <a:gd name="T8" fmla="*/ 0 w 984"/>
                      <a:gd name="T9" fmla="*/ 0 h 844"/>
                      <a:gd name="T10" fmla="*/ 0 w 984"/>
                      <a:gd name="T11" fmla="*/ 0 h 844"/>
                      <a:gd name="T12" fmla="*/ 0 w 984"/>
                      <a:gd name="T13" fmla="*/ 0 h 844"/>
                      <a:gd name="T14" fmla="*/ 0 w 984"/>
                      <a:gd name="T15" fmla="*/ 0 h 844"/>
                      <a:gd name="T16" fmla="*/ 0 w 984"/>
                      <a:gd name="T17" fmla="*/ 0 h 844"/>
                      <a:gd name="T18" fmla="*/ 0 w 984"/>
                      <a:gd name="T19" fmla="*/ 0 h 844"/>
                      <a:gd name="T20" fmla="*/ 0 w 984"/>
                      <a:gd name="T21" fmla="*/ 0 h 844"/>
                      <a:gd name="T22" fmla="*/ 0 w 984"/>
                      <a:gd name="T23" fmla="*/ 0 h 844"/>
                      <a:gd name="T24" fmla="*/ 0 w 984"/>
                      <a:gd name="T25" fmla="*/ 0 h 844"/>
                      <a:gd name="T26" fmla="*/ 0 w 984"/>
                      <a:gd name="T27" fmla="*/ 0 h 844"/>
                      <a:gd name="T28" fmla="*/ 0 w 984"/>
                      <a:gd name="T29" fmla="*/ 0 h 844"/>
                      <a:gd name="T30" fmla="*/ 0 w 984"/>
                      <a:gd name="T31" fmla="*/ 0 h 844"/>
                      <a:gd name="T32" fmla="*/ 0 w 984"/>
                      <a:gd name="T33" fmla="*/ 0 h 844"/>
                      <a:gd name="T34" fmla="*/ 0 w 984"/>
                      <a:gd name="T35" fmla="*/ 0 h 844"/>
                      <a:gd name="T36" fmla="*/ 0 w 984"/>
                      <a:gd name="T37" fmla="*/ 0 h 844"/>
                      <a:gd name="T38" fmla="*/ 0 w 984"/>
                      <a:gd name="T39" fmla="*/ 0 h 844"/>
                      <a:gd name="T40" fmla="*/ 0 w 984"/>
                      <a:gd name="T41" fmla="*/ 0 h 844"/>
                      <a:gd name="T42" fmla="*/ 0 w 984"/>
                      <a:gd name="T43" fmla="*/ 0 h 844"/>
                      <a:gd name="T44" fmla="*/ 0 w 984"/>
                      <a:gd name="T45" fmla="*/ 0 h 844"/>
                      <a:gd name="T46" fmla="*/ 0 w 984"/>
                      <a:gd name="T47" fmla="*/ 0 h 844"/>
                      <a:gd name="T48" fmla="*/ 0 w 984"/>
                      <a:gd name="T49" fmla="*/ 0 h 844"/>
                      <a:gd name="T50" fmla="*/ 0 w 984"/>
                      <a:gd name="T51" fmla="*/ 0 h 844"/>
                      <a:gd name="T52" fmla="*/ 0 w 984"/>
                      <a:gd name="T53" fmla="*/ 0 h 844"/>
                      <a:gd name="T54" fmla="*/ 0 w 984"/>
                      <a:gd name="T55" fmla="*/ 0 h 844"/>
                      <a:gd name="T56" fmla="*/ 0 w 984"/>
                      <a:gd name="T57" fmla="*/ 0 h 844"/>
                      <a:gd name="T58" fmla="*/ 0 w 984"/>
                      <a:gd name="T59" fmla="*/ 0 h 844"/>
                      <a:gd name="T60" fmla="*/ 0 w 984"/>
                      <a:gd name="T61" fmla="*/ 0 h 844"/>
                      <a:gd name="T62" fmla="*/ 0 w 984"/>
                      <a:gd name="T63" fmla="*/ 0 h 844"/>
                      <a:gd name="T64" fmla="*/ 0 w 984"/>
                      <a:gd name="T65" fmla="*/ 0 h 844"/>
                      <a:gd name="T66" fmla="*/ 0 w 984"/>
                      <a:gd name="T67" fmla="*/ 0 h 844"/>
                      <a:gd name="T68" fmla="*/ 0 w 984"/>
                      <a:gd name="T69" fmla="*/ 0 h 844"/>
                      <a:gd name="T70" fmla="*/ 0 w 984"/>
                      <a:gd name="T71" fmla="*/ 0 h 844"/>
                      <a:gd name="T72" fmla="*/ 0 w 984"/>
                      <a:gd name="T73" fmla="*/ 0 h 844"/>
                      <a:gd name="T74" fmla="*/ 0 w 984"/>
                      <a:gd name="T75" fmla="*/ 0 h 844"/>
                      <a:gd name="T76" fmla="*/ 0 w 984"/>
                      <a:gd name="T77" fmla="*/ 0 h 844"/>
                      <a:gd name="T78" fmla="*/ 0 w 984"/>
                      <a:gd name="T79" fmla="*/ 0 h 844"/>
                      <a:gd name="T80" fmla="*/ 0 w 984"/>
                      <a:gd name="T81" fmla="*/ 0 h 844"/>
                      <a:gd name="T82" fmla="*/ 0 w 984"/>
                      <a:gd name="T83" fmla="*/ 0 h 844"/>
                      <a:gd name="T84" fmla="*/ 0 w 984"/>
                      <a:gd name="T85" fmla="*/ 0 h 844"/>
                      <a:gd name="T86" fmla="*/ 0 w 984"/>
                      <a:gd name="T87" fmla="*/ 0 h 844"/>
                      <a:gd name="T88" fmla="*/ 0 w 984"/>
                      <a:gd name="T89" fmla="*/ 0 h 844"/>
                      <a:gd name="T90" fmla="*/ 0 w 984"/>
                      <a:gd name="T91" fmla="*/ 0 h 844"/>
                      <a:gd name="T92" fmla="*/ 0 w 984"/>
                      <a:gd name="T93" fmla="*/ 0 h 844"/>
                      <a:gd name="T94" fmla="*/ 0 w 984"/>
                      <a:gd name="T95" fmla="*/ 0 h 844"/>
                      <a:gd name="T96" fmla="*/ 0 w 984"/>
                      <a:gd name="T97" fmla="*/ 0 h 844"/>
                      <a:gd name="T98" fmla="*/ 0 w 984"/>
                      <a:gd name="T99" fmla="*/ 0 h 844"/>
                      <a:gd name="T100" fmla="*/ 0 w 984"/>
                      <a:gd name="T101" fmla="*/ 0 h 844"/>
                      <a:gd name="T102" fmla="*/ 0 w 984"/>
                      <a:gd name="T103" fmla="*/ 0 h 844"/>
                      <a:gd name="T104" fmla="*/ 0 w 984"/>
                      <a:gd name="T105" fmla="*/ 0 h 844"/>
                      <a:gd name="T106" fmla="*/ 0 w 984"/>
                      <a:gd name="T107" fmla="*/ 0 h 844"/>
                      <a:gd name="T108" fmla="*/ 0 w 984"/>
                      <a:gd name="T109" fmla="*/ 0 h 844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0" t="0" r="r" b="b"/>
                    <a:pathLst>
                      <a:path w="984" h="844">
                        <a:moveTo>
                          <a:pt x="82" y="38"/>
                        </a:moveTo>
                        <a:lnTo>
                          <a:pt x="406" y="6"/>
                        </a:lnTo>
                        <a:cubicBezTo>
                          <a:pt x="497" y="22"/>
                          <a:pt x="465" y="0"/>
                          <a:pt x="474" y="54"/>
                        </a:cubicBezTo>
                        <a:cubicBezTo>
                          <a:pt x="492" y="48"/>
                          <a:pt x="484" y="40"/>
                          <a:pt x="502" y="34"/>
                        </a:cubicBezTo>
                        <a:cubicBezTo>
                          <a:pt x="510" y="37"/>
                          <a:pt x="517" y="46"/>
                          <a:pt x="526" y="46"/>
                        </a:cubicBezTo>
                        <a:cubicBezTo>
                          <a:pt x="534" y="46"/>
                          <a:pt x="550" y="38"/>
                          <a:pt x="550" y="38"/>
                        </a:cubicBezTo>
                        <a:cubicBezTo>
                          <a:pt x="556" y="55"/>
                          <a:pt x="552" y="60"/>
                          <a:pt x="542" y="74"/>
                        </a:cubicBezTo>
                        <a:cubicBezTo>
                          <a:pt x="555" y="114"/>
                          <a:pt x="550" y="102"/>
                          <a:pt x="578" y="130"/>
                        </a:cubicBezTo>
                        <a:cubicBezTo>
                          <a:pt x="584" y="148"/>
                          <a:pt x="590" y="148"/>
                          <a:pt x="606" y="138"/>
                        </a:cubicBezTo>
                        <a:cubicBezTo>
                          <a:pt x="600" y="119"/>
                          <a:pt x="594" y="107"/>
                          <a:pt x="586" y="90"/>
                        </a:cubicBezTo>
                        <a:cubicBezTo>
                          <a:pt x="583" y="82"/>
                          <a:pt x="578" y="66"/>
                          <a:pt x="578" y="66"/>
                        </a:cubicBezTo>
                        <a:cubicBezTo>
                          <a:pt x="585" y="44"/>
                          <a:pt x="597" y="56"/>
                          <a:pt x="606" y="70"/>
                        </a:cubicBezTo>
                        <a:cubicBezTo>
                          <a:pt x="609" y="86"/>
                          <a:pt x="608" y="117"/>
                          <a:pt x="626" y="90"/>
                        </a:cubicBezTo>
                        <a:cubicBezTo>
                          <a:pt x="648" y="97"/>
                          <a:pt x="646" y="104"/>
                          <a:pt x="642" y="126"/>
                        </a:cubicBezTo>
                        <a:cubicBezTo>
                          <a:pt x="650" y="150"/>
                          <a:pt x="665" y="141"/>
                          <a:pt x="682" y="130"/>
                        </a:cubicBezTo>
                        <a:cubicBezTo>
                          <a:pt x="689" y="108"/>
                          <a:pt x="673" y="124"/>
                          <a:pt x="682" y="98"/>
                        </a:cubicBezTo>
                        <a:cubicBezTo>
                          <a:pt x="683" y="94"/>
                          <a:pt x="690" y="96"/>
                          <a:pt x="694" y="94"/>
                        </a:cubicBezTo>
                        <a:cubicBezTo>
                          <a:pt x="698" y="92"/>
                          <a:pt x="702" y="89"/>
                          <a:pt x="706" y="86"/>
                        </a:cubicBezTo>
                        <a:cubicBezTo>
                          <a:pt x="717" y="54"/>
                          <a:pt x="688" y="54"/>
                          <a:pt x="742" y="46"/>
                        </a:cubicBezTo>
                        <a:cubicBezTo>
                          <a:pt x="748" y="27"/>
                          <a:pt x="741" y="9"/>
                          <a:pt x="762" y="2"/>
                        </a:cubicBezTo>
                        <a:cubicBezTo>
                          <a:pt x="788" y="11"/>
                          <a:pt x="777" y="38"/>
                          <a:pt x="802" y="46"/>
                        </a:cubicBezTo>
                        <a:cubicBezTo>
                          <a:pt x="831" y="36"/>
                          <a:pt x="805" y="63"/>
                          <a:pt x="798" y="70"/>
                        </a:cubicBezTo>
                        <a:cubicBezTo>
                          <a:pt x="789" y="96"/>
                          <a:pt x="787" y="96"/>
                          <a:pt x="802" y="118"/>
                        </a:cubicBezTo>
                        <a:cubicBezTo>
                          <a:pt x="801" y="122"/>
                          <a:pt x="801" y="127"/>
                          <a:pt x="798" y="130"/>
                        </a:cubicBezTo>
                        <a:cubicBezTo>
                          <a:pt x="794" y="133"/>
                          <a:pt x="784" y="129"/>
                          <a:pt x="782" y="134"/>
                        </a:cubicBezTo>
                        <a:cubicBezTo>
                          <a:pt x="780" y="142"/>
                          <a:pt x="790" y="158"/>
                          <a:pt x="790" y="158"/>
                        </a:cubicBezTo>
                        <a:cubicBezTo>
                          <a:pt x="786" y="161"/>
                          <a:pt x="783" y="165"/>
                          <a:pt x="778" y="166"/>
                        </a:cubicBezTo>
                        <a:cubicBezTo>
                          <a:pt x="774" y="167"/>
                          <a:pt x="769" y="159"/>
                          <a:pt x="766" y="162"/>
                        </a:cubicBezTo>
                        <a:cubicBezTo>
                          <a:pt x="758" y="170"/>
                          <a:pt x="794" y="182"/>
                          <a:pt x="794" y="182"/>
                        </a:cubicBezTo>
                        <a:cubicBezTo>
                          <a:pt x="804" y="211"/>
                          <a:pt x="775" y="190"/>
                          <a:pt x="762" y="186"/>
                        </a:cubicBezTo>
                        <a:cubicBezTo>
                          <a:pt x="767" y="194"/>
                          <a:pt x="773" y="202"/>
                          <a:pt x="778" y="210"/>
                        </a:cubicBezTo>
                        <a:cubicBezTo>
                          <a:pt x="783" y="218"/>
                          <a:pt x="802" y="226"/>
                          <a:pt x="802" y="226"/>
                        </a:cubicBezTo>
                        <a:cubicBezTo>
                          <a:pt x="813" y="242"/>
                          <a:pt x="804" y="245"/>
                          <a:pt x="810" y="262"/>
                        </a:cubicBezTo>
                        <a:cubicBezTo>
                          <a:pt x="803" y="282"/>
                          <a:pt x="793" y="301"/>
                          <a:pt x="786" y="322"/>
                        </a:cubicBezTo>
                        <a:cubicBezTo>
                          <a:pt x="783" y="330"/>
                          <a:pt x="778" y="346"/>
                          <a:pt x="778" y="346"/>
                        </a:cubicBezTo>
                        <a:cubicBezTo>
                          <a:pt x="785" y="366"/>
                          <a:pt x="817" y="394"/>
                          <a:pt x="830" y="414"/>
                        </a:cubicBezTo>
                        <a:cubicBezTo>
                          <a:pt x="835" y="422"/>
                          <a:pt x="841" y="430"/>
                          <a:pt x="846" y="438"/>
                        </a:cubicBezTo>
                        <a:cubicBezTo>
                          <a:pt x="849" y="442"/>
                          <a:pt x="854" y="450"/>
                          <a:pt x="854" y="450"/>
                        </a:cubicBezTo>
                        <a:cubicBezTo>
                          <a:pt x="853" y="457"/>
                          <a:pt x="855" y="466"/>
                          <a:pt x="850" y="470"/>
                        </a:cubicBezTo>
                        <a:cubicBezTo>
                          <a:pt x="844" y="475"/>
                          <a:pt x="831" y="451"/>
                          <a:pt x="830" y="450"/>
                        </a:cubicBezTo>
                        <a:cubicBezTo>
                          <a:pt x="811" y="431"/>
                          <a:pt x="789" y="421"/>
                          <a:pt x="774" y="398"/>
                        </a:cubicBezTo>
                        <a:cubicBezTo>
                          <a:pt x="769" y="379"/>
                          <a:pt x="766" y="371"/>
                          <a:pt x="746" y="378"/>
                        </a:cubicBezTo>
                        <a:cubicBezTo>
                          <a:pt x="717" y="368"/>
                          <a:pt x="730" y="368"/>
                          <a:pt x="706" y="374"/>
                        </a:cubicBezTo>
                        <a:cubicBezTo>
                          <a:pt x="688" y="402"/>
                          <a:pt x="699" y="395"/>
                          <a:pt x="678" y="402"/>
                        </a:cubicBezTo>
                        <a:cubicBezTo>
                          <a:pt x="654" y="386"/>
                          <a:pt x="650" y="390"/>
                          <a:pt x="618" y="394"/>
                        </a:cubicBezTo>
                        <a:cubicBezTo>
                          <a:pt x="607" y="411"/>
                          <a:pt x="601" y="426"/>
                          <a:pt x="590" y="442"/>
                        </a:cubicBezTo>
                        <a:cubicBezTo>
                          <a:pt x="600" y="471"/>
                          <a:pt x="593" y="459"/>
                          <a:pt x="606" y="478"/>
                        </a:cubicBezTo>
                        <a:cubicBezTo>
                          <a:pt x="593" y="518"/>
                          <a:pt x="622" y="548"/>
                          <a:pt x="642" y="578"/>
                        </a:cubicBezTo>
                        <a:cubicBezTo>
                          <a:pt x="651" y="591"/>
                          <a:pt x="651" y="601"/>
                          <a:pt x="666" y="606"/>
                        </a:cubicBezTo>
                        <a:cubicBezTo>
                          <a:pt x="680" y="627"/>
                          <a:pt x="691" y="623"/>
                          <a:pt x="710" y="610"/>
                        </a:cubicBezTo>
                        <a:cubicBezTo>
                          <a:pt x="729" y="616"/>
                          <a:pt x="729" y="606"/>
                          <a:pt x="734" y="590"/>
                        </a:cubicBezTo>
                        <a:cubicBezTo>
                          <a:pt x="735" y="577"/>
                          <a:pt x="731" y="562"/>
                          <a:pt x="738" y="550"/>
                        </a:cubicBezTo>
                        <a:cubicBezTo>
                          <a:pt x="742" y="543"/>
                          <a:pt x="762" y="542"/>
                          <a:pt x="762" y="542"/>
                        </a:cubicBezTo>
                        <a:cubicBezTo>
                          <a:pt x="783" y="547"/>
                          <a:pt x="786" y="552"/>
                          <a:pt x="774" y="570"/>
                        </a:cubicBezTo>
                        <a:cubicBezTo>
                          <a:pt x="779" y="590"/>
                          <a:pt x="790" y="605"/>
                          <a:pt x="770" y="618"/>
                        </a:cubicBezTo>
                        <a:cubicBezTo>
                          <a:pt x="769" y="622"/>
                          <a:pt x="764" y="626"/>
                          <a:pt x="766" y="630"/>
                        </a:cubicBezTo>
                        <a:cubicBezTo>
                          <a:pt x="768" y="634"/>
                          <a:pt x="775" y="634"/>
                          <a:pt x="778" y="638"/>
                        </a:cubicBezTo>
                        <a:cubicBezTo>
                          <a:pt x="788" y="651"/>
                          <a:pt x="786" y="660"/>
                          <a:pt x="802" y="670"/>
                        </a:cubicBezTo>
                        <a:cubicBezTo>
                          <a:pt x="810" y="667"/>
                          <a:pt x="818" y="665"/>
                          <a:pt x="826" y="662"/>
                        </a:cubicBezTo>
                        <a:cubicBezTo>
                          <a:pt x="830" y="661"/>
                          <a:pt x="838" y="658"/>
                          <a:pt x="838" y="658"/>
                        </a:cubicBezTo>
                        <a:cubicBezTo>
                          <a:pt x="857" y="664"/>
                          <a:pt x="864" y="680"/>
                          <a:pt x="870" y="698"/>
                        </a:cubicBezTo>
                        <a:cubicBezTo>
                          <a:pt x="859" y="731"/>
                          <a:pt x="887" y="794"/>
                          <a:pt x="922" y="806"/>
                        </a:cubicBezTo>
                        <a:cubicBezTo>
                          <a:pt x="938" y="801"/>
                          <a:pt x="941" y="792"/>
                          <a:pt x="958" y="798"/>
                        </a:cubicBezTo>
                        <a:cubicBezTo>
                          <a:pt x="984" y="837"/>
                          <a:pt x="928" y="784"/>
                          <a:pt x="942" y="826"/>
                        </a:cubicBezTo>
                        <a:cubicBezTo>
                          <a:pt x="936" y="844"/>
                          <a:pt x="930" y="844"/>
                          <a:pt x="914" y="834"/>
                        </a:cubicBezTo>
                        <a:cubicBezTo>
                          <a:pt x="903" y="817"/>
                          <a:pt x="890" y="821"/>
                          <a:pt x="874" y="810"/>
                        </a:cubicBezTo>
                        <a:cubicBezTo>
                          <a:pt x="851" y="776"/>
                          <a:pt x="882" y="816"/>
                          <a:pt x="854" y="794"/>
                        </a:cubicBezTo>
                        <a:cubicBezTo>
                          <a:pt x="843" y="785"/>
                          <a:pt x="840" y="768"/>
                          <a:pt x="830" y="758"/>
                        </a:cubicBezTo>
                        <a:cubicBezTo>
                          <a:pt x="824" y="739"/>
                          <a:pt x="817" y="724"/>
                          <a:pt x="798" y="718"/>
                        </a:cubicBezTo>
                        <a:cubicBezTo>
                          <a:pt x="791" y="696"/>
                          <a:pt x="800" y="712"/>
                          <a:pt x="778" y="710"/>
                        </a:cubicBezTo>
                        <a:cubicBezTo>
                          <a:pt x="767" y="709"/>
                          <a:pt x="746" y="702"/>
                          <a:pt x="746" y="702"/>
                        </a:cubicBezTo>
                        <a:cubicBezTo>
                          <a:pt x="729" y="691"/>
                          <a:pt x="720" y="674"/>
                          <a:pt x="702" y="662"/>
                        </a:cubicBezTo>
                        <a:cubicBezTo>
                          <a:pt x="694" y="665"/>
                          <a:pt x="687" y="673"/>
                          <a:pt x="678" y="674"/>
                        </a:cubicBezTo>
                        <a:cubicBezTo>
                          <a:pt x="657" y="677"/>
                          <a:pt x="630" y="657"/>
                          <a:pt x="614" y="646"/>
                        </a:cubicBezTo>
                        <a:cubicBezTo>
                          <a:pt x="600" y="637"/>
                          <a:pt x="580" y="639"/>
                          <a:pt x="566" y="630"/>
                        </a:cubicBezTo>
                        <a:cubicBezTo>
                          <a:pt x="546" y="617"/>
                          <a:pt x="525" y="607"/>
                          <a:pt x="506" y="594"/>
                        </a:cubicBezTo>
                        <a:cubicBezTo>
                          <a:pt x="513" y="572"/>
                          <a:pt x="509" y="551"/>
                          <a:pt x="490" y="538"/>
                        </a:cubicBezTo>
                        <a:cubicBezTo>
                          <a:pt x="485" y="522"/>
                          <a:pt x="476" y="515"/>
                          <a:pt x="462" y="506"/>
                        </a:cubicBezTo>
                        <a:cubicBezTo>
                          <a:pt x="441" y="474"/>
                          <a:pt x="469" y="513"/>
                          <a:pt x="442" y="486"/>
                        </a:cubicBezTo>
                        <a:cubicBezTo>
                          <a:pt x="436" y="480"/>
                          <a:pt x="436" y="468"/>
                          <a:pt x="430" y="462"/>
                        </a:cubicBezTo>
                        <a:cubicBezTo>
                          <a:pt x="427" y="459"/>
                          <a:pt x="422" y="459"/>
                          <a:pt x="418" y="458"/>
                        </a:cubicBezTo>
                        <a:cubicBezTo>
                          <a:pt x="407" y="447"/>
                          <a:pt x="382" y="430"/>
                          <a:pt x="382" y="430"/>
                        </a:cubicBezTo>
                        <a:cubicBezTo>
                          <a:pt x="371" y="413"/>
                          <a:pt x="358" y="399"/>
                          <a:pt x="346" y="382"/>
                        </a:cubicBezTo>
                        <a:cubicBezTo>
                          <a:pt x="344" y="378"/>
                          <a:pt x="345" y="373"/>
                          <a:pt x="342" y="370"/>
                        </a:cubicBezTo>
                        <a:cubicBezTo>
                          <a:pt x="339" y="367"/>
                          <a:pt x="334" y="367"/>
                          <a:pt x="330" y="366"/>
                        </a:cubicBezTo>
                        <a:cubicBezTo>
                          <a:pt x="322" y="390"/>
                          <a:pt x="342" y="398"/>
                          <a:pt x="354" y="414"/>
                        </a:cubicBezTo>
                        <a:cubicBezTo>
                          <a:pt x="368" y="432"/>
                          <a:pt x="372" y="446"/>
                          <a:pt x="390" y="458"/>
                        </a:cubicBezTo>
                        <a:cubicBezTo>
                          <a:pt x="409" y="487"/>
                          <a:pt x="399" y="475"/>
                          <a:pt x="418" y="494"/>
                        </a:cubicBezTo>
                        <a:cubicBezTo>
                          <a:pt x="423" y="510"/>
                          <a:pt x="428" y="517"/>
                          <a:pt x="442" y="526"/>
                        </a:cubicBezTo>
                        <a:cubicBezTo>
                          <a:pt x="450" y="550"/>
                          <a:pt x="432" y="533"/>
                          <a:pt x="422" y="526"/>
                        </a:cubicBezTo>
                        <a:cubicBezTo>
                          <a:pt x="399" y="492"/>
                          <a:pt x="430" y="532"/>
                          <a:pt x="402" y="510"/>
                        </a:cubicBezTo>
                        <a:cubicBezTo>
                          <a:pt x="398" y="507"/>
                          <a:pt x="397" y="501"/>
                          <a:pt x="394" y="498"/>
                        </a:cubicBezTo>
                        <a:cubicBezTo>
                          <a:pt x="391" y="495"/>
                          <a:pt x="386" y="493"/>
                          <a:pt x="382" y="490"/>
                        </a:cubicBezTo>
                        <a:cubicBezTo>
                          <a:pt x="377" y="474"/>
                          <a:pt x="370" y="471"/>
                          <a:pt x="354" y="466"/>
                        </a:cubicBezTo>
                        <a:cubicBezTo>
                          <a:pt x="344" y="452"/>
                          <a:pt x="340" y="447"/>
                          <a:pt x="346" y="430"/>
                        </a:cubicBezTo>
                        <a:cubicBezTo>
                          <a:pt x="338" y="418"/>
                          <a:pt x="314" y="402"/>
                          <a:pt x="314" y="402"/>
                        </a:cubicBezTo>
                        <a:cubicBezTo>
                          <a:pt x="306" y="390"/>
                          <a:pt x="298" y="378"/>
                          <a:pt x="290" y="366"/>
                        </a:cubicBezTo>
                        <a:cubicBezTo>
                          <a:pt x="284" y="357"/>
                          <a:pt x="273" y="354"/>
                          <a:pt x="266" y="346"/>
                        </a:cubicBezTo>
                        <a:cubicBezTo>
                          <a:pt x="263" y="342"/>
                          <a:pt x="262" y="337"/>
                          <a:pt x="258" y="334"/>
                        </a:cubicBezTo>
                        <a:cubicBezTo>
                          <a:pt x="243" y="324"/>
                          <a:pt x="225" y="324"/>
                          <a:pt x="210" y="314"/>
                        </a:cubicBezTo>
                        <a:cubicBezTo>
                          <a:pt x="201" y="300"/>
                          <a:pt x="194" y="291"/>
                          <a:pt x="178" y="286"/>
                        </a:cubicBezTo>
                        <a:cubicBezTo>
                          <a:pt x="160" y="260"/>
                          <a:pt x="192" y="247"/>
                          <a:pt x="154" y="238"/>
                        </a:cubicBezTo>
                        <a:cubicBezTo>
                          <a:pt x="111" y="209"/>
                          <a:pt x="106" y="149"/>
                          <a:pt x="90" y="102"/>
                        </a:cubicBezTo>
                        <a:cubicBezTo>
                          <a:pt x="86" y="90"/>
                          <a:pt x="76" y="73"/>
                          <a:pt x="66" y="66"/>
                        </a:cubicBezTo>
                        <a:cubicBezTo>
                          <a:pt x="58" y="60"/>
                          <a:pt x="42" y="50"/>
                          <a:pt x="42" y="50"/>
                        </a:cubicBezTo>
                        <a:cubicBezTo>
                          <a:pt x="39" y="46"/>
                          <a:pt x="38" y="41"/>
                          <a:pt x="34" y="38"/>
                        </a:cubicBezTo>
                        <a:cubicBezTo>
                          <a:pt x="27" y="34"/>
                          <a:pt x="10" y="30"/>
                          <a:pt x="10" y="30"/>
                        </a:cubicBezTo>
                        <a:cubicBezTo>
                          <a:pt x="0" y="1"/>
                          <a:pt x="31" y="17"/>
                          <a:pt x="46" y="22"/>
                        </a:cubicBezTo>
                        <a:cubicBezTo>
                          <a:pt x="65" y="51"/>
                          <a:pt x="61" y="41"/>
                          <a:pt x="86" y="58"/>
                        </a:cubicBezTo>
                        <a:cubicBezTo>
                          <a:pt x="94" y="70"/>
                          <a:pt x="94" y="93"/>
                          <a:pt x="102" y="70"/>
                        </a:cubicBezTo>
                        <a:cubicBezTo>
                          <a:pt x="95" y="49"/>
                          <a:pt x="82" y="62"/>
                          <a:pt x="82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77" name="Freeform 36">
                    <a:extLst>
                      <a:ext uri="{FF2B5EF4-FFF2-40B4-BE49-F238E27FC236}">
                        <a16:creationId xmlns:a16="http://schemas.microsoft.com/office/drawing/2014/main" id="{8CF3CBE0-0B01-F291-5C13-15003C6B09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405" y="445"/>
                    <a:ext cx="15" cy="16"/>
                  </a:xfrm>
                  <a:custGeom>
                    <a:avLst/>
                    <a:gdLst>
                      <a:gd name="T0" fmla="*/ 0 w 36"/>
                      <a:gd name="T1" fmla="*/ 0 h 48"/>
                      <a:gd name="T2" fmla="*/ 0 w 36"/>
                      <a:gd name="T3" fmla="*/ 0 h 48"/>
                      <a:gd name="T4" fmla="*/ 0 w 36"/>
                      <a:gd name="T5" fmla="*/ 0 h 4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6" h="48">
                        <a:moveTo>
                          <a:pt x="6" y="28"/>
                        </a:moveTo>
                        <a:cubicBezTo>
                          <a:pt x="25" y="0"/>
                          <a:pt x="36" y="31"/>
                          <a:pt x="10" y="48"/>
                        </a:cubicBezTo>
                        <a:cubicBezTo>
                          <a:pt x="0" y="34"/>
                          <a:pt x="0" y="40"/>
                          <a:pt x="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78" name="Freeform 37">
                    <a:extLst>
                      <a:ext uri="{FF2B5EF4-FFF2-40B4-BE49-F238E27FC236}">
                        <a16:creationId xmlns:a16="http://schemas.microsoft.com/office/drawing/2014/main" id="{5993851D-ACDE-D540-2D41-CCFD0E03A7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93" y="439"/>
                    <a:ext cx="16" cy="12"/>
                  </a:xfrm>
                  <a:custGeom>
                    <a:avLst/>
                    <a:gdLst>
                      <a:gd name="T0" fmla="*/ 0 w 36"/>
                      <a:gd name="T1" fmla="*/ 0 h 37"/>
                      <a:gd name="T2" fmla="*/ 0 w 36"/>
                      <a:gd name="T3" fmla="*/ 0 h 37"/>
                      <a:gd name="T4" fmla="*/ 0 w 36"/>
                      <a:gd name="T5" fmla="*/ 0 h 37"/>
                      <a:gd name="T6" fmla="*/ 0 w 36"/>
                      <a:gd name="T7" fmla="*/ 0 h 37"/>
                      <a:gd name="T8" fmla="*/ 0 w 36"/>
                      <a:gd name="T9" fmla="*/ 0 h 3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37">
                        <a:moveTo>
                          <a:pt x="0" y="5"/>
                        </a:moveTo>
                        <a:cubicBezTo>
                          <a:pt x="4" y="4"/>
                          <a:pt x="8" y="0"/>
                          <a:pt x="12" y="1"/>
                        </a:cubicBezTo>
                        <a:cubicBezTo>
                          <a:pt x="21" y="4"/>
                          <a:pt x="36" y="17"/>
                          <a:pt x="36" y="17"/>
                        </a:cubicBezTo>
                        <a:cubicBezTo>
                          <a:pt x="29" y="37"/>
                          <a:pt x="22" y="26"/>
                          <a:pt x="8" y="17"/>
                        </a:cubicBezTo>
                        <a:cubicBezTo>
                          <a:pt x="5" y="13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79" name="Freeform 38">
                    <a:extLst>
                      <a:ext uri="{FF2B5EF4-FFF2-40B4-BE49-F238E27FC236}">
                        <a16:creationId xmlns:a16="http://schemas.microsoft.com/office/drawing/2014/main" id="{B6097685-4148-6C32-B61C-4559D6C212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878" y="406"/>
                    <a:ext cx="73" cy="33"/>
                  </a:xfrm>
                  <a:custGeom>
                    <a:avLst/>
                    <a:gdLst>
                      <a:gd name="T0" fmla="*/ 0 w 170"/>
                      <a:gd name="T1" fmla="*/ 0 h 96"/>
                      <a:gd name="T2" fmla="*/ 0 w 170"/>
                      <a:gd name="T3" fmla="*/ 0 h 96"/>
                      <a:gd name="T4" fmla="*/ 0 w 170"/>
                      <a:gd name="T5" fmla="*/ 0 h 96"/>
                      <a:gd name="T6" fmla="*/ 0 w 170"/>
                      <a:gd name="T7" fmla="*/ 0 h 96"/>
                      <a:gd name="T8" fmla="*/ 0 w 170"/>
                      <a:gd name="T9" fmla="*/ 0 h 96"/>
                      <a:gd name="T10" fmla="*/ 0 w 170"/>
                      <a:gd name="T11" fmla="*/ 0 h 96"/>
                      <a:gd name="T12" fmla="*/ 0 w 170"/>
                      <a:gd name="T13" fmla="*/ 0 h 96"/>
                      <a:gd name="T14" fmla="*/ 0 w 170"/>
                      <a:gd name="T15" fmla="*/ 0 h 96"/>
                      <a:gd name="T16" fmla="*/ 0 w 170"/>
                      <a:gd name="T17" fmla="*/ 0 h 96"/>
                      <a:gd name="T18" fmla="*/ 0 w 170"/>
                      <a:gd name="T19" fmla="*/ 0 h 96"/>
                      <a:gd name="T20" fmla="*/ 0 w 170"/>
                      <a:gd name="T21" fmla="*/ 0 h 96"/>
                      <a:gd name="T22" fmla="*/ 0 w 170"/>
                      <a:gd name="T23" fmla="*/ 0 h 9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0" h="96">
                        <a:moveTo>
                          <a:pt x="0" y="49"/>
                        </a:moveTo>
                        <a:cubicBezTo>
                          <a:pt x="5" y="33"/>
                          <a:pt x="12" y="30"/>
                          <a:pt x="28" y="25"/>
                        </a:cubicBezTo>
                        <a:cubicBezTo>
                          <a:pt x="20" y="0"/>
                          <a:pt x="42" y="16"/>
                          <a:pt x="56" y="21"/>
                        </a:cubicBezTo>
                        <a:cubicBezTo>
                          <a:pt x="56" y="21"/>
                          <a:pt x="77" y="6"/>
                          <a:pt x="80" y="9"/>
                        </a:cubicBezTo>
                        <a:cubicBezTo>
                          <a:pt x="85" y="14"/>
                          <a:pt x="71" y="23"/>
                          <a:pt x="64" y="25"/>
                        </a:cubicBezTo>
                        <a:cubicBezTo>
                          <a:pt x="82" y="37"/>
                          <a:pt x="103" y="42"/>
                          <a:pt x="124" y="49"/>
                        </a:cubicBezTo>
                        <a:cubicBezTo>
                          <a:pt x="136" y="53"/>
                          <a:pt x="160" y="65"/>
                          <a:pt x="160" y="65"/>
                        </a:cubicBezTo>
                        <a:cubicBezTo>
                          <a:pt x="170" y="96"/>
                          <a:pt x="134" y="83"/>
                          <a:pt x="116" y="77"/>
                        </a:cubicBezTo>
                        <a:cubicBezTo>
                          <a:pt x="109" y="57"/>
                          <a:pt x="116" y="66"/>
                          <a:pt x="88" y="57"/>
                        </a:cubicBezTo>
                        <a:cubicBezTo>
                          <a:pt x="84" y="56"/>
                          <a:pt x="76" y="53"/>
                          <a:pt x="76" y="53"/>
                        </a:cubicBezTo>
                        <a:cubicBezTo>
                          <a:pt x="57" y="34"/>
                          <a:pt x="53" y="37"/>
                          <a:pt x="24" y="41"/>
                        </a:cubicBezTo>
                        <a:cubicBezTo>
                          <a:pt x="9" y="51"/>
                          <a:pt x="17" y="49"/>
                          <a:pt x="0" y="4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80" name="Freeform 39">
                    <a:extLst>
                      <a:ext uri="{FF2B5EF4-FFF2-40B4-BE49-F238E27FC236}">
                        <a16:creationId xmlns:a16="http://schemas.microsoft.com/office/drawing/2014/main" id="{7067D527-637F-EBF0-7A22-173056F5E9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55" y="433"/>
                    <a:ext cx="59" cy="15"/>
                  </a:xfrm>
                  <a:custGeom>
                    <a:avLst/>
                    <a:gdLst>
                      <a:gd name="T0" fmla="*/ 0 w 138"/>
                      <a:gd name="T1" fmla="*/ 0 h 44"/>
                      <a:gd name="T2" fmla="*/ 0 w 138"/>
                      <a:gd name="T3" fmla="*/ 0 h 44"/>
                      <a:gd name="T4" fmla="*/ 0 w 138"/>
                      <a:gd name="T5" fmla="*/ 0 h 44"/>
                      <a:gd name="T6" fmla="*/ 0 w 138"/>
                      <a:gd name="T7" fmla="*/ 0 h 44"/>
                      <a:gd name="T8" fmla="*/ 0 w 138"/>
                      <a:gd name="T9" fmla="*/ 0 h 44"/>
                      <a:gd name="T10" fmla="*/ 0 w 138"/>
                      <a:gd name="T11" fmla="*/ 0 h 44"/>
                      <a:gd name="T12" fmla="*/ 0 w 138"/>
                      <a:gd name="T13" fmla="*/ 0 h 44"/>
                      <a:gd name="T14" fmla="*/ 0 w 138"/>
                      <a:gd name="T15" fmla="*/ 0 h 44"/>
                      <a:gd name="T16" fmla="*/ 0 w 138"/>
                      <a:gd name="T17" fmla="*/ 0 h 4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38" h="44">
                        <a:moveTo>
                          <a:pt x="0" y="0"/>
                        </a:moveTo>
                        <a:cubicBezTo>
                          <a:pt x="19" y="3"/>
                          <a:pt x="35" y="10"/>
                          <a:pt x="52" y="4"/>
                        </a:cubicBezTo>
                        <a:cubicBezTo>
                          <a:pt x="87" y="11"/>
                          <a:pt x="61" y="15"/>
                          <a:pt x="88" y="24"/>
                        </a:cubicBezTo>
                        <a:cubicBezTo>
                          <a:pt x="96" y="23"/>
                          <a:pt x="104" y="19"/>
                          <a:pt x="112" y="20"/>
                        </a:cubicBezTo>
                        <a:cubicBezTo>
                          <a:pt x="138" y="23"/>
                          <a:pt x="118" y="41"/>
                          <a:pt x="108" y="44"/>
                        </a:cubicBezTo>
                        <a:cubicBezTo>
                          <a:pt x="78" y="34"/>
                          <a:pt x="92" y="34"/>
                          <a:pt x="64" y="40"/>
                        </a:cubicBezTo>
                        <a:cubicBezTo>
                          <a:pt x="41" y="37"/>
                          <a:pt x="22" y="41"/>
                          <a:pt x="0" y="36"/>
                        </a:cubicBezTo>
                        <a:cubicBezTo>
                          <a:pt x="6" y="11"/>
                          <a:pt x="7" y="27"/>
                          <a:pt x="28" y="20"/>
                        </a:cubicBezTo>
                        <a:cubicBezTo>
                          <a:pt x="17" y="13"/>
                          <a:pt x="0" y="13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81" name="Freeform 40">
                    <a:extLst>
                      <a:ext uri="{FF2B5EF4-FFF2-40B4-BE49-F238E27FC236}">
                        <a16:creationId xmlns:a16="http://schemas.microsoft.com/office/drawing/2014/main" id="{FF89B360-0121-E44B-5689-9A257AFB2C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24" y="441"/>
                    <a:ext cx="24" cy="14"/>
                  </a:xfrm>
                  <a:custGeom>
                    <a:avLst/>
                    <a:gdLst>
                      <a:gd name="T0" fmla="*/ 0 w 57"/>
                      <a:gd name="T1" fmla="*/ 0 h 42"/>
                      <a:gd name="T2" fmla="*/ 0 w 57"/>
                      <a:gd name="T3" fmla="*/ 0 h 42"/>
                      <a:gd name="T4" fmla="*/ 0 w 57"/>
                      <a:gd name="T5" fmla="*/ 0 h 4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57" h="42">
                        <a:moveTo>
                          <a:pt x="17" y="25"/>
                        </a:moveTo>
                        <a:cubicBezTo>
                          <a:pt x="0" y="0"/>
                          <a:pt x="21" y="9"/>
                          <a:pt x="37" y="13"/>
                        </a:cubicBezTo>
                        <a:cubicBezTo>
                          <a:pt x="57" y="42"/>
                          <a:pt x="30" y="25"/>
                          <a:pt x="1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82" name="Freeform 41">
                    <a:extLst>
                      <a:ext uri="{FF2B5EF4-FFF2-40B4-BE49-F238E27FC236}">
                        <a16:creationId xmlns:a16="http://schemas.microsoft.com/office/drawing/2014/main" id="{1314F349-5680-B89D-50B7-4F8955B07A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08" y="398"/>
                    <a:ext cx="16" cy="18"/>
                  </a:xfrm>
                  <a:custGeom>
                    <a:avLst/>
                    <a:gdLst>
                      <a:gd name="T0" fmla="*/ 0 w 39"/>
                      <a:gd name="T1" fmla="*/ 0 h 52"/>
                      <a:gd name="T2" fmla="*/ 0 w 39"/>
                      <a:gd name="T3" fmla="*/ 0 h 52"/>
                      <a:gd name="T4" fmla="*/ 0 w 39"/>
                      <a:gd name="T5" fmla="*/ 0 h 5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9" h="52">
                        <a:moveTo>
                          <a:pt x="19" y="32"/>
                        </a:moveTo>
                        <a:cubicBezTo>
                          <a:pt x="13" y="14"/>
                          <a:pt x="0" y="13"/>
                          <a:pt x="19" y="0"/>
                        </a:cubicBezTo>
                        <a:cubicBezTo>
                          <a:pt x="23" y="5"/>
                          <a:pt x="39" y="52"/>
                          <a:pt x="19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83" name="Freeform 42">
                    <a:extLst>
                      <a:ext uri="{FF2B5EF4-FFF2-40B4-BE49-F238E27FC236}">
                        <a16:creationId xmlns:a16="http://schemas.microsoft.com/office/drawing/2014/main" id="{9B545324-7744-A4F6-7820-0A05C0BA18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035" y="452"/>
                    <a:ext cx="19" cy="27"/>
                  </a:xfrm>
                  <a:custGeom>
                    <a:avLst/>
                    <a:gdLst>
                      <a:gd name="T0" fmla="*/ 0 w 44"/>
                      <a:gd name="T1" fmla="*/ 0 h 80"/>
                      <a:gd name="T2" fmla="*/ 0 w 44"/>
                      <a:gd name="T3" fmla="*/ 0 h 80"/>
                      <a:gd name="T4" fmla="*/ 0 w 44"/>
                      <a:gd name="T5" fmla="*/ 0 h 80"/>
                      <a:gd name="T6" fmla="*/ 0 w 44"/>
                      <a:gd name="T7" fmla="*/ 0 h 80"/>
                      <a:gd name="T8" fmla="*/ 0 w 44"/>
                      <a:gd name="T9" fmla="*/ 0 h 80"/>
                      <a:gd name="T10" fmla="*/ 0 w 44"/>
                      <a:gd name="T11" fmla="*/ 0 h 80"/>
                      <a:gd name="T12" fmla="*/ 0 w 44"/>
                      <a:gd name="T13" fmla="*/ 0 h 8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44" h="80">
                        <a:moveTo>
                          <a:pt x="4" y="9"/>
                        </a:moveTo>
                        <a:cubicBezTo>
                          <a:pt x="9" y="17"/>
                          <a:pt x="18" y="24"/>
                          <a:pt x="20" y="33"/>
                        </a:cubicBezTo>
                        <a:cubicBezTo>
                          <a:pt x="21" y="38"/>
                          <a:pt x="21" y="45"/>
                          <a:pt x="24" y="49"/>
                        </a:cubicBezTo>
                        <a:cubicBezTo>
                          <a:pt x="27" y="52"/>
                          <a:pt x="32" y="52"/>
                          <a:pt x="36" y="53"/>
                        </a:cubicBezTo>
                        <a:cubicBezTo>
                          <a:pt x="41" y="68"/>
                          <a:pt x="44" y="80"/>
                          <a:pt x="24" y="73"/>
                        </a:cubicBezTo>
                        <a:cubicBezTo>
                          <a:pt x="19" y="55"/>
                          <a:pt x="11" y="37"/>
                          <a:pt x="0" y="21"/>
                        </a:cubicBezTo>
                        <a:cubicBezTo>
                          <a:pt x="4" y="4"/>
                          <a:pt x="4" y="0"/>
                          <a:pt x="4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84" name="Freeform 43">
                    <a:extLst>
                      <a:ext uri="{FF2B5EF4-FFF2-40B4-BE49-F238E27FC236}">
                        <a16:creationId xmlns:a16="http://schemas.microsoft.com/office/drawing/2014/main" id="{DF4A0791-1645-025D-CB67-748C2D0981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696" y="247"/>
                    <a:ext cx="205" cy="41"/>
                  </a:xfrm>
                  <a:custGeom>
                    <a:avLst/>
                    <a:gdLst>
                      <a:gd name="T0" fmla="*/ 1 w 323"/>
                      <a:gd name="T1" fmla="*/ 1 h 64"/>
                      <a:gd name="T2" fmla="*/ 1 w 323"/>
                      <a:gd name="T3" fmla="*/ 1 h 64"/>
                      <a:gd name="T4" fmla="*/ 1 w 323"/>
                      <a:gd name="T5" fmla="*/ 0 h 64"/>
                      <a:gd name="T6" fmla="*/ 1 w 323"/>
                      <a:gd name="T7" fmla="*/ 0 h 64"/>
                      <a:gd name="T8" fmla="*/ 1 w 323"/>
                      <a:gd name="T9" fmla="*/ 1 h 64"/>
                      <a:gd name="T10" fmla="*/ 1 w 323"/>
                      <a:gd name="T11" fmla="*/ 1 h 64"/>
                      <a:gd name="T12" fmla="*/ 1 w 323"/>
                      <a:gd name="T13" fmla="*/ 1 h 64"/>
                      <a:gd name="T14" fmla="*/ 1 w 323"/>
                      <a:gd name="T15" fmla="*/ 1 h 64"/>
                      <a:gd name="T16" fmla="*/ 1 w 323"/>
                      <a:gd name="T17" fmla="*/ 1 h 64"/>
                      <a:gd name="T18" fmla="*/ 1 w 323"/>
                      <a:gd name="T19" fmla="*/ 1 h 64"/>
                      <a:gd name="T20" fmla="*/ 1 w 323"/>
                      <a:gd name="T21" fmla="*/ 1 h 64"/>
                      <a:gd name="T22" fmla="*/ 1 w 323"/>
                      <a:gd name="T23" fmla="*/ 1 h 64"/>
                      <a:gd name="T24" fmla="*/ 1 w 323"/>
                      <a:gd name="T25" fmla="*/ 1 h 64"/>
                      <a:gd name="T26" fmla="*/ 1 w 323"/>
                      <a:gd name="T27" fmla="*/ 1 h 64"/>
                      <a:gd name="T28" fmla="*/ 1 w 323"/>
                      <a:gd name="T29" fmla="*/ 1 h 64"/>
                      <a:gd name="T30" fmla="*/ 1 w 323"/>
                      <a:gd name="T31" fmla="*/ 1 h 64"/>
                      <a:gd name="T32" fmla="*/ 1 w 323"/>
                      <a:gd name="T33" fmla="*/ 1 h 64"/>
                      <a:gd name="T34" fmla="*/ 1 w 323"/>
                      <a:gd name="T35" fmla="*/ 1 h 64"/>
                      <a:gd name="T36" fmla="*/ 1 w 323"/>
                      <a:gd name="T37" fmla="*/ 1 h 64"/>
                      <a:gd name="T38" fmla="*/ 1 w 323"/>
                      <a:gd name="T39" fmla="*/ 1 h 64"/>
                      <a:gd name="T40" fmla="*/ 1 w 323"/>
                      <a:gd name="T41" fmla="*/ 1 h 64"/>
                      <a:gd name="T42" fmla="*/ 1 w 323"/>
                      <a:gd name="T43" fmla="*/ 1 h 64"/>
                      <a:gd name="T44" fmla="*/ 1 w 323"/>
                      <a:gd name="T45" fmla="*/ 1 h 64"/>
                      <a:gd name="T46" fmla="*/ 1 w 323"/>
                      <a:gd name="T47" fmla="*/ 1 h 64"/>
                      <a:gd name="T48" fmla="*/ 1 w 323"/>
                      <a:gd name="T49" fmla="*/ 1 h 64"/>
                      <a:gd name="T50" fmla="*/ 1 w 323"/>
                      <a:gd name="T51" fmla="*/ 1 h 64"/>
                      <a:gd name="T52" fmla="*/ 1 w 323"/>
                      <a:gd name="T53" fmla="*/ 0 h 64"/>
                      <a:gd name="T54" fmla="*/ 1 w 323"/>
                      <a:gd name="T55" fmla="*/ 1 h 64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23" h="64">
                        <a:moveTo>
                          <a:pt x="220" y="1"/>
                        </a:moveTo>
                        <a:cubicBezTo>
                          <a:pt x="215" y="12"/>
                          <a:pt x="225" y="17"/>
                          <a:pt x="231" y="8"/>
                        </a:cubicBezTo>
                        <a:cubicBezTo>
                          <a:pt x="235" y="0"/>
                          <a:pt x="229" y="7"/>
                          <a:pt x="235" y="0"/>
                        </a:cubicBezTo>
                        <a:lnTo>
                          <a:pt x="265" y="0"/>
                        </a:lnTo>
                        <a:cubicBezTo>
                          <a:pt x="277" y="6"/>
                          <a:pt x="276" y="11"/>
                          <a:pt x="287" y="17"/>
                        </a:cubicBezTo>
                        <a:cubicBezTo>
                          <a:pt x="308" y="11"/>
                          <a:pt x="293" y="7"/>
                          <a:pt x="319" y="10"/>
                        </a:cubicBezTo>
                        <a:cubicBezTo>
                          <a:pt x="323" y="19"/>
                          <a:pt x="321" y="22"/>
                          <a:pt x="314" y="29"/>
                        </a:cubicBezTo>
                        <a:cubicBezTo>
                          <a:pt x="312" y="39"/>
                          <a:pt x="313" y="50"/>
                          <a:pt x="298" y="46"/>
                        </a:cubicBezTo>
                        <a:cubicBezTo>
                          <a:pt x="297" y="40"/>
                          <a:pt x="298" y="34"/>
                          <a:pt x="295" y="29"/>
                        </a:cubicBezTo>
                        <a:cubicBezTo>
                          <a:pt x="294" y="27"/>
                          <a:pt x="290" y="31"/>
                          <a:pt x="287" y="31"/>
                        </a:cubicBezTo>
                        <a:cubicBezTo>
                          <a:pt x="284" y="31"/>
                          <a:pt x="282" y="30"/>
                          <a:pt x="279" y="29"/>
                        </a:cubicBezTo>
                        <a:cubicBezTo>
                          <a:pt x="274" y="27"/>
                          <a:pt x="263" y="21"/>
                          <a:pt x="263" y="21"/>
                        </a:cubicBezTo>
                        <a:cubicBezTo>
                          <a:pt x="249" y="23"/>
                          <a:pt x="241" y="31"/>
                          <a:pt x="228" y="38"/>
                        </a:cubicBezTo>
                        <a:cubicBezTo>
                          <a:pt x="220" y="41"/>
                          <a:pt x="209" y="42"/>
                          <a:pt x="201" y="44"/>
                        </a:cubicBezTo>
                        <a:cubicBezTo>
                          <a:pt x="193" y="54"/>
                          <a:pt x="200" y="53"/>
                          <a:pt x="212" y="57"/>
                        </a:cubicBezTo>
                        <a:cubicBezTo>
                          <a:pt x="200" y="62"/>
                          <a:pt x="199" y="57"/>
                          <a:pt x="188" y="63"/>
                        </a:cubicBezTo>
                        <a:cubicBezTo>
                          <a:pt x="181" y="62"/>
                          <a:pt x="174" y="64"/>
                          <a:pt x="169" y="61"/>
                        </a:cubicBezTo>
                        <a:cubicBezTo>
                          <a:pt x="166" y="59"/>
                          <a:pt x="175" y="59"/>
                          <a:pt x="177" y="57"/>
                        </a:cubicBezTo>
                        <a:cubicBezTo>
                          <a:pt x="181" y="48"/>
                          <a:pt x="149" y="28"/>
                          <a:pt x="171" y="40"/>
                        </a:cubicBezTo>
                        <a:cubicBezTo>
                          <a:pt x="184" y="55"/>
                          <a:pt x="184" y="36"/>
                          <a:pt x="169" y="31"/>
                        </a:cubicBezTo>
                        <a:cubicBezTo>
                          <a:pt x="167" y="27"/>
                          <a:pt x="167" y="22"/>
                          <a:pt x="158" y="23"/>
                        </a:cubicBezTo>
                        <a:cubicBezTo>
                          <a:pt x="153" y="23"/>
                          <a:pt x="142" y="27"/>
                          <a:pt x="142" y="27"/>
                        </a:cubicBezTo>
                        <a:cubicBezTo>
                          <a:pt x="136" y="39"/>
                          <a:pt x="143" y="31"/>
                          <a:pt x="134" y="27"/>
                        </a:cubicBezTo>
                        <a:cubicBezTo>
                          <a:pt x="130" y="25"/>
                          <a:pt x="126" y="25"/>
                          <a:pt x="123" y="25"/>
                        </a:cubicBezTo>
                        <a:cubicBezTo>
                          <a:pt x="117" y="11"/>
                          <a:pt x="100" y="6"/>
                          <a:pt x="83" y="2"/>
                        </a:cubicBezTo>
                        <a:cubicBezTo>
                          <a:pt x="70" y="4"/>
                          <a:pt x="69" y="9"/>
                          <a:pt x="59" y="14"/>
                        </a:cubicBezTo>
                        <a:cubicBezTo>
                          <a:pt x="45" y="14"/>
                          <a:pt x="0" y="12"/>
                          <a:pt x="1" y="0"/>
                        </a:cubicBezTo>
                        <a:lnTo>
                          <a:pt x="220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85" name="Freeform 44">
                    <a:extLst>
                      <a:ext uri="{FF2B5EF4-FFF2-40B4-BE49-F238E27FC236}">
                        <a16:creationId xmlns:a16="http://schemas.microsoft.com/office/drawing/2014/main" id="{E7B0666B-D93A-5AB2-0F8D-75E6788C67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15" y="246"/>
                    <a:ext cx="190" cy="20"/>
                  </a:xfrm>
                  <a:custGeom>
                    <a:avLst/>
                    <a:gdLst>
                      <a:gd name="T0" fmla="*/ 1 w 300"/>
                      <a:gd name="T1" fmla="*/ 1 h 31"/>
                      <a:gd name="T2" fmla="*/ 1 w 300"/>
                      <a:gd name="T3" fmla="*/ 1 h 31"/>
                      <a:gd name="T4" fmla="*/ 1 w 300"/>
                      <a:gd name="T5" fmla="*/ 0 h 31"/>
                      <a:gd name="T6" fmla="*/ 1 w 300"/>
                      <a:gd name="T7" fmla="*/ 1 h 31"/>
                      <a:gd name="T8" fmla="*/ 1 w 300"/>
                      <a:gd name="T9" fmla="*/ 1 h 31"/>
                      <a:gd name="T10" fmla="*/ 1 w 300"/>
                      <a:gd name="T11" fmla="*/ 1 h 3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300" h="31">
                        <a:moveTo>
                          <a:pt x="105" y="31"/>
                        </a:moveTo>
                        <a:cubicBezTo>
                          <a:pt x="83" y="19"/>
                          <a:pt x="0" y="6"/>
                          <a:pt x="30" y="1"/>
                        </a:cubicBezTo>
                        <a:lnTo>
                          <a:pt x="285" y="0"/>
                        </a:lnTo>
                        <a:cubicBezTo>
                          <a:pt x="296" y="4"/>
                          <a:pt x="300" y="5"/>
                          <a:pt x="296" y="14"/>
                        </a:cubicBezTo>
                        <a:cubicBezTo>
                          <a:pt x="285" y="11"/>
                          <a:pt x="276" y="16"/>
                          <a:pt x="264" y="16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86" name="Freeform 45">
                    <a:extLst>
                      <a:ext uri="{FF2B5EF4-FFF2-40B4-BE49-F238E27FC236}">
                        <a16:creationId xmlns:a16="http://schemas.microsoft.com/office/drawing/2014/main" id="{70DCA6D1-D061-C7D7-95BC-C636392E7C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96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87" name="Freeform 46">
                    <a:extLst>
                      <a:ext uri="{FF2B5EF4-FFF2-40B4-BE49-F238E27FC236}">
                        <a16:creationId xmlns:a16="http://schemas.microsoft.com/office/drawing/2014/main" id="{EDF722B0-854A-E0C2-E80F-5DC334074C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06" y="246"/>
                    <a:ext cx="436" cy="152"/>
                  </a:xfrm>
                  <a:custGeom>
                    <a:avLst/>
                    <a:gdLst>
                      <a:gd name="T0" fmla="*/ 73 w 436"/>
                      <a:gd name="T1" fmla="*/ 1 h 152"/>
                      <a:gd name="T2" fmla="*/ 436 w 436"/>
                      <a:gd name="T3" fmla="*/ 0 h 152"/>
                      <a:gd name="T4" fmla="*/ 416 w 436"/>
                      <a:gd name="T5" fmla="*/ 54 h 152"/>
                      <a:gd name="T6" fmla="*/ 397 w 436"/>
                      <a:gd name="T7" fmla="*/ 68 h 152"/>
                      <a:gd name="T8" fmla="*/ 392 w 436"/>
                      <a:gd name="T9" fmla="*/ 70 h 152"/>
                      <a:gd name="T10" fmla="*/ 375 w 436"/>
                      <a:gd name="T11" fmla="*/ 73 h 152"/>
                      <a:gd name="T12" fmla="*/ 361 w 436"/>
                      <a:gd name="T13" fmla="*/ 88 h 152"/>
                      <a:gd name="T14" fmla="*/ 362 w 436"/>
                      <a:gd name="T15" fmla="*/ 99 h 152"/>
                      <a:gd name="T16" fmla="*/ 364 w 436"/>
                      <a:gd name="T17" fmla="*/ 107 h 152"/>
                      <a:gd name="T18" fmla="*/ 366 w 436"/>
                      <a:gd name="T19" fmla="*/ 113 h 152"/>
                      <a:gd name="T20" fmla="*/ 362 w 436"/>
                      <a:gd name="T21" fmla="*/ 122 h 152"/>
                      <a:gd name="T22" fmla="*/ 351 w 436"/>
                      <a:gd name="T23" fmla="*/ 120 h 152"/>
                      <a:gd name="T24" fmla="*/ 342 w 436"/>
                      <a:gd name="T25" fmla="*/ 129 h 152"/>
                      <a:gd name="T26" fmla="*/ 347 w 436"/>
                      <a:gd name="T27" fmla="*/ 105 h 152"/>
                      <a:gd name="T28" fmla="*/ 338 w 436"/>
                      <a:gd name="T29" fmla="*/ 100 h 152"/>
                      <a:gd name="T30" fmla="*/ 344 w 436"/>
                      <a:gd name="T31" fmla="*/ 93 h 152"/>
                      <a:gd name="T32" fmla="*/ 342 w 436"/>
                      <a:gd name="T33" fmla="*/ 89 h 152"/>
                      <a:gd name="T34" fmla="*/ 320 w 436"/>
                      <a:gd name="T35" fmla="*/ 94 h 152"/>
                      <a:gd name="T36" fmla="*/ 317 w 436"/>
                      <a:gd name="T37" fmla="*/ 85 h 152"/>
                      <a:gd name="T38" fmla="*/ 297 w 436"/>
                      <a:gd name="T39" fmla="*/ 94 h 152"/>
                      <a:gd name="T40" fmla="*/ 320 w 436"/>
                      <a:gd name="T41" fmla="*/ 103 h 152"/>
                      <a:gd name="T42" fmla="*/ 305 w 436"/>
                      <a:gd name="T43" fmla="*/ 117 h 152"/>
                      <a:gd name="T44" fmla="*/ 311 w 436"/>
                      <a:gd name="T45" fmla="*/ 126 h 152"/>
                      <a:gd name="T46" fmla="*/ 315 w 436"/>
                      <a:gd name="T47" fmla="*/ 138 h 152"/>
                      <a:gd name="T48" fmla="*/ 309 w 436"/>
                      <a:gd name="T49" fmla="*/ 139 h 152"/>
                      <a:gd name="T50" fmla="*/ 314 w 436"/>
                      <a:gd name="T51" fmla="*/ 144 h 152"/>
                      <a:gd name="T52" fmla="*/ 307 w 436"/>
                      <a:gd name="T53" fmla="*/ 152 h 152"/>
                      <a:gd name="T54" fmla="*/ 0 w 436"/>
                      <a:gd name="T55" fmla="*/ 149 h 152"/>
                      <a:gd name="T56" fmla="*/ 73 w 436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6" h="152">
                        <a:moveTo>
                          <a:pt x="73" y="1"/>
                        </a:moveTo>
                        <a:lnTo>
                          <a:pt x="436" y="0"/>
                        </a:lnTo>
                        <a:cubicBezTo>
                          <a:pt x="430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88" name="Freeform 47">
                    <a:extLst>
                      <a:ext uri="{FF2B5EF4-FFF2-40B4-BE49-F238E27FC236}">
                        <a16:creationId xmlns:a16="http://schemas.microsoft.com/office/drawing/2014/main" id="{5377139A-6608-3DA2-F6BC-07BB9D222E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43" y="241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89" name="Freeform 48">
                    <a:extLst>
                      <a:ext uri="{FF2B5EF4-FFF2-40B4-BE49-F238E27FC236}">
                        <a16:creationId xmlns:a16="http://schemas.microsoft.com/office/drawing/2014/main" id="{A6EAC4ED-0893-A19A-CB28-9866F8956D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31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90" name="Freeform 49">
                    <a:extLst>
                      <a:ext uri="{FF2B5EF4-FFF2-40B4-BE49-F238E27FC236}">
                        <a16:creationId xmlns:a16="http://schemas.microsoft.com/office/drawing/2014/main" id="{444520B6-0859-D087-28D5-150A32DD05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8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91" name="Freeform 50">
                    <a:extLst>
                      <a:ext uri="{FF2B5EF4-FFF2-40B4-BE49-F238E27FC236}">
                        <a16:creationId xmlns:a16="http://schemas.microsoft.com/office/drawing/2014/main" id="{58ABC364-E6D8-1FC1-257E-BC4D750CDE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21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92" name="Freeform 51">
                    <a:extLst>
                      <a:ext uri="{FF2B5EF4-FFF2-40B4-BE49-F238E27FC236}">
                        <a16:creationId xmlns:a16="http://schemas.microsoft.com/office/drawing/2014/main" id="{91B83E89-279B-285A-A655-EAFFDC2202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573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93" name="Freeform 52">
                    <a:extLst>
                      <a:ext uri="{FF2B5EF4-FFF2-40B4-BE49-F238E27FC236}">
                        <a16:creationId xmlns:a16="http://schemas.microsoft.com/office/drawing/2014/main" id="{BAE57A44-C7BD-A8DA-B075-D21FD2B1E6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34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94" name="Freeform 53">
                    <a:extLst>
                      <a:ext uri="{FF2B5EF4-FFF2-40B4-BE49-F238E27FC236}">
                        <a16:creationId xmlns:a16="http://schemas.microsoft.com/office/drawing/2014/main" id="{DC6BAB6D-4AB4-7B9F-555B-5649950D6F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0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95" name="Freeform 54">
                    <a:extLst>
                      <a:ext uri="{FF2B5EF4-FFF2-40B4-BE49-F238E27FC236}">
                        <a16:creationId xmlns:a16="http://schemas.microsoft.com/office/drawing/2014/main" id="{F02919AB-50AC-BABD-FAA0-DB4DF08BDB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51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96" name="Freeform 55">
                    <a:extLst>
                      <a:ext uri="{FF2B5EF4-FFF2-40B4-BE49-F238E27FC236}">
                        <a16:creationId xmlns:a16="http://schemas.microsoft.com/office/drawing/2014/main" id="{A88BC25A-4538-BFB3-E8DE-08D2018938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21" y="314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97" name="Freeform 56">
                    <a:extLst>
                      <a:ext uri="{FF2B5EF4-FFF2-40B4-BE49-F238E27FC236}">
                        <a16:creationId xmlns:a16="http://schemas.microsoft.com/office/drawing/2014/main" id="{C14D2297-EC3C-7AAE-919B-3DB685631B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89" y="447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98" name="Freeform 57">
                    <a:extLst>
                      <a:ext uri="{FF2B5EF4-FFF2-40B4-BE49-F238E27FC236}">
                        <a16:creationId xmlns:a16="http://schemas.microsoft.com/office/drawing/2014/main" id="{569F3177-1423-C7EE-1E62-BF295F9F7B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76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99" name="Freeform 58">
                    <a:extLst>
                      <a:ext uri="{FF2B5EF4-FFF2-40B4-BE49-F238E27FC236}">
                        <a16:creationId xmlns:a16="http://schemas.microsoft.com/office/drawing/2014/main" id="{406B6999-904F-E5B6-7E26-6488A72928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67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00" name="Freeform 59">
                    <a:extLst>
                      <a:ext uri="{FF2B5EF4-FFF2-40B4-BE49-F238E27FC236}">
                        <a16:creationId xmlns:a16="http://schemas.microsoft.com/office/drawing/2014/main" id="{20ACDF87-F17F-3FAD-A4D2-ECA36E1666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72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01" name="Freeform 60">
                    <a:extLst>
                      <a:ext uri="{FF2B5EF4-FFF2-40B4-BE49-F238E27FC236}">
                        <a16:creationId xmlns:a16="http://schemas.microsoft.com/office/drawing/2014/main" id="{E96A2D23-3F11-9C56-9C03-CE396E43F4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74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02" name="Freeform 61">
                    <a:extLst>
                      <a:ext uri="{FF2B5EF4-FFF2-40B4-BE49-F238E27FC236}">
                        <a16:creationId xmlns:a16="http://schemas.microsoft.com/office/drawing/2014/main" id="{4088E6AB-CD5A-A1B0-4D92-3C2F4C0E9A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73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03" name="Freeform 62">
                    <a:extLst>
                      <a:ext uri="{FF2B5EF4-FFF2-40B4-BE49-F238E27FC236}">
                        <a16:creationId xmlns:a16="http://schemas.microsoft.com/office/drawing/2014/main" id="{9642ACCC-5BA4-26BB-FB41-D70C742AA3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93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04" name="Freeform 63">
                    <a:extLst>
                      <a:ext uri="{FF2B5EF4-FFF2-40B4-BE49-F238E27FC236}">
                        <a16:creationId xmlns:a16="http://schemas.microsoft.com/office/drawing/2014/main" id="{D803B551-7A8D-2F8F-3D47-8079105BA2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78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05" name="Freeform 64">
                    <a:extLst>
                      <a:ext uri="{FF2B5EF4-FFF2-40B4-BE49-F238E27FC236}">
                        <a16:creationId xmlns:a16="http://schemas.microsoft.com/office/drawing/2014/main" id="{42B6324B-47B9-4D44-2E71-6C4F24C19D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40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06" name="Freeform 65">
                    <a:extLst>
                      <a:ext uri="{FF2B5EF4-FFF2-40B4-BE49-F238E27FC236}">
                        <a16:creationId xmlns:a16="http://schemas.microsoft.com/office/drawing/2014/main" id="{93556C57-3193-20A2-44F2-802BF6A781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95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" name="Freeform 66">
                    <a:extLst>
                      <a:ext uri="{FF2B5EF4-FFF2-40B4-BE49-F238E27FC236}">
                        <a16:creationId xmlns:a16="http://schemas.microsoft.com/office/drawing/2014/main" id="{0861BA2E-0D8D-BE9B-1DC4-53967B36C0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48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109" name="Group 67">
                  <a:extLst>
                    <a:ext uri="{FF2B5EF4-FFF2-40B4-BE49-F238E27FC236}">
                      <a16:creationId xmlns:a16="http://schemas.microsoft.com/office/drawing/2014/main" id="{E585F6CC-7BF9-8F46-0A91-AB50D97E328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709" y="240"/>
                  <a:ext cx="1139" cy="429"/>
                  <a:chOff x="3709" y="240"/>
                  <a:chExt cx="1139" cy="429"/>
                </a:xfrm>
              </p:grpSpPr>
              <p:sp>
                <p:nvSpPr>
                  <p:cNvPr id="2110" name="Freeform 68">
                    <a:extLst>
                      <a:ext uri="{FF2B5EF4-FFF2-40B4-BE49-F238E27FC236}">
                        <a16:creationId xmlns:a16="http://schemas.microsoft.com/office/drawing/2014/main" id="{4ED151EC-C7E4-520E-2111-66CD7B580D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08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11" name="Freeform 69">
                    <a:extLst>
                      <a:ext uri="{FF2B5EF4-FFF2-40B4-BE49-F238E27FC236}">
                        <a16:creationId xmlns:a16="http://schemas.microsoft.com/office/drawing/2014/main" id="{52C8669B-FE32-0862-BAB4-050F48DFD3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5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12" name="Freeform 70">
                    <a:extLst>
                      <a:ext uri="{FF2B5EF4-FFF2-40B4-BE49-F238E27FC236}">
                        <a16:creationId xmlns:a16="http://schemas.microsoft.com/office/drawing/2014/main" id="{2DB32514-05C3-7CC4-EF44-8EE5B99A27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09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13" name="Freeform 71">
                    <a:extLst>
                      <a:ext uri="{FF2B5EF4-FFF2-40B4-BE49-F238E27FC236}">
                        <a16:creationId xmlns:a16="http://schemas.microsoft.com/office/drawing/2014/main" id="{47D7B7B6-2587-E236-E234-C1F1305AF8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14" name="Freeform 72">
                    <a:extLst>
                      <a:ext uri="{FF2B5EF4-FFF2-40B4-BE49-F238E27FC236}">
                        <a16:creationId xmlns:a16="http://schemas.microsoft.com/office/drawing/2014/main" id="{D7D27F77-D2A4-CFFC-CF97-DA4F9BFA46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423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15" name="Freeform 73">
                    <a:extLst>
                      <a:ext uri="{FF2B5EF4-FFF2-40B4-BE49-F238E27FC236}">
                        <a16:creationId xmlns:a16="http://schemas.microsoft.com/office/drawing/2014/main" id="{6A2156EC-5DAF-30CF-81D2-A45152B39F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15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16" name="Freeform 74">
                    <a:extLst>
                      <a:ext uri="{FF2B5EF4-FFF2-40B4-BE49-F238E27FC236}">
                        <a16:creationId xmlns:a16="http://schemas.microsoft.com/office/drawing/2014/main" id="{C96A6769-769B-55D5-46E2-785BBE4103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17" name="Freeform 75">
                    <a:extLst>
                      <a:ext uri="{FF2B5EF4-FFF2-40B4-BE49-F238E27FC236}">
                        <a16:creationId xmlns:a16="http://schemas.microsoft.com/office/drawing/2014/main" id="{AE97D847-4690-F2F1-5637-C9E1CE94B4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78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18" name="Freeform 76">
                    <a:extLst>
                      <a:ext uri="{FF2B5EF4-FFF2-40B4-BE49-F238E27FC236}">
                        <a16:creationId xmlns:a16="http://schemas.microsoft.com/office/drawing/2014/main" id="{0E891C14-EAAE-A553-2C91-ECCF923F3B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2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19" name="Freeform 77">
                    <a:extLst>
                      <a:ext uri="{FF2B5EF4-FFF2-40B4-BE49-F238E27FC236}">
                        <a16:creationId xmlns:a16="http://schemas.microsoft.com/office/drawing/2014/main" id="{42874676-AE2F-3C3B-3C89-5EC9C7454C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6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20" name="Freeform 78">
                    <a:extLst>
                      <a:ext uri="{FF2B5EF4-FFF2-40B4-BE49-F238E27FC236}">
                        <a16:creationId xmlns:a16="http://schemas.microsoft.com/office/drawing/2014/main" id="{55018445-4EDA-7EDD-18F0-6AB199BB29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7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21" name="Freeform 79">
                    <a:extLst>
                      <a:ext uri="{FF2B5EF4-FFF2-40B4-BE49-F238E27FC236}">
                        <a16:creationId xmlns:a16="http://schemas.microsoft.com/office/drawing/2014/main" id="{FFE3767B-B1DB-6D24-220E-225E9B6D8F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64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22" name="Freeform 80">
                    <a:extLst>
                      <a:ext uri="{FF2B5EF4-FFF2-40B4-BE49-F238E27FC236}">
                        <a16:creationId xmlns:a16="http://schemas.microsoft.com/office/drawing/2014/main" id="{2BFA8532-CAF8-DE57-38FB-C48F5857C1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70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23" name="Freeform 81">
                    <a:extLst>
                      <a:ext uri="{FF2B5EF4-FFF2-40B4-BE49-F238E27FC236}">
                        <a16:creationId xmlns:a16="http://schemas.microsoft.com/office/drawing/2014/main" id="{E2CB792B-DBDB-55CF-E100-C079A28687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40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24" name="Freeform 82">
                    <a:extLst>
                      <a:ext uri="{FF2B5EF4-FFF2-40B4-BE49-F238E27FC236}">
                        <a16:creationId xmlns:a16="http://schemas.microsoft.com/office/drawing/2014/main" id="{7E7AE2A4-AE55-9A11-9F75-2E50088682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47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25" name="Freeform 83">
                    <a:extLst>
                      <a:ext uri="{FF2B5EF4-FFF2-40B4-BE49-F238E27FC236}">
                        <a16:creationId xmlns:a16="http://schemas.microsoft.com/office/drawing/2014/main" id="{4EF68861-30BB-CED6-5B88-7BF74A0F91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76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26" name="Freeform 84">
                    <a:extLst>
                      <a:ext uri="{FF2B5EF4-FFF2-40B4-BE49-F238E27FC236}">
                        <a16:creationId xmlns:a16="http://schemas.microsoft.com/office/drawing/2014/main" id="{3A1CB196-F34E-5CF2-7463-4806346D1A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8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27" name="Freeform 85">
                    <a:extLst>
                      <a:ext uri="{FF2B5EF4-FFF2-40B4-BE49-F238E27FC236}">
                        <a16:creationId xmlns:a16="http://schemas.microsoft.com/office/drawing/2014/main" id="{67F29B3B-A908-997C-E886-4232750E2F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7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28" name="Freeform 86">
                    <a:extLst>
                      <a:ext uri="{FF2B5EF4-FFF2-40B4-BE49-F238E27FC236}">
                        <a16:creationId xmlns:a16="http://schemas.microsoft.com/office/drawing/2014/main" id="{A52DE087-849D-0D49-18B6-3644884352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7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29" name="Freeform 87">
                    <a:extLst>
                      <a:ext uri="{FF2B5EF4-FFF2-40B4-BE49-F238E27FC236}">
                        <a16:creationId xmlns:a16="http://schemas.microsoft.com/office/drawing/2014/main" id="{4E3311F7-5CAB-4DEA-FCE2-965038F4A9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69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30" name="Freeform 88">
                    <a:extLst>
                      <a:ext uri="{FF2B5EF4-FFF2-40B4-BE49-F238E27FC236}">
                        <a16:creationId xmlns:a16="http://schemas.microsoft.com/office/drawing/2014/main" id="{BF836783-0A39-FC4D-B325-1D27DDD202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84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31" name="Freeform 89">
                    <a:extLst>
                      <a:ext uri="{FF2B5EF4-FFF2-40B4-BE49-F238E27FC236}">
                        <a16:creationId xmlns:a16="http://schemas.microsoft.com/office/drawing/2014/main" id="{4259D46D-72AF-DBF3-0E76-050303490F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93" y="246"/>
                    <a:ext cx="438" cy="152"/>
                  </a:xfrm>
                  <a:custGeom>
                    <a:avLst/>
                    <a:gdLst>
                      <a:gd name="T0" fmla="*/ 73 w 438"/>
                      <a:gd name="T1" fmla="*/ 1 h 152"/>
                      <a:gd name="T2" fmla="*/ 438 w 438"/>
                      <a:gd name="T3" fmla="*/ 0 h 152"/>
                      <a:gd name="T4" fmla="*/ 416 w 438"/>
                      <a:gd name="T5" fmla="*/ 54 h 152"/>
                      <a:gd name="T6" fmla="*/ 397 w 438"/>
                      <a:gd name="T7" fmla="*/ 68 h 152"/>
                      <a:gd name="T8" fmla="*/ 392 w 438"/>
                      <a:gd name="T9" fmla="*/ 70 h 152"/>
                      <a:gd name="T10" fmla="*/ 375 w 438"/>
                      <a:gd name="T11" fmla="*/ 73 h 152"/>
                      <a:gd name="T12" fmla="*/ 361 w 438"/>
                      <a:gd name="T13" fmla="*/ 88 h 152"/>
                      <a:gd name="T14" fmla="*/ 362 w 438"/>
                      <a:gd name="T15" fmla="*/ 99 h 152"/>
                      <a:gd name="T16" fmla="*/ 364 w 438"/>
                      <a:gd name="T17" fmla="*/ 107 h 152"/>
                      <a:gd name="T18" fmla="*/ 366 w 438"/>
                      <a:gd name="T19" fmla="*/ 113 h 152"/>
                      <a:gd name="T20" fmla="*/ 362 w 438"/>
                      <a:gd name="T21" fmla="*/ 122 h 152"/>
                      <a:gd name="T22" fmla="*/ 351 w 438"/>
                      <a:gd name="T23" fmla="*/ 120 h 152"/>
                      <a:gd name="T24" fmla="*/ 342 w 438"/>
                      <a:gd name="T25" fmla="*/ 129 h 152"/>
                      <a:gd name="T26" fmla="*/ 347 w 438"/>
                      <a:gd name="T27" fmla="*/ 105 h 152"/>
                      <a:gd name="T28" fmla="*/ 338 w 438"/>
                      <a:gd name="T29" fmla="*/ 100 h 152"/>
                      <a:gd name="T30" fmla="*/ 344 w 438"/>
                      <a:gd name="T31" fmla="*/ 93 h 152"/>
                      <a:gd name="T32" fmla="*/ 342 w 438"/>
                      <a:gd name="T33" fmla="*/ 89 h 152"/>
                      <a:gd name="T34" fmla="*/ 320 w 438"/>
                      <a:gd name="T35" fmla="*/ 94 h 152"/>
                      <a:gd name="T36" fmla="*/ 317 w 438"/>
                      <a:gd name="T37" fmla="*/ 85 h 152"/>
                      <a:gd name="T38" fmla="*/ 297 w 438"/>
                      <a:gd name="T39" fmla="*/ 94 h 152"/>
                      <a:gd name="T40" fmla="*/ 320 w 438"/>
                      <a:gd name="T41" fmla="*/ 103 h 152"/>
                      <a:gd name="T42" fmla="*/ 305 w 438"/>
                      <a:gd name="T43" fmla="*/ 117 h 152"/>
                      <a:gd name="T44" fmla="*/ 311 w 438"/>
                      <a:gd name="T45" fmla="*/ 126 h 152"/>
                      <a:gd name="T46" fmla="*/ 315 w 438"/>
                      <a:gd name="T47" fmla="*/ 138 h 152"/>
                      <a:gd name="T48" fmla="*/ 309 w 438"/>
                      <a:gd name="T49" fmla="*/ 139 h 152"/>
                      <a:gd name="T50" fmla="*/ 314 w 438"/>
                      <a:gd name="T51" fmla="*/ 144 h 152"/>
                      <a:gd name="T52" fmla="*/ 307 w 438"/>
                      <a:gd name="T53" fmla="*/ 152 h 152"/>
                      <a:gd name="T54" fmla="*/ 0 w 438"/>
                      <a:gd name="T55" fmla="*/ 149 h 152"/>
                      <a:gd name="T56" fmla="*/ 73 w 438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8" h="152">
                        <a:moveTo>
                          <a:pt x="73" y="1"/>
                        </a:moveTo>
                        <a:lnTo>
                          <a:pt x="438" y="0"/>
                        </a:lnTo>
                        <a:cubicBezTo>
                          <a:pt x="432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32" name="Freeform 90">
                    <a:extLst>
                      <a:ext uri="{FF2B5EF4-FFF2-40B4-BE49-F238E27FC236}">
                        <a16:creationId xmlns:a16="http://schemas.microsoft.com/office/drawing/2014/main" id="{B1930ED1-CCA7-3368-A116-9D7FDB6CCB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31" y="240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33" name="Freeform 91">
                    <a:extLst>
                      <a:ext uri="{FF2B5EF4-FFF2-40B4-BE49-F238E27FC236}">
                        <a16:creationId xmlns:a16="http://schemas.microsoft.com/office/drawing/2014/main" id="{DD75C8D0-A366-B03B-DF9E-36E5107934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19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34" name="Freeform 92">
                    <a:extLst>
                      <a:ext uri="{FF2B5EF4-FFF2-40B4-BE49-F238E27FC236}">
                        <a16:creationId xmlns:a16="http://schemas.microsoft.com/office/drawing/2014/main" id="{82B4713E-D8C6-9EB2-81D2-CC862EBA49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6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35" name="Freeform 93">
                    <a:extLst>
                      <a:ext uri="{FF2B5EF4-FFF2-40B4-BE49-F238E27FC236}">
                        <a16:creationId xmlns:a16="http://schemas.microsoft.com/office/drawing/2014/main" id="{8EE714A0-140B-0D5E-15BD-0768041836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09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36" name="Freeform 94">
                    <a:extLst>
                      <a:ext uri="{FF2B5EF4-FFF2-40B4-BE49-F238E27FC236}">
                        <a16:creationId xmlns:a16="http://schemas.microsoft.com/office/drawing/2014/main" id="{B45F91E2-949F-528C-1D07-D927BE352E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61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37" name="Freeform 95">
                    <a:extLst>
                      <a:ext uri="{FF2B5EF4-FFF2-40B4-BE49-F238E27FC236}">
                        <a16:creationId xmlns:a16="http://schemas.microsoft.com/office/drawing/2014/main" id="{639233C9-775B-D084-E886-D5E40EC7C5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322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38" name="Freeform 96">
                    <a:extLst>
                      <a:ext uri="{FF2B5EF4-FFF2-40B4-BE49-F238E27FC236}">
                        <a16:creationId xmlns:a16="http://schemas.microsoft.com/office/drawing/2014/main" id="{9D29877D-FF53-8D18-788F-2482357C34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8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39" name="Freeform 97">
                    <a:extLst>
                      <a:ext uri="{FF2B5EF4-FFF2-40B4-BE49-F238E27FC236}">
                        <a16:creationId xmlns:a16="http://schemas.microsoft.com/office/drawing/2014/main" id="{597ADD5E-0230-7EF3-0796-2CC2D80E33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9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40" name="Freeform 98">
                    <a:extLst>
                      <a:ext uri="{FF2B5EF4-FFF2-40B4-BE49-F238E27FC236}">
                        <a16:creationId xmlns:a16="http://schemas.microsoft.com/office/drawing/2014/main" id="{E3C08F9D-71B8-615C-9D4F-74FCD2F404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09" y="315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41" name="Freeform 99">
                    <a:extLst>
                      <a:ext uri="{FF2B5EF4-FFF2-40B4-BE49-F238E27FC236}">
                        <a16:creationId xmlns:a16="http://schemas.microsoft.com/office/drawing/2014/main" id="{990419A3-F730-8D1E-1EE1-B15CA4C8D1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77" y="448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42" name="Freeform 100">
                    <a:extLst>
                      <a:ext uri="{FF2B5EF4-FFF2-40B4-BE49-F238E27FC236}">
                        <a16:creationId xmlns:a16="http://schemas.microsoft.com/office/drawing/2014/main" id="{9BCAE1D5-4559-6E36-2329-FAEB06A14F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64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43" name="Freeform 101">
                    <a:extLst>
                      <a:ext uri="{FF2B5EF4-FFF2-40B4-BE49-F238E27FC236}">
                        <a16:creationId xmlns:a16="http://schemas.microsoft.com/office/drawing/2014/main" id="{F919ED97-EF4B-4651-FCDB-A79E38F969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55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44" name="Freeform 102">
                    <a:extLst>
                      <a:ext uri="{FF2B5EF4-FFF2-40B4-BE49-F238E27FC236}">
                        <a16:creationId xmlns:a16="http://schemas.microsoft.com/office/drawing/2014/main" id="{027D1F08-516F-98D7-F5B8-D7C444A5AC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60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45" name="Freeform 103">
                    <a:extLst>
                      <a:ext uri="{FF2B5EF4-FFF2-40B4-BE49-F238E27FC236}">
                        <a16:creationId xmlns:a16="http://schemas.microsoft.com/office/drawing/2014/main" id="{0C757C6B-4E51-B1E1-82A2-5BF8E8AF1C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62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46" name="Freeform 104">
                    <a:extLst>
                      <a:ext uri="{FF2B5EF4-FFF2-40B4-BE49-F238E27FC236}">
                        <a16:creationId xmlns:a16="http://schemas.microsoft.com/office/drawing/2014/main" id="{C96B36ED-EDDF-3D2B-185D-EF3BEE7AC3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61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47" name="Freeform 105">
                    <a:extLst>
                      <a:ext uri="{FF2B5EF4-FFF2-40B4-BE49-F238E27FC236}">
                        <a16:creationId xmlns:a16="http://schemas.microsoft.com/office/drawing/2014/main" id="{0F3D411C-90F4-F932-800D-2B058814B6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81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48" name="Freeform 106">
                    <a:extLst>
                      <a:ext uri="{FF2B5EF4-FFF2-40B4-BE49-F238E27FC236}">
                        <a16:creationId xmlns:a16="http://schemas.microsoft.com/office/drawing/2014/main" id="{3B679F3B-54E5-297C-3EB3-73E8B3959E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66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49" name="Freeform 107">
                    <a:extLst>
                      <a:ext uri="{FF2B5EF4-FFF2-40B4-BE49-F238E27FC236}">
                        <a16:creationId xmlns:a16="http://schemas.microsoft.com/office/drawing/2014/main" id="{BA72E900-F90E-AA71-C5B4-F75AAD4713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28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50" name="Freeform 108">
                    <a:extLst>
                      <a:ext uri="{FF2B5EF4-FFF2-40B4-BE49-F238E27FC236}">
                        <a16:creationId xmlns:a16="http://schemas.microsoft.com/office/drawing/2014/main" id="{7D6FBE08-85F6-A2D2-36CE-68483F5302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83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51" name="Freeform 109">
                    <a:extLst>
                      <a:ext uri="{FF2B5EF4-FFF2-40B4-BE49-F238E27FC236}">
                        <a16:creationId xmlns:a16="http://schemas.microsoft.com/office/drawing/2014/main" id="{2596AD0D-7BC5-56C2-C5F7-B582D41B5C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36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060" name="Group 110">
                <a:extLst>
                  <a:ext uri="{FF2B5EF4-FFF2-40B4-BE49-F238E27FC236}">
                    <a16:creationId xmlns:a16="http://schemas.microsoft.com/office/drawing/2014/main" id="{B261A45D-C32A-5C95-A201-906899AA6EE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8" y="111"/>
                <a:ext cx="4702" cy="418"/>
                <a:chOff x="798" y="255"/>
                <a:chExt cx="4702" cy="418"/>
              </a:xfrm>
            </p:grpSpPr>
            <p:sp>
              <p:nvSpPr>
                <p:cNvPr id="2087" name="Line 111">
                  <a:extLst>
                    <a:ext uri="{FF2B5EF4-FFF2-40B4-BE49-F238E27FC236}">
                      <a16:creationId xmlns:a16="http://schemas.microsoft.com/office/drawing/2014/main" id="{E7A6EF1C-F54F-3844-52B7-6713A4A2B0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798" y="476"/>
                  <a:ext cx="4702" cy="0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88" name="Line 112">
                  <a:extLst>
                    <a:ext uri="{FF2B5EF4-FFF2-40B4-BE49-F238E27FC236}">
                      <a16:creationId xmlns:a16="http://schemas.microsoft.com/office/drawing/2014/main" id="{45388B91-17B7-379A-FC1B-BA1E9630766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02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89" name="Line 113">
                  <a:extLst>
                    <a:ext uri="{FF2B5EF4-FFF2-40B4-BE49-F238E27FC236}">
                      <a16:creationId xmlns:a16="http://schemas.microsoft.com/office/drawing/2014/main" id="{61A798A7-57EE-636E-AF80-CBCE06A9731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25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90" name="Line 114">
                  <a:extLst>
                    <a:ext uri="{FF2B5EF4-FFF2-40B4-BE49-F238E27FC236}">
                      <a16:creationId xmlns:a16="http://schemas.microsoft.com/office/drawing/2014/main" id="{5ABD15C0-56E5-5947-499E-B32057D5AF7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48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91" name="Line 115">
                  <a:extLst>
                    <a:ext uri="{FF2B5EF4-FFF2-40B4-BE49-F238E27FC236}">
                      <a16:creationId xmlns:a16="http://schemas.microsoft.com/office/drawing/2014/main" id="{6DEFD893-2D4A-1A8F-AA1C-52035AD0960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71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92" name="Line 116">
                  <a:extLst>
                    <a:ext uri="{FF2B5EF4-FFF2-40B4-BE49-F238E27FC236}">
                      <a16:creationId xmlns:a16="http://schemas.microsoft.com/office/drawing/2014/main" id="{8B821616-DBBE-6641-3A32-D406FEDB9D5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93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93" name="Line 117">
                  <a:extLst>
                    <a:ext uri="{FF2B5EF4-FFF2-40B4-BE49-F238E27FC236}">
                      <a16:creationId xmlns:a16="http://schemas.microsoft.com/office/drawing/2014/main" id="{409E5466-9ABA-2ED9-E420-693716DE51D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16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94" name="Line 118">
                  <a:extLst>
                    <a:ext uri="{FF2B5EF4-FFF2-40B4-BE49-F238E27FC236}">
                      <a16:creationId xmlns:a16="http://schemas.microsoft.com/office/drawing/2014/main" id="{C4D58FE3-C7AD-741D-8B74-B19904A980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39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95" name="Line 119">
                  <a:extLst>
                    <a:ext uri="{FF2B5EF4-FFF2-40B4-BE49-F238E27FC236}">
                      <a16:creationId xmlns:a16="http://schemas.microsoft.com/office/drawing/2014/main" id="{22FC7759-EB01-F00C-AC32-A0CEF1C6DD6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62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96" name="Line 120">
                  <a:extLst>
                    <a:ext uri="{FF2B5EF4-FFF2-40B4-BE49-F238E27FC236}">
                      <a16:creationId xmlns:a16="http://schemas.microsoft.com/office/drawing/2014/main" id="{55264257-7C7D-AD27-9614-BA101DD4652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85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97" name="Line 121">
                  <a:extLst>
                    <a:ext uri="{FF2B5EF4-FFF2-40B4-BE49-F238E27FC236}">
                      <a16:creationId xmlns:a16="http://schemas.microsoft.com/office/drawing/2014/main" id="{69C59A48-8F99-CF97-A855-2A8A1963DE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07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98" name="Line 122">
                  <a:extLst>
                    <a:ext uri="{FF2B5EF4-FFF2-40B4-BE49-F238E27FC236}">
                      <a16:creationId xmlns:a16="http://schemas.microsoft.com/office/drawing/2014/main" id="{DB21AA95-0BC7-C954-1611-A6F687BBC42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30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99" name="Line 123">
                  <a:extLst>
                    <a:ext uri="{FF2B5EF4-FFF2-40B4-BE49-F238E27FC236}">
                      <a16:creationId xmlns:a16="http://schemas.microsoft.com/office/drawing/2014/main" id="{B8CF3D1F-8D20-BCBE-D6DA-82E5E55CEC9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53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00" name="Line 124">
                  <a:extLst>
                    <a:ext uri="{FF2B5EF4-FFF2-40B4-BE49-F238E27FC236}">
                      <a16:creationId xmlns:a16="http://schemas.microsoft.com/office/drawing/2014/main" id="{A9394870-5D39-EEE6-1EB6-4725BC1FF64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76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01" name="Line 125">
                  <a:extLst>
                    <a:ext uri="{FF2B5EF4-FFF2-40B4-BE49-F238E27FC236}">
                      <a16:creationId xmlns:a16="http://schemas.microsoft.com/office/drawing/2014/main" id="{71D51F8F-763B-DF38-F3CB-43D46699533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99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02" name="Line 126">
                  <a:extLst>
                    <a:ext uri="{FF2B5EF4-FFF2-40B4-BE49-F238E27FC236}">
                      <a16:creationId xmlns:a16="http://schemas.microsoft.com/office/drawing/2014/main" id="{E0366996-815D-13F1-4D0B-497704B1567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21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03" name="Line 127">
                  <a:extLst>
                    <a:ext uri="{FF2B5EF4-FFF2-40B4-BE49-F238E27FC236}">
                      <a16:creationId xmlns:a16="http://schemas.microsoft.com/office/drawing/2014/main" id="{1F1BD7B6-BF9C-7D1D-ED3D-ECE5B81CB05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44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04" name="Line 128">
                  <a:extLst>
                    <a:ext uri="{FF2B5EF4-FFF2-40B4-BE49-F238E27FC236}">
                      <a16:creationId xmlns:a16="http://schemas.microsoft.com/office/drawing/2014/main" id="{31822B82-97E3-C552-6161-B1C0FF83FE5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67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05" name="Line 129">
                  <a:extLst>
                    <a:ext uri="{FF2B5EF4-FFF2-40B4-BE49-F238E27FC236}">
                      <a16:creationId xmlns:a16="http://schemas.microsoft.com/office/drawing/2014/main" id="{70041B48-B795-3715-B171-FFB135CFC76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90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06" name="Line 130">
                  <a:extLst>
                    <a:ext uri="{FF2B5EF4-FFF2-40B4-BE49-F238E27FC236}">
                      <a16:creationId xmlns:a16="http://schemas.microsoft.com/office/drawing/2014/main" id="{820B0A2D-689C-E3AA-9DBC-1082C8DB45E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13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07" name="Line 131">
                  <a:extLst>
                    <a:ext uri="{FF2B5EF4-FFF2-40B4-BE49-F238E27FC236}">
                      <a16:creationId xmlns:a16="http://schemas.microsoft.com/office/drawing/2014/main" id="{2EDC0193-BD68-805F-5755-B43722E0EF0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35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061" name="Group 132">
                <a:extLst>
                  <a:ext uri="{FF2B5EF4-FFF2-40B4-BE49-F238E27FC236}">
                    <a16:creationId xmlns:a16="http://schemas.microsoft.com/office/drawing/2014/main" id="{8D21E219-E898-F1AF-7659-B657AB84260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08" y="109"/>
                <a:ext cx="3694" cy="423"/>
                <a:chOff x="1034" y="245"/>
                <a:chExt cx="3694" cy="423"/>
              </a:xfrm>
            </p:grpSpPr>
            <p:sp>
              <p:nvSpPr>
                <p:cNvPr id="2062" name="Line 133">
                  <a:extLst>
                    <a:ext uri="{FF2B5EF4-FFF2-40B4-BE49-F238E27FC236}">
                      <a16:creationId xmlns:a16="http://schemas.microsoft.com/office/drawing/2014/main" id="{867B68AA-5B97-E1E5-40A7-28B5B52EF68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676" y="246"/>
                  <a:ext cx="0" cy="14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63" name="Line 134">
                  <a:extLst>
                    <a:ext uri="{FF2B5EF4-FFF2-40B4-BE49-F238E27FC236}">
                      <a16:creationId xmlns:a16="http://schemas.microsoft.com/office/drawing/2014/main" id="{E7C46F42-9DA5-235E-974D-A12E99938B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798" y="468"/>
                  <a:ext cx="7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64" name="Line 135">
                  <a:extLst>
                    <a:ext uri="{FF2B5EF4-FFF2-40B4-BE49-F238E27FC236}">
                      <a16:creationId xmlns:a16="http://schemas.microsoft.com/office/drawing/2014/main" id="{90061E2F-D4D7-7E1B-B41D-CE67963559D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904" y="486"/>
                  <a:ext cx="0" cy="2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65" name="Line 136">
                  <a:extLst>
                    <a:ext uri="{FF2B5EF4-FFF2-40B4-BE49-F238E27FC236}">
                      <a16:creationId xmlns:a16="http://schemas.microsoft.com/office/drawing/2014/main" id="{B5EA24A3-C08B-2D4A-7387-C2192641515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132" y="586"/>
                  <a:ext cx="0" cy="79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66" name="Line 137">
                  <a:extLst>
                    <a:ext uri="{FF2B5EF4-FFF2-40B4-BE49-F238E27FC236}">
                      <a16:creationId xmlns:a16="http://schemas.microsoft.com/office/drawing/2014/main" id="{E9F4AD99-ED6F-9E9F-D4B9-B55B28A0ED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816" y="358"/>
                  <a:ext cx="0" cy="18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67" name="Line 138">
                  <a:extLst>
                    <a:ext uri="{FF2B5EF4-FFF2-40B4-BE49-F238E27FC236}">
                      <a16:creationId xmlns:a16="http://schemas.microsoft.com/office/drawing/2014/main" id="{2B965F75-504F-5038-5FEC-BCD51AEFA3C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722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68" name="Line 139">
                  <a:extLst>
                    <a:ext uri="{FF2B5EF4-FFF2-40B4-BE49-F238E27FC236}">
                      <a16:creationId xmlns:a16="http://schemas.microsoft.com/office/drawing/2014/main" id="{AA17386F-B955-F4FB-815F-BAA47F1C814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44" y="372"/>
                  <a:ext cx="0" cy="29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69" name="Line 140">
                  <a:extLst>
                    <a:ext uri="{FF2B5EF4-FFF2-40B4-BE49-F238E27FC236}">
                      <a16:creationId xmlns:a16="http://schemas.microsoft.com/office/drawing/2014/main" id="{2336FFCB-D2F2-4B97-E441-604B1B9FE37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046" y="248"/>
                  <a:ext cx="0" cy="5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70" name="Line 141">
                  <a:extLst>
                    <a:ext uri="{FF2B5EF4-FFF2-40B4-BE49-F238E27FC236}">
                      <a16:creationId xmlns:a16="http://schemas.microsoft.com/office/drawing/2014/main" id="{A9D3E9C6-1F98-B07D-B97A-6DCD3637736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272" y="246"/>
                  <a:ext cx="0" cy="18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71" name="Line 142">
                  <a:extLst>
                    <a:ext uri="{FF2B5EF4-FFF2-40B4-BE49-F238E27FC236}">
                      <a16:creationId xmlns:a16="http://schemas.microsoft.com/office/drawing/2014/main" id="{FD599B3C-9346-F186-5EBE-48D79561849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422" y="468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72" name="Line 143">
                  <a:extLst>
                    <a:ext uri="{FF2B5EF4-FFF2-40B4-BE49-F238E27FC236}">
                      <a16:creationId xmlns:a16="http://schemas.microsoft.com/office/drawing/2014/main" id="{0ED7C476-A483-E4A7-B4CD-52E9645183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290" y="468"/>
                  <a:ext cx="6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73" name="Line 144">
                  <a:extLst>
                    <a:ext uri="{FF2B5EF4-FFF2-40B4-BE49-F238E27FC236}">
                      <a16:creationId xmlns:a16="http://schemas.microsoft.com/office/drawing/2014/main" id="{49C57DD8-CFED-38BA-EDA8-2C04780047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500" y="246"/>
                  <a:ext cx="0" cy="27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74" name="Line 145">
                  <a:extLst>
                    <a:ext uri="{FF2B5EF4-FFF2-40B4-BE49-F238E27FC236}">
                      <a16:creationId xmlns:a16="http://schemas.microsoft.com/office/drawing/2014/main" id="{48899B9E-408D-AF0A-BF71-B506FD19EF2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728" y="606"/>
                  <a:ext cx="0" cy="3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75" name="Line 146">
                  <a:extLst>
                    <a:ext uri="{FF2B5EF4-FFF2-40B4-BE49-F238E27FC236}">
                      <a16:creationId xmlns:a16="http://schemas.microsoft.com/office/drawing/2014/main" id="{75BCF737-87CC-FC57-7520-55BA381C00B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992" y="250"/>
                  <a:ext cx="0" cy="6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76" name="Line 147">
                  <a:extLst>
                    <a:ext uri="{FF2B5EF4-FFF2-40B4-BE49-F238E27FC236}">
                      <a16:creationId xmlns:a16="http://schemas.microsoft.com/office/drawing/2014/main" id="{ACED8C2A-A04E-719C-37AC-1371C9A12E4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764" y="247"/>
                  <a:ext cx="0" cy="33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77" name="Line 148">
                  <a:extLst>
                    <a:ext uri="{FF2B5EF4-FFF2-40B4-BE49-F238E27FC236}">
                      <a16:creationId xmlns:a16="http://schemas.microsoft.com/office/drawing/2014/main" id="{F545F506-C1FD-3785-DB92-071485537E2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738" y="468"/>
                  <a:ext cx="6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78" name="Line 149">
                  <a:extLst>
                    <a:ext uri="{FF2B5EF4-FFF2-40B4-BE49-F238E27FC236}">
                      <a16:creationId xmlns:a16="http://schemas.microsoft.com/office/drawing/2014/main" id="{BD4E2C02-FFE8-A35F-46A9-BA5E0D4FF54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604" y="468"/>
                  <a:ext cx="6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79" name="Line 150">
                  <a:extLst>
                    <a:ext uri="{FF2B5EF4-FFF2-40B4-BE49-F238E27FC236}">
                      <a16:creationId xmlns:a16="http://schemas.microsoft.com/office/drawing/2014/main" id="{3AC284F9-18F8-C3D1-88F8-AD83BDDFF43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404" y="468"/>
                  <a:ext cx="8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80" name="Line 151">
                  <a:extLst>
                    <a:ext uri="{FF2B5EF4-FFF2-40B4-BE49-F238E27FC236}">
                      <a16:creationId xmlns:a16="http://schemas.microsoft.com/office/drawing/2014/main" id="{877FC0C2-6ACB-959B-5032-3D6C4F7B972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34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81" name="Line 152">
                  <a:extLst>
                    <a:ext uri="{FF2B5EF4-FFF2-40B4-BE49-F238E27FC236}">
                      <a16:creationId xmlns:a16="http://schemas.microsoft.com/office/drawing/2014/main" id="{64EA21B6-0830-8A9B-A18B-F8A012EE1DB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306" y="370"/>
                  <a:ext cx="0" cy="29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82" name="Line 153">
                  <a:extLst>
                    <a:ext uri="{FF2B5EF4-FFF2-40B4-BE49-F238E27FC236}">
                      <a16:creationId xmlns:a16="http://schemas.microsoft.com/office/drawing/2014/main" id="{E56DB971-79E7-1F09-78A9-D36B2B8ED8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80" y="388"/>
                  <a:ext cx="0" cy="15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83" name="Line 154">
                  <a:extLst>
                    <a:ext uri="{FF2B5EF4-FFF2-40B4-BE49-F238E27FC236}">
                      <a16:creationId xmlns:a16="http://schemas.microsoft.com/office/drawing/2014/main" id="{F89C95CB-D67E-85BA-7CE6-F2473653260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 flipV="1">
                  <a:off x="1308" y="245"/>
                  <a:ext cx="0" cy="2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84" name="Line 155">
                  <a:extLst>
                    <a:ext uri="{FF2B5EF4-FFF2-40B4-BE49-F238E27FC236}">
                      <a16:creationId xmlns:a16="http://schemas.microsoft.com/office/drawing/2014/main" id="{A5090527-37AE-C733-9C7B-9C7CA6036A8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536" y="31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85" name="Line 156">
                  <a:extLst>
                    <a:ext uri="{FF2B5EF4-FFF2-40B4-BE49-F238E27FC236}">
                      <a16:creationId xmlns:a16="http://schemas.microsoft.com/office/drawing/2014/main" id="{4078B878-FA57-BFDD-055C-2D009CCB29A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1536" y="247"/>
                  <a:ext cx="0" cy="2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86" name="Line 157">
                  <a:extLst>
                    <a:ext uri="{FF2B5EF4-FFF2-40B4-BE49-F238E27FC236}">
                      <a16:creationId xmlns:a16="http://schemas.microsoft.com/office/drawing/2014/main" id="{6FE9DF30-7C44-2FA8-E189-AB734697183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95" y="467"/>
                  <a:ext cx="8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pic>
          <p:nvPicPr>
            <p:cNvPr id="2057" name="Picture 158" descr="earth">
              <a:extLst>
                <a:ext uri="{FF2B5EF4-FFF2-40B4-BE49-F238E27FC236}">
                  <a16:creationId xmlns:a16="http://schemas.microsoft.com/office/drawing/2014/main" id="{E1C2F783-FA31-A25C-59BE-139B0ED12D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" y="55"/>
              <a:ext cx="562" cy="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207" name="Text Box 159">
            <a:extLst>
              <a:ext uri="{FF2B5EF4-FFF2-40B4-BE49-F238E27FC236}">
                <a16:creationId xmlns:a16="http://schemas.microsoft.com/office/drawing/2014/main" id="{6D02BF62-05AB-82F9-3AA5-24A71A8F0D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35150" y="1052513"/>
            <a:ext cx="5473700" cy="930275"/>
          </a:xfrm>
          <a:prstGeom prst="rect">
            <a:avLst/>
          </a:prstGeom>
          <a:noFill/>
          <a:ln>
            <a:noFill/>
          </a:ln>
          <a:effectLst>
            <a:outerShdw dist="64758" dir="678596" algn="ctr" rotWithShape="0">
              <a:schemeClr val="folHlink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folHlink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folHlink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fr-FR" sz="5500" b="1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Rounded MT Bold" pitchFamily="34" charset="0"/>
              </a:rPr>
              <a:t>La Météo</a:t>
            </a:r>
          </a:p>
        </p:txBody>
      </p:sp>
      <p:pic>
        <p:nvPicPr>
          <p:cNvPr id="2053" name="Picture 164" descr="http://www.createdesignsolutions.com/images/spinning_globe.gif">
            <a:extLst>
              <a:ext uri="{FF2B5EF4-FFF2-40B4-BE49-F238E27FC236}">
                <a16:creationId xmlns:a16="http://schemas.microsoft.com/office/drawing/2014/main" id="{B5B50A1F-D2D1-BD67-6514-D9473209B105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413" y="44450"/>
            <a:ext cx="8636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4" name="Picture 166" descr="http://images.fanpop.com/images/image_uploads/severe-weather-weather-250417_1600_1200.jpg">
            <a:extLst>
              <a:ext uri="{FF2B5EF4-FFF2-40B4-BE49-F238E27FC236}">
                <a16:creationId xmlns:a16="http://schemas.microsoft.com/office/drawing/2014/main" id="{5AB9FDDB-9B5D-1F00-CF38-4C8DA85D4AD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95425" y="3141663"/>
            <a:ext cx="6153150" cy="3716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90" name="Group 2">
            <a:extLst>
              <a:ext uri="{FF2B5EF4-FFF2-40B4-BE49-F238E27FC236}">
                <a16:creationId xmlns:a16="http://schemas.microsoft.com/office/drawing/2014/main" id="{277AD385-ACEB-49E2-C9C9-A09AD9DF0DA4}"/>
              </a:ext>
            </a:extLst>
          </p:cNvPr>
          <p:cNvGrpSpPr>
            <a:grpSpLocks/>
          </p:cNvGrpSpPr>
          <p:nvPr/>
        </p:nvGrpSpPr>
        <p:grpSpPr bwMode="auto">
          <a:xfrm>
            <a:off x="261938" y="87313"/>
            <a:ext cx="8488362" cy="831850"/>
            <a:chOff x="165" y="55"/>
            <a:chExt cx="5347" cy="524"/>
          </a:xfrm>
        </p:grpSpPr>
        <p:grpSp>
          <p:nvGrpSpPr>
            <p:cNvPr id="12304" name="Group 3">
              <a:extLst>
                <a:ext uri="{FF2B5EF4-FFF2-40B4-BE49-F238E27FC236}">
                  <a16:creationId xmlns:a16="http://schemas.microsoft.com/office/drawing/2014/main" id="{93E0ADBA-D6A5-AB2A-31D3-050AAA31AA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4" y="104"/>
              <a:ext cx="4848" cy="432"/>
              <a:chOff x="664" y="104"/>
              <a:chExt cx="4848" cy="432"/>
            </a:xfrm>
          </p:grpSpPr>
          <p:sp>
            <p:nvSpPr>
              <p:cNvPr id="12306" name="Freeform 4">
                <a:extLst>
                  <a:ext uri="{FF2B5EF4-FFF2-40B4-BE49-F238E27FC236}">
                    <a16:creationId xmlns:a16="http://schemas.microsoft.com/office/drawing/2014/main" id="{EE4B17C6-F1B4-7E07-1B49-0571E11CAA21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664" y="104"/>
                <a:ext cx="4848" cy="432"/>
              </a:xfrm>
              <a:custGeom>
                <a:avLst/>
                <a:gdLst>
                  <a:gd name="T0" fmla="*/ 4848 w 4848"/>
                  <a:gd name="T1" fmla="*/ 48 h 432"/>
                  <a:gd name="T2" fmla="*/ 4848 w 4848"/>
                  <a:gd name="T3" fmla="*/ 432 h 432"/>
                  <a:gd name="T4" fmla="*/ 0 w 4848"/>
                  <a:gd name="T5" fmla="*/ 432 h 432"/>
                  <a:gd name="T6" fmla="*/ 0 w 4848"/>
                  <a:gd name="T7" fmla="*/ 0 h 432"/>
                  <a:gd name="T8" fmla="*/ 4848 w 4848"/>
                  <a:gd name="T9" fmla="*/ 0 h 432"/>
                  <a:gd name="T10" fmla="*/ 4848 w 4848"/>
                  <a:gd name="T11" fmla="*/ 48 h 4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48" h="432">
                    <a:moveTo>
                      <a:pt x="4848" y="48"/>
                    </a:moveTo>
                    <a:lnTo>
                      <a:pt x="4848" y="432"/>
                    </a:lnTo>
                    <a:cubicBezTo>
                      <a:pt x="4848" y="432"/>
                      <a:pt x="2424" y="432"/>
                      <a:pt x="0" y="432"/>
                    </a:cubicBezTo>
                    <a:cubicBezTo>
                      <a:pt x="161" y="345"/>
                      <a:pt x="169" y="61"/>
                      <a:pt x="0" y="0"/>
                    </a:cubicBezTo>
                    <a:cubicBezTo>
                      <a:pt x="2424" y="0"/>
                      <a:pt x="4848" y="0"/>
                      <a:pt x="4848" y="0"/>
                    </a:cubicBezTo>
                    <a:lnTo>
                      <a:pt x="4848" y="48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2307" name="Group 5">
                <a:extLst>
                  <a:ext uri="{FF2B5EF4-FFF2-40B4-BE49-F238E27FC236}">
                    <a16:creationId xmlns:a16="http://schemas.microsoft.com/office/drawing/2014/main" id="{062C3D9D-3F5D-A254-44B7-D5126AE3647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95" y="104"/>
                <a:ext cx="3827" cy="429"/>
                <a:chOff x="1021" y="240"/>
                <a:chExt cx="3827" cy="429"/>
              </a:xfrm>
            </p:grpSpPr>
            <p:grpSp>
              <p:nvGrpSpPr>
                <p:cNvPr id="12356" name="Group 6">
                  <a:extLst>
                    <a:ext uri="{FF2B5EF4-FFF2-40B4-BE49-F238E27FC236}">
                      <a16:creationId xmlns:a16="http://schemas.microsoft.com/office/drawing/2014/main" id="{D4AA5702-83D4-6322-A8FD-ADC025870FB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21" y="241"/>
                  <a:ext cx="2208" cy="427"/>
                  <a:chOff x="1021" y="241"/>
                  <a:chExt cx="2208" cy="427"/>
                </a:xfrm>
              </p:grpSpPr>
              <p:sp>
                <p:nvSpPr>
                  <p:cNvPr id="12400" name="Freeform 7">
                    <a:extLst>
                      <a:ext uri="{FF2B5EF4-FFF2-40B4-BE49-F238E27FC236}">
                        <a16:creationId xmlns:a16="http://schemas.microsoft.com/office/drawing/2014/main" id="{6E77DD8A-A9CE-1A7B-083A-E0603AA364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257" y="633"/>
                    <a:ext cx="7" cy="8"/>
                  </a:xfrm>
                  <a:custGeom>
                    <a:avLst/>
                    <a:gdLst>
                      <a:gd name="T0" fmla="*/ 0 w 15"/>
                      <a:gd name="T1" fmla="*/ 0 h 23"/>
                      <a:gd name="T2" fmla="*/ 0 w 15"/>
                      <a:gd name="T3" fmla="*/ 0 h 23"/>
                      <a:gd name="T4" fmla="*/ 0 w 15"/>
                      <a:gd name="T5" fmla="*/ 0 h 23"/>
                      <a:gd name="T6" fmla="*/ 0 w 15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15" h="23">
                        <a:moveTo>
                          <a:pt x="5" y="11"/>
                        </a:moveTo>
                        <a:cubicBezTo>
                          <a:pt x="2" y="1"/>
                          <a:pt x="7" y="0"/>
                          <a:pt x="15" y="5"/>
                        </a:cubicBezTo>
                        <a:cubicBezTo>
                          <a:pt x="14" y="9"/>
                          <a:pt x="15" y="13"/>
                          <a:pt x="13" y="17"/>
                        </a:cubicBezTo>
                        <a:cubicBezTo>
                          <a:pt x="9" y="23"/>
                          <a:pt x="0" y="16"/>
                          <a:pt x="5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01" name="Freeform 8">
                    <a:extLst>
                      <a:ext uri="{FF2B5EF4-FFF2-40B4-BE49-F238E27FC236}">
                        <a16:creationId xmlns:a16="http://schemas.microsoft.com/office/drawing/2014/main" id="{A1F124C3-A2AF-7161-6CB2-1168CF1318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32" y="660"/>
                    <a:ext cx="9" cy="8"/>
                  </a:xfrm>
                  <a:custGeom>
                    <a:avLst/>
                    <a:gdLst>
                      <a:gd name="T0" fmla="*/ 0 w 20"/>
                      <a:gd name="T1" fmla="*/ 0 h 23"/>
                      <a:gd name="T2" fmla="*/ 0 w 20"/>
                      <a:gd name="T3" fmla="*/ 0 h 23"/>
                      <a:gd name="T4" fmla="*/ 0 w 20"/>
                      <a:gd name="T5" fmla="*/ 0 h 23"/>
                      <a:gd name="T6" fmla="*/ 0 w 20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23">
                        <a:moveTo>
                          <a:pt x="3" y="13"/>
                        </a:moveTo>
                        <a:cubicBezTo>
                          <a:pt x="0" y="5"/>
                          <a:pt x="2" y="0"/>
                          <a:pt x="11" y="3"/>
                        </a:cubicBezTo>
                        <a:cubicBezTo>
                          <a:pt x="16" y="10"/>
                          <a:pt x="20" y="23"/>
                          <a:pt x="7" y="19"/>
                        </a:cubicBezTo>
                        <a:cubicBezTo>
                          <a:pt x="6" y="17"/>
                          <a:pt x="3" y="13"/>
                          <a:pt x="3" y="1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02" name="Freeform 9">
                    <a:extLst>
                      <a:ext uri="{FF2B5EF4-FFF2-40B4-BE49-F238E27FC236}">
                        <a16:creationId xmlns:a16="http://schemas.microsoft.com/office/drawing/2014/main" id="{CC1A7997-072C-F8D3-6B2D-B628F497E8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20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03" name="Freeform 10">
                    <a:extLst>
                      <a:ext uri="{FF2B5EF4-FFF2-40B4-BE49-F238E27FC236}">
                        <a16:creationId xmlns:a16="http://schemas.microsoft.com/office/drawing/2014/main" id="{CDFDAAF5-46F9-6418-5A7B-34D61BF17D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7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04" name="Freeform 11">
                    <a:extLst>
                      <a:ext uri="{FF2B5EF4-FFF2-40B4-BE49-F238E27FC236}">
                        <a16:creationId xmlns:a16="http://schemas.microsoft.com/office/drawing/2014/main" id="{FFB710B0-AA81-33D0-6ACA-CC69DDA058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21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05" name="Freeform 12">
                    <a:extLst>
                      <a:ext uri="{FF2B5EF4-FFF2-40B4-BE49-F238E27FC236}">
                        <a16:creationId xmlns:a16="http://schemas.microsoft.com/office/drawing/2014/main" id="{8B49AE05-D95B-A65F-59D7-DDD8A639C6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06" name="Freeform 13">
                    <a:extLst>
                      <a:ext uri="{FF2B5EF4-FFF2-40B4-BE49-F238E27FC236}">
                        <a16:creationId xmlns:a16="http://schemas.microsoft.com/office/drawing/2014/main" id="{575F23D5-44E9-6A66-2694-368DF5184B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735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07" name="Freeform 14">
                    <a:extLst>
                      <a:ext uri="{FF2B5EF4-FFF2-40B4-BE49-F238E27FC236}">
                        <a16:creationId xmlns:a16="http://schemas.microsoft.com/office/drawing/2014/main" id="{8EB67D75-B843-87A0-1B16-9F407C91E8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27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08" name="Freeform 15">
                    <a:extLst>
                      <a:ext uri="{FF2B5EF4-FFF2-40B4-BE49-F238E27FC236}">
                        <a16:creationId xmlns:a16="http://schemas.microsoft.com/office/drawing/2014/main" id="{68AE4733-9B64-75B1-70A7-3CC5CA4870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09" name="Freeform 16">
                    <a:extLst>
                      <a:ext uri="{FF2B5EF4-FFF2-40B4-BE49-F238E27FC236}">
                        <a16:creationId xmlns:a16="http://schemas.microsoft.com/office/drawing/2014/main" id="{D1161807-37B7-3913-8978-8829239170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0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10" name="Freeform 17">
                    <a:extLst>
                      <a:ext uri="{FF2B5EF4-FFF2-40B4-BE49-F238E27FC236}">
                        <a16:creationId xmlns:a16="http://schemas.microsoft.com/office/drawing/2014/main" id="{DABF86EB-19BF-C161-BA43-86C9047F71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4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11" name="Freeform 18">
                    <a:extLst>
                      <a:ext uri="{FF2B5EF4-FFF2-40B4-BE49-F238E27FC236}">
                        <a16:creationId xmlns:a16="http://schemas.microsoft.com/office/drawing/2014/main" id="{54180323-D132-3005-0158-9DF5D561C0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8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12" name="Freeform 19">
                    <a:extLst>
                      <a:ext uri="{FF2B5EF4-FFF2-40B4-BE49-F238E27FC236}">
                        <a16:creationId xmlns:a16="http://schemas.microsoft.com/office/drawing/2014/main" id="{B8A76765-CE0E-B7C1-18F2-13DE32F0B6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9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13" name="Freeform 20">
                    <a:extLst>
                      <a:ext uri="{FF2B5EF4-FFF2-40B4-BE49-F238E27FC236}">
                        <a16:creationId xmlns:a16="http://schemas.microsoft.com/office/drawing/2014/main" id="{4FB119E6-3EAF-9661-0095-471147D893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76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14" name="Freeform 21">
                    <a:extLst>
                      <a:ext uri="{FF2B5EF4-FFF2-40B4-BE49-F238E27FC236}">
                        <a16:creationId xmlns:a16="http://schemas.microsoft.com/office/drawing/2014/main" id="{98C3D54A-FDBA-C5D9-FAA1-4C74AE3CFF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82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15" name="Freeform 22">
                    <a:extLst>
                      <a:ext uri="{FF2B5EF4-FFF2-40B4-BE49-F238E27FC236}">
                        <a16:creationId xmlns:a16="http://schemas.microsoft.com/office/drawing/2014/main" id="{329DC94F-56D6-2373-60D3-61D39E49AC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52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16" name="Freeform 23">
                    <a:extLst>
                      <a:ext uri="{FF2B5EF4-FFF2-40B4-BE49-F238E27FC236}">
                        <a16:creationId xmlns:a16="http://schemas.microsoft.com/office/drawing/2014/main" id="{58528B40-C1FA-7636-5E38-32A88D4236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94" y="584"/>
                    <a:ext cx="11" cy="8"/>
                  </a:xfrm>
                  <a:custGeom>
                    <a:avLst/>
                    <a:gdLst>
                      <a:gd name="T0" fmla="*/ 0 w 26"/>
                      <a:gd name="T1" fmla="*/ 0 h 22"/>
                      <a:gd name="T2" fmla="*/ 0 w 26"/>
                      <a:gd name="T3" fmla="*/ 0 h 22"/>
                      <a:gd name="T4" fmla="*/ 0 w 26"/>
                      <a:gd name="T5" fmla="*/ 0 h 22"/>
                      <a:gd name="T6" fmla="*/ 0 w 26"/>
                      <a:gd name="T7" fmla="*/ 0 h 2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6" h="22">
                        <a:moveTo>
                          <a:pt x="8" y="14"/>
                        </a:moveTo>
                        <a:cubicBezTo>
                          <a:pt x="5" y="6"/>
                          <a:pt x="5" y="3"/>
                          <a:pt x="14" y="0"/>
                        </a:cubicBezTo>
                        <a:cubicBezTo>
                          <a:pt x="26" y="4"/>
                          <a:pt x="23" y="16"/>
                          <a:pt x="14" y="22"/>
                        </a:cubicBezTo>
                        <a:cubicBezTo>
                          <a:pt x="0" y="17"/>
                          <a:pt x="13" y="3"/>
                          <a:pt x="8" y="1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17" name="Freeform 24">
                    <a:extLst>
                      <a:ext uri="{FF2B5EF4-FFF2-40B4-BE49-F238E27FC236}">
                        <a16:creationId xmlns:a16="http://schemas.microsoft.com/office/drawing/2014/main" id="{6ED119CB-2331-BDA6-5C09-A75BD651EB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59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18" name="Freeform 25">
                    <a:extLst>
                      <a:ext uri="{FF2B5EF4-FFF2-40B4-BE49-F238E27FC236}">
                        <a16:creationId xmlns:a16="http://schemas.microsoft.com/office/drawing/2014/main" id="{E7672B8B-B840-85C8-3888-57603B5CAD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88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19" name="Freeform 26">
                    <a:extLst>
                      <a:ext uri="{FF2B5EF4-FFF2-40B4-BE49-F238E27FC236}">
                        <a16:creationId xmlns:a16="http://schemas.microsoft.com/office/drawing/2014/main" id="{591E6267-3DBC-D374-79FD-038318063C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10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20" name="Freeform 27">
                    <a:extLst>
                      <a:ext uri="{FF2B5EF4-FFF2-40B4-BE49-F238E27FC236}">
                        <a16:creationId xmlns:a16="http://schemas.microsoft.com/office/drawing/2014/main" id="{F61AE30D-5E2B-7D81-030F-4FF654AD1F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9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21" name="Freeform 28">
                    <a:extLst>
                      <a:ext uri="{FF2B5EF4-FFF2-40B4-BE49-F238E27FC236}">
                        <a16:creationId xmlns:a16="http://schemas.microsoft.com/office/drawing/2014/main" id="{D1D0FF97-02E5-0E8C-2EB9-3C472152CC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9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22" name="Freeform 29">
                    <a:extLst>
                      <a:ext uri="{FF2B5EF4-FFF2-40B4-BE49-F238E27FC236}">
                        <a16:creationId xmlns:a16="http://schemas.microsoft.com/office/drawing/2014/main" id="{A01263FF-6FE2-B313-FF7C-3284AD31E3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81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23" name="Freeform 30">
                    <a:extLst>
                      <a:ext uri="{FF2B5EF4-FFF2-40B4-BE49-F238E27FC236}">
                        <a16:creationId xmlns:a16="http://schemas.microsoft.com/office/drawing/2014/main" id="{B36655E1-94FF-0B72-3B6F-08601BEF4C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30" y="489"/>
                    <a:ext cx="299" cy="179"/>
                  </a:xfrm>
                  <a:custGeom>
                    <a:avLst/>
                    <a:gdLst>
                      <a:gd name="T0" fmla="*/ 1 w 471"/>
                      <a:gd name="T1" fmla="*/ 1 h 281"/>
                      <a:gd name="T2" fmla="*/ 1 w 471"/>
                      <a:gd name="T3" fmla="*/ 1 h 281"/>
                      <a:gd name="T4" fmla="*/ 1 w 471"/>
                      <a:gd name="T5" fmla="*/ 1 h 281"/>
                      <a:gd name="T6" fmla="*/ 1 w 471"/>
                      <a:gd name="T7" fmla="*/ 1 h 281"/>
                      <a:gd name="T8" fmla="*/ 1 w 471"/>
                      <a:gd name="T9" fmla="*/ 1 h 281"/>
                      <a:gd name="T10" fmla="*/ 0 w 471"/>
                      <a:gd name="T11" fmla="*/ 1 h 281"/>
                      <a:gd name="T12" fmla="*/ 1 w 471"/>
                      <a:gd name="T13" fmla="*/ 1 h 281"/>
                      <a:gd name="T14" fmla="*/ 1 w 471"/>
                      <a:gd name="T15" fmla="*/ 1 h 281"/>
                      <a:gd name="T16" fmla="*/ 1 w 471"/>
                      <a:gd name="T17" fmla="*/ 1 h 281"/>
                      <a:gd name="T18" fmla="*/ 1 w 471"/>
                      <a:gd name="T19" fmla="*/ 1 h 281"/>
                      <a:gd name="T20" fmla="*/ 1 w 471"/>
                      <a:gd name="T21" fmla="*/ 1 h 281"/>
                      <a:gd name="T22" fmla="*/ 1 w 471"/>
                      <a:gd name="T23" fmla="*/ 1 h 281"/>
                      <a:gd name="T24" fmla="*/ 1 w 471"/>
                      <a:gd name="T25" fmla="*/ 1 h 281"/>
                      <a:gd name="T26" fmla="*/ 1 w 471"/>
                      <a:gd name="T27" fmla="*/ 1 h 281"/>
                      <a:gd name="T28" fmla="*/ 1 w 471"/>
                      <a:gd name="T29" fmla="*/ 1 h 281"/>
                      <a:gd name="T30" fmla="*/ 1 w 471"/>
                      <a:gd name="T31" fmla="*/ 1 h 281"/>
                      <a:gd name="T32" fmla="*/ 1 w 471"/>
                      <a:gd name="T33" fmla="*/ 1 h 281"/>
                      <a:gd name="T34" fmla="*/ 1 w 471"/>
                      <a:gd name="T35" fmla="*/ 0 h 281"/>
                      <a:gd name="T36" fmla="*/ 1 w 471"/>
                      <a:gd name="T37" fmla="*/ 1 h 281"/>
                      <a:gd name="T38" fmla="*/ 1 w 471"/>
                      <a:gd name="T39" fmla="*/ 1 h 281"/>
                      <a:gd name="T40" fmla="*/ 1 w 471"/>
                      <a:gd name="T41" fmla="*/ 1 h 281"/>
                      <a:gd name="T42" fmla="*/ 1 w 471"/>
                      <a:gd name="T43" fmla="*/ 1 h 281"/>
                      <a:gd name="T44" fmla="*/ 1 w 471"/>
                      <a:gd name="T45" fmla="*/ 1 h 281"/>
                      <a:gd name="T46" fmla="*/ 1 w 471"/>
                      <a:gd name="T47" fmla="*/ 1 h 281"/>
                      <a:gd name="T48" fmla="*/ 1 w 471"/>
                      <a:gd name="T49" fmla="*/ 1 h 281"/>
                      <a:gd name="T50" fmla="*/ 1 w 471"/>
                      <a:gd name="T51" fmla="*/ 1 h 281"/>
                      <a:gd name="T52" fmla="*/ 1 w 471"/>
                      <a:gd name="T53" fmla="*/ 1 h 281"/>
                      <a:gd name="T54" fmla="*/ 1 w 471"/>
                      <a:gd name="T55" fmla="*/ 1 h 281"/>
                      <a:gd name="T56" fmla="*/ 1 w 471"/>
                      <a:gd name="T57" fmla="*/ 1 h 281"/>
                      <a:gd name="T58" fmla="*/ 1 w 471"/>
                      <a:gd name="T59" fmla="*/ 1 h 281"/>
                      <a:gd name="T60" fmla="*/ 1 w 471"/>
                      <a:gd name="T61" fmla="*/ 1 h 281"/>
                      <a:gd name="T62" fmla="*/ 1 w 471"/>
                      <a:gd name="T63" fmla="*/ 1 h 281"/>
                      <a:gd name="T64" fmla="*/ 1 w 471"/>
                      <a:gd name="T65" fmla="*/ 1 h 281"/>
                      <a:gd name="T66" fmla="*/ 1 w 471"/>
                      <a:gd name="T67" fmla="*/ 1 h 281"/>
                      <a:gd name="T68" fmla="*/ 1 w 471"/>
                      <a:gd name="T69" fmla="*/ 1 h 281"/>
                      <a:gd name="T70" fmla="*/ 1 w 471"/>
                      <a:gd name="T71" fmla="*/ 1 h 281"/>
                      <a:gd name="T72" fmla="*/ 1 w 471"/>
                      <a:gd name="T73" fmla="*/ 1 h 281"/>
                      <a:gd name="T74" fmla="*/ 2 w 471"/>
                      <a:gd name="T75" fmla="*/ 1 h 281"/>
                      <a:gd name="T76" fmla="*/ 2 w 471"/>
                      <a:gd name="T77" fmla="*/ 1 h 281"/>
                      <a:gd name="T78" fmla="*/ 1 w 471"/>
                      <a:gd name="T79" fmla="*/ 1 h 281"/>
                      <a:gd name="T80" fmla="*/ 2 w 471"/>
                      <a:gd name="T81" fmla="*/ 1 h 281"/>
                      <a:gd name="T82" fmla="*/ 2 w 471"/>
                      <a:gd name="T83" fmla="*/ 1 h 281"/>
                      <a:gd name="T84" fmla="*/ 2 w 471"/>
                      <a:gd name="T85" fmla="*/ 1 h 281"/>
                      <a:gd name="T86" fmla="*/ 2 w 471"/>
                      <a:gd name="T87" fmla="*/ 1 h 281"/>
                      <a:gd name="T88" fmla="*/ 2 w 471"/>
                      <a:gd name="T89" fmla="*/ 1 h 281"/>
                      <a:gd name="T90" fmla="*/ 2 w 471"/>
                      <a:gd name="T91" fmla="*/ 1 h 281"/>
                      <a:gd name="T92" fmla="*/ 2 w 471"/>
                      <a:gd name="T93" fmla="*/ 1 h 281"/>
                      <a:gd name="T94" fmla="*/ 2 w 471"/>
                      <a:gd name="T95" fmla="*/ 1 h 281"/>
                      <a:gd name="T96" fmla="*/ 2 w 471"/>
                      <a:gd name="T97" fmla="*/ 1 h 281"/>
                      <a:gd name="T98" fmla="*/ 2 w 471"/>
                      <a:gd name="T99" fmla="*/ 1 h 281"/>
                      <a:gd name="T100" fmla="*/ 2 w 471"/>
                      <a:gd name="T101" fmla="*/ 1 h 281"/>
                      <a:gd name="T102" fmla="*/ 2 w 471"/>
                      <a:gd name="T103" fmla="*/ 1 h 281"/>
                      <a:gd name="T104" fmla="*/ 2 w 471"/>
                      <a:gd name="T105" fmla="*/ 1 h 281"/>
                      <a:gd name="T106" fmla="*/ 2 w 471"/>
                      <a:gd name="T107" fmla="*/ 1 h 281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471" h="281">
                        <a:moveTo>
                          <a:pt x="21" y="280"/>
                        </a:moveTo>
                        <a:cubicBezTo>
                          <a:pt x="32" y="281"/>
                          <a:pt x="25" y="253"/>
                          <a:pt x="24" y="250"/>
                        </a:cubicBezTo>
                        <a:cubicBezTo>
                          <a:pt x="23" y="248"/>
                          <a:pt x="22" y="245"/>
                          <a:pt x="22" y="245"/>
                        </a:cubicBezTo>
                        <a:cubicBezTo>
                          <a:pt x="21" y="243"/>
                          <a:pt x="20" y="221"/>
                          <a:pt x="16" y="218"/>
                        </a:cubicBezTo>
                        <a:cubicBezTo>
                          <a:pt x="13" y="216"/>
                          <a:pt x="4" y="215"/>
                          <a:pt x="4" y="215"/>
                        </a:cubicBezTo>
                        <a:cubicBezTo>
                          <a:pt x="0" y="207"/>
                          <a:pt x="3" y="200"/>
                          <a:pt x="0" y="191"/>
                        </a:cubicBezTo>
                        <a:cubicBezTo>
                          <a:pt x="2" y="185"/>
                          <a:pt x="7" y="186"/>
                          <a:pt x="12" y="180"/>
                        </a:cubicBezTo>
                        <a:cubicBezTo>
                          <a:pt x="14" y="172"/>
                          <a:pt x="14" y="169"/>
                          <a:pt x="6" y="165"/>
                        </a:cubicBezTo>
                        <a:cubicBezTo>
                          <a:pt x="4" y="163"/>
                          <a:pt x="2" y="162"/>
                          <a:pt x="2" y="160"/>
                        </a:cubicBezTo>
                        <a:cubicBezTo>
                          <a:pt x="2" y="150"/>
                          <a:pt x="16" y="123"/>
                          <a:pt x="28" y="120"/>
                        </a:cubicBezTo>
                        <a:cubicBezTo>
                          <a:pt x="32" y="111"/>
                          <a:pt x="40" y="105"/>
                          <a:pt x="44" y="96"/>
                        </a:cubicBezTo>
                        <a:cubicBezTo>
                          <a:pt x="39" y="83"/>
                          <a:pt x="38" y="85"/>
                          <a:pt x="42" y="70"/>
                        </a:cubicBezTo>
                        <a:cubicBezTo>
                          <a:pt x="38" y="60"/>
                          <a:pt x="34" y="48"/>
                          <a:pt x="24" y="43"/>
                        </a:cubicBezTo>
                        <a:cubicBezTo>
                          <a:pt x="18" y="36"/>
                          <a:pt x="10" y="37"/>
                          <a:pt x="20" y="32"/>
                        </a:cubicBezTo>
                        <a:cubicBezTo>
                          <a:pt x="27" y="34"/>
                          <a:pt x="26" y="32"/>
                          <a:pt x="26" y="36"/>
                        </a:cubicBezTo>
                        <a:cubicBezTo>
                          <a:pt x="34" y="41"/>
                          <a:pt x="39" y="39"/>
                          <a:pt x="48" y="35"/>
                        </a:cubicBezTo>
                        <a:cubicBezTo>
                          <a:pt x="45" y="22"/>
                          <a:pt x="48" y="14"/>
                          <a:pt x="64" y="11"/>
                        </a:cubicBezTo>
                        <a:cubicBezTo>
                          <a:pt x="71" y="8"/>
                          <a:pt x="75" y="3"/>
                          <a:pt x="82" y="0"/>
                        </a:cubicBezTo>
                        <a:cubicBezTo>
                          <a:pt x="84" y="1"/>
                          <a:pt x="88" y="0"/>
                          <a:pt x="88" y="2"/>
                        </a:cubicBezTo>
                        <a:cubicBezTo>
                          <a:pt x="90" y="12"/>
                          <a:pt x="75" y="13"/>
                          <a:pt x="92" y="9"/>
                        </a:cubicBezTo>
                        <a:cubicBezTo>
                          <a:pt x="94" y="8"/>
                          <a:pt x="96" y="5"/>
                          <a:pt x="98" y="5"/>
                        </a:cubicBezTo>
                        <a:cubicBezTo>
                          <a:pt x="102" y="4"/>
                          <a:pt x="106" y="7"/>
                          <a:pt x="110" y="8"/>
                        </a:cubicBezTo>
                        <a:cubicBezTo>
                          <a:pt x="112" y="8"/>
                          <a:pt x="116" y="9"/>
                          <a:pt x="116" y="9"/>
                        </a:cubicBezTo>
                        <a:cubicBezTo>
                          <a:pt x="122" y="16"/>
                          <a:pt x="129" y="13"/>
                          <a:pt x="141" y="14"/>
                        </a:cubicBezTo>
                        <a:cubicBezTo>
                          <a:pt x="143" y="21"/>
                          <a:pt x="147" y="22"/>
                          <a:pt x="155" y="24"/>
                        </a:cubicBezTo>
                        <a:cubicBezTo>
                          <a:pt x="159" y="22"/>
                          <a:pt x="163" y="20"/>
                          <a:pt x="167" y="17"/>
                        </a:cubicBezTo>
                        <a:cubicBezTo>
                          <a:pt x="169" y="16"/>
                          <a:pt x="173" y="14"/>
                          <a:pt x="173" y="14"/>
                        </a:cubicBezTo>
                        <a:cubicBezTo>
                          <a:pt x="195" y="26"/>
                          <a:pt x="175" y="20"/>
                          <a:pt x="195" y="14"/>
                        </a:cubicBezTo>
                        <a:cubicBezTo>
                          <a:pt x="207" y="17"/>
                          <a:pt x="201" y="26"/>
                          <a:pt x="211" y="32"/>
                        </a:cubicBezTo>
                        <a:cubicBezTo>
                          <a:pt x="214" y="38"/>
                          <a:pt x="224" y="55"/>
                          <a:pt x="231" y="59"/>
                        </a:cubicBezTo>
                        <a:cubicBezTo>
                          <a:pt x="241" y="70"/>
                          <a:pt x="235" y="67"/>
                          <a:pt x="245" y="70"/>
                        </a:cubicBezTo>
                        <a:cubicBezTo>
                          <a:pt x="249" y="69"/>
                          <a:pt x="253" y="69"/>
                          <a:pt x="257" y="68"/>
                        </a:cubicBezTo>
                        <a:cubicBezTo>
                          <a:pt x="261" y="67"/>
                          <a:pt x="270" y="65"/>
                          <a:pt x="270" y="65"/>
                        </a:cubicBezTo>
                        <a:cubicBezTo>
                          <a:pt x="278" y="66"/>
                          <a:pt x="283" y="67"/>
                          <a:pt x="290" y="71"/>
                        </a:cubicBezTo>
                        <a:cubicBezTo>
                          <a:pt x="304" y="88"/>
                          <a:pt x="282" y="62"/>
                          <a:pt x="300" y="81"/>
                        </a:cubicBezTo>
                        <a:cubicBezTo>
                          <a:pt x="302" y="84"/>
                          <a:pt x="308" y="90"/>
                          <a:pt x="308" y="90"/>
                        </a:cubicBezTo>
                        <a:cubicBezTo>
                          <a:pt x="311" y="98"/>
                          <a:pt x="315" y="103"/>
                          <a:pt x="318" y="111"/>
                        </a:cubicBezTo>
                        <a:cubicBezTo>
                          <a:pt x="319" y="114"/>
                          <a:pt x="321" y="117"/>
                          <a:pt x="322" y="120"/>
                        </a:cubicBezTo>
                        <a:cubicBezTo>
                          <a:pt x="323" y="122"/>
                          <a:pt x="324" y="125"/>
                          <a:pt x="324" y="125"/>
                        </a:cubicBezTo>
                        <a:cubicBezTo>
                          <a:pt x="321" y="132"/>
                          <a:pt x="313" y="134"/>
                          <a:pt x="310" y="142"/>
                        </a:cubicBezTo>
                        <a:cubicBezTo>
                          <a:pt x="313" y="151"/>
                          <a:pt x="317" y="146"/>
                          <a:pt x="322" y="141"/>
                        </a:cubicBezTo>
                        <a:cubicBezTo>
                          <a:pt x="341" y="143"/>
                          <a:pt x="339" y="142"/>
                          <a:pt x="342" y="155"/>
                        </a:cubicBezTo>
                        <a:cubicBezTo>
                          <a:pt x="351" y="150"/>
                          <a:pt x="355" y="152"/>
                          <a:pt x="364" y="157"/>
                        </a:cubicBezTo>
                        <a:cubicBezTo>
                          <a:pt x="369" y="162"/>
                          <a:pt x="372" y="166"/>
                          <a:pt x="380" y="168"/>
                        </a:cubicBezTo>
                        <a:cubicBezTo>
                          <a:pt x="381" y="169"/>
                          <a:pt x="383" y="171"/>
                          <a:pt x="382" y="172"/>
                        </a:cubicBezTo>
                        <a:cubicBezTo>
                          <a:pt x="380" y="176"/>
                          <a:pt x="368" y="172"/>
                          <a:pt x="382" y="176"/>
                        </a:cubicBezTo>
                        <a:cubicBezTo>
                          <a:pt x="386" y="175"/>
                          <a:pt x="390" y="173"/>
                          <a:pt x="394" y="172"/>
                        </a:cubicBezTo>
                        <a:cubicBezTo>
                          <a:pt x="396" y="172"/>
                          <a:pt x="400" y="171"/>
                          <a:pt x="400" y="171"/>
                        </a:cubicBezTo>
                        <a:cubicBezTo>
                          <a:pt x="413" y="177"/>
                          <a:pt x="427" y="179"/>
                          <a:pt x="439" y="185"/>
                        </a:cubicBezTo>
                        <a:cubicBezTo>
                          <a:pt x="441" y="190"/>
                          <a:pt x="445" y="194"/>
                          <a:pt x="447" y="199"/>
                        </a:cubicBezTo>
                        <a:cubicBezTo>
                          <a:pt x="453" y="198"/>
                          <a:pt x="460" y="195"/>
                          <a:pt x="465" y="201"/>
                        </a:cubicBezTo>
                        <a:cubicBezTo>
                          <a:pt x="468" y="205"/>
                          <a:pt x="471" y="215"/>
                          <a:pt x="471" y="215"/>
                        </a:cubicBezTo>
                        <a:cubicBezTo>
                          <a:pt x="468" y="231"/>
                          <a:pt x="469" y="248"/>
                          <a:pt x="451" y="258"/>
                        </a:cubicBezTo>
                        <a:cubicBezTo>
                          <a:pt x="447" y="262"/>
                          <a:pt x="437" y="275"/>
                          <a:pt x="435" y="281"/>
                        </a:cubicBezTo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24" name="Freeform 31">
                    <a:extLst>
                      <a:ext uri="{FF2B5EF4-FFF2-40B4-BE49-F238E27FC236}">
                        <a16:creationId xmlns:a16="http://schemas.microsoft.com/office/drawing/2014/main" id="{65012DF0-E81E-5023-E7C7-D3D2DDBB93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34" y="242"/>
                    <a:ext cx="420" cy="283"/>
                  </a:xfrm>
                  <a:custGeom>
                    <a:avLst/>
                    <a:gdLst>
                      <a:gd name="T0" fmla="*/ 0 w 984"/>
                      <a:gd name="T1" fmla="*/ 0 h 844"/>
                      <a:gd name="T2" fmla="*/ 0 w 984"/>
                      <a:gd name="T3" fmla="*/ 0 h 844"/>
                      <a:gd name="T4" fmla="*/ 0 w 984"/>
                      <a:gd name="T5" fmla="*/ 0 h 844"/>
                      <a:gd name="T6" fmla="*/ 0 w 984"/>
                      <a:gd name="T7" fmla="*/ 0 h 844"/>
                      <a:gd name="T8" fmla="*/ 0 w 984"/>
                      <a:gd name="T9" fmla="*/ 0 h 844"/>
                      <a:gd name="T10" fmla="*/ 0 w 984"/>
                      <a:gd name="T11" fmla="*/ 0 h 844"/>
                      <a:gd name="T12" fmla="*/ 0 w 984"/>
                      <a:gd name="T13" fmla="*/ 0 h 844"/>
                      <a:gd name="T14" fmla="*/ 0 w 984"/>
                      <a:gd name="T15" fmla="*/ 0 h 844"/>
                      <a:gd name="T16" fmla="*/ 0 w 984"/>
                      <a:gd name="T17" fmla="*/ 0 h 844"/>
                      <a:gd name="T18" fmla="*/ 0 w 984"/>
                      <a:gd name="T19" fmla="*/ 0 h 844"/>
                      <a:gd name="T20" fmla="*/ 0 w 984"/>
                      <a:gd name="T21" fmla="*/ 0 h 844"/>
                      <a:gd name="T22" fmla="*/ 0 w 984"/>
                      <a:gd name="T23" fmla="*/ 0 h 844"/>
                      <a:gd name="T24" fmla="*/ 0 w 984"/>
                      <a:gd name="T25" fmla="*/ 0 h 844"/>
                      <a:gd name="T26" fmla="*/ 0 w 984"/>
                      <a:gd name="T27" fmla="*/ 0 h 844"/>
                      <a:gd name="T28" fmla="*/ 0 w 984"/>
                      <a:gd name="T29" fmla="*/ 0 h 844"/>
                      <a:gd name="T30" fmla="*/ 0 w 984"/>
                      <a:gd name="T31" fmla="*/ 0 h 844"/>
                      <a:gd name="T32" fmla="*/ 0 w 984"/>
                      <a:gd name="T33" fmla="*/ 0 h 844"/>
                      <a:gd name="T34" fmla="*/ 0 w 984"/>
                      <a:gd name="T35" fmla="*/ 0 h 844"/>
                      <a:gd name="T36" fmla="*/ 0 w 984"/>
                      <a:gd name="T37" fmla="*/ 0 h 844"/>
                      <a:gd name="T38" fmla="*/ 0 w 984"/>
                      <a:gd name="T39" fmla="*/ 0 h 844"/>
                      <a:gd name="T40" fmla="*/ 0 w 984"/>
                      <a:gd name="T41" fmla="*/ 0 h 844"/>
                      <a:gd name="T42" fmla="*/ 0 w 984"/>
                      <a:gd name="T43" fmla="*/ 0 h 844"/>
                      <a:gd name="T44" fmla="*/ 0 w 984"/>
                      <a:gd name="T45" fmla="*/ 0 h 844"/>
                      <a:gd name="T46" fmla="*/ 0 w 984"/>
                      <a:gd name="T47" fmla="*/ 0 h 844"/>
                      <a:gd name="T48" fmla="*/ 0 w 984"/>
                      <a:gd name="T49" fmla="*/ 0 h 844"/>
                      <a:gd name="T50" fmla="*/ 0 w 984"/>
                      <a:gd name="T51" fmla="*/ 0 h 844"/>
                      <a:gd name="T52" fmla="*/ 0 w 984"/>
                      <a:gd name="T53" fmla="*/ 0 h 844"/>
                      <a:gd name="T54" fmla="*/ 0 w 984"/>
                      <a:gd name="T55" fmla="*/ 0 h 844"/>
                      <a:gd name="T56" fmla="*/ 0 w 984"/>
                      <a:gd name="T57" fmla="*/ 0 h 844"/>
                      <a:gd name="T58" fmla="*/ 0 w 984"/>
                      <a:gd name="T59" fmla="*/ 0 h 844"/>
                      <a:gd name="T60" fmla="*/ 0 w 984"/>
                      <a:gd name="T61" fmla="*/ 0 h 844"/>
                      <a:gd name="T62" fmla="*/ 0 w 984"/>
                      <a:gd name="T63" fmla="*/ 0 h 844"/>
                      <a:gd name="T64" fmla="*/ 0 w 984"/>
                      <a:gd name="T65" fmla="*/ 0 h 844"/>
                      <a:gd name="T66" fmla="*/ 0 w 984"/>
                      <a:gd name="T67" fmla="*/ 0 h 844"/>
                      <a:gd name="T68" fmla="*/ 0 w 984"/>
                      <a:gd name="T69" fmla="*/ 0 h 844"/>
                      <a:gd name="T70" fmla="*/ 0 w 984"/>
                      <a:gd name="T71" fmla="*/ 0 h 844"/>
                      <a:gd name="T72" fmla="*/ 0 w 984"/>
                      <a:gd name="T73" fmla="*/ 0 h 844"/>
                      <a:gd name="T74" fmla="*/ 0 w 984"/>
                      <a:gd name="T75" fmla="*/ 0 h 844"/>
                      <a:gd name="T76" fmla="*/ 0 w 984"/>
                      <a:gd name="T77" fmla="*/ 0 h 844"/>
                      <a:gd name="T78" fmla="*/ 0 w 984"/>
                      <a:gd name="T79" fmla="*/ 0 h 844"/>
                      <a:gd name="T80" fmla="*/ 0 w 984"/>
                      <a:gd name="T81" fmla="*/ 0 h 844"/>
                      <a:gd name="T82" fmla="*/ 0 w 984"/>
                      <a:gd name="T83" fmla="*/ 0 h 844"/>
                      <a:gd name="T84" fmla="*/ 0 w 984"/>
                      <a:gd name="T85" fmla="*/ 0 h 844"/>
                      <a:gd name="T86" fmla="*/ 0 w 984"/>
                      <a:gd name="T87" fmla="*/ 0 h 844"/>
                      <a:gd name="T88" fmla="*/ 0 w 984"/>
                      <a:gd name="T89" fmla="*/ 0 h 844"/>
                      <a:gd name="T90" fmla="*/ 0 w 984"/>
                      <a:gd name="T91" fmla="*/ 0 h 844"/>
                      <a:gd name="T92" fmla="*/ 0 w 984"/>
                      <a:gd name="T93" fmla="*/ 0 h 844"/>
                      <a:gd name="T94" fmla="*/ 0 w 984"/>
                      <a:gd name="T95" fmla="*/ 0 h 844"/>
                      <a:gd name="T96" fmla="*/ 0 w 984"/>
                      <a:gd name="T97" fmla="*/ 0 h 844"/>
                      <a:gd name="T98" fmla="*/ 0 w 984"/>
                      <a:gd name="T99" fmla="*/ 0 h 844"/>
                      <a:gd name="T100" fmla="*/ 0 w 984"/>
                      <a:gd name="T101" fmla="*/ 0 h 844"/>
                      <a:gd name="T102" fmla="*/ 0 w 984"/>
                      <a:gd name="T103" fmla="*/ 0 h 844"/>
                      <a:gd name="T104" fmla="*/ 0 w 984"/>
                      <a:gd name="T105" fmla="*/ 0 h 844"/>
                      <a:gd name="T106" fmla="*/ 0 w 984"/>
                      <a:gd name="T107" fmla="*/ 0 h 844"/>
                      <a:gd name="T108" fmla="*/ 0 w 984"/>
                      <a:gd name="T109" fmla="*/ 0 h 844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0" t="0" r="r" b="b"/>
                    <a:pathLst>
                      <a:path w="984" h="844">
                        <a:moveTo>
                          <a:pt x="82" y="38"/>
                        </a:moveTo>
                        <a:lnTo>
                          <a:pt x="406" y="6"/>
                        </a:lnTo>
                        <a:cubicBezTo>
                          <a:pt x="497" y="22"/>
                          <a:pt x="465" y="0"/>
                          <a:pt x="474" y="54"/>
                        </a:cubicBezTo>
                        <a:cubicBezTo>
                          <a:pt x="492" y="48"/>
                          <a:pt x="484" y="40"/>
                          <a:pt x="502" y="34"/>
                        </a:cubicBezTo>
                        <a:cubicBezTo>
                          <a:pt x="510" y="37"/>
                          <a:pt x="517" y="46"/>
                          <a:pt x="526" y="46"/>
                        </a:cubicBezTo>
                        <a:cubicBezTo>
                          <a:pt x="534" y="46"/>
                          <a:pt x="550" y="38"/>
                          <a:pt x="550" y="38"/>
                        </a:cubicBezTo>
                        <a:cubicBezTo>
                          <a:pt x="556" y="55"/>
                          <a:pt x="552" y="60"/>
                          <a:pt x="542" y="74"/>
                        </a:cubicBezTo>
                        <a:cubicBezTo>
                          <a:pt x="555" y="114"/>
                          <a:pt x="550" y="102"/>
                          <a:pt x="578" y="130"/>
                        </a:cubicBezTo>
                        <a:cubicBezTo>
                          <a:pt x="584" y="148"/>
                          <a:pt x="590" y="148"/>
                          <a:pt x="606" y="138"/>
                        </a:cubicBezTo>
                        <a:cubicBezTo>
                          <a:pt x="600" y="119"/>
                          <a:pt x="594" y="107"/>
                          <a:pt x="586" y="90"/>
                        </a:cubicBezTo>
                        <a:cubicBezTo>
                          <a:pt x="583" y="82"/>
                          <a:pt x="578" y="66"/>
                          <a:pt x="578" y="66"/>
                        </a:cubicBezTo>
                        <a:cubicBezTo>
                          <a:pt x="585" y="44"/>
                          <a:pt x="597" y="56"/>
                          <a:pt x="606" y="70"/>
                        </a:cubicBezTo>
                        <a:cubicBezTo>
                          <a:pt x="609" y="86"/>
                          <a:pt x="608" y="117"/>
                          <a:pt x="626" y="90"/>
                        </a:cubicBezTo>
                        <a:cubicBezTo>
                          <a:pt x="648" y="97"/>
                          <a:pt x="646" y="104"/>
                          <a:pt x="642" y="126"/>
                        </a:cubicBezTo>
                        <a:cubicBezTo>
                          <a:pt x="650" y="150"/>
                          <a:pt x="665" y="141"/>
                          <a:pt x="682" y="130"/>
                        </a:cubicBezTo>
                        <a:cubicBezTo>
                          <a:pt x="689" y="108"/>
                          <a:pt x="673" y="124"/>
                          <a:pt x="682" y="98"/>
                        </a:cubicBezTo>
                        <a:cubicBezTo>
                          <a:pt x="683" y="94"/>
                          <a:pt x="690" y="96"/>
                          <a:pt x="694" y="94"/>
                        </a:cubicBezTo>
                        <a:cubicBezTo>
                          <a:pt x="698" y="92"/>
                          <a:pt x="702" y="89"/>
                          <a:pt x="706" y="86"/>
                        </a:cubicBezTo>
                        <a:cubicBezTo>
                          <a:pt x="717" y="54"/>
                          <a:pt x="688" y="54"/>
                          <a:pt x="742" y="46"/>
                        </a:cubicBezTo>
                        <a:cubicBezTo>
                          <a:pt x="748" y="27"/>
                          <a:pt x="741" y="9"/>
                          <a:pt x="762" y="2"/>
                        </a:cubicBezTo>
                        <a:cubicBezTo>
                          <a:pt x="788" y="11"/>
                          <a:pt x="777" y="38"/>
                          <a:pt x="802" y="46"/>
                        </a:cubicBezTo>
                        <a:cubicBezTo>
                          <a:pt x="831" y="36"/>
                          <a:pt x="805" y="63"/>
                          <a:pt x="798" y="70"/>
                        </a:cubicBezTo>
                        <a:cubicBezTo>
                          <a:pt x="789" y="96"/>
                          <a:pt x="787" y="96"/>
                          <a:pt x="802" y="118"/>
                        </a:cubicBezTo>
                        <a:cubicBezTo>
                          <a:pt x="801" y="122"/>
                          <a:pt x="801" y="127"/>
                          <a:pt x="798" y="130"/>
                        </a:cubicBezTo>
                        <a:cubicBezTo>
                          <a:pt x="794" y="133"/>
                          <a:pt x="784" y="129"/>
                          <a:pt x="782" y="134"/>
                        </a:cubicBezTo>
                        <a:cubicBezTo>
                          <a:pt x="780" y="142"/>
                          <a:pt x="790" y="158"/>
                          <a:pt x="790" y="158"/>
                        </a:cubicBezTo>
                        <a:cubicBezTo>
                          <a:pt x="786" y="161"/>
                          <a:pt x="783" y="165"/>
                          <a:pt x="778" y="166"/>
                        </a:cubicBezTo>
                        <a:cubicBezTo>
                          <a:pt x="774" y="167"/>
                          <a:pt x="769" y="159"/>
                          <a:pt x="766" y="162"/>
                        </a:cubicBezTo>
                        <a:cubicBezTo>
                          <a:pt x="758" y="170"/>
                          <a:pt x="794" y="182"/>
                          <a:pt x="794" y="182"/>
                        </a:cubicBezTo>
                        <a:cubicBezTo>
                          <a:pt x="804" y="211"/>
                          <a:pt x="775" y="190"/>
                          <a:pt x="762" y="186"/>
                        </a:cubicBezTo>
                        <a:cubicBezTo>
                          <a:pt x="767" y="194"/>
                          <a:pt x="773" y="202"/>
                          <a:pt x="778" y="210"/>
                        </a:cubicBezTo>
                        <a:cubicBezTo>
                          <a:pt x="783" y="218"/>
                          <a:pt x="802" y="226"/>
                          <a:pt x="802" y="226"/>
                        </a:cubicBezTo>
                        <a:cubicBezTo>
                          <a:pt x="813" y="242"/>
                          <a:pt x="804" y="245"/>
                          <a:pt x="810" y="262"/>
                        </a:cubicBezTo>
                        <a:cubicBezTo>
                          <a:pt x="803" y="282"/>
                          <a:pt x="793" y="301"/>
                          <a:pt x="786" y="322"/>
                        </a:cubicBezTo>
                        <a:cubicBezTo>
                          <a:pt x="783" y="330"/>
                          <a:pt x="778" y="346"/>
                          <a:pt x="778" y="346"/>
                        </a:cubicBezTo>
                        <a:cubicBezTo>
                          <a:pt x="785" y="366"/>
                          <a:pt x="817" y="394"/>
                          <a:pt x="830" y="414"/>
                        </a:cubicBezTo>
                        <a:cubicBezTo>
                          <a:pt x="835" y="422"/>
                          <a:pt x="841" y="430"/>
                          <a:pt x="846" y="438"/>
                        </a:cubicBezTo>
                        <a:cubicBezTo>
                          <a:pt x="849" y="442"/>
                          <a:pt x="854" y="450"/>
                          <a:pt x="854" y="450"/>
                        </a:cubicBezTo>
                        <a:cubicBezTo>
                          <a:pt x="853" y="457"/>
                          <a:pt x="855" y="466"/>
                          <a:pt x="850" y="470"/>
                        </a:cubicBezTo>
                        <a:cubicBezTo>
                          <a:pt x="844" y="475"/>
                          <a:pt x="831" y="451"/>
                          <a:pt x="830" y="450"/>
                        </a:cubicBezTo>
                        <a:cubicBezTo>
                          <a:pt x="811" y="431"/>
                          <a:pt x="789" y="421"/>
                          <a:pt x="774" y="398"/>
                        </a:cubicBezTo>
                        <a:cubicBezTo>
                          <a:pt x="769" y="379"/>
                          <a:pt x="766" y="371"/>
                          <a:pt x="746" y="378"/>
                        </a:cubicBezTo>
                        <a:cubicBezTo>
                          <a:pt x="717" y="368"/>
                          <a:pt x="730" y="368"/>
                          <a:pt x="706" y="374"/>
                        </a:cubicBezTo>
                        <a:cubicBezTo>
                          <a:pt x="688" y="402"/>
                          <a:pt x="699" y="395"/>
                          <a:pt x="678" y="402"/>
                        </a:cubicBezTo>
                        <a:cubicBezTo>
                          <a:pt x="654" y="386"/>
                          <a:pt x="650" y="390"/>
                          <a:pt x="618" y="394"/>
                        </a:cubicBezTo>
                        <a:cubicBezTo>
                          <a:pt x="607" y="411"/>
                          <a:pt x="601" y="426"/>
                          <a:pt x="590" y="442"/>
                        </a:cubicBezTo>
                        <a:cubicBezTo>
                          <a:pt x="600" y="471"/>
                          <a:pt x="593" y="459"/>
                          <a:pt x="606" y="478"/>
                        </a:cubicBezTo>
                        <a:cubicBezTo>
                          <a:pt x="593" y="518"/>
                          <a:pt x="622" y="548"/>
                          <a:pt x="642" y="578"/>
                        </a:cubicBezTo>
                        <a:cubicBezTo>
                          <a:pt x="651" y="591"/>
                          <a:pt x="651" y="601"/>
                          <a:pt x="666" y="606"/>
                        </a:cubicBezTo>
                        <a:cubicBezTo>
                          <a:pt x="680" y="627"/>
                          <a:pt x="691" y="623"/>
                          <a:pt x="710" y="610"/>
                        </a:cubicBezTo>
                        <a:cubicBezTo>
                          <a:pt x="729" y="616"/>
                          <a:pt x="729" y="606"/>
                          <a:pt x="734" y="590"/>
                        </a:cubicBezTo>
                        <a:cubicBezTo>
                          <a:pt x="735" y="577"/>
                          <a:pt x="731" y="562"/>
                          <a:pt x="738" y="550"/>
                        </a:cubicBezTo>
                        <a:cubicBezTo>
                          <a:pt x="742" y="543"/>
                          <a:pt x="762" y="542"/>
                          <a:pt x="762" y="542"/>
                        </a:cubicBezTo>
                        <a:cubicBezTo>
                          <a:pt x="783" y="547"/>
                          <a:pt x="786" y="552"/>
                          <a:pt x="774" y="570"/>
                        </a:cubicBezTo>
                        <a:cubicBezTo>
                          <a:pt x="779" y="590"/>
                          <a:pt x="790" y="605"/>
                          <a:pt x="770" y="618"/>
                        </a:cubicBezTo>
                        <a:cubicBezTo>
                          <a:pt x="769" y="622"/>
                          <a:pt x="764" y="626"/>
                          <a:pt x="766" y="630"/>
                        </a:cubicBezTo>
                        <a:cubicBezTo>
                          <a:pt x="768" y="634"/>
                          <a:pt x="775" y="634"/>
                          <a:pt x="778" y="638"/>
                        </a:cubicBezTo>
                        <a:cubicBezTo>
                          <a:pt x="788" y="651"/>
                          <a:pt x="786" y="660"/>
                          <a:pt x="802" y="670"/>
                        </a:cubicBezTo>
                        <a:cubicBezTo>
                          <a:pt x="810" y="667"/>
                          <a:pt x="818" y="665"/>
                          <a:pt x="826" y="662"/>
                        </a:cubicBezTo>
                        <a:cubicBezTo>
                          <a:pt x="830" y="661"/>
                          <a:pt x="838" y="658"/>
                          <a:pt x="838" y="658"/>
                        </a:cubicBezTo>
                        <a:cubicBezTo>
                          <a:pt x="857" y="664"/>
                          <a:pt x="864" y="680"/>
                          <a:pt x="870" y="698"/>
                        </a:cubicBezTo>
                        <a:cubicBezTo>
                          <a:pt x="859" y="731"/>
                          <a:pt x="887" y="794"/>
                          <a:pt x="922" y="806"/>
                        </a:cubicBezTo>
                        <a:cubicBezTo>
                          <a:pt x="938" y="801"/>
                          <a:pt x="941" y="792"/>
                          <a:pt x="958" y="798"/>
                        </a:cubicBezTo>
                        <a:cubicBezTo>
                          <a:pt x="984" y="837"/>
                          <a:pt x="928" y="784"/>
                          <a:pt x="942" y="826"/>
                        </a:cubicBezTo>
                        <a:cubicBezTo>
                          <a:pt x="936" y="844"/>
                          <a:pt x="930" y="844"/>
                          <a:pt x="914" y="834"/>
                        </a:cubicBezTo>
                        <a:cubicBezTo>
                          <a:pt x="903" y="817"/>
                          <a:pt x="890" y="821"/>
                          <a:pt x="874" y="810"/>
                        </a:cubicBezTo>
                        <a:cubicBezTo>
                          <a:pt x="851" y="776"/>
                          <a:pt x="882" y="816"/>
                          <a:pt x="854" y="794"/>
                        </a:cubicBezTo>
                        <a:cubicBezTo>
                          <a:pt x="843" y="785"/>
                          <a:pt x="840" y="768"/>
                          <a:pt x="830" y="758"/>
                        </a:cubicBezTo>
                        <a:cubicBezTo>
                          <a:pt x="824" y="739"/>
                          <a:pt x="817" y="724"/>
                          <a:pt x="798" y="718"/>
                        </a:cubicBezTo>
                        <a:cubicBezTo>
                          <a:pt x="791" y="696"/>
                          <a:pt x="800" y="712"/>
                          <a:pt x="778" y="710"/>
                        </a:cubicBezTo>
                        <a:cubicBezTo>
                          <a:pt x="767" y="709"/>
                          <a:pt x="746" y="702"/>
                          <a:pt x="746" y="702"/>
                        </a:cubicBezTo>
                        <a:cubicBezTo>
                          <a:pt x="729" y="691"/>
                          <a:pt x="720" y="674"/>
                          <a:pt x="702" y="662"/>
                        </a:cubicBezTo>
                        <a:cubicBezTo>
                          <a:pt x="694" y="665"/>
                          <a:pt x="687" y="673"/>
                          <a:pt x="678" y="674"/>
                        </a:cubicBezTo>
                        <a:cubicBezTo>
                          <a:pt x="657" y="677"/>
                          <a:pt x="630" y="657"/>
                          <a:pt x="614" y="646"/>
                        </a:cubicBezTo>
                        <a:cubicBezTo>
                          <a:pt x="600" y="637"/>
                          <a:pt x="580" y="639"/>
                          <a:pt x="566" y="630"/>
                        </a:cubicBezTo>
                        <a:cubicBezTo>
                          <a:pt x="546" y="617"/>
                          <a:pt x="525" y="607"/>
                          <a:pt x="506" y="594"/>
                        </a:cubicBezTo>
                        <a:cubicBezTo>
                          <a:pt x="513" y="572"/>
                          <a:pt x="509" y="551"/>
                          <a:pt x="490" y="538"/>
                        </a:cubicBezTo>
                        <a:cubicBezTo>
                          <a:pt x="485" y="522"/>
                          <a:pt x="476" y="515"/>
                          <a:pt x="462" y="506"/>
                        </a:cubicBezTo>
                        <a:cubicBezTo>
                          <a:pt x="441" y="474"/>
                          <a:pt x="469" y="513"/>
                          <a:pt x="442" y="486"/>
                        </a:cubicBezTo>
                        <a:cubicBezTo>
                          <a:pt x="436" y="480"/>
                          <a:pt x="436" y="468"/>
                          <a:pt x="430" y="462"/>
                        </a:cubicBezTo>
                        <a:cubicBezTo>
                          <a:pt x="427" y="459"/>
                          <a:pt x="422" y="459"/>
                          <a:pt x="418" y="458"/>
                        </a:cubicBezTo>
                        <a:cubicBezTo>
                          <a:pt x="407" y="447"/>
                          <a:pt x="382" y="430"/>
                          <a:pt x="382" y="430"/>
                        </a:cubicBezTo>
                        <a:cubicBezTo>
                          <a:pt x="371" y="413"/>
                          <a:pt x="358" y="399"/>
                          <a:pt x="346" y="382"/>
                        </a:cubicBezTo>
                        <a:cubicBezTo>
                          <a:pt x="344" y="378"/>
                          <a:pt x="345" y="373"/>
                          <a:pt x="342" y="370"/>
                        </a:cubicBezTo>
                        <a:cubicBezTo>
                          <a:pt x="339" y="367"/>
                          <a:pt x="334" y="367"/>
                          <a:pt x="330" y="366"/>
                        </a:cubicBezTo>
                        <a:cubicBezTo>
                          <a:pt x="322" y="390"/>
                          <a:pt x="342" y="398"/>
                          <a:pt x="354" y="414"/>
                        </a:cubicBezTo>
                        <a:cubicBezTo>
                          <a:pt x="368" y="432"/>
                          <a:pt x="372" y="446"/>
                          <a:pt x="390" y="458"/>
                        </a:cubicBezTo>
                        <a:cubicBezTo>
                          <a:pt x="409" y="487"/>
                          <a:pt x="399" y="475"/>
                          <a:pt x="418" y="494"/>
                        </a:cubicBezTo>
                        <a:cubicBezTo>
                          <a:pt x="423" y="510"/>
                          <a:pt x="428" y="517"/>
                          <a:pt x="442" y="526"/>
                        </a:cubicBezTo>
                        <a:cubicBezTo>
                          <a:pt x="450" y="550"/>
                          <a:pt x="432" y="533"/>
                          <a:pt x="422" y="526"/>
                        </a:cubicBezTo>
                        <a:cubicBezTo>
                          <a:pt x="399" y="492"/>
                          <a:pt x="430" y="532"/>
                          <a:pt x="402" y="510"/>
                        </a:cubicBezTo>
                        <a:cubicBezTo>
                          <a:pt x="398" y="507"/>
                          <a:pt x="397" y="501"/>
                          <a:pt x="394" y="498"/>
                        </a:cubicBezTo>
                        <a:cubicBezTo>
                          <a:pt x="391" y="495"/>
                          <a:pt x="386" y="493"/>
                          <a:pt x="382" y="490"/>
                        </a:cubicBezTo>
                        <a:cubicBezTo>
                          <a:pt x="377" y="474"/>
                          <a:pt x="370" y="471"/>
                          <a:pt x="354" y="466"/>
                        </a:cubicBezTo>
                        <a:cubicBezTo>
                          <a:pt x="344" y="452"/>
                          <a:pt x="340" y="447"/>
                          <a:pt x="346" y="430"/>
                        </a:cubicBezTo>
                        <a:cubicBezTo>
                          <a:pt x="338" y="418"/>
                          <a:pt x="314" y="402"/>
                          <a:pt x="314" y="402"/>
                        </a:cubicBezTo>
                        <a:cubicBezTo>
                          <a:pt x="306" y="390"/>
                          <a:pt x="298" y="378"/>
                          <a:pt x="290" y="366"/>
                        </a:cubicBezTo>
                        <a:cubicBezTo>
                          <a:pt x="284" y="357"/>
                          <a:pt x="273" y="354"/>
                          <a:pt x="266" y="346"/>
                        </a:cubicBezTo>
                        <a:cubicBezTo>
                          <a:pt x="263" y="342"/>
                          <a:pt x="262" y="337"/>
                          <a:pt x="258" y="334"/>
                        </a:cubicBezTo>
                        <a:cubicBezTo>
                          <a:pt x="243" y="324"/>
                          <a:pt x="225" y="324"/>
                          <a:pt x="210" y="314"/>
                        </a:cubicBezTo>
                        <a:cubicBezTo>
                          <a:pt x="201" y="300"/>
                          <a:pt x="194" y="291"/>
                          <a:pt x="178" y="286"/>
                        </a:cubicBezTo>
                        <a:cubicBezTo>
                          <a:pt x="160" y="260"/>
                          <a:pt x="192" y="247"/>
                          <a:pt x="154" y="238"/>
                        </a:cubicBezTo>
                        <a:cubicBezTo>
                          <a:pt x="111" y="209"/>
                          <a:pt x="106" y="149"/>
                          <a:pt x="90" y="102"/>
                        </a:cubicBezTo>
                        <a:cubicBezTo>
                          <a:pt x="86" y="90"/>
                          <a:pt x="76" y="73"/>
                          <a:pt x="66" y="66"/>
                        </a:cubicBezTo>
                        <a:cubicBezTo>
                          <a:pt x="58" y="60"/>
                          <a:pt x="42" y="50"/>
                          <a:pt x="42" y="50"/>
                        </a:cubicBezTo>
                        <a:cubicBezTo>
                          <a:pt x="39" y="46"/>
                          <a:pt x="38" y="41"/>
                          <a:pt x="34" y="38"/>
                        </a:cubicBezTo>
                        <a:cubicBezTo>
                          <a:pt x="27" y="34"/>
                          <a:pt x="10" y="30"/>
                          <a:pt x="10" y="30"/>
                        </a:cubicBezTo>
                        <a:cubicBezTo>
                          <a:pt x="0" y="1"/>
                          <a:pt x="31" y="17"/>
                          <a:pt x="46" y="22"/>
                        </a:cubicBezTo>
                        <a:cubicBezTo>
                          <a:pt x="65" y="51"/>
                          <a:pt x="61" y="41"/>
                          <a:pt x="86" y="58"/>
                        </a:cubicBezTo>
                        <a:cubicBezTo>
                          <a:pt x="94" y="70"/>
                          <a:pt x="94" y="93"/>
                          <a:pt x="102" y="70"/>
                        </a:cubicBezTo>
                        <a:cubicBezTo>
                          <a:pt x="95" y="49"/>
                          <a:pt x="82" y="62"/>
                          <a:pt x="82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25" name="Freeform 32">
                    <a:extLst>
                      <a:ext uri="{FF2B5EF4-FFF2-40B4-BE49-F238E27FC236}">
                        <a16:creationId xmlns:a16="http://schemas.microsoft.com/office/drawing/2014/main" id="{2769EB9D-DA54-7152-F97B-E2FCF19724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405" y="445"/>
                    <a:ext cx="15" cy="16"/>
                  </a:xfrm>
                  <a:custGeom>
                    <a:avLst/>
                    <a:gdLst>
                      <a:gd name="T0" fmla="*/ 0 w 36"/>
                      <a:gd name="T1" fmla="*/ 0 h 48"/>
                      <a:gd name="T2" fmla="*/ 0 w 36"/>
                      <a:gd name="T3" fmla="*/ 0 h 48"/>
                      <a:gd name="T4" fmla="*/ 0 w 36"/>
                      <a:gd name="T5" fmla="*/ 0 h 4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6" h="48">
                        <a:moveTo>
                          <a:pt x="6" y="28"/>
                        </a:moveTo>
                        <a:cubicBezTo>
                          <a:pt x="25" y="0"/>
                          <a:pt x="36" y="31"/>
                          <a:pt x="10" y="48"/>
                        </a:cubicBezTo>
                        <a:cubicBezTo>
                          <a:pt x="0" y="34"/>
                          <a:pt x="0" y="40"/>
                          <a:pt x="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26" name="Freeform 33">
                    <a:extLst>
                      <a:ext uri="{FF2B5EF4-FFF2-40B4-BE49-F238E27FC236}">
                        <a16:creationId xmlns:a16="http://schemas.microsoft.com/office/drawing/2014/main" id="{C17CADF2-3014-9CE7-8777-F972800158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93" y="439"/>
                    <a:ext cx="16" cy="12"/>
                  </a:xfrm>
                  <a:custGeom>
                    <a:avLst/>
                    <a:gdLst>
                      <a:gd name="T0" fmla="*/ 0 w 36"/>
                      <a:gd name="T1" fmla="*/ 0 h 37"/>
                      <a:gd name="T2" fmla="*/ 0 w 36"/>
                      <a:gd name="T3" fmla="*/ 0 h 37"/>
                      <a:gd name="T4" fmla="*/ 0 w 36"/>
                      <a:gd name="T5" fmla="*/ 0 h 37"/>
                      <a:gd name="T6" fmla="*/ 0 w 36"/>
                      <a:gd name="T7" fmla="*/ 0 h 37"/>
                      <a:gd name="T8" fmla="*/ 0 w 36"/>
                      <a:gd name="T9" fmla="*/ 0 h 3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37">
                        <a:moveTo>
                          <a:pt x="0" y="5"/>
                        </a:moveTo>
                        <a:cubicBezTo>
                          <a:pt x="4" y="4"/>
                          <a:pt x="8" y="0"/>
                          <a:pt x="12" y="1"/>
                        </a:cubicBezTo>
                        <a:cubicBezTo>
                          <a:pt x="21" y="4"/>
                          <a:pt x="36" y="17"/>
                          <a:pt x="36" y="17"/>
                        </a:cubicBezTo>
                        <a:cubicBezTo>
                          <a:pt x="29" y="37"/>
                          <a:pt x="22" y="26"/>
                          <a:pt x="8" y="17"/>
                        </a:cubicBezTo>
                        <a:cubicBezTo>
                          <a:pt x="5" y="13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27" name="Freeform 34">
                    <a:extLst>
                      <a:ext uri="{FF2B5EF4-FFF2-40B4-BE49-F238E27FC236}">
                        <a16:creationId xmlns:a16="http://schemas.microsoft.com/office/drawing/2014/main" id="{7066548A-C478-04CC-1E11-8866F09D72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878" y="406"/>
                    <a:ext cx="73" cy="33"/>
                  </a:xfrm>
                  <a:custGeom>
                    <a:avLst/>
                    <a:gdLst>
                      <a:gd name="T0" fmla="*/ 0 w 170"/>
                      <a:gd name="T1" fmla="*/ 0 h 96"/>
                      <a:gd name="T2" fmla="*/ 0 w 170"/>
                      <a:gd name="T3" fmla="*/ 0 h 96"/>
                      <a:gd name="T4" fmla="*/ 0 w 170"/>
                      <a:gd name="T5" fmla="*/ 0 h 96"/>
                      <a:gd name="T6" fmla="*/ 0 w 170"/>
                      <a:gd name="T7" fmla="*/ 0 h 96"/>
                      <a:gd name="T8" fmla="*/ 0 w 170"/>
                      <a:gd name="T9" fmla="*/ 0 h 96"/>
                      <a:gd name="T10" fmla="*/ 0 w 170"/>
                      <a:gd name="T11" fmla="*/ 0 h 96"/>
                      <a:gd name="T12" fmla="*/ 0 w 170"/>
                      <a:gd name="T13" fmla="*/ 0 h 96"/>
                      <a:gd name="T14" fmla="*/ 0 w 170"/>
                      <a:gd name="T15" fmla="*/ 0 h 96"/>
                      <a:gd name="T16" fmla="*/ 0 w 170"/>
                      <a:gd name="T17" fmla="*/ 0 h 96"/>
                      <a:gd name="T18" fmla="*/ 0 w 170"/>
                      <a:gd name="T19" fmla="*/ 0 h 96"/>
                      <a:gd name="T20" fmla="*/ 0 w 170"/>
                      <a:gd name="T21" fmla="*/ 0 h 96"/>
                      <a:gd name="T22" fmla="*/ 0 w 170"/>
                      <a:gd name="T23" fmla="*/ 0 h 9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0" h="96">
                        <a:moveTo>
                          <a:pt x="0" y="49"/>
                        </a:moveTo>
                        <a:cubicBezTo>
                          <a:pt x="5" y="33"/>
                          <a:pt x="12" y="30"/>
                          <a:pt x="28" y="25"/>
                        </a:cubicBezTo>
                        <a:cubicBezTo>
                          <a:pt x="20" y="0"/>
                          <a:pt x="42" y="16"/>
                          <a:pt x="56" y="21"/>
                        </a:cubicBezTo>
                        <a:cubicBezTo>
                          <a:pt x="56" y="21"/>
                          <a:pt x="77" y="6"/>
                          <a:pt x="80" y="9"/>
                        </a:cubicBezTo>
                        <a:cubicBezTo>
                          <a:pt x="85" y="14"/>
                          <a:pt x="71" y="23"/>
                          <a:pt x="64" y="25"/>
                        </a:cubicBezTo>
                        <a:cubicBezTo>
                          <a:pt x="82" y="37"/>
                          <a:pt x="103" y="42"/>
                          <a:pt x="124" y="49"/>
                        </a:cubicBezTo>
                        <a:cubicBezTo>
                          <a:pt x="136" y="53"/>
                          <a:pt x="160" y="65"/>
                          <a:pt x="160" y="65"/>
                        </a:cubicBezTo>
                        <a:cubicBezTo>
                          <a:pt x="170" y="96"/>
                          <a:pt x="134" y="83"/>
                          <a:pt x="116" y="77"/>
                        </a:cubicBezTo>
                        <a:cubicBezTo>
                          <a:pt x="109" y="57"/>
                          <a:pt x="116" y="66"/>
                          <a:pt x="88" y="57"/>
                        </a:cubicBezTo>
                        <a:cubicBezTo>
                          <a:pt x="84" y="56"/>
                          <a:pt x="76" y="53"/>
                          <a:pt x="76" y="53"/>
                        </a:cubicBezTo>
                        <a:cubicBezTo>
                          <a:pt x="57" y="34"/>
                          <a:pt x="53" y="37"/>
                          <a:pt x="24" y="41"/>
                        </a:cubicBezTo>
                        <a:cubicBezTo>
                          <a:pt x="9" y="51"/>
                          <a:pt x="17" y="49"/>
                          <a:pt x="0" y="4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28" name="Freeform 35">
                    <a:extLst>
                      <a:ext uri="{FF2B5EF4-FFF2-40B4-BE49-F238E27FC236}">
                        <a16:creationId xmlns:a16="http://schemas.microsoft.com/office/drawing/2014/main" id="{D5BCF34D-3806-6523-95FC-52B12913FA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55" y="433"/>
                    <a:ext cx="59" cy="15"/>
                  </a:xfrm>
                  <a:custGeom>
                    <a:avLst/>
                    <a:gdLst>
                      <a:gd name="T0" fmla="*/ 0 w 138"/>
                      <a:gd name="T1" fmla="*/ 0 h 44"/>
                      <a:gd name="T2" fmla="*/ 0 w 138"/>
                      <a:gd name="T3" fmla="*/ 0 h 44"/>
                      <a:gd name="T4" fmla="*/ 0 w 138"/>
                      <a:gd name="T5" fmla="*/ 0 h 44"/>
                      <a:gd name="T6" fmla="*/ 0 w 138"/>
                      <a:gd name="T7" fmla="*/ 0 h 44"/>
                      <a:gd name="T8" fmla="*/ 0 w 138"/>
                      <a:gd name="T9" fmla="*/ 0 h 44"/>
                      <a:gd name="T10" fmla="*/ 0 w 138"/>
                      <a:gd name="T11" fmla="*/ 0 h 44"/>
                      <a:gd name="T12" fmla="*/ 0 w 138"/>
                      <a:gd name="T13" fmla="*/ 0 h 44"/>
                      <a:gd name="T14" fmla="*/ 0 w 138"/>
                      <a:gd name="T15" fmla="*/ 0 h 44"/>
                      <a:gd name="T16" fmla="*/ 0 w 138"/>
                      <a:gd name="T17" fmla="*/ 0 h 4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38" h="44">
                        <a:moveTo>
                          <a:pt x="0" y="0"/>
                        </a:moveTo>
                        <a:cubicBezTo>
                          <a:pt x="19" y="3"/>
                          <a:pt x="35" y="10"/>
                          <a:pt x="52" y="4"/>
                        </a:cubicBezTo>
                        <a:cubicBezTo>
                          <a:pt x="87" y="11"/>
                          <a:pt x="61" y="15"/>
                          <a:pt x="88" y="24"/>
                        </a:cubicBezTo>
                        <a:cubicBezTo>
                          <a:pt x="96" y="23"/>
                          <a:pt x="104" y="19"/>
                          <a:pt x="112" y="20"/>
                        </a:cubicBezTo>
                        <a:cubicBezTo>
                          <a:pt x="138" y="23"/>
                          <a:pt x="118" y="41"/>
                          <a:pt x="108" y="44"/>
                        </a:cubicBezTo>
                        <a:cubicBezTo>
                          <a:pt x="78" y="34"/>
                          <a:pt x="92" y="34"/>
                          <a:pt x="64" y="40"/>
                        </a:cubicBezTo>
                        <a:cubicBezTo>
                          <a:pt x="41" y="37"/>
                          <a:pt x="22" y="41"/>
                          <a:pt x="0" y="36"/>
                        </a:cubicBezTo>
                        <a:cubicBezTo>
                          <a:pt x="6" y="11"/>
                          <a:pt x="7" y="27"/>
                          <a:pt x="28" y="20"/>
                        </a:cubicBezTo>
                        <a:cubicBezTo>
                          <a:pt x="17" y="13"/>
                          <a:pt x="0" y="13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29" name="Freeform 36">
                    <a:extLst>
                      <a:ext uri="{FF2B5EF4-FFF2-40B4-BE49-F238E27FC236}">
                        <a16:creationId xmlns:a16="http://schemas.microsoft.com/office/drawing/2014/main" id="{8CA64F97-0E4B-E05C-58A9-B016C9813E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24" y="441"/>
                    <a:ext cx="24" cy="14"/>
                  </a:xfrm>
                  <a:custGeom>
                    <a:avLst/>
                    <a:gdLst>
                      <a:gd name="T0" fmla="*/ 0 w 57"/>
                      <a:gd name="T1" fmla="*/ 0 h 42"/>
                      <a:gd name="T2" fmla="*/ 0 w 57"/>
                      <a:gd name="T3" fmla="*/ 0 h 42"/>
                      <a:gd name="T4" fmla="*/ 0 w 57"/>
                      <a:gd name="T5" fmla="*/ 0 h 4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57" h="42">
                        <a:moveTo>
                          <a:pt x="17" y="25"/>
                        </a:moveTo>
                        <a:cubicBezTo>
                          <a:pt x="0" y="0"/>
                          <a:pt x="21" y="9"/>
                          <a:pt x="37" y="13"/>
                        </a:cubicBezTo>
                        <a:cubicBezTo>
                          <a:pt x="57" y="42"/>
                          <a:pt x="30" y="25"/>
                          <a:pt x="1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30" name="Freeform 37">
                    <a:extLst>
                      <a:ext uri="{FF2B5EF4-FFF2-40B4-BE49-F238E27FC236}">
                        <a16:creationId xmlns:a16="http://schemas.microsoft.com/office/drawing/2014/main" id="{BAAC27DC-1C24-A13F-D9FF-4E9ED69456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08" y="398"/>
                    <a:ext cx="16" cy="18"/>
                  </a:xfrm>
                  <a:custGeom>
                    <a:avLst/>
                    <a:gdLst>
                      <a:gd name="T0" fmla="*/ 0 w 39"/>
                      <a:gd name="T1" fmla="*/ 0 h 52"/>
                      <a:gd name="T2" fmla="*/ 0 w 39"/>
                      <a:gd name="T3" fmla="*/ 0 h 52"/>
                      <a:gd name="T4" fmla="*/ 0 w 39"/>
                      <a:gd name="T5" fmla="*/ 0 h 5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9" h="52">
                        <a:moveTo>
                          <a:pt x="19" y="32"/>
                        </a:moveTo>
                        <a:cubicBezTo>
                          <a:pt x="13" y="14"/>
                          <a:pt x="0" y="13"/>
                          <a:pt x="19" y="0"/>
                        </a:cubicBezTo>
                        <a:cubicBezTo>
                          <a:pt x="23" y="5"/>
                          <a:pt x="39" y="52"/>
                          <a:pt x="19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31" name="Freeform 38">
                    <a:extLst>
                      <a:ext uri="{FF2B5EF4-FFF2-40B4-BE49-F238E27FC236}">
                        <a16:creationId xmlns:a16="http://schemas.microsoft.com/office/drawing/2014/main" id="{37BD81B6-4390-B8D8-DEA0-E2DB7840A5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035" y="452"/>
                    <a:ext cx="19" cy="27"/>
                  </a:xfrm>
                  <a:custGeom>
                    <a:avLst/>
                    <a:gdLst>
                      <a:gd name="T0" fmla="*/ 0 w 44"/>
                      <a:gd name="T1" fmla="*/ 0 h 80"/>
                      <a:gd name="T2" fmla="*/ 0 w 44"/>
                      <a:gd name="T3" fmla="*/ 0 h 80"/>
                      <a:gd name="T4" fmla="*/ 0 w 44"/>
                      <a:gd name="T5" fmla="*/ 0 h 80"/>
                      <a:gd name="T6" fmla="*/ 0 w 44"/>
                      <a:gd name="T7" fmla="*/ 0 h 80"/>
                      <a:gd name="T8" fmla="*/ 0 w 44"/>
                      <a:gd name="T9" fmla="*/ 0 h 80"/>
                      <a:gd name="T10" fmla="*/ 0 w 44"/>
                      <a:gd name="T11" fmla="*/ 0 h 80"/>
                      <a:gd name="T12" fmla="*/ 0 w 44"/>
                      <a:gd name="T13" fmla="*/ 0 h 8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44" h="80">
                        <a:moveTo>
                          <a:pt x="4" y="9"/>
                        </a:moveTo>
                        <a:cubicBezTo>
                          <a:pt x="9" y="17"/>
                          <a:pt x="18" y="24"/>
                          <a:pt x="20" y="33"/>
                        </a:cubicBezTo>
                        <a:cubicBezTo>
                          <a:pt x="21" y="38"/>
                          <a:pt x="21" y="45"/>
                          <a:pt x="24" y="49"/>
                        </a:cubicBezTo>
                        <a:cubicBezTo>
                          <a:pt x="27" y="52"/>
                          <a:pt x="32" y="52"/>
                          <a:pt x="36" y="53"/>
                        </a:cubicBezTo>
                        <a:cubicBezTo>
                          <a:pt x="41" y="68"/>
                          <a:pt x="44" y="80"/>
                          <a:pt x="24" y="73"/>
                        </a:cubicBezTo>
                        <a:cubicBezTo>
                          <a:pt x="19" y="55"/>
                          <a:pt x="11" y="37"/>
                          <a:pt x="0" y="21"/>
                        </a:cubicBezTo>
                        <a:cubicBezTo>
                          <a:pt x="4" y="4"/>
                          <a:pt x="4" y="0"/>
                          <a:pt x="4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32" name="Freeform 39">
                    <a:extLst>
                      <a:ext uri="{FF2B5EF4-FFF2-40B4-BE49-F238E27FC236}">
                        <a16:creationId xmlns:a16="http://schemas.microsoft.com/office/drawing/2014/main" id="{13E558C6-5BFB-26A3-6DE4-FA166405B4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696" y="247"/>
                    <a:ext cx="205" cy="41"/>
                  </a:xfrm>
                  <a:custGeom>
                    <a:avLst/>
                    <a:gdLst>
                      <a:gd name="T0" fmla="*/ 1 w 323"/>
                      <a:gd name="T1" fmla="*/ 1 h 64"/>
                      <a:gd name="T2" fmla="*/ 1 w 323"/>
                      <a:gd name="T3" fmla="*/ 1 h 64"/>
                      <a:gd name="T4" fmla="*/ 1 w 323"/>
                      <a:gd name="T5" fmla="*/ 0 h 64"/>
                      <a:gd name="T6" fmla="*/ 1 w 323"/>
                      <a:gd name="T7" fmla="*/ 0 h 64"/>
                      <a:gd name="T8" fmla="*/ 1 w 323"/>
                      <a:gd name="T9" fmla="*/ 1 h 64"/>
                      <a:gd name="T10" fmla="*/ 1 w 323"/>
                      <a:gd name="T11" fmla="*/ 1 h 64"/>
                      <a:gd name="T12" fmla="*/ 1 w 323"/>
                      <a:gd name="T13" fmla="*/ 1 h 64"/>
                      <a:gd name="T14" fmla="*/ 1 w 323"/>
                      <a:gd name="T15" fmla="*/ 1 h 64"/>
                      <a:gd name="T16" fmla="*/ 1 w 323"/>
                      <a:gd name="T17" fmla="*/ 1 h 64"/>
                      <a:gd name="T18" fmla="*/ 1 w 323"/>
                      <a:gd name="T19" fmla="*/ 1 h 64"/>
                      <a:gd name="T20" fmla="*/ 1 w 323"/>
                      <a:gd name="T21" fmla="*/ 1 h 64"/>
                      <a:gd name="T22" fmla="*/ 1 w 323"/>
                      <a:gd name="T23" fmla="*/ 1 h 64"/>
                      <a:gd name="T24" fmla="*/ 1 w 323"/>
                      <a:gd name="T25" fmla="*/ 1 h 64"/>
                      <a:gd name="T26" fmla="*/ 1 w 323"/>
                      <a:gd name="T27" fmla="*/ 1 h 64"/>
                      <a:gd name="T28" fmla="*/ 1 w 323"/>
                      <a:gd name="T29" fmla="*/ 1 h 64"/>
                      <a:gd name="T30" fmla="*/ 1 w 323"/>
                      <a:gd name="T31" fmla="*/ 1 h 64"/>
                      <a:gd name="T32" fmla="*/ 1 w 323"/>
                      <a:gd name="T33" fmla="*/ 1 h 64"/>
                      <a:gd name="T34" fmla="*/ 1 w 323"/>
                      <a:gd name="T35" fmla="*/ 1 h 64"/>
                      <a:gd name="T36" fmla="*/ 1 w 323"/>
                      <a:gd name="T37" fmla="*/ 1 h 64"/>
                      <a:gd name="T38" fmla="*/ 1 w 323"/>
                      <a:gd name="T39" fmla="*/ 1 h 64"/>
                      <a:gd name="T40" fmla="*/ 1 w 323"/>
                      <a:gd name="T41" fmla="*/ 1 h 64"/>
                      <a:gd name="T42" fmla="*/ 1 w 323"/>
                      <a:gd name="T43" fmla="*/ 1 h 64"/>
                      <a:gd name="T44" fmla="*/ 1 w 323"/>
                      <a:gd name="T45" fmla="*/ 1 h 64"/>
                      <a:gd name="T46" fmla="*/ 1 w 323"/>
                      <a:gd name="T47" fmla="*/ 1 h 64"/>
                      <a:gd name="T48" fmla="*/ 1 w 323"/>
                      <a:gd name="T49" fmla="*/ 1 h 64"/>
                      <a:gd name="T50" fmla="*/ 1 w 323"/>
                      <a:gd name="T51" fmla="*/ 1 h 64"/>
                      <a:gd name="T52" fmla="*/ 1 w 323"/>
                      <a:gd name="T53" fmla="*/ 0 h 64"/>
                      <a:gd name="T54" fmla="*/ 1 w 323"/>
                      <a:gd name="T55" fmla="*/ 1 h 64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23" h="64">
                        <a:moveTo>
                          <a:pt x="220" y="1"/>
                        </a:moveTo>
                        <a:cubicBezTo>
                          <a:pt x="215" y="12"/>
                          <a:pt x="225" y="17"/>
                          <a:pt x="231" y="8"/>
                        </a:cubicBezTo>
                        <a:cubicBezTo>
                          <a:pt x="235" y="0"/>
                          <a:pt x="229" y="7"/>
                          <a:pt x="235" y="0"/>
                        </a:cubicBezTo>
                        <a:lnTo>
                          <a:pt x="265" y="0"/>
                        </a:lnTo>
                        <a:cubicBezTo>
                          <a:pt x="277" y="6"/>
                          <a:pt x="276" y="11"/>
                          <a:pt x="287" y="17"/>
                        </a:cubicBezTo>
                        <a:cubicBezTo>
                          <a:pt x="308" y="11"/>
                          <a:pt x="293" y="7"/>
                          <a:pt x="319" y="10"/>
                        </a:cubicBezTo>
                        <a:cubicBezTo>
                          <a:pt x="323" y="19"/>
                          <a:pt x="321" y="22"/>
                          <a:pt x="314" y="29"/>
                        </a:cubicBezTo>
                        <a:cubicBezTo>
                          <a:pt x="312" y="39"/>
                          <a:pt x="313" y="50"/>
                          <a:pt x="298" y="46"/>
                        </a:cubicBezTo>
                        <a:cubicBezTo>
                          <a:pt x="297" y="40"/>
                          <a:pt x="298" y="34"/>
                          <a:pt x="295" y="29"/>
                        </a:cubicBezTo>
                        <a:cubicBezTo>
                          <a:pt x="294" y="27"/>
                          <a:pt x="290" y="31"/>
                          <a:pt x="287" y="31"/>
                        </a:cubicBezTo>
                        <a:cubicBezTo>
                          <a:pt x="284" y="31"/>
                          <a:pt x="282" y="30"/>
                          <a:pt x="279" y="29"/>
                        </a:cubicBezTo>
                        <a:cubicBezTo>
                          <a:pt x="274" y="27"/>
                          <a:pt x="263" y="21"/>
                          <a:pt x="263" y="21"/>
                        </a:cubicBezTo>
                        <a:cubicBezTo>
                          <a:pt x="249" y="23"/>
                          <a:pt x="241" y="31"/>
                          <a:pt x="228" y="38"/>
                        </a:cubicBezTo>
                        <a:cubicBezTo>
                          <a:pt x="220" y="41"/>
                          <a:pt x="209" y="42"/>
                          <a:pt x="201" y="44"/>
                        </a:cubicBezTo>
                        <a:cubicBezTo>
                          <a:pt x="193" y="54"/>
                          <a:pt x="200" y="53"/>
                          <a:pt x="212" y="57"/>
                        </a:cubicBezTo>
                        <a:cubicBezTo>
                          <a:pt x="200" y="62"/>
                          <a:pt x="199" y="57"/>
                          <a:pt x="188" y="63"/>
                        </a:cubicBezTo>
                        <a:cubicBezTo>
                          <a:pt x="181" y="62"/>
                          <a:pt x="174" y="64"/>
                          <a:pt x="169" y="61"/>
                        </a:cubicBezTo>
                        <a:cubicBezTo>
                          <a:pt x="166" y="59"/>
                          <a:pt x="175" y="59"/>
                          <a:pt x="177" y="57"/>
                        </a:cubicBezTo>
                        <a:cubicBezTo>
                          <a:pt x="181" y="48"/>
                          <a:pt x="149" y="28"/>
                          <a:pt x="171" y="40"/>
                        </a:cubicBezTo>
                        <a:cubicBezTo>
                          <a:pt x="184" y="55"/>
                          <a:pt x="184" y="36"/>
                          <a:pt x="169" y="31"/>
                        </a:cubicBezTo>
                        <a:cubicBezTo>
                          <a:pt x="167" y="27"/>
                          <a:pt x="167" y="22"/>
                          <a:pt x="158" y="23"/>
                        </a:cubicBezTo>
                        <a:cubicBezTo>
                          <a:pt x="153" y="23"/>
                          <a:pt x="142" y="27"/>
                          <a:pt x="142" y="27"/>
                        </a:cubicBezTo>
                        <a:cubicBezTo>
                          <a:pt x="136" y="39"/>
                          <a:pt x="143" y="31"/>
                          <a:pt x="134" y="27"/>
                        </a:cubicBezTo>
                        <a:cubicBezTo>
                          <a:pt x="130" y="25"/>
                          <a:pt x="126" y="25"/>
                          <a:pt x="123" y="25"/>
                        </a:cubicBezTo>
                        <a:cubicBezTo>
                          <a:pt x="117" y="11"/>
                          <a:pt x="100" y="6"/>
                          <a:pt x="83" y="2"/>
                        </a:cubicBezTo>
                        <a:cubicBezTo>
                          <a:pt x="70" y="4"/>
                          <a:pt x="69" y="9"/>
                          <a:pt x="59" y="14"/>
                        </a:cubicBezTo>
                        <a:cubicBezTo>
                          <a:pt x="45" y="14"/>
                          <a:pt x="0" y="12"/>
                          <a:pt x="1" y="0"/>
                        </a:cubicBezTo>
                        <a:lnTo>
                          <a:pt x="220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33" name="Freeform 40">
                    <a:extLst>
                      <a:ext uri="{FF2B5EF4-FFF2-40B4-BE49-F238E27FC236}">
                        <a16:creationId xmlns:a16="http://schemas.microsoft.com/office/drawing/2014/main" id="{5AB8D8C1-3705-5D70-358C-52188D2B1E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15" y="246"/>
                    <a:ext cx="190" cy="20"/>
                  </a:xfrm>
                  <a:custGeom>
                    <a:avLst/>
                    <a:gdLst>
                      <a:gd name="T0" fmla="*/ 1 w 300"/>
                      <a:gd name="T1" fmla="*/ 1 h 31"/>
                      <a:gd name="T2" fmla="*/ 1 w 300"/>
                      <a:gd name="T3" fmla="*/ 1 h 31"/>
                      <a:gd name="T4" fmla="*/ 1 w 300"/>
                      <a:gd name="T5" fmla="*/ 0 h 31"/>
                      <a:gd name="T6" fmla="*/ 1 w 300"/>
                      <a:gd name="T7" fmla="*/ 1 h 31"/>
                      <a:gd name="T8" fmla="*/ 1 w 300"/>
                      <a:gd name="T9" fmla="*/ 1 h 31"/>
                      <a:gd name="T10" fmla="*/ 1 w 300"/>
                      <a:gd name="T11" fmla="*/ 1 h 3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300" h="31">
                        <a:moveTo>
                          <a:pt x="105" y="31"/>
                        </a:moveTo>
                        <a:cubicBezTo>
                          <a:pt x="83" y="19"/>
                          <a:pt x="0" y="6"/>
                          <a:pt x="30" y="1"/>
                        </a:cubicBezTo>
                        <a:lnTo>
                          <a:pt x="285" y="0"/>
                        </a:lnTo>
                        <a:cubicBezTo>
                          <a:pt x="296" y="4"/>
                          <a:pt x="300" y="5"/>
                          <a:pt x="296" y="14"/>
                        </a:cubicBezTo>
                        <a:cubicBezTo>
                          <a:pt x="285" y="11"/>
                          <a:pt x="276" y="16"/>
                          <a:pt x="264" y="16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34" name="Freeform 41">
                    <a:extLst>
                      <a:ext uri="{FF2B5EF4-FFF2-40B4-BE49-F238E27FC236}">
                        <a16:creationId xmlns:a16="http://schemas.microsoft.com/office/drawing/2014/main" id="{1F6336FC-D3D7-03A4-E8AC-D89BF45B99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96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35" name="Freeform 42">
                    <a:extLst>
                      <a:ext uri="{FF2B5EF4-FFF2-40B4-BE49-F238E27FC236}">
                        <a16:creationId xmlns:a16="http://schemas.microsoft.com/office/drawing/2014/main" id="{F5ACAC81-6674-EC6E-2495-24BFD8E347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06" y="246"/>
                    <a:ext cx="436" cy="152"/>
                  </a:xfrm>
                  <a:custGeom>
                    <a:avLst/>
                    <a:gdLst>
                      <a:gd name="T0" fmla="*/ 73 w 436"/>
                      <a:gd name="T1" fmla="*/ 1 h 152"/>
                      <a:gd name="T2" fmla="*/ 436 w 436"/>
                      <a:gd name="T3" fmla="*/ 0 h 152"/>
                      <a:gd name="T4" fmla="*/ 416 w 436"/>
                      <a:gd name="T5" fmla="*/ 54 h 152"/>
                      <a:gd name="T6" fmla="*/ 397 w 436"/>
                      <a:gd name="T7" fmla="*/ 68 h 152"/>
                      <a:gd name="T8" fmla="*/ 392 w 436"/>
                      <a:gd name="T9" fmla="*/ 70 h 152"/>
                      <a:gd name="T10" fmla="*/ 375 w 436"/>
                      <a:gd name="T11" fmla="*/ 73 h 152"/>
                      <a:gd name="T12" fmla="*/ 361 w 436"/>
                      <a:gd name="T13" fmla="*/ 88 h 152"/>
                      <a:gd name="T14" fmla="*/ 362 w 436"/>
                      <a:gd name="T15" fmla="*/ 99 h 152"/>
                      <a:gd name="T16" fmla="*/ 364 w 436"/>
                      <a:gd name="T17" fmla="*/ 107 h 152"/>
                      <a:gd name="T18" fmla="*/ 366 w 436"/>
                      <a:gd name="T19" fmla="*/ 113 h 152"/>
                      <a:gd name="T20" fmla="*/ 362 w 436"/>
                      <a:gd name="T21" fmla="*/ 122 h 152"/>
                      <a:gd name="T22" fmla="*/ 351 w 436"/>
                      <a:gd name="T23" fmla="*/ 120 h 152"/>
                      <a:gd name="T24" fmla="*/ 342 w 436"/>
                      <a:gd name="T25" fmla="*/ 129 h 152"/>
                      <a:gd name="T26" fmla="*/ 347 w 436"/>
                      <a:gd name="T27" fmla="*/ 105 h 152"/>
                      <a:gd name="T28" fmla="*/ 338 w 436"/>
                      <a:gd name="T29" fmla="*/ 100 h 152"/>
                      <a:gd name="T30" fmla="*/ 344 w 436"/>
                      <a:gd name="T31" fmla="*/ 93 h 152"/>
                      <a:gd name="T32" fmla="*/ 342 w 436"/>
                      <a:gd name="T33" fmla="*/ 89 h 152"/>
                      <a:gd name="T34" fmla="*/ 320 w 436"/>
                      <a:gd name="T35" fmla="*/ 94 h 152"/>
                      <a:gd name="T36" fmla="*/ 317 w 436"/>
                      <a:gd name="T37" fmla="*/ 85 h 152"/>
                      <a:gd name="T38" fmla="*/ 297 w 436"/>
                      <a:gd name="T39" fmla="*/ 94 h 152"/>
                      <a:gd name="T40" fmla="*/ 320 w 436"/>
                      <a:gd name="T41" fmla="*/ 103 h 152"/>
                      <a:gd name="T42" fmla="*/ 305 w 436"/>
                      <a:gd name="T43" fmla="*/ 117 h 152"/>
                      <a:gd name="T44" fmla="*/ 311 w 436"/>
                      <a:gd name="T45" fmla="*/ 126 h 152"/>
                      <a:gd name="T46" fmla="*/ 315 w 436"/>
                      <a:gd name="T47" fmla="*/ 138 h 152"/>
                      <a:gd name="T48" fmla="*/ 309 w 436"/>
                      <a:gd name="T49" fmla="*/ 139 h 152"/>
                      <a:gd name="T50" fmla="*/ 314 w 436"/>
                      <a:gd name="T51" fmla="*/ 144 h 152"/>
                      <a:gd name="T52" fmla="*/ 307 w 436"/>
                      <a:gd name="T53" fmla="*/ 152 h 152"/>
                      <a:gd name="T54" fmla="*/ 0 w 436"/>
                      <a:gd name="T55" fmla="*/ 149 h 152"/>
                      <a:gd name="T56" fmla="*/ 73 w 436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6" h="152">
                        <a:moveTo>
                          <a:pt x="73" y="1"/>
                        </a:moveTo>
                        <a:lnTo>
                          <a:pt x="436" y="0"/>
                        </a:lnTo>
                        <a:cubicBezTo>
                          <a:pt x="430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36" name="Freeform 43">
                    <a:extLst>
                      <a:ext uri="{FF2B5EF4-FFF2-40B4-BE49-F238E27FC236}">
                        <a16:creationId xmlns:a16="http://schemas.microsoft.com/office/drawing/2014/main" id="{EBB60BE5-EC82-2E58-0886-F047E49345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43" y="241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37" name="Freeform 44">
                    <a:extLst>
                      <a:ext uri="{FF2B5EF4-FFF2-40B4-BE49-F238E27FC236}">
                        <a16:creationId xmlns:a16="http://schemas.microsoft.com/office/drawing/2014/main" id="{D99BF390-A4B7-DFC6-AC1F-700CCC04AF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31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38" name="Freeform 45">
                    <a:extLst>
                      <a:ext uri="{FF2B5EF4-FFF2-40B4-BE49-F238E27FC236}">
                        <a16:creationId xmlns:a16="http://schemas.microsoft.com/office/drawing/2014/main" id="{57CFE1D6-DE27-3BD6-2062-B07B400B5A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8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39" name="Freeform 46">
                    <a:extLst>
                      <a:ext uri="{FF2B5EF4-FFF2-40B4-BE49-F238E27FC236}">
                        <a16:creationId xmlns:a16="http://schemas.microsoft.com/office/drawing/2014/main" id="{8C4C0181-1332-7296-0482-5397A99C19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21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40" name="Freeform 47">
                    <a:extLst>
                      <a:ext uri="{FF2B5EF4-FFF2-40B4-BE49-F238E27FC236}">
                        <a16:creationId xmlns:a16="http://schemas.microsoft.com/office/drawing/2014/main" id="{3CC687F3-9302-6E67-DA3F-96F772A915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573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41" name="Freeform 48">
                    <a:extLst>
                      <a:ext uri="{FF2B5EF4-FFF2-40B4-BE49-F238E27FC236}">
                        <a16:creationId xmlns:a16="http://schemas.microsoft.com/office/drawing/2014/main" id="{25D606A8-4748-E490-692A-3882B3EC7B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34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42" name="Freeform 49">
                    <a:extLst>
                      <a:ext uri="{FF2B5EF4-FFF2-40B4-BE49-F238E27FC236}">
                        <a16:creationId xmlns:a16="http://schemas.microsoft.com/office/drawing/2014/main" id="{FFF796A4-BA73-F4DA-E66E-D9AE94E05B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0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43" name="Freeform 50">
                    <a:extLst>
                      <a:ext uri="{FF2B5EF4-FFF2-40B4-BE49-F238E27FC236}">
                        <a16:creationId xmlns:a16="http://schemas.microsoft.com/office/drawing/2014/main" id="{BDBA7B55-066E-01E6-9AA2-D82E042A46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51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44" name="Freeform 51">
                    <a:extLst>
                      <a:ext uri="{FF2B5EF4-FFF2-40B4-BE49-F238E27FC236}">
                        <a16:creationId xmlns:a16="http://schemas.microsoft.com/office/drawing/2014/main" id="{937A6216-9AA0-96BE-AEAD-1090C986EB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21" y="314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45" name="Freeform 52">
                    <a:extLst>
                      <a:ext uri="{FF2B5EF4-FFF2-40B4-BE49-F238E27FC236}">
                        <a16:creationId xmlns:a16="http://schemas.microsoft.com/office/drawing/2014/main" id="{DD7C6226-CC34-BF55-C05F-18A312D286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89" y="447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46" name="Freeform 53">
                    <a:extLst>
                      <a:ext uri="{FF2B5EF4-FFF2-40B4-BE49-F238E27FC236}">
                        <a16:creationId xmlns:a16="http://schemas.microsoft.com/office/drawing/2014/main" id="{A12A2D9E-2903-490E-A237-BA8575D9F8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76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47" name="Freeform 54">
                    <a:extLst>
                      <a:ext uri="{FF2B5EF4-FFF2-40B4-BE49-F238E27FC236}">
                        <a16:creationId xmlns:a16="http://schemas.microsoft.com/office/drawing/2014/main" id="{F590FEAA-D4E1-94F5-4DCC-440B01D7B2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67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48" name="Freeform 55">
                    <a:extLst>
                      <a:ext uri="{FF2B5EF4-FFF2-40B4-BE49-F238E27FC236}">
                        <a16:creationId xmlns:a16="http://schemas.microsoft.com/office/drawing/2014/main" id="{33C3DF39-DB00-CA4F-B1C9-DB12E81B19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72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49" name="Freeform 56">
                    <a:extLst>
                      <a:ext uri="{FF2B5EF4-FFF2-40B4-BE49-F238E27FC236}">
                        <a16:creationId xmlns:a16="http://schemas.microsoft.com/office/drawing/2014/main" id="{3F5E7082-36BB-E80C-3C83-E9B54A89DB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74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50" name="Freeform 57">
                    <a:extLst>
                      <a:ext uri="{FF2B5EF4-FFF2-40B4-BE49-F238E27FC236}">
                        <a16:creationId xmlns:a16="http://schemas.microsoft.com/office/drawing/2014/main" id="{B5DCB0CF-E251-0220-9E4A-07567DB32E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73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51" name="Freeform 58">
                    <a:extLst>
                      <a:ext uri="{FF2B5EF4-FFF2-40B4-BE49-F238E27FC236}">
                        <a16:creationId xmlns:a16="http://schemas.microsoft.com/office/drawing/2014/main" id="{34DA033A-45F9-1BD7-D83F-405157AD77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93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52" name="Freeform 59">
                    <a:extLst>
                      <a:ext uri="{FF2B5EF4-FFF2-40B4-BE49-F238E27FC236}">
                        <a16:creationId xmlns:a16="http://schemas.microsoft.com/office/drawing/2014/main" id="{2A5FA661-9A88-F7C9-9422-D8A2FE25D0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78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53" name="Freeform 60">
                    <a:extLst>
                      <a:ext uri="{FF2B5EF4-FFF2-40B4-BE49-F238E27FC236}">
                        <a16:creationId xmlns:a16="http://schemas.microsoft.com/office/drawing/2014/main" id="{CCBCACBC-874B-BE3D-1753-85D169CE6A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40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54" name="Freeform 61">
                    <a:extLst>
                      <a:ext uri="{FF2B5EF4-FFF2-40B4-BE49-F238E27FC236}">
                        <a16:creationId xmlns:a16="http://schemas.microsoft.com/office/drawing/2014/main" id="{2CD3BA61-B4EB-F052-D98A-C96E98F476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95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455" name="Freeform 62">
                    <a:extLst>
                      <a:ext uri="{FF2B5EF4-FFF2-40B4-BE49-F238E27FC236}">
                        <a16:creationId xmlns:a16="http://schemas.microsoft.com/office/drawing/2014/main" id="{12F8757B-4756-7594-A56D-21C009D1A9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48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2357" name="Group 63">
                  <a:extLst>
                    <a:ext uri="{FF2B5EF4-FFF2-40B4-BE49-F238E27FC236}">
                      <a16:creationId xmlns:a16="http://schemas.microsoft.com/office/drawing/2014/main" id="{D22E6E6D-5599-4CAD-FF34-1276DF50AC7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709" y="240"/>
                  <a:ext cx="1139" cy="429"/>
                  <a:chOff x="3709" y="240"/>
                  <a:chExt cx="1139" cy="429"/>
                </a:xfrm>
              </p:grpSpPr>
              <p:sp>
                <p:nvSpPr>
                  <p:cNvPr id="12358" name="Freeform 64">
                    <a:extLst>
                      <a:ext uri="{FF2B5EF4-FFF2-40B4-BE49-F238E27FC236}">
                        <a16:creationId xmlns:a16="http://schemas.microsoft.com/office/drawing/2014/main" id="{AB852E3D-ED0A-950C-A667-D0BCA58874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08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359" name="Freeform 65">
                    <a:extLst>
                      <a:ext uri="{FF2B5EF4-FFF2-40B4-BE49-F238E27FC236}">
                        <a16:creationId xmlns:a16="http://schemas.microsoft.com/office/drawing/2014/main" id="{76417213-F5DD-9670-23BF-1D72C202EA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5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360" name="Freeform 66">
                    <a:extLst>
                      <a:ext uri="{FF2B5EF4-FFF2-40B4-BE49-F238E27FC236}">
                        <a16:creationId xmlns:a16="http://schemas.microsoft.com/office/drawing/2014/main" id="{927BDBC1-300F-0650-1E8E-C509B001A2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09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361" name="Freeform 67">
                    <a:extLst>
                      <a:ext uri="{FF2B5EF4-FFF2-40B4-BE49-F238E27FC236}">
                        <a16:creationId xmlns:a16="http://schemas.microsoft.com/office/drawing/2014/main" id="{B358A916-8A94-D6DE-D46F-D4AB04DC8F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362" name="Freeform 68">
                    <a:extLst>
                      <a:ext uri="{FF2B5EF4-FFF2-40B4-BE49-F238E27FC236}">
                        <a16:creationId xmlns:a16="http://schemas.microsoft.com/office/drawing/2014/main" id="{C0F7BAE9-DF1E-1B32-2200-3FED5A0E541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423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363" name="Freeform 69">
                    <a:extLst>
                      <a:ext uri="{FF2B5EF4-FFF2-40B4-BE49-F238E27FC236}">
                        <a16:creationId xmlns:a16="http://schemas.microsoft.com/office/drawing/2014/main" id="{DBFDB36B-EB25-2F2E-2D38-1F3CEBDAB7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15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364" name="Freeform 70">
                    <a:extLst>
                      <a:ext uri="{FF2B5EF4-FFF2-40B4-BE49-F238E27FC236}">
                        <a16:creationId xmlns:a16="http://schemas.microsoft.com/office/drawing/2014/main" id="{98E5C865-344F-A321-CB61-273F7E3AB8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365" name="Freeform 71">
                    <a:extLst>
                      <a:ext uri="{FF2B5EF4-FFF2-40B4-BE49-F238E27FC236}">
                        <a16:creationId xmlns:a16="http://schemas.microsoft.com/office/drawing/2014/main" id="{A2B690BC-7A4A-ACCD-B120-4F4E345B3E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78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366" name="Freeform 72">
                    <a:extLst>
                      <a:ext uri="{FF2B5EF4-FFF2-40B4-BE49-F238E27FC236}">
                        <a16:creationId xmlns:a16="http://schemas.microsoft.com/office/drawing/2014/main" id="{0B4C6D29-BBEE-CBB6-E920-4DDA826CDC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2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367" name="Freeform 73">
                    <a:extLst>
                      <a:ext uri="{FF2B5EF4-FFF2-40B4-BE49-F238E27FC236}">
                        <a16:creationId xmlns:a16="http://schemas.microsoft.com/office/drawing/2014/main" id="{038D44B1-3D8E-A813-BEF3-BFEE80B0D9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6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368" name="Freeform 74">
                    <a:extLst>
                      <a:ext uri="{FF2B5EF4-FFF2-40B4-BE49-F238E27FC236}">
                        <a16:creationId xmlns:a16="http://schemas.microsoft.com/office/drawing/2014/main" id="{EFF20913-32E8-E212-E338-E746FE22B4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7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369" name="Freeform 75">
                    <a:extLst>
                      <a:ext uri="{FF2B5EF4-FFF2-40B4-BE49-F238E27FC236}">
                        <a16:creationId xmlns:a16="http://schemas.microsoft.com/office/drawing/2014/main" id="{76570124-FE22-E6C7-E097-971E407B49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64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370" name="Freeform 76">
                    <a:extLst>
                      <a:ext uri="{FF2B5EF4-FFF2-40B4-BE49-F238E27FC236}">
                        <a16:creationId xmlns:a16="http://schemas.microsoft.com/office/drawing/2014/main" id="{55B4E9EB-772C-6655-D6E0-62AE957579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70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371" name="Freeform 77">
                    <a:extLst>
                      <a:ext uri="{FF2B5EF4-FFF2-40B4-BE49-F238E27FC236}">
                        <a16:creationId xmlns:a16="http://schemas.microsoft.com/office/drawing/2014/main" id="{2DE28283-0C59-2A6F-187E-A08569599A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40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372" name="Freeform 78">
                    <a:extLst>
                      <a:ext uri="{FF2B5EF4-FFF2-40B4-BE49-F238E27FC236}">
                        <a16:creationId xmlns:a16="http://schemas.microsoft.com/office/drawing/2014/main" id="{104D2170-EEB5-A4C3-171B-9C3BC3B50F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47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373" name="Freeform 79">
                    <a:extLst>
                      <a:ext uri="{FF2B5EF4-FFF2-40B4-BE49-F238E27FC236}">
                        <a16:creationId xmlns:a16="http://schemas.microsoft.com/office/drawing/2014/main" id="{B44C7B53-897F-7208-732D-5F3F116913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76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374" name="Freeform 80">
                    <a:extLst>
                      <a:ext uri="{FF2B5EF4-FFF2-40B4-BE49-F238E27FC236}">
                        <a16:creationId xmlns:a16="http://schemas.microsoft.com/office/drawing/2014/main" id="{470BE6E7-0991-1627-57F1-05D99DF8A0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8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375" name="Freeform 81">
                    <a:extLst>
                      <a:ext uri="{FF2B5EF4-FFF2-40B4-BE49-F238E27FC236}">
                        <a16:creationId xmlns:a16="http://schemas.microsoft.com/office/drawing/2014/main" id="{7394AB51-28FB-5B1A-038A-1916D62E50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7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376" name="Freeform 82">
                    <a:extLst>
                      <a:ext uri="{FF2B5EF4-FFF2-40B4-BE49-F238E27FC236}">
                        <a16:creationId xmlns:a16="http://schemas.microsoft.com/office/drawing/2014/main" id="{947F9C93-1066-A043-08B1-32420C92A9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7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377" name="Freeform 83">
                    <a:extLst>
                      <a:ext uri="{FF2B5EF4-FFF2-40B4-BE49-F238E27FC236}">
                        <a16:creationId xmlns:a16="http://schemas.microsoft.com/office/drawing/2014/main" id="{DCDD8AF3-7B49-43F0-0CF4-1E1372F52C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69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378" name="Freeform 84">
                    <a:extLst>
                      <a:ext uri="{FF2B5EF4-FFF2-40B4-BE49-F238E27FC236}">
                        <a16:creationId xmlns:a16="http://schemas.microsoft.com/office/drawing/2014/main" id="{6EC9B0A3-9B12-EB96-4885-9298643294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84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379" name="Freeform 85">
                    <a:extLst>
                      <a:ext uri="{FF2B5EF4-FFF2-40B4-BE49-F238E27FC236}">
                        <a16:creationId xmlns:a16="http://schemas.microsoft.com/office/drawing/2014/main" id="{6E332F54-B8F7-59C6-79BA-9820351729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93" y="246"/>
                    <a:ext cx="438" cy="152"/>
                  </a:xfrm>
                  <a:custGeom>
                    <a:avLst/>
                    <a:gdLst>
                      <a:gd name="T0" fmla="*/ 73 w 438"/>
                      <a:gd name="T1" fmla="*/ 1 h 152"/>
                      <a:gd name="T2" fmla="*/ 438 w 438"/>
                      <a:gd name="T3" fmla="*/ 0 h 152"/>
                      <a:gd name="T4" fmla="*/ 416 w 438"/>
                      <a:gd name="T5" fmla="*/ 54 h 152"/>
                      <a:gd name="T6" fmla="*/ 397 w 438"/>
                      <a:gd name="T7" fmla="*/ 68 h 152"/>
                      <a:gd name="T8" fmla="*/ 392 w 438"/>
                      <a:gd name="T9" fmla="*/ 70 h 152"/>
                      <a:gd name="T10" fmla="*/ 375 w 438"/>
                      <a:gd name="T11" fmla="*/ 73 h 152"/>
                      <a:gd name="T12" fmla="*/ 361 w 438"/>
                      <a:gd name="T13" fmla="*/ 88 h 152"/>
                      <a:gd name="T14" fmla="*/ 362 w 438"/>
                      <a:gd name="T15" fmla="*/ 99 h 152"/>
                      <a:gd name="T16" fmla="*/ 364 w 438"/>
                      <a:gd name="T17" fmla="*/ 107 h 152"/>
                      <a:gd name="T18" fmla="*/ 366 w 438"/>
                      <a:gd name="T19" fmla="*/ 113 h 152"/>
                      <a:gd name="T20" fmla="*/ 362 w 438"/>
                      <a:gd name="T21" fmla="*/ 122 h 152"/>
                      <a:gd name="T22" fmla="*/ 351 w 438"/>
                      <a:gd name="T23" fmla="*/ 120 h 152"/>
                      <a:gd name="T24" fmla="*/ 342 w 438"/>
                      <a:gd name="T25" fmla="*/ 129 h 152"/>
                      <a:gd name="T26" fmla="*/ 347 w 438"/>
                      <a:gd name="T27" fmla="*/ 105 h 152"/>
                      <a:gd name="T28" fmla="*/ 338 w 438"/>
                      <a:gd name="T29" fmla="*/ 100 h 152"/>
                      <a:gd name="T30" fmla="*/ 344 w 438"/>
                      <a:gd name="T31" fmla="*/ 93 h 152"/>
                      <a:gd name="T32" fmla="*/ 342 w 438"/>
                      <a:gd name="T33" fmla="*/ 89 h 152"/>
                      <a:gd name="T34" fmla="*/ 320 w 438"/>
                      <a:gd name="T35" fmla="*/ 94 h 152"/>
                      <a:gd name="T36" fmla="*/ 317 w 438"/>
                      <a:gd name="T37" fmla="*/ 85 h 152"/>
                      <a:gd name="T38" fmla="*/ 297 w 438"/>
                      <a:gd name="T39" fmla="*/ 94 h 152"/>
                      <a:gd name="T40" fmla="*/ 320 w 438"/>
                      <a:gd name="T41" fmla="*/ 103 h 152"/>
                      <a:gd name="T42" fmla="*/ 305 w 438"/>
                      <a:gd name="T43" fmla="*/ 117 h 152"/>
                      <a:gd name="T44" fmla="*/ 311 w 438"/>
                      <a:gd name="T45" fmla="*/ 126 h 152"/>
                      <a:gd name="T46" fmla="*/ 315 w 438"/>
                      <a:gd name="T47" fmla="*/ 138 h 152"/>
                      <a:gd name="T48" fmla="*/ 309 w 438"/>
                      <a:gd name="T49" fmla="*/ 139 h 152"/>
                      <a:gd name="T50" fmla="*/ 314 w 438"/>
                      <a:gd name="T51" fmla="*/ 144 h 152"/>
                      <a:gd name="T52" fmla="*/ 307 w 438"/>
                      <a:gd name="T53" fmla="*/ 152 h 152"/>
                      <a:gd name="T54" fmla="*/ 0 w 438"/>
                      <a:gd name="T55" fmla="*/ 149 h 152"/>
                      <a:gd name="T56" fmla="*/ 73 w 438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8" h="152">
                        <a:moveTo>
                          <a:pt x="73" y="1"/>
                        </a:moveTo>
                        <a:lnTo>
                          <a:pt x="438" y="0"/>
                        </a:lnTo>
                        <a:cubicBezTo>
                          <a:pt x="432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380" name="Freeform 86">
                    <a:extLst>
                      <a:ext uri="{FF2B5EF4-FFF2-40B4-BE49-F238E27FC236}">
                        <a16:creationId xmlns:a16="http://schemas.microsoft.com/office/drawing/2014/main" id="{0BAFAB5F-86B8-D81F-68A9-E54D2F4A7F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31" y="240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381" name="Freeform 87">
                    <a:extLst>
                      <a:ext uri="{FF2B5EF4-FFF2-40B4-BE49-F238E27FC236}">
                        <a16:creationId xmlns:a16="http://schemas.microsoft.com/office/drawing/2014/main" id="{EC9CA2D6-7AEE-D4A5-2DEB-6C282C07F8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19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382" name="Freeform 88">
                    <a:extLst>
                      <a:ext uri="{FF2B5EF4-FFF2-40B4-BE49-F238E27FC236}">
                        <a16:creationId xmlns:a16="http://schemas.microsoft.com/office/drawing/2014/main" id="{1B2DC853-2312-8BF6-F8EA-5B1E217DD1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6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383" name="Freeform 89">
                    <a:extLst>
                      <a:ext uri="{FF2B5EF4-FFF2-40B4-BE49-F238E27FC236}">
                        <a16:creationId xmlns:a16="http://schemas.microsoft.com/office/drawing/2014/main" id="{D1291580-BF79-BBE1-C39F-959FD3A58E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09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384" name="Freeform 90">
                    <a:extLst>
                      <a:ext uri="{FF2B5EF4-FFF2-40B4-BE49-F238E27FC236}">
                        <a16:creationId xmlns:a16="http://schemas.microsoft.com/office/drawing/2014/main" id="{DAAD79D0-241D-8F78-D3C6-6BB25CAAED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61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385" name="Freeform 91">
                    <a:extLst>
                      <a:ext uri="{FF2B5EF4-FFF2-40B4-BE49-F238E27FC236}">
                        <a16:creationId xmlns:a16="http://schemas.microsoft.com/office/drawing/2014/main" id="{5F16EFBD-CDB6-B578-4DF0-AED7486988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322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386" name="Freeform 92">
                    <a:extLst>
                      <a:ext uri="{FF2B5EF4-FFF2-40B4-BE49-F238E27FC236}">
                        <a16:creationId xmlns:a16="http://schemas.microsoft.com/office/drawing/2014/main" id="{3922F707-3490-A117-C4D8-1F2A8A9B87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8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387" name="Freeform 93">
                    <a:extLst>
                      <a:ext uri="{FF2B5EF4-FFF2-40B4-BE49-F238E27FC236}">
                        <a16:creationId xmlns:a16="http://schemas.microsoft.com/office/drawing/2014/main" id="{FE061754-1D8D-495C-1664-33A5BBEDFB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9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388" name="Freeform 94">
                    <a:extLst>
                      <a:ext uri="{FF2B5EF4-FFF2-40B4-BE49-F238E27FC236}">
                        <a16:creationId xmlns:a16="http://schemas.microsoft.com/office/drawing/2014/main" id="{B08133E4-B33F-1C86-DBC8-F574CCC34B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09" y="315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389" name="Freeform 95">
                    <a:extLst>
                      <a:ext uri="{FF2B5EF4-FFF2-40B4-BE49-F238E27FC236}">
                        <a16:creationId xmlns:a16="http://schemas.microsoft.com/office/drawing/2014/main" id="{478FC7C3-400A-0111-4A7F-371F18229E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77" y="448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390" name="Freeform 96">
                    <a:extLst>
                      <a:ext uri="{FF2B5EF4-FFF2-40B4-BE49-F238E27FC236}">
                        <a16:creationId xmlns:a16="http://schemas.microsoft.com/office/drawing/2014/main" id="{E0B59958-20D7-83B7-6660-34D87D34C6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64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391" name="Freeform 97">
                    <a:extLst>
                      <a:ext uri="{FF2B5EF4-FFF2-40B4-BE49-F238E27FC236}">
                        <a16:creationId xmlns:a16="http://schemas.microsoft.com/office/drawing/2014/main" id="{C5AF5968-F4A4-B910-6236-A78D1123E3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55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392" name="Freeform 98">
                    <a:extLst>
                      <a:ext uri="{FF2B5EF4-FFF2-40B4-BE49-F238E27FC236}">
                        <a16:creationId xmlns:a16="http://schemas.microsoft.com/office/drawing/2014/main" id="{440FD87B-364A-F596-22E5-9EDF451F61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60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393" name="Freeform 99">
                    <a:extLst>
                      <a:ext uri="{FF2B5EF4-FFF2-40B4-BE49-F238E27FC236}">
                        <a16:creationId xmlns:a16="http://schemas.microsoft.com/office/drawing/2014/main" id="{96AC0CFE-DA4F-97FD-BB96-8A8936BCC4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62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394" name="Freeform 100">
                    <a:extLst>
                      <a:ext uri="{FF2B5EF4-FFF2-40B4-BE49-F238E27FC236}">
                        <a16:creationId xmlns:a16="http://schemas.microsoft.com/office/drawing/2014/main" id="{D3DA1BF7-03F6-C9F3-920F-3FB4017E6B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61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395" name="Freeform 101">
                    <a:extLst>
                      <a:ext uri="{FF2B5EF4-FFF2-40B4-BE49-F238E27FC236}">
                        <a16:creationId xmlns:a16="http://schemas.microsoft.com/office/drawing/2014/main" id="{389E5037-64D1-18BC-7C75-3BB38515F0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81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396" name="Freeform 102">
                    <a:extLst>
                      <a:ext uri="{FF2B5EF4-FFF2-40B4-BE49-F238E27FC236}">
                        <a16:creationId xmlns:a16="http://schemas.microsoft.com/office/drawing/2014/main" id="{0A50FC28-F266-098B-DA94-8E15AD6B06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66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397" name="Freeform 103">
                    <a:extLst>
                      <a:ext uri="{FF2B5EF4-FFF2-40B4-BE49-F238E27FC236}">
                        <a16:creationId xmlns:a16="http://schemas.microsoft.com/office/drawing/2014/main" id="{81E9AB37-4133-84C9-E0E7-CC31EF97A3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28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398" name="Freeform 104">
                    <a:extLst>
                      <a:ext uri="{FF2B5EF4-FFF2-40B4-BE49-F238E27FC236}">
                        <a16:creationId xmlns:a16="http://schemas.microsoft.com/office/drawing/2014/main" id="{CBF6C5B1-4E08-6FA0-AF7A-757D85DDE4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83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399" name="Freeform 105">
                    <a:extLst>
                      <a:ext uri="{FF2B5EF4-FFF2-40B4-BE49-F238E27FC236}">
                        <a16:creationId xmlns:a16="http://schemas.microsoft.com/office/drawing/2014/main" id="{2C314D5B-98D0-7838-F5C8-AC59CD1382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36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2308" name="Group 106">
                <a:extLst>
                  <a:ext uri="{FF2B5EF4-FFF2-40B4-BE49-F238E27FC236}">
                    <a16:creationId xmlns:a16="http://schemas.microsoft.com/office/drawing/2014/main" id="{379583BB-17B6-7FFD-3260-FD731F1A99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8" y="111"/>
                <a:ext cx="4702" cy="418"/>
                <a:chOff x="798" y="255"/>
                <a:chExt cx="4702" cy="418"/>
              </a:xfrm>
            </p:grpSpPr>
            <p:sp>
              <p:nvSpPr>
                <p:cNvPr id="12335" name="Line 107">
                  <a:extLst>
                    <a:ext uri="{FF2B5EF4-FFF2-40B4-BE49-F238E27FC236}">
                      <a16:creationId xmlns:a16="http://schemas.microsoft.com/office/drawing/2014/main" id="{CA1AD2BE-5ED0-11BB-5081-8C4DD2710B0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798" y="476"/>
                  <a:ext cx="4702" cy="0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336" name="Line 108">
                  <a:extLst>
                    <a:ext uri="{FF2B5EF4-FFF2-40B4-BE49-F238E27FC236}">
                      <a16:creationId xmlns:a16="http://schemas.microsoft.com/office/drawing/2014/main" id="{A02B35A0-CE34-CC5E-D5A6-79A123ECD0B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02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337" name="Line 109">
                  <a:extLst>
                    <a:ext uri="{FF2B5EF4-FFF2-40B4-BE49-F238E27FC236}">
                      <a16:creationId xmlns:a16="http://schemas.microsoft.com/office/drawing/2014/main" id="{5589D740-1A80-1FDA-CE69-CBAB9F037A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25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338" name="Line 110">
                  <a:extLst>
                    <a:ext uri="{FF2B5EF4-FFF2-40B4-BE49-F238E27FC236}">
                      <a16:creationId xmlns:a16="http://schemas.microsoft.com/office/drawing/2014/main" id="{3290871B-B1FD-EE41-FB89-101FF7E1B96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48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339" name="Line 111">
                  <a:extLst>
                    <a:ext uri="{FF2B5EF4-FFF2-40B4-BE49-F238E27FC236}">
                      <a16:creationId xmlns:a16="http://schemas.microsoft.com/office/drawing/2014/main" id="{BFD01A02-A918-21A2-3E41-DD0CFA067F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71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340" name="Line 112">
                  <a:extLst>
                    <a:ext uri="{FF2B5EF4-FFF2-40B4-BE49-F238E27FC236}">
                      <a16:creationId xmlns:a16="http://schemas.microsoft.com/office/drawing/2014/main" id="{69FF8A67-70C0-7730-E700-8019320306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93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341" name="Line 113">
                  <a:extLst>
                    <a:ext uri="{FF2B5EF4-FFF2-40B4-BE49-F238E27FC236}">
                      <a16:creationId xmlns:a16="http://schemas.microsoft.com/office/drawing/2014/main" id="{DE26241C-0317-C905-8C42-8E94F6423EA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16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342" name="Line 114">
                  <a:extLst>
                    <a:ext uri="{FF2B5EF4-FFF2-40B4-BE49-F238E27FC236}">
                      <a16:creationId xmlns:a16="http://schemas.microsoft.com/office/drawing/2014/main" id="{5DAB8939-0E4C-935B-824B-3FE89C60FEE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39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343" name="Line 115">
                  <a:extLst>
                    <a:ext uri="{FF2B5EF4-FFF2-40B4-BE49-F238E27FC236}">
                      <a16:creationId xmlns:a16="http://schemas.microsoft.com/office/drawing/2014/main" id="{689D97A6-687B-627C-7056-BF774A305A8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62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344" name="Line 116">
                  <a:extLst>
                    <a:ext uri="{FF2B5EF4-FFF2-40B4-BE49-F238E27FC236}">
                      <a16:creationId xmlns:a16="http://schemas.microsoft.com/office/drawing/2014/main" id="{3AC8CC03-DB98-FB2D-204D-7075038BEC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85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345" name="Line 117">
                  <a:extLst>
                    <a:ext uri="{FF2B5EF4-FFF2-40B4-BE49-F238E27FC236}">
                      <a16:creationId xmlns:a16="http://schemas.microsoft.com/office/drawing/2014/main" id="{6E9B6661-56A4-5094-7104-89140FD62A5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07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346" name="Line 118">
                  <a:extLst>
                    <a:ext uri="{FF2B5EF4-FFF2-40B4-BE49-F238E27FC236}">
                      <a16:creationId xmlns:a16="http://schemas.microsoft.com/office/drawing/2014/main" id="{73FD12A4-A45A-0AC4-3F71-FE062FA0939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30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347" name="Line 119">
                  <a:extLst>
                    <a:ext uri="{FF2B5EF4-FFF2-40B4-BE49-F238E27FC236}">
                      <a16:creationId xmlns:a16="http://schemas.microsoft.com/office/drawing/2014/main" id="{F7EC1CD8-38DE-98F7-0549-A8A25510ED0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53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348" name="Line 120">
                  <a:extLst>
                    <a:ext uri="{FF2B5EF4-FFF2-40B4-BE49-F238E27FC236}">
                      <a16:creationId xmlns:a16="http://schemas.microsoft.com/office/drawing/2014/main" id="{FE1C5BDB-78FB-482F-E49E-7DB58C5BA55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76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349" name="Line 121">
                  <a:extLst>
                    <a:ext uri="{FF2B5EF4-FFF2-40B4-BE49-F238E27FC236}">
                      <a16:creationId xmlns:a16="http://schemas.microsoft.com/office/drawing/2014/main" id="{1D63A31F-FB4D-B785-CD77-6BA4FAF03E2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99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350" name="Line 122">
                  <a:extLst>
                    <a:ext uri="{FF2B5EF4-FFF2-40B4-BE49-F238E27FC236}">
                      <a16:creationId xmlns:a16="http://schemas.microsoft.com/office/drawing/2014/main" id="{87408ABE-5839-F4AA-90E1-56AD64A4C9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21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351" name="Line 123">
                  <a:extLst>
                    <a:ext uri="{FF2B5EF4-FFF2-40B4-BE49-F238E27FC236}">
                      <a16:creationId xmlns:a16="http://schemas.microsoft.com/office/drawing/2014/main" id="{5B30365B-96A8-4B52-A8B9-62E7DF33C42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44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352" name="Line 124">
                  <a:extLst>
                    <a:ext uri="{FF2B5EF4-FFF2-40B4-BE49-F238E27FC236}">
                      <a16:creationId xmlns:a16="http://schemas.microsoft.com/office/drawing/2014/main" id="{61A10420-F476-CD1F-8361-C0DE22BD479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67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353" name="Line 125">
                  <a:extLst>
                    <a:ext uri="{FF2B5EF4-FFF2-40B4-BE49-F238E27FC236}">
                      <a16:creationId xmlns:a16="http://schemas.microsoft.com/office/drawing/2014/main" id="{C5D56A1E-B053-AF7B-8A54-5BC62AD7CF8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90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354" name="Line 126">
                  <a:extLst>
                    <a:ext uri="{FF2B5EF4-FFF2-40B4-BE49-F238E27FC236}">
                      <a16:creationId xmlns:a16="http://schemas.microsoft.com/office/drawing/2014/main" id="{94B4F784-B678-D8BC-A2D9-B16A205727A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13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355" name="Line 127">
                  <a:extLst>
                    <a:ext uri="{FF2B5EF4-FFF2-40B4-BE49-F238E27FC236}">
                      <a16:creationId xmlns:a16="http://schemas.microsoft.com/office/drawing/2014/main" id="{10DAC9F9-E522-305C-4E10-E4B7D1F818C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35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2309" name="Group 128">
                <a:extLst>
                  <a:ext uri="{FF2B5EF4-FFF2-40B4-BE49-F238E27FC236}">
                    <a16:creationId xmlns:a16="http://schemas.microsoft.com/office/drawing/2014/main" id="{A4B115B4-3DC1-12B2-89A4-00927F85F3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08" y="109"/>
                <a:ext cx="3694" cy="423"/>
                <a:chOff x="1034" y="245"/>
                <a:chExt cx="3694" cy="423"/>
              </a:xfrm>
            </p:grpSpPr>
            <p:sp>
              <p:nvSpPr>
                <p:cNvPr id="12310" name="Line 129">
                  <a:extLst>
                    <a:ext uri="{FF2B5EF4-FFF2-40B4-BE49-F238E27FC236}">
                      <a16:creationId xmlns:a16="http://schemas.microsoft.com/office/drawing/2014/main" id="{A5197506-2E77-0224-1C89-3806F6E4396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676" y="246"/>
                  <a:ext cx="0" cy="14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311" name="Line 130">
                  <a:extLst>
                    <a:ext uri="{FF2B5EF4-FFF2-40B4-BE49-F238E27FC236}">
                      <a16:creationId xmlns:a16="http://schemas.microsoft.com/office/drawing/2014/main" id="{2882BE01-C5B8-5323-0815-94817B8D251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798" y="468"/>
                  <a:ext cx="7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312" name="Line 131">
                  <a:extLst>
                    <a:ext uri="{FF2B5EF4-FFF2-40B4-BE49-F238E27FC236}">
                      <a16:creationId xmlns:a16="http://schemas.microsoft.com/office/drawing/2014/main" id="{42A8651F-56A5-CED8-0F30-01C2EAE995A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904" y="486"/>
                  <a:ext cx="0" cy="2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313" name="Line 132">
                  <a:extLst>
                    <a:ext uri="{FF2B5EF4-FFF2-40B4-BE49-F238E27FC236}">
                      <a16:creationId xmlns:a16="http://schemas.microsoft.com/office/drawing/2014/main" id="{E60C90BA-D1F0-3F85-F3A4-B79A4D5653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132" y="586"/>
                  <a:ext cx="0" cy="79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314" name="Line 133">
                  <a:extLst>
                    <a:ext uri="{FF2B5EF4-FFF2-40B4-BE49-F238E27FC236}">
                      <a16:creationId xmlns:a16="http://schemas.microsoft.com/office/drawing/2014/main" id="{228A4427-0CC9-CC75-49B4-551CE40D97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816" y="358"/>
                  <a:ext cx="0" cy="18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315" name="Line 134">
                  <a:extLst>
                    <a:ext uri="{FF2B5EF4-FFF2-40B4-BE49-F238E27FC236}">
                      <a16:creationId xmlns:a16="http://schemas.microsoft.com/office/drawing/2014/main" id="{9CFD783B-C093-6654-B6B2-EE67DE4275A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722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316" name="Line 135">
                  <a:extLst>
                    <a:ext uri="{FF2B5EF4-FFF2-40B4-BE49-F238E27FC236}">
                      <a16:creationId xmlns:a16="http://schemas.microsoft.com/office/drawing/2014/main" id="{D5B85099-DA4D-D5E8-84ED-5BC2C2D050E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44" y="372"/>
                  <a:ext cx="0" cy="29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317" name="Line 136">
                  <a:extLst>
                    <a:ext uri="{FF2B5EF4-FFF2-40B4-BE49-F238E27FC236}">
                      <a16:creationId xmlns:a16="http://schemas.microsoft.com/office/drawing/2014/main" id="{EF3F01D6-9BA4-E233-D0AE-18D7948600B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046" y="248"/>
                  <a:ext cx="0" cy="5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318" name="Line 137">
                  <a:extLst>
                    <a:ext uri="{FF2B5EF4-FFF2-40B4-BE49-F238E27FC236}">
                      <a16:creationId xmlns:a16="http://schemas.microsoft.com/office/drawing/2014/main" id="{39340204-87C9-7EBC-C4C8-84189F6B862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272" y="246"/>
                  <a:ext cx="0" cy="18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319" name="Line 138">
                  <a:extLst>
                    <a:ext uri="{FF2B5EF4-FFF2-40B4-BE49-F238E27FC236}">
                      <a16:creationId xmlns:a16="http://schemas.microsoft.com/office/drawing/2014/main" id="{30ED7ECE-49BC-A79B-1100-D6FD06920D5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422" y="468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320" name="Line 139">
                  <a:extLst>
                    <a:ext uri="{FF2B5EF4-FFF2-40B4-BE49-F238E27FC236}">
                      <a16:creationId xmlns:a16="http://schemas.microsoft.com/office/drawing/2014/main" id="{321A6A4D-B2A5-3BF3-C832-E5E326DD5A7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290" y="468"/>
                  <a:ext cx="6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321" name="Line 140">
                  <a:extLst>
                    <a:ext uri="{FF2B5EF4-FFF2-40B4-BE49-F238E27FC236}">
                      <a16:creationId xmlns:a16="http://schemas.microsoft.com/office/drawing/2014/main" id="{BB308DF3-9586-390C-809E-D810AB4A32A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500" y="246"/>
                  <a:ext cx="0" cy="27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322" name="Line 141">
                  <a:extLst>
                    <a:ext uri="{FF2B5EF4-FFF2-40B4-BE49-F238E27FC236}">
                      <a16:creationId xmlns:a16="http://schemas.microsoft.com/office/drawing/2014/main" id="{A2398E73-A336-9FFF-08DA-0E63E0C0913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728" y="606"/>
                  <a:ext cx="0" cy="3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323" name="Line 142">
                  <a:extLst>
                    <a:ext uri="{FF2B5EF4-FFF2-40B4-BE49-F238E27FC236}">
                      <a16:creationId xmlns:a16="http://schemas.microsoft.com/office/drawing/2014/main" id="{C0120B91-B32C-B8E6-8BA4-EBC697A8D29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992" y="250"/>
                  <a:ext cx="0" cy="6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324" name="Line 143">
                  <a:extLst>
                    <a:ext uri="{FF2B5EF4-FFF2-40B4-BE49-F238E27FC236}">
                      <a16:creationId xmlns:a16="http://schemas.microsoft.com/office/drawing/2014/main" id="{659D3504-F017-1FC0-124B-83CA819AFE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764" y="247"/>
                  <a:ext cx="0" cy="33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325" name="Line 144">
                  <a:extLst>
                    <a:ext uri="{FF2B5EF4-FFF2-40B4-BE49-F238E27FC236}">
                      <a16:creationId xmlns:a16="http://schemas.microsoft.com/office/drawing/2014/main" id="{91403E18-D585-8976-EE2C-6626A61452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738" y="468"/>
                  <a:ext cx="6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326" name="Line 145">
                  <a:extLst>
                    <a:ext uri="{FF2B5EF4-FFF2-40B4-BE49-F238E27FC236}">
                      <a16:creationId xmlns:a16="http://schemas.microsoft.com/office/drawing/2014/main" id="{9892FBEF-BD39-D331-3EF9-F53636E9300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604" y="468"/>
                  <a:ext cx="6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327" name="Line 146">
                  <a:extLst>
                    <a:ext uri="{FF2B5EF4-FFF2-40B4-BE49-F238E27FC236}">
                      <a16:creationId xmlns:a16="http://schemas.microsoft.com/office/drawing/2014/main" id="{EE875667-DF67-F2D9-0283-8ACE8F6051C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404" y="468"/>
                  <a:ext cx="8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328" name="Line 147">
                  <a:extLst>
                    <a:ext uri="{FF2B5EF4-FFF2-40B4-BE49-F238E27FC236}">
                      <a16:creationId xmlns:a16="http://schemas.microsoft.com/office/drawing/2014/main" id="{A76406F5-9C4D-436B-89FC-80EFFF456E5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34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329" name="Line 148">
                  <a:extLst>
                    <a:ext uri="{FF2B5EF4-FFF2-40B4-BE49-F238E27FC236}">
                      <a16:creationId xmlns:a16="http://schemas.microsoft.com/office/drawing/2014/main" id="{BDFD7B70-72F3-377C-6D0B-42E14A23D91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306" y="370"/>
                  <a:ext cx="0" cy="29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330" name="Line 149">
                  <a:extLst>
                    <a:ext uri="{FF2B5EF4-FFF2-40B4-BE49-F238E27FC236}">
                      <a16:creationId xmlns:a16="http://schemas.microsoft.com/office/drawing/2014/main" id="{E6111865-B96A-1FE3-011D-37FBFD2E6D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80" y="388"/>
                  <a:ext cx="0" cy="15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331" name="Line 150">
                  <a:extLst>
                    <a:ext uri="{FF2B5EF4-FFF2-40B4-BE49-F238E27FC236}">
                      <a16:creationId xmlns:a16="http://schemas.microsoft.com/office/drawing/2014/main" id="{9FE61654-E5C8-5F18-AA24-64C44193002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 flipV="1">
                  <a:off x="1308" y="245"/>
                  <a:ext cx="0" cy="2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332" name="Line 151">
                  <a:extLst>
                    <a:ext uri="{FF2B5EF4-FFF2-40B4-BE49-F238E27FC236}">
                      <a16:creationId xmlns:a16="http://schemas.microsoft.com/office/drawing/2014/main" id="{A384A8DB-8857-F5A4-E716-1050757366C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536" y="31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333" name="Line 152">
                  <a:extLst>
                    <a:ext uri="{FF2B5EF4-FFF2-40B4-BE49-F238E27FC236}">
                      <a16:creationId xmlns:a16="http://schemas.microsoft.com/office/drawing/2014/main" id="{E3BC7376-ADD3-3898-5ECC-6186CC69CEB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1536" y="247"/>
                  <a:ext cx="0" cy="2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334" name="Line 153">
                  <a:extLst>
                    <a:ext uri="{FF2B5EF4-FFF2-40B4-BE49-F238E27FC236}">
                      <a16:creationId xmlns:a16="http://schemas.microsoft.com/office/drawing/2014/main" id="{347CD175-6BA4-1DA9-6DF9-30BCEDBB9EC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95" y="467"/>
                  <a:ext cx="8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pic>
          <p:nvPicPr>
            <p:cNvPr id="12305" name="Picture 154" descr="earth">
              <a:extLst>
                <a:ext uri="{FF2B5EF4-FFF2-40B4-BE49-F238E27FC236}">
                  <a16:creationId xmlns:a16="http://schemas.microsoft.com/office/drawing/2014/main" id="{80195B3F-300E-0239-7F8B-1FFB699E6C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" y="55"/>
              <a:ext cx="562" cy="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2291" name="Picture 155" descr="http://www.createdesignsolutions.com/images/spinning_globe.gif">
            <a:extLst>
              <a:ext uri="{FF2B5EF4-FFF2-40B4-BE49-F238E27FC236}">
                <a16:creationId xmlns:a16="http://schemas.microsoft.com/office/drawing/2014/main" id="{14FC7B6F-87AF-E066-0546-5F312D1F08AE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413" y="44450"/>
            <a:ext cx="8636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7" name="TextBox 156">
            <a:extLst>
              <a:ext uri="{FF2B5EF4-FFF2-40B4-BE49-F238E27FC236}">
                <a16:creationId xmlns:a16="http://schemas.microsoft.com/office/drawing/2014/main" id="{3758FC10-EE1A-BFFE-6E88-7E108265FE36}"/>
              </a:ext>
            </a:extLst>
          </p:cNvPr>
          <p:cNvSpPr txBox="1"/>
          <p:nvPr/>
        </p:nvSpPr>
        <p:spPr>
          <a:xfrm>
            <a:off x="2670175" y="2139355"/>
            <a:ext cx="3773488" cy="708025"/>
          </a:xfrm>
          <a:prstGeom prst="rect">
            <a:avLst/>
          </a:prstGeom>
          <a:solidFill>
            <a:srgbClr val="C9FF2F"/>
          </a:solidFill>
          <a:ln>
            <a:solidFill>
              <a:schemeClr val="accent6">
                <a:lumMod val="50000"/>
              </a:schemeClr>
            </a:solidFill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4000" b="1" dirty="0">
                <a:solidFill>
                  <a:schemeClr val="accent6">
                    <a:lumMod val="50000"/>
                  </a:schemeClr>
                </a:solidFill>
                <a:latin typeface="Arial Black" pitchFamily="34" charset="0"/>
              </a:rPr>
              <a:t>Il fait froid.</a:t>
            </a:r>
          </a:p>
        </p:txBody>
      </p:sp>
      <p:grpSp>
        <p:nvGrpSpPr>
          <p:cNvPr id="16390" name="Group 159">
            <a:extLst>
              <a:ext uri="{FF2B5EF4-FFF2-40B4-BE49-F238E27FC236}">
                <a16:creationId xmlns:a16="http://schemas.microsoft.com/office/drawing/2014/main" id="{F48F09A6-B88F-EA7E-5C65-D2D06B3A9030}"/>
              </a:ext>
            </a:extLst>
          </p:cNvPr>
          <p:cNvGrpSpPr>
            <a:grpSpLocks/>
          </p:cNvGrpSpPr>
          <p:nvPr/>
        </p:nvGrpSpPr>
        <p:grpSpPr bwMode="auto">
          <a:xfrm>
            <a:off x="684213" y="3585567"/>
            <a:ext cx="2071687" cy="1554163"/>
            <a:chOff x="942175" y="2632376"/>
            <a:chExt cx="2071702" cy="1553777"/>
          </a:xfrm>
        </p:grpSpPr>
        <p:pic>
          <p:nvPicPr>
            <p:cNvPr id="12302" name="Content Placeholder 5" descr="800px-Conamara%2C_Ireland.jpg">
              <a:extLst>
                <a:ext uri="{FF2B5EF4-FFF2-40B4-BE49-F238E27FC236}">
                  <a16:creationId xmlns:a16="http://schemas.microsoft.com/office/drawing/2014/main" id="{5F767C4A-E7BD-D01D-FE56-C5CC029185D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2175" y="2632376"/>
              <a:ext cx="2071702" cy="1553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9" name="TextBox 158">
              <a:extLst>
                <a:ext uri="{FF2B5EF4-FFF2-40B4-BE49-F238E27FC236}">
                  <a16:creationId xmlns:a16="http://schemas.microsoft.com/office/drawing/2014/main" id="{99934054-6E4D-D1A4-CE8C-2A6F3008058A}"/>
                </a:ext>
              </a:extLst>
            </p:cNvPr>
            <p:cNvSpPr txBox="1"/>
            <p:nvPr/>
          </p:nvSpPr>
          <p:spPr>
            <a:xfrm>
              <a:off x="2183609" y="2632376"/>
              <a:ext cx="800106" cy="523745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GB" sz="2800" b="1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A</a:t>
              </a:r>
            </a:p>
          </p:txBody>
        </p:sp>
      </p:grpSp>
      <p:grpSp>
        <p:nvGrpSpPr>
          <p:cNvPr id="16392" name="Group 73728">
            <a:extLst>
              <a:ext uri="{FF2B5EF4-FFF2-40B4-BE49-F238E27FC236}">
                <a16:creationId xmlns:a16="http://schemas.microsoft.com/office/drawing/2014/main" id="{DCE17409-9D3F-D986-62BD-FD6C1E554C63}"/>
              </a:ext>
            </a:extLst>
          </p:cNvPr>
          <p:cNvGrpSpPr>
            <a:grpSpLocks/>
          </p:cNvGrpSpPr>
          <p:nvPr/>
        </p:nvGrpSpPr>
        <p:grpSpPr bwMode="auto">
          <a:xfrm>
            <a:off x="3402013" y="3568105"/>
            <a:ext cx="2322512" cy="1589087"/>
            <a:chOff x="3474072" y="3140968"/>
            <a:chExt cx="2322064" cy="1589584"/>
          </a:xfrm>
        </p:grpSpPr>
        <p:pic>
          <p:nvPicPr>
            <p:cNvPr id="12300" name="Picture 4" descr="http://t0.gstatic.com/images?q=tbn:ANd9GcTH__Fvw2Y7amiJRzS88ANVwtXTQQfq77CATOh5hsSQ5kUExx2X">
              <a:extLst>
                <a:ext uri="{FF2B5EF4-FFF2-40B4-BE49-F238E27FC236}">
                  <a16:creationId xmlns:a16="http://schemas.microsoft.com/office/drawing/2014/main" id="{735DF838-C0EB-4381-D561-78DDB169A75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6602"/>
            <a:stretch>
              <a:fillRect/>
            </a:stretch>
          </p:blipFill>
          <p:spPr bwMode="auto">
            <a:xfrm>
              <a:off x="3474072" y="3140968"/>
              <a:ext cx="2178048" cy="15895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1" name="TextBox 170">
              <a:extLst>
                <a:ext uri="{FF2B5EF4-FFF2-40B4-BE49-F238E27FC236}">
                  <a16:creationId xmlns:a16="http://schemas.microsoft.com/office/drawing/2014/main" id="{B726C702-4871-3308-7635-EC911B9E77AD}"/>
                </a:ext>
              </a:extLst>
            </p:cNvPr>
            <p:cNvSpPr txBox="1"/>
            <p:nvPr/>
          </p:nvSpPr>
          <p:spPr>
            <a:xfrm>
              <a:off x="4996190" y="3140968"/>
              <a:ext cx="799946" cy="522450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GB" sz="2800" b="1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B</a:t>
              </a:r>
            </a:p>
          </p:txBody>
        </p:sp>
      </p:grpSp>
      <p:grpSp>
        <p:nvGrpSpPr>
          <p:cNvPr id="16393" name="Group 73730">
            <a:extLst>
              <a:ext uri="{FF2B5EF4-FFF2-40B4-BE49-F238E27FC236}">
                <a16:creationId xmlns:a16="http://schemas.microsoft.com/office/drawing/2014/main" id="{66825079-1935-94A2-1F7C-05748D2F016D}"/>
              </a:ext>
            </a:extLst>
          </p:cNvPr>
          <p:cNvGrpSpPr>
            <a:grpSpLocks/>
          </p:cNvGrpSpPr>
          <p:nvPr/>
        </p:nvGrpSpPr>
        <p:grpSpPr bwMode="auto">
          <a:xfrm>
            <a:off x="6227763" y="3568105"/>
            <a:ext cx="2239962" cy="1571625"/>
            <a:chOff x="6228184" y="3140968"/>
            <a:chExt cx="2240261" cy="1571881"/>
          </a:xfrm>
        </p:grpSpPr>
        <p:pic>
          <p:nvPicPr>
            <p:cNvPr id="12298" name="Picture 2" descr="http://t1.gstatic.com/images?q=tbn:ANd9GcQ2ZKCiHwT3Xa3zVOv1abHgWrxrhdloK906HxbzaHVKiecXo_35">
              <a:extLst>
                <a:ext uri="{FF2B5EF4-FFF2-40B4-BE49-F238E27FC236}">
                  <a16:creationId xmlns:a16="http://schemas.microsoft.com/office/drawing/2014/main" id="{48448CF5-1AA3-8E53-D2F9-DE3E6471D7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3039"/>
            <a:stretch>
              <a:fillRect/>
            </a:stretch>
          </p:blipFill>
          <p:spPr bwMode="auto">
            <a:xfrm>
              <a:off x="6228184" y="3159072"/>
              <a:ext cx="2108199" cy="1553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3" name="TextBox 172">
              <a:extLst>
                <a:ext uri="{FF2B5EF4-FFF2-40B4-BE49-F238E27FC236}">
                  <a16:creationId xmlns:a16="http://schemas.microsoft.com/office/drawing/2014/main" id="{0B441931-55FC-7862-3A56-E3FD1DE3F0B7}"/>
                </a:ext>
              </a:extLst>
            </p:cNvPr>
            <p:cNvSpPr txBox="1"/>
            <p:nvPr/>
          </p:nvSpPr>
          <p:spPr>
            <a:xfrm>
              <a:off x="7668238" y="3140968"/>
              <a:ext cx="800207" cy="523960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GB" sz="2800" b="1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C</a:t>
              </a:r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30D5B123-27BA-85E9-AEDC-AA7495C180E3}"/>
              </a:ext>
            </a:extLst>
          </p:cNvPr>
          <p:cNvSpPr txBox="1"/>
          <p:nvPr/>
        </p:nvSpPr>
        <p:spPr>
          <a:xfrm>
            <a:off x="245427" y="1045369"/>
            <a:ext cx="6450647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defRPr/>
            </a:pPr>
            <a:r>
              <a:rPr lang="fr-FR" sz="2800" b="1" dirty="0">
                <a:solidFill>
                  <a:schemeClr val="accent6">
                    <a:lumMod val="50000"/>
                  </a:schemeClr>
                </a:solidFill>
              </a:rPr>
              <a:t>Choisissez l’image correcte :</a:t>
            </a: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14" name="Group 2">
            <a:extLst>
              <a:ext uri="{FF2B5EF4-FFF2-40B4-BE49-F238E27FC236}">
                <a16:creationId xmlns:a16="http://schemas.microsoft.com/office/drawing/2014/main" id="{0700EFFE-B40D-9A4D-47BA-B332D2194648}"/>
              </a:ext>
            </a:extLst>
          </p:cNvPr>
          <p:cNvGrpSpPr>
            <a:grpSpLocks/>
          </p:cNvGrpSpPr>
          <p:nvPr/>
        </p:nvGrpSpPr>
        <p:grpSpPr bwMode="auto">
          <a:xfrm>
            <a:off x="261938" y="87313"/>
            <a:ext cx="8488362" cy="831850"/>
            <a:chOff x="165" y="55"/>
            <a:chExt cx="5347" cy="524"/>
          </a:xfrm>
        </p:grpSpPr>
        <p:grpSp>
          <p:nvGrpSpPr>
            <p:cNvPr id="13328" name="Group 3">
              <a:extLst>
                <a:ext uri="{FF2B5EF4-FFF2-40B4-BE49-F238E27FC236}">
                  <a16:creationId xmlns:a16="http://schemas.microsoft.com/office/drawing/2014/main" id="{96EC13ED-1672-2D5F-12DD-AB59D57558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4" y="104"/>
              <a:ext cx="4848" cy="432"/>
              <a:chOff x="664" y="104"/>
              <a:chExt cx="4848" cy="432"/>
            </a:xfrm>
          </p:grpSpPr>
          <p:sp>
            <p:nvSpPr>
              <p:cNvPr id="13330" name="Freeform 4">
                <a:extLst>
                  <a:ext uri="{FF2B5EF4-FFF2-40B4-BE49-F238E27FC236}">
                    <a16:creationId xmlns:a16="http://schemas.microsoft.com/office/drawing/2014/main" id="{70C2B519-A85B-1756-CA49-CC06F164BD4B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664" y="104"/>
                <a:ext cx="4848" cy="432"/>
              </a:xfrm>
              <a:custGeom>
                <a:avLst/>
                <a:gdLst>
                  <a:gd name="T0" fmla="*/ 4848 w 4848"/>
                  <a:gd name="T1" fmla="*/ 48 h 432"/>
                  <a:gd name="T2" fmla="*/ 4848 w 4848"/>
                  <a:gd name="T3" fmla="*/ 432 h 432"/>
                  <a:gd name="T4" fmla="*/ 0 w 4848"/>
                  <a:gd name="T5" fmla="*/ 432 h 432"/>
                  <a:gd name="T6" fmla="*/ 0 w 4848"/>
                  <a:gd name="T7" fmla="*/ 0 h 432"/>
                  <a:gd name="T8" fmla="*/ 4848 w 4848"/>
                  <a:gd name="T9" fmla="*/ 0 h 432"/>
                  <a:gd name="T10" fmla="*/ 4848 w 4848"/>
                  <a:gd name="T11" fmla="*/ 48 h 4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48" h="432">
                    <a:moveTo>
                      <a:pt x="4848" y="48"/>
                    </a:moveTo>
                    <a:lnTo>
                      <a:pt x="4848" y="432"/>
                    </a:lnTo>
                    <a:cubicBezTo>
                      <a:pt x="4848" y="432"/>
                      <a:pt x="2424" y="432"/>
                      <a:pt x="0" y="432"/>
                    </a:cubicBezTo>
                    <a:cubicBezTo>
                      <a:pt x="161" y="345"/>
                      <a:pt x="169" y="61"/>
                      <a:pt x="0" y="0"/>
                    </a:cubicBezTo>
                    <a:cubicBezTo>
                      <a:pt x="2424" y="0"/>
                      <a:pt x="4848" y="0"/>
                      <a:pt x="4848" y="0"/>
                    </a:cubicBezTo>
                    <a:lnTo>
                      <a:pt x="4848" y="48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3331" name="Group 5">
                <a:extLst>
                  <a:ext uri="{FF2B5EF4-FFF2-40B4-BE49-F238E27FC236}">
                    <a16:creationId xmlns:a16="http://schemas.microsoft.com/office/drawing/2014/main" id="{200FF537-69DC-3DF9-5DAF-AACEE30FBA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95" y="104"/>
                <a:ext cx="3827" cy="429"/>
                <a:chOff x="1021" y="240"/>
                <a:chExt cx="3827" cy="429"/>
              </a:xfrm>
            </p:grpSpPr>
            <p:grpSp>
              <p:nvGrpSpPr>
                <p:cNvPr id="13380" name="Group 6">
                  <a:extLst>
                    <a:ext uri="{FF2B5EF4-FFF2-40B4-BE49-F238E27FC236}">
                      <a16:creationId xmlns:a16="http://schemas.microsoft.com/office/drawing/2014/main" id="{6327F3BE-3D91-FB00-E53B-81EF9241569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21" y="241"/>
                  <a:ext cx="2208" cy="427"/>
                  <a:chOff x="1021" y="241"/>
                  <a:chExt cx="2208" cy="427"/>
                </a:xfrm>
              </p:grpSpPr>
              <p:sp>
                <p:nvSpPr>
                  <p:cNvPr id="13424" name="Freeform 7">
                    <a:extLst>
                      <a:ext uri="{FF2B5EF4-FFF2-40B4-BE49-F238E27FC236}">
                        <a16:creationId xmlns:a16="http://schemas.microsoft.com/office/drawing/2014/main" id="{90604126-F149-C654-8FCA-217A83E54B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257" y="633"/>
                    <a:ext cx="7" cy="8"/>
                  </a:xfrm>
                  <a:custGeom>
                    <a:avLst/>
                    <a:gdLst>
                      <a:gd name="T0" fmla="*/ 0 w 15"/>
                      <a:gd name="T1" fmla="*/ 0 h 23"/>
                      <a:gd name="T2" fmla="*/ 0 w 15"/>
                      <a:gd name="T3" fmla="*/ 0 h 23"/>
                      <a:gd name="T4" fmla="*/ 0 w 15"/>
                      <a:gd name="T5" fmla="*/ 0 h 23"/>
                      <a:gd name="T6" fmla="*/ 0 w 15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15" h="23">
                        <a:moveTo>
                          <a:pt x="5" y="11"/>
                        </a:moveTo>
                        <a:cubicBezTo>
                          <a:pt x="2" y="1"/>
                          <a:pt x="7" y="0"/>
                          <a:pt x="15" y="5"/>
                        </a:cubicBezTo>
                        <a:cubicBezTo>
                          <a:pt x="14" y="9"/>
                          <a:pt x="15" y="13"/>
                          <a:pt x="13" y="17"/>
                        </a:cubicBezTo>
                        <a:cubicBezTo>
                          <a:pt x="9" y="23"/>
                          <a:pt x="0" y="16"/>
                          <a:pt x="5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25" name="Freeform 8">
                    <a:extLst>
                      <a:ext uri="{FF2B5EF4-FFF2-40B4-BE49-F238E27FC236}">
                        <a16:creationId xmlns:a16="http://schemas.microsoft.com/office/drawing/2014/main" id="{64CDED91-8304-DBB0-BBAE-846B8F8B57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32" y="660"/>
                    <a:ext cx="9" cy="8"/>
                  </a:xfrm>
                  <a:custGeom>
                    <a:avLst/>
                    <a:gdLst>
                      <a:gd name="T0" fmla="*/ 0 w 20"/>
                      <a:gd name="T1" fmla="*/ 0 h 23"/>
                      <a:gd name="T2" fmla="*/ 0 w 20"/>
                      <a:gd name="T3" fmla="*/ 0 h 23"/>
                      <a:gd name="T4" fmla="*/ 0 w 20"/>
                      <a:gd name="T5" fmla="*/ 0 h 23"/>
                      <a:gd name="T6" fmla="*/ 0 w 20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23">
                        <a:moveTo>
                          <a:pt x="3" y="13"/>
                        </a:moveTo>
                        <a:cubicBezTo>
                          <a:pt x="0" y="5"/>
                          <a:pt x="2" y="0"/>
                          <a:pt x="11" y="3"/>
                        </a:cubicBezTo>
                        <a:cubicBezTo>
                          <a:pt x="16" y="10"/>
                          <a:pt x="20" y="23"/>
                          <a:pt x="7" y="19"/>
                        </a:cubicBezTo>
                        <a:cubicBezTo>
                          <a:pt x="6" y="17"/>
                          <a:pt x="3" y="13"/>
                          <a:pt x="3" y="1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26" name="Freeform 9">
                    <a:extLst>
                      <a:ext uri="{FF2B5EF4-FFF2-40B4-BE49-F238E27FC236}">
                        <a16:creationId xmlns:a16="http://schemas.microsoft.com/office/drawing/2014/main" id="{A2AD60A6-E26B-04FC-0755-26274BAC51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20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27" name="Freeform 10">
                    <a:extLst>
                      <a:ext uri="{FF2B5EF4-FFF2-40B4-BE49-F238E27FC236}">
                        <a16:creationId xmlns:a16="http://schemas.microsoft.com/office/drawing/2014/main" id="{4CDE21F9-09C7-51F8-E253-C80E3BABF3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7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28" name="Freeform 11">
                    <a:extLst>
                      <a:ext uri="{FF2B5EF4-FFF2-40B4-BE49-F238E27FC236}">
                        <a16:creationId xmlns:a16="http://schemas.microsoft.com/office/drawing/2014/main" id="{D46B7FF2-2731-54BA-39A9-BD6D911B19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21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29" name="Freeform 12">
                    <a:extLst>
                      <a:ext uri="{FF2B5EF4-FFF2-40B4-BE49-F238E27FC236}">
                        <a16:creationId xmlns:a16="http://schemas.microsoft.com/office/drawing/2014/main" id="{00E2F3FA-1CA0-1335-D0F2-5A885BACA7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30" name="Freeform 13">
                    <a:extLst>
                      <a:ext uri="{FF2B5EF4-FFF2-40B4-BE49-F238E27FC236}">
                        <a16:creationId xmlns:a16="http://schemas.microsoft.com/office/drawing/2014/main" id="{52302DFB-C367-F155-B23A-497A7B5C70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735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31" name="Freeform 14">
                    <a:extLst>
                      <a:ext uri="{FF2B5EF4-FFF2-40B4-BE49-F238E27FC236}">
                        <a16:creationId xmlns:a16="http://schemas.microsoft.com/office/drawing/2014/main" id="{D59B64AB-B073-AD4B-E1CE-2791E1318E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27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32" name="Freeform 15">
                    <a:extLst>
                      <a:ext uri="{FF2B5EF4-FFF2-40B4-BE49-F238E27FC236}">
                        <a16:creationId xmlns:a16="http://schemas.microsoft.com/office/drawing/2014/main" id="{57CDE014-14CA-1B67-EB01-6A224A96AE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33" name="Freeform 16">
                    <a:extLst>
                      <a:ext uri="{FF2B5EF4-FFF2-40B4-BE49-F238E27FC236}">
                        <a16:creationId xmlns:a16="http://schemas.microsoft.com/office/drawing/2014/main" id="{641E2A9A-55B8-52B9-059B-EF3B2B1C8E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0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34" name="Freeform 17">
                    <a:extLst>
                      <a:ext uri="{FF2B5EF4-FFF2-40B4-BE49-F238E27FC236}">
                        <a16:creationId xmlns:a16="http://schemas.microsoft.com/office/drawing/2014/main" id="{66C87376-29BE-C9CF-3718-06B3D1735E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4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35" name="Freeform 18">
                    <a:extLst>
                      <a:ext uri="{FF2B5EF4-FFF2-40B4-BE49-F238E27FC236}">
                        <a16:creationId xmlns:a16="http://schemas.microsoft.com/office/drawing/2014/main" id="{6E6734D8-E3EB-3CF9-E1CA-3CFDB2AEE8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8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36" name="Freeform 19">
                    <a:extLst>
                      <a:ext uri="{FF2B5EF4-FFF2-40B4-BE49-F238E27FC236}">
                        <a16:creationId xmlns:a16="http://schemas.microsoft.com/office/drawing/2014/main" id="{2BD6ED47-1FD9-9718-7B98-27ECFEC269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9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37" name="Freeform 20">
                    <a:extLst>
                      <a:ext uri="{FF2B5EF4-FFF2-40B4-BE49-F238E27FC236}">
                        <a16:creationId xmlns:a16="http://schemas.microsoft.com/office/drawing/2014/main" id="{472BF427-F35D-BF0D-5D7B-F692DCB419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76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38" name="Freeform 21">
                    <a:extLst>
                      <a:ext uri="{FF2B5EF4-FFF2-40B4-BE49-F238E27FC236}">
                        <a16:creationId xmlns:a16="http://schemas.microsoft.com/office/drawing/2014/main" id="{C74159E9-162C-C44E-2F44-3452571BE2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82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39" name="Freeform 22">
                    <a:extLst>
                      <a:ext uri="{FF2B5EF4-FFF2-40B4-BE49-F238E27FC236}">
                        <a16:creationId xmlns:a16="http://schemas.microsoft.com/office/drawing/2014/main" id="{91C05112-18CC-AB22-3637-AE073D891B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52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40" name="Freeform 23">
                    <a:extLst>
                      <a:ext uri="{FF2B5EF4-FFF2-40B4-BE49-F238E27FC236}">
                        <a16:creationId xmlns:a16="http://schemas.microsoft.com/office/drawing/2014/main" id="{F59EC276-2DE8-DDFE-F94B-CBD6977CF1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94" y="584"/>
                    <a:ext cx="11" cy="8"/>
                  </a:xfrm>
                  <a:custGeom>
                    <a:avLst/>
                    <a:gdLst>
                      <a:gd name="T0" fmla="*/ 0 w 26"/>
                      <a:gd name="T1" fmla="*/ 0 h 22"/>
                      <a:gd name="T2" fmla="*/ 0 w 26"/>
                      <a:gd name="T3" fmla="*/ 0 h 22"/>
                      <a:gd name="T4" fmla="*/ 0 w 26"/>
                      <a:gd name="T5" fmla="*/ 0 h 22"/>
                      <a:gd name="T6" fmla="*/ 0 w 26"/>
                      <a:gd name="T7" fmla="*/ 0 h 2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6" h="22">
                        <a:moveTo>
                          <a:pt x="8" y="14"/>
                        </a:moveTo>
                        <a:cubicBezTo>
                          <a:pt x="5" y="6"/>
                          <a:pt x="5" y="3"/>
                          <a:pt x="14" y="0"/>
                        </a:cubicBezTo>
                        <a:cubicBezTo>
                          <a:pt x="26" y="4"/>
                          <a:pt x="23" y="16"/>
                          <a:pt x="14" y="22"/>
                        </a:cubicBezTo>
                        <a:cubicBezTo>
                          <a:pt x="0" y="17"/>
                          <a:pt x="13" y="3"/>
                          <a:pt x="8" y="1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41" name="Freeform 24">
                    <a:extLst>
                      <a:ext uri="{FF2B5EF4-FFF2-40B4-BE49-F238E27FC236}">
                        <a16:creationId xmlns:a16="http://schemas.microsoft.com/office/drawing/2014/main" id="{D88D56B0-18E8-CED5-8B70-30FCB71066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59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42" name="Freeform 25">
                    <a:extLst>
                      <a:ext uri="{FF2B5EF4-FFF2-40B4-BE49-F238E27FC236}">
                        <a16:creationId xmlns:a16="http://schemas.microsoft.com/office/drawing/2014/main" id="{A270AA66-F230-3C31-8289-11AE8A83BA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88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43" name="Freeform 26">
                    <a:extLst>
                      <a:ext uri="{FF2B5EF4-FFF2-40B4-BE49-F238E27FC236}">
                        <a16:creationId xmlns:a16="http://schemas.microsoft.com/office/drawing/2014/main" id="{211B349D-9BC7-063B-ADEA-814D5CB2C8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10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44" name="Freeform 27">
                    <a:extLst>
                      <a:ext uri="{FF2B5EF4-FFF2-40B4-BE49-F238E27FC236}">
                        <a16:creationId xmlns:a16="http://schemas.microsoft.com/office/drawing/2014/main" id="{5DD214EA-43E7-EB16-7061-200E89CE0D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9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45" name="Freeform 28">
                    <a:extLst>
                      <a:ext uri="{FF2B5EF4-FFF2-40B4-BE49-F238E27FC236}">
                        <a16:creationId xmlns:a16="http://schemas.microsoft.com/office/drawing/2014/main" id="{6C78B66D-7425-11F9-E66F-26F947544D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9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46" name="Freeform 29">
                    <a:extLst>
                      <a:ext uri="{FF2B5EF4-FFF2-40B4-BE49-F238E27FC236}">
                        <a16:creationId xmlns:a16="http://schemas.microsoft.com/office/drawing/2014/main" id="{2C6B7632-1AD7-7576-B371-CCBC4B180A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81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47" name="Freeform 30">
                    <a:extLst>
                      <a:ext uri="{FF2B5EF4-FFF2-40B4-BE49-F238E27FC236}">
                        <a16:creationId xmlns:a16="http://schemas.microsoft.com/office/drawing/2014/main" id="{31542652-F117-034D-01AA-4789AE4F0A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30" y="489"/>
                    <a:ext cx="299" cy="179"/>
                  </a:xfrm>
                  <a:custGeom>
                    <a:avLst/>
                    <a:gdLst>
                      <a:gd name="T0" fmla="*/ 1 w 471"/>
                      <a:gd name="T1" fmla="*/ 1 h 281"/>
                      <a:gd name="T2" fmla="*/ 1 w 471"/>
                      <a:gd name="T3" fmla="*/ 1 h 281"/>
                      <a:gd name="T4" fmla="*/ 1 w 471"/>
                      <a:gd name="T5" fmla="*/ 1 h 281"/>
                      <a:gd name="T6" fmla="*/ 1 w 471"/>
                      <a:gd name="T7" fmla="*/ 1 h 281"/>
                      <a:gd name="T8" fmla="*/ 1 w 471"/>
                      <a:gd name="T9" fmla="*/ 1 h 281"/>
                      <a:gd name="T10" fmla="*/ 0 w 471"/>
                      <a:gd name="T11" fmla="*/ 1 h 281"/>
                      <a:gd name="T12" fmla="*/ 1 w 471"/>
                      <a:gd name="T13" fmla="*/ 1 h 281"/>
                      <a:gd name="T14" fmla="*/ 1 w 471"/>
                      <a:gd name="T15" fmla="*/ 1 h 281"/>
                      <a:gd name="T16" fmla="*/ 1 w 471"/>
                      <a:gd name="T17" fmla="*/ 1 h 281"/>
                      <a:gd name="T18" fmla="*/ 1 w 471"/>
                      <a:gd name="T19" fmla="*/ 1 h 281"/>
                      <a:gd name="T20" fmla="*/ 1 w 471"/>
                      <a:gd name="T21" fmla="*/ 1 h 281"/>
                      <a:gd name="T22" fmla="*/ 1 w 471"/>
                      <a:gd name="T23" fmla="*/ 1 h 281"/>
                      <a:gd name="T24" fmla="*/ 1 w 471"/>
                      <a:gd name="T25" fmla="*/ 1 h 281"/>
                      <a:gd name="T26" fmla="*/ 1 w 471"/>
                      <a:gd name="T27" fmla="*/ 1 h 281"/>
                      <a:gd name="T28" fmla="*/ 1 w 471"/>
                      <a:gd name="T29" fmla="*/ 1 h 281"/>
                      <a:gd name="T30" fmla="*/ 1 w 471"/>
                      <a:gd name="T31" fmla="*/ 1 h 281"/>
                      <a:gd name="T32" fmla="*/ 1 w 471"/>
                      <a:gd name="T33" fmla="*/ 1 h 281"/>
                      <a:gd name="T34" fmla="*/ 1 w 471"/>
                      <a:gd name="T35" fmla="*/ 0 h 281"/>
                      <a:gd name="T36" fmla="*/ 1 w 471"/>
                      <a:gd name="T37" fmla="*/ 1 h 281"/>
                      <a:gd name="T38" fmla="*/ 1 w 471"/>
                      <a:gd name="T39" fmla="*/ 1 h 281"/>
                      <a:gd name="T40" fmla="*/ 1 w 471"/>
                      <a:gd name="T41" fmla="*/ 1 h 281"/>
                      <a:gd name="T42" fmla="*/ 1 w 471"/>
                      <a:gd name="T43" fmla="*/ 1 h 281"/>
                      <a:gd name="T44" fmla="*/ 1 w 471"/>
                      <a:gd name="T45" fmla="*/ 1 h 281"/>
                      <a:gd name="T46" fmla="*/ 1 w 471"/>
                      <a:gd name="T47" fmla="*/ 1 h 281"/>
                      <a:gd name="T48" fmla="*/ 1 w 471"/>
                      <a:gd name="T49" fmla="*/ 1 h 281"/>
                      <a:gd name="T50" fmla="*/ 1 w 471"/>
                      <a:gd name="T51" fmla="*/ 1 h 281"/>
                      <a:gd name="T52" fmla="*/ 1 w 471"/>
                      <a:gd name="T53" fmla="*/ 1 h 281"/>
                      <a:gd name="T54" fmla="*/ 1 w 471"/>
                      <a:gd name="T55" fmla="*/ 1 h 281"/>
                      <a:gd name="T56" fmla="*/ 1 w 471"/>
                      <a:gd name="T57" fmla="*/ 1 h 281"/>
                      <a:gd name="T58" fmla="*/ 1 w 471"/>
                      <a:gd name="T59" fmla="*/ 1 h 281"/>
                      <a:gd name="T60" fmla="*/ 1 w 471"/>
                      <a:gd name="T61" fmla="*/ 1 h 281"/>
                      <a:gd name="T62" fmla="*/ 1 w 471"/>
                      <a:gd name="T63" fmla="*/ 1 h 281"/>
                      <a:gd name="T64" fmla="*/ 1 w 471"/>
                      <a:gd name="T65" fmla="*/ 1 h 281"/>
                      <a:gd name="T66" fmla="*/ 1 w 471"/>
                      <a:gd name="T67" fmla="*/ 1 h 281"/>
                      <a:gd name="T68" fmla="*/ 1 w 471"/>
                      <a:gd name="T69" fmla="*/ 1 h 281"/>
                      <a:gd name="T70" fmla="*/ 1 w 471"/>
                      <a:gd name="T71" fmla="*/ 1 h 281"/>
                      <a:gd name="T72" fmla="*/ 1 w 471"/>
                      <a:gd name="T73" fmla="*/ 1 h 281"/>
                      <a:gd name="T74" fmla="*/ 2 w 471"/>
                      <a:gd name="T75" fmla="*/ 1 h 281"/>
                      <a:gd name="T76" fmla="*/ 2 w 471"/>
                      <a:gd name="T77" fmla="*/ 1 h 281"/>
                      <a:gd name="T78" fmla="*/ 1 w 471"/>
                      <a:gd name="T79" fmla="*/ 1 h 281"/>
                      <a:gd name="T80" fmla="*/ 2 w 471"/>
                      <a:gd name="T81" fmla="*/ 1 h 281"/>
                      <a:gd name="T82" fmla="*/ 2 w 471"/>
                      <a:gd name="T83" fmla="*/ 1 h 281"/>
                      <a:gd name="T84" fmla="*/ 2 w 471"/>
                      <a:gd name="T85" fmla="*/ 1 h 281"/>
                      <a:gd name="T86" fmla="*/ 2 w 471"/>
                      <a:gd name="T87" fmla="*/ 1 h 281"/>
                      <a:gd name="T88" fmla="*/ 2 w 471"/>
                      <a:gd name="T89" fmla="*/ 1 h 281"/>
                      <a:gd name="T90" fmla="*/ 2 w 471"/>
                      <a:gd name="T91" fmla="*/ 1 h 281"/>
                      <a:gd name="T92" fmla="*/ 2 w 471"/>
                      <a:gd name="T93" fmla="*/ 1 h 281"/>
                      <a:gd name="T94" fmla="*/ 2 w 471"/>
                      <a:gd name="T95" fmla="*/ 1 h 281"/>
                      <a:gd name="T96" fmla="*/ 2 w 471"/>
                      <a:gd name="T97" fmla="*/ 1 h 281"/>
                      <a:gd name="T98" fmla="*/ 2 w 471"/>
                      <a:gd name="T99" fmla="*/ 1 h 281"/>
                      <a:gd name="T100" fmla="*/ 2 w 471"/>
                      <a:gd name="T101" fmla="*/ 1 h 281"/>
                      <a:gd name="T102" fmla="*/ 2 w 471"/>
                      <a:gd name="T103" fmla="*/ 1 h 281"/>
                      <a:gd name="T104" fmla="*/ 2 w 471"/>
                      <a:gd name="T105" fmla="*/ 1 h 281"/>
                      <a:gd name="T106" fmla="*/ 2 w 471"/>
                      <a:gd name="T107" fmla="*/ 1 h 281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471" h="281">
                        <a:moveTo>
                          <a:pt x="21" y="280"/>
                        </a:moveTo>
                        <a:cubicBezTo>
                          <a:pt x="32" y="281"/>
                          <a:pt x="25" y="253"/>
                          <a:pt x="24" y="250"/>
                        </a:cubicBezTo>
                        <a:cubicBezTo>
                          <a:pt x="23" y="248"/>
                          <a:pt x="22" y="245"/>
                          <a:pt x="22" y="245"/>
                        </a:cubicBezTo>
                        <a:cubicBezTo>
                          <a:pt x="21" y="243"/>
                          <a:pt x="20" y="221"/>
                          <a:pt x="16" y="218"/>
                        </a:cubicBezTo>
                        <a:cubicBezTo>
                          <a:pt x="13" y="216"/>
                          <a:pt x="4" y="215"/>
                          <a:pt x="4" y="215"/>
                        </a:cubicBezTo>
                        <a:cubicBezTo>
                          <a:pt x="0" y="207"/>
                          <a:pt x="3" y="200"/>
                          <a:pt x="0" y="191"/>
                        </a:cubicBezTo>
                        <a:cubicBezTo>
                          <a:pt x="2" y="185"/>
                          <a:pt x="7" y="186"/>
                          <a:pt x="12" y="180"/>
                        </a:cubicBezTo>
                        <a:cubicBezTo>
                          <a:pt x="14" y="172"/>
                          <a:pt x="14" y="169"/>
                          <a:pt x="6" y="165"/>
                        </a:cubicBezTo>
                        <a:cubicBezTo>
                          <a:pt x="4" y="163"/>
                          <a:pt x="2" y="162"/>
                          <a:pt x="2" y="160"/>
                        </a:cubicBezTo>
                        <a:cubicBezTo>
                          <a:pt x="2" y="150"/>
                          <a:pt x="16" y="123"/>
                          <a:pt x="28" y="120"/>
                        </a:cubicBezTo>
                        <a:cubicBezTo>
                          <a:pt x="32" y="111"/>
                          <a:pt x="40" y="105"/>
                          <a:pt x="44" y="96"/>
                        </a:cubicBezTo>
                        <a:cubicBezTo>
                          <a:pt x="39" y="83"/>
                          <a:pt x="38" y="85"/>
                          <a:pt x="42" y="70"/>
                        </a:cubicBezTo>
                        <a:cubicBezTo>
                          <a:pt x="38" y="60"/>
                          <a:pt x="34" y="48"/>
                          <a:pt x="24" y="43"/>
                        </a:cubicBezTo>
                        <a:cubicBezTo>
                          <a:pt x="18" y="36"/>
                          <a:pt x="10" y="37"/>
                          <a:pt x="20" y="32"/>
                        </a:cubicBezTo>
                        <a:cubicBezTo>
                          <a:pt x="27" y="34"/>
                          <a:pt x="26" y="32"/>
                          <a:pt x="26" y="36"/>
                        </a:cubicBezTo>
                        <a:cubicBezTo>
                          <a:pt x="34" y="41"/>
                          <a:pt x="39" y="39"/>
                          <a:pt x="48" y="35"/>
                        </a:cubicBezTo>
                        <a:cubicBezTo>
                          <a:pt x="45" y="22"/>
                          <a:pt x="48" y="14"/>
                          <a:pt x="64" y="11"/>
                        </a:cubicBezTo>
                        <a:cubicBezTo>
                          <a:pt x="71" y="8"/>
                          <a:pt x="75" y="3"/>
                          <a:pt x="82" y="0"/>
                        </a:cubicBezTo>
                        <a:cubicBezTo>
                          <a:pt x="84" y="1"/>
                          <a:pt x="88" y="0"/>
                          <a:pt x="88" y="2"/>
                        </a:cubicBezTo>
                        <a:cubicBezTo>
                          <a:pt x="90" y="12"/>
                          <a:pt x="75" y="13"/>
                          <a:pt x="92" y="9"/>
                        </a:cubicBezTo>
                        <a:cubicBezTo>
                          <a:pt x="94" y="8"/>
                          <a:pt x="96" y="5"/>
                          <a:pt x="98" y="5"/>
                        </a:cubicBezTo>
                        <a:cubicBezTo>
                          <a:pt x="102" y="4"/>
                          <a:pt x="106" y="7"/>
                          <a:pt x="110" y="8"/>
                        </a:cubicBezTo>
                        <a:cubicBezTo>
                          <a:pt x="112" y="8"/>
                          <a:pt x="116" y="9"/>
                          <a:pt x="116" y="9"/>
                        </a:cubicBezTo>
                        <a:cubicBezTo>
                          <a:pt x="122" y="16"/>
                          <a:pt x="129" y="13"/>
                          <a:pt x="141" y="14"/>
                        </a:cubicBezTo>
                        <a:cubicBezTo>
                          <a:pt x="143" y="21"/>
                          <a:pt x="147" y="22"/>
                          <a:pt x="155" y="24"/>
                        </a:cubicBezTo>
                        <a:cubicBezTo>
                          <a:pt x="159" y="22"/>
                          <a:pt x="163" y="20"/>
                          <a:pt x="167" y="17"/>
                        </a:cubicBezTo>
                        <a:cubicBezTo>
                          <a:pt x="169" y="16"/>
                          <a:pt x="173" y="14"/>
                          <a:pt x="173" y="14"/>
                        </a:cubicBezTo>
                        <a:cubicBezTo>
                          <a:pt x="195" y="26"/>
                          <a:pt x="175" y="20"/>
                          <a:pt x="195" y="14"/>
                        </a:cubicBezTo>
                        <a:cubicBezTo>
                          <a:pt x="207" y="17"/>
                          <a:pt x="201" y="26"/>
                          <a:pt x="211" y="32"/>
                        </a:cubicBezTo>
                        <a:cubicBezTo>
                          <a:pt x="214" y="38"/>
                          <a:pt x="224" y="55"/>
                          <a:pt x="231" y="59"/>
                        </a:cubicBezTo>
                        <a:cubicBezTo>
                          <a:pt x="241" y="70"/>
                          <a:pt x="235" y="67"/>
                          <a:pt x="245" y="70"/>
                        </a:cubicBezTo>
                        <a:cubicBezTo>
                          <a:pt x="249" y="69"/>
                          <a:pt x="253" y="69"/>
                          <a:pt x="257" y="68"/>
                        </a:cubicBezTo>
                        <a:cubicBezTo>
                          <a:pt x="261" y="67"/>
                          <a:pt x="270" y="65"/>
                          <a:pt x="270" y="65"/>
                        </a:cubicBezTo>
                        <a:cubicBezTo>
                          <a:pt x="278" y="66"/>
                          <a:pt x="283" y="67"/>
                          <a:pt x="290" y="71"/>
                        </a:cubicBezTo>
                        <a:cubicBezTo>
                          <a:pt x="304" y="88"/>
                          <a:pt x="282" y="62"/>
                          <a:pt x="300" y="81"/>
                        </a:cubicBezTo>
                        <a:cubicBezTo>
                          <a:pt x="302" y="84"/>
                          <a:pt x="308" y="90"/>
                          <a:pt x="308" y="90"/>
                        </a:cubicBezTo>
                        <a:cubicBezTo>
                          <a:pt x="311" y="98"/>
                          <a:pt x="315" y="103"/>
                          <a:pt x="318" y="111"/>
                        </a:cubicBezTo>
                        <a:cubicBezTo>
                          <a:pt x="319" y="114"/>
                          <a:pt x="321" y="117"/>
                          <a:pt x="322" y="120"/>
                        </a:cubicBezTo>
                        <a:cubicBezTo>
                          <a:pt x="323" y="122"/>
                          <a:pt x="324" y="125"/>
                          <a:pt x="324" y="125"/>
                        </a:cubicBezTo>
                        <a:cubicBezTo>
                          <a:pt x="321" y="132"/>
                          <a:pt x="313" y="134"/>
                          <a:pt x="310" y="142"/>
                        </a:cubicBezTo>
                        <a:cubicBezTo>
                          <a:pt x="313" y="151"/>
                          <a:pt x="317" y="146"/>
                          <a:pt x="322" y="141"/>
                        </a:cubicBezTo>
                        <a:cubicBezTo>
                          <a:pt x="341" y="143"/>
                          <a:pt x="339" y="142"/>
                          <a:pt x="342" y="155"/>
                        </a:cubicBezTo>
                        <a:cubicBezTo>
                          <a:pt x="351" y="150"/>
                          <a:pt x="355" y="152"/>
                          <a:pt x="364" y="157"/>
                        </a:cubicBezTo>
                        <a:cubicBezTo>
                          <a:pt x="369" y="162"/>
                          <a:pt x="372" y="166"/>
                          <a:pt x="380" y="168"/>
                        </a:cubicBezTo>
                        <a:cubicBezTo>
                          <a:pt x="381" y="169"/>
                          <a:pt x="383" y="171"/>
                          <a:pt x="382" y="172"/>
                        </a:cubicBezTo>
                        <a:cubicBezTo>
                          <a:pt x="380" y="176"/>
                          <a:pt x="368" y="172"/>
                          <a:pt x="382" y="176"/>
                        </a:cubicBezTo>
                        <a:cubicBezTo>
                          <a:pt x="386" y="175"/>
                          <a:pt x="390" y="173"/>
                          <a:pt x="394" y="172"/>
                        </a:cubicBezTo>
                        <a:cubicBezTo>
                          <a:pt x="396" y="172"/>
                          <a:pt x="400" y="171"/>
                          <a:pt x="400" y="171"/>
                        </a:cubicBezTo>
                        <a:cubicBezTo>
                          <a:pt x="413" y="177"/>
                          <a:pt x="427" y="179"/>
                          <a:pt x="439" y="185"/>
                        </a:cubicBezTo>
                        <a:cubicBezTo>
                          <a:pt x="441" y="190"/>
                          <a:pt x="445" y="194"/>
                          <a:pt x="447" y="199"/>
                        </a:cubicBezTo>
                        <a:cubicBezTo>
                          <a:pt x="453" y="198"/>
                          <a:pt x="460" y="195"/>
                          <a:pt x="465" y="201"/>
                        </a:cubicBezTo>
                        <a:cubicBezTo>
                          <a:pt x="468" y="205"/>
                          <a:pt x="471" y="215"/>
                          <a:pt x="471" y="215"/>
                        </a:cubicBezTo>
                        <a:cubicBezTo>
                          <a:pt x="468" y="231"/>
                          <a:pt x="469" y="248"/>
                          <a:pt x="451" y="258"/>
                        </a:cubicBezTo>
                        <a:cubicBezTo>
                          <a:pt x="447" y="262"/>
                          <a:pt x="437" y="275"/>
                          <a:pt x="435" y="281"/>
                        </a:cubicBezTo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48" name="Freeform 31">
                    <a:extLst>
                      <a:ext uri="{FF2B5EF4-FFF2-40B4-BE49-F238E27FC236}">
                        <a16:creationId xmlns:a16="http://schemas.microsoft.com/office/drawing/2014/main" id="{CBD37C9A-7175-7A5B-5CD5-9E909DEE18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34" y="242"/>
                    <a:ext cx="420" cy="283"/>
                  </a:xfrm>
                  <a:custGeom>
                    <a:avLst/>
                    <a:gdLst>
                      <a:gd name="T0" fmla="*/ 0 w 984"/>
                      <a:gd name="T1" fmla="*/ 0 h 844"/>
                      <a:gd name="T2" fmla="*/ 0 w 984"/>
                      <a:gd name="T3" fmla="*/ 0 h 844"/>
                      <a:gd name="T4" fmla="*/ 0 w 984"/>
                      <a:gd name="T5" fmla="*/ 0 h 844"/>
                      <a:gd name="T6" fmla="*/ 0 w 984"/>
                      <a:gd name="T7" fmla="*/ 0 h 844"/>
                      <a:gd name="T8" fmla="*/ 0 w 984"/>
                      <a:gd name="T9" fmla="*/ 0 h 844"/>
                      <a:gd name="T10" fmla="*/ 0 w 984"/>
                      <a:gd name="T11" fmla="*/ 0 h 844"/>
                      <a:gd name="T12" fmla="*/ 0 w 984"/>
                      <a:gd name="T13" fmla="*/ 0 h 844"/>
                      <a:gd name="T14" fmla="*/ 0 w 984"/>
                      <a:gd name="T15" fmla="*/ 0 h 844"/>
                      <a:gd name="T16" fmla="*/ 0 w 984"/>
                      <a:gd name="T17" fmla="*/ 0 h 844"/>
                      <a:gd name="T18" fmla="*/ 0 w 984"/>
                      <a:gd name="T19" fmla="*/ 0 h 844"/>
                      <a:gd name="T20" fmla="*/ 0 w 984"/>
                      <a:gd name="T21" fmla="*/ 0 h 844"/>
                      <a:gd name="T22" fmla="*/ 0 w 984"/>
                      <a:gd name="T23" fmla="*/ 0 h 844"/>
                      <a:gd name="T24" fmla="*/ 0 w 984"/>
                      <a:gd name="T25" fmla="*/ 0 h 844"/>
                      <a:gd name="T26" fmla="*/ 0 w 984"/>
                      <a:gd name="T27" fmla="*/ 0 h 844"/>
                      <a:gd name="T28" fmla="*/ 0 w 984"/>
                      <a:gd name="T29" fmla="*/ 0 h 844"/>
                      <a:gd name="T30" fmla="*/ 0 w 984"/>
                      <a:gd name="T31" fmla="*/ 0 h 844"/>
                      <a:gd name="T32" fmla="*/ 0 w 984"/>
                      <a:gd name="T33" fmla="*/ 0 h 844"/>
                      <a:gd name="T34" fmla="*/ 0 w 984"/>
                      <a:gd name="T35" fmla="*/ 0 h 844"/>
                      <a:gd name="T36" fmla="*/ 0 w 984"/>
                      <a:gd name="T37" fmla="*/ 0 h 844"/>
                      <a:gd name="T38" fmla="*/ 0 w 984"/>
                      <a:gd name="T39" fmla="*/ 0 h 844"/>
                      <a:gd name="T40" fmla="*/ 0 w 984"/>
                      <a:gd name="T41" fmla="*/ 0 h 844"/>
                      <a:gd name="T42" fmla="*/ 0 w 984"/>
                      <a:gd name="T43" fmla="*/ 0 h 844"/>
                      <a:gd name="T44" fmla="*/ 0 w 984"/>
                      <a:gd name="T45" fmla="*/ 0 h 844"/>
                      <a:gd name="T46" fmla="*/ 0 w 984"/>
                      <a:gd name="T47" fmla="*/ 0 h 844"/>
                      <a:gd name="T48" fmla="*/ 0 w 984"/>
                      <a:gd name="T49" fmla="*/ 0 h 844"/>
                      <a:gd name="T50" fmla="*/ 0 w 984"/>
                      <a:gd name="T51" fmla="*/ 0 h 844"/>
                      <a:gd name="T52" fmla="*/ 0 w 984"/>
                      <a:gd name="T53" fmla="*/ 0 h 844"/>
                      <a:gd name="T54" fmla="*/ 0 w 984"/>
                      <a:gd name="T55" fmla="*/ 0 h 844"/>
                      <a:gd name="T56" fmla="*/ 0 w 984"/>
                      <a:gd name="T57" fmla="*/ 0 h 844"/>
                      <a:gd name="T58" fmla="*/ 0 w 984"/>
                      <a:gd name="T59" fmla="*/ 0 h 844"/>
                      <a:gd name="T60" fmla="*/ 0 w 984"/>
                      <a:gd name="T61" fmla="*/ 0 h 844"/>
                      <a:gd name="T62" fmla="*/ 0 w 984"/>
                      <a:gd name="T63" fmla="*/ 0 h 844"/>
                      <a:gd name="T64" fmla="*/ 0 w 984"/>
                      <a:gd name="T65" fmla="*/ 0 h 844"/>
                      <a:gd name="T66" fmla="*/ 0 w 984"/>
                      <a:gd name="T67" fmla="*/ 0 h 844"/>
                      <a:gd name="T68" fmla="*/ 0 w 984"/>
                      <a:gd name="T69" fmla="*/ 0 h 844"/>
                      <a:gd name="T70" fmla="*/ 0 w 984"/>
                      <a:gd name="T71" fmla="*/ 0 h 844"/>
                      <a:gd name="T72" fmla="*/ 0 w 984"/>
                      <a:gd name="T73" fmla="*/ 0 h 844"/>
                      <a:gd name="T74" fmla="*/ 0 w 984"/>
                      <a:gd name="T75" fmla="*/ 0 h 844"/>
                      <a:gd name="T76" fmla="*/ 0 w 984"/>
                      <a:gd name="T77" fmla="*/ 0 h 844"/>
                      <a:gd name="T78" fmla="*/ 0 w 984"/>
                      <a:gd name="T79" fmla="*/ 0 h 844"/>
                      <a:gd name="T80" fmla="*/ 0 w 984"/>
                      <a:gd name="T81" fmla="*/ 0 h 844"/>
                      <a:gd name="T82" fmla="*/ 0 w 984"/>
                      <a:gd name="T83" fmla="*/ 0 h 844"/>
                      <a:gd name="T84" fmla="*/ 0 w 984"/>
                      <a:gd name="T85" fmla="*/ 0 h 844"/>
                      <a:gd name="T86" fmla="*/ 0 w 984"/>
                      <a:gd name="T87" fmla="*/ 0 h 844"/>
                      <a:gd name="T88" fmla="*/ 0 w 984"/>
                      <a:gd name="T89" fmla="*/ 0 h 844"/>
                      <a:gd name="T90" fmla="*/ 0 w 984"/>
                      <a:gd name="T91" fmla="*/ 0 h 844"/>
                      <a:gd name="T92" fmla="*/ 0 w 984"/>
                      <a:gd name="T93" fmla="*/ 0 h 844"/>
                      <a:gd name="T94" fmla="*/ 0 w 984"/>
                      <a:gd name="T95" fmla="*/ 0 h 844"/>
                      <a:gd name="T96" fmla="*/ 0 w 984"/>
                      <a:gd name="T97" fmla="*/ 0 h 844"/>
                      <a:gd name="T98" fmla="*/ 0 w 984"/>
                      <a:gd name="T99" fmla="*/ 0 h 844"/>
                      <a:gd name="T100" fmla="*/ 0 w 984"/>
                      <a:gd name="T101" fmla="*/ 0 h 844"/>
                      <a:gd name="T102" fmla="*/ 0 w 984"/>
                      <a:gd name="T103" fmla="*/ 0 h 844"/>
                      <a:gd name="T104" fmla="*/ 0 w 984"/>
                      <a:gd name="T105" fmla="*/ 0 h 844"/>
                      <a:gd name="T106" fmla="*/ 0 w 984"/>
                      <a:gd name="T107" fmla="*/ 0 h 844"/>
                      <a:gd name="T108" fmla="*/ 0 w 984"/>
                      <a:gd name="T109" fmla="*/ 0 h 844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0" t="0" r="r" b="b"/>
                    <a:pathLst>
                      <a:path w="984" h="844">
                        <a:moveTo>
                          <a:pt x="82" y="38"/>
                        </a:moveTo>
                        <a:lnTo>
                          <a:pt x="406" y="6"/>
                        </a:lnTo>
                        <a:cubicBezTo>
                          <a:pt x="497" y="22"/>
                          <a:pt x="465" y="0"/>
                          <a:pt x="474" y="54"/>
                        </a:cubicBezTo>
                        <a:cubicBezTo>
                          <a:pt x="492" y="48"/>
                          <a:pt x="484" y="40"/>
                          <a:pt x="502" y="34"/>
                        </a:cubicBezTo>
                        <a:cubicBezTo>
                          <a:pt x="510" y="37"/>
                          <a:pt x="517" y="46"/>
                          <a:pt x="526" y="46"/>
                        </a:cubicBezTo>
                        <a:cubicBezTo>
                          <a:pt x="534" y="46"/>
                          <a:pt x="550" y="38"/>
                          <a:pt x="550" y="38"/>
                        </a:cubicBezTo>
                        <a:cubicBezTo>
                          <a:pt x="556" y="55"/>
                          <a:pt x="552" y="60"/>
                          <a:pt x="542" y="74"/>
                        </a:cubicBezTo>
                        <a:cubicBezTo>
                          <a:pt x="555" y="114"/>
                          <a:pt x="550" y="102"/>
                          <a:pt x="578" y="130"/>
                        </a:cubicBezTo>
                        <a:cubicBezTo>
                          <a:pt x="584" y="148"/>
                          <a:pt x="590" y="148"/>
                          <a:pt x="606" y="138"/>
                        </a:cubicBezTo>
                        <a:cubicBezTo>
                          <a:pt x="600" y="119"/>
                          <a:pt x="594" y="107"/>
                          <a:pt x="586" y="90"/>
                        </a:cubicBezTo>
                        <a:cubicBezTo>
                          <a:pt x="583" y="82"/>
                          <a:pt x="578" y="66"/>
                          <a:pt x="578" y="66"/>
                        </a:cubicBezTo>
                        <a:cubicBezTo>
                          <a:pt x="585" y="44"/>
                          <a:pt x="597" y="56"/>
                          <a:pt x="606" y="70"/>
                        </a:cubicBezTo>
                        <a:cubicBezTo>
                          <a:pt x="609" y="86"/>
                          <a:pt x="608" y="117"/>
                          <a:pt x="626" y="90"/>
                        </a:cubicBezTo>
                        <a:cubicBezTo>
                          <a:pt x="648" y="97"/>
                          <a:pt x="646" y="104"/>
                          <a:pt x="642" y="126"/>
                        </a:cubicBezTo>
                        <a:cubicBezTo>
                          <a:pt x="650" y="150"/>
                          <a:pt x="665" y="141"/>
                          <a:pt x="682" y="130"/>
                        </a:cubicBezTo>
                        <a:cubicBezTo>
                          <a:pt x="689" y="108"/>
                          <a:pt x="673" y="124"/>
                          <a:pt x="682" y="98"/>
                        </a:cubicBezTo>
                        <a:cubicBezTo>
                          <a:pt x="683" y="94"/>
                          <a:pt x="690" y="96"/>
                          <a:pt x="694" y="94"/>
                        </a:cubicBezTo>
                        <a:cubicBezTo>
                          <a:pt x="698" y="92"/>
                          <a:pt x="702" y="89"/>
                          <a:pt x="706" y="86"/>
                        </a:cubicBezTo>
                        <a:cubicBezTo>
                          <a:pt x="717" y="54"/>
                          <a:pt x="688" y="54"/>
                          <a:pt x="742" y="46"/>
                        </a:cubicBezTo>
                        <a:cubicBezTo>
                          <a:pt x="748" y="27"/>
                          <a:pt x="741" y="9"/>
                          <a:pt x="762" y="2"/>
                        </a:cubicBezTo>
                        <a:cubicBezTo>
                          <a:pt x="788" y="11"/>
                          <a:pt x="777" y="38"/>
                          <a:pt x="802" y="46"/>
                        </a:cubicBezTo>
                        <a:cubicBezTo>
                          <a:pt x="831" y="36"/>
                          <a:pt x="805" y="63"/>
                          <a:pt x="798" y="70"/>
                        </a:cubicBezTo>
                        <a:cubicBezTo>
                          <a:pt x="789" y="96"/>
                          <a:pt x="787" y="96"/>
                          <a:pt x="802" y="118"/>
                        </a:cubicBezTo>
                        <a:cubicBezTo>
                          <a:pt x="801" y="122"/>
                          <a:pt x="801" y="127"/>
                          <a:pt x="798" y="130"/>
                        </a:cubicBezTo>
                        <a:cubicBezTo>
                          <a:pt x="794" y="133"/>
                          <a:pt x="784" y="129"/>
                          <a:pt x="782" y="134"/>
                        </a:cubicBezTo>
                        <a:cubicBezTo>
                          <a:pt x="780" y="142"/>
                          <a:pt x="790" y="158"/>
                          <a:pt x="790" y="158"/>
                        </a:cubicBezTo>
                        <a:cubicBezTo>
                          <a:pt x="786" y="161"/>
                          <a:pt x="783" y="165"/>
                          <a:pt x="778" y="166"/>
                        </a:cubicBezTo>
                        <a:cubicBezTo>
                          <a:pt x="774" y="167"/>
                          <a:pt x="769" y="159"/>
                          <a:pt x="766" y="162"/>
                        </a:cubicBezTo>
                        <a:cubicBezTo>
                          <a:pt x="758" y="170"/>
                          <a:pt x="794" y="182"/>
                          <a:pt x="794" y="182"/>
                        </a:cubicBezTo>
                        <a:cubicBezTo>
                          <a:pt x="804" y="211"/>
                          <a:pt x="775" y="190"/>
                          <a:pt x="762" y="186"/>
                        </a:cubicBezTo>
                        <a:cubicBezTo>
                          <a:pt x="767" y="194"/>
                          <a:pt x="773" y="202"/>
                          <a:pt x="778" y="210"/>
                        </a:cubicBezTo>
                        <a:cubicBezTo>
                          <a:pt x="783" y="218"/>
                          <a:pt x="802" y="226"/>
                          <a:pt x="802" y="226"/>
                        </a:cubicBezTo>
                        <a:cubicBezTo>
                          <a:pt x="813" y="242"/>
                          <a:pt x="804" y="245"/>
                          <a:pt x="810" y="262"/>
                        </a:cubicBezTo>
                        <a:cubicBezTo>
                          <a:pt x="803" y="282"/>
                          <a:pt x="793" y="301"/>
                          <a:pt x="786" y="322"/>
                        </a:cubicBezTo>
                        <a:cubicBezTo>
                          <a:pt x="783" y="330"/>
                          <a:pt x="778" y="346"/>
                          <a:pt x="778" y="346"/>
                        </a:cubicBezTo>
                        <a:cubicBezTo>
                          <a:pt x="785" y="366"/>
                          <a:pt x="817" y="394"/>
                          <a:pt x="830" y="414"/>
                        </a:cubicBezTo>
                        <a:cubicBezTo>
                          <a:pt x="835" y="422"/>
                          <a:pt x="841" y="430"/>
                          <a:pt x="846" y="438"/>
                        </a:cubicBezTo>
                        <a:cubicBezTo>
                          <a:pt x="849" y="442"/>
                          <a:pt x="854" y="450"/>
                          <a:pt x="854" y="450"/>
                        </a:cubicBezTo>
                        <a:cubicBezTo>
                          <a:pt x="853" y="457"/>
                          <a:pt x="855" y="466"/>
                          <a:pt x="850" y="470"/>
                        </a:cubicBezTo>
                        <a:cubicBezTo>
                          <a:pt x="844" y="475"/>
                          <a:pt x="831" y="451"/>
                          <a:pt x="830" y="450"/>
                        </a:cubicBezTo>
                        <a:cubicBezTo>
                          <a:pt x="811" y="431"/>
                          <a:pt x="789" y="421"/>
                          <a:pt x="774" y="398"/>
                        </a:cubicBezTo>
                        <a:cubicBezTo>
                          <a:pt x="769" y="379"/>
                          <a:pt x="766" y="371"/>
                          <a:pt x="746" y="378"/>
                        </a:cubicBezTo>
                        <a:cubicBezTo>
                          <a:pt x="717" y="368"/>
                          <a:pt x="730" y="368"/>
                          <a:pt x="706" y="374"/>
                        </a:cubicBezTo>
                        <a:cubicBezTo>
                          <a:pt x="688" y="402"/>
                          <a:pt x="699" y="395"/>
                          <a:pt x="678" y="402"/>
                        </a:cubicBezTo>
                        <a:cubicBezTo>
                          <a:pt x="654" y="386"/>
                          <a:pt x="650" y="390"/>
                          <a:pt x="618" y="394"/>
                        </a:cubicBezTo>
                        <a:cubicBezTo>
                          <a:pt x="607" y="411"/>
                          <a:pt x="601" y="426"/>
                          <a:pt x="590" y="442"/>
                        </a:cubicBezTo>
                        <a:cubicBezTo>
                          <a:pt x="600" y="471"/>
                          <a:pt x="593" y="459"/>
                          <a:pt x="606" y="478"/>
                        </a:cubicBezTo>
                        <a:cubicBezTo>
                          <a:pt x="593" y="518"/>
                          <a:pt x="622" y="548"/>
                          <a:pt x="642" y="578"/>
                        </a:cubicBezTo>
                        <a:cubicBezTo>
                          <a:pt x="651" y="591"/>
                          <a:pt x="651" y="601"/>
                          <a:pt x="666" y="606"/>
                        </a:cubicBezTo>
                        <a:cubicBezTo>
                          <a:pt x="680" y="627"/>
                          <a:pt x="691" y="623"/>
                          <a:pt x="710" y="610"/>
                        </a:cubicBezTo>
                        <a:cubicBezTo>
                          <a:pt x="729" y="616"/>
                          <a:pt x="729" y="606"/>
                          <a:pt x="734" y="590"/>
                        </a:cubicBezTo>
                        <a:cubicBezTo>
                          <a:pt x="735" y="577"/>
                          <a:pt x="731" y="562"/>
                          <a:pt x="738" y="550"/>
                        </a:cubicBezTo>
                        <a:cubicBezTo>
                          <a:pt x="742" y="543"/>
                          <a:pt x="762" y="542"/>
                          <a:pt x="762" y="542"/>
                        </a:cubicBezTo>
                        <a:cubicBezTo>
                          <a:pt x="783" y="547"/>
                          <a:pt x="786" y="552"/>
                          <a:pt x="774" y="570"/>
                        </a:cubicBezTo>
                        <a:cubicBezTo>
                          <a:pt x="779" y="590"/>
                          <a:pt x="790" y="605"/>
                          <a:pt x="770" y="618"/>
                        </a:cubicBezTo>
                        <a:cubicBezTo>
                          <a:pt x="769" y="622"/>
                          <a:pt x="764" y="626"/>
                          <a:pt x="766" y="630"/>
                        </a:cubicBezTo>
                        <a:cubicBezTo>
                          <a:pt x="768" y="634"/>
                          <a:pt x="775" y="634"/>
                          <a:pt x="778" y="638"/>
                        </a:cubicBezTo>
                        <a:cubicBezTo>
                          <a:pt x="788" y="651"/>
                          <a:pt x="786" y="660"/>
                          <a:pt x="802" y="670"/>
                        </a:cubicBezTo>
                        <a:cubicBezTo>
                          <a:pt x="810" y="667"/>
                          <a:pt x="818" y="665"/>
                          <a:pt x="826" y="662"/>
                        </a:cubicBezTo>
                        <a:cubicBezTo>
                          <a:pt x="830" y="661"/>
                          <a:pt x="838" y="658"/>
                          <a:pt x="838" y="658"/>
                        </a:cubicBezTo>
                        <a:cubicBezTo>
                          <a:pt x="857" y="664"/>
                          <a:pt x="864" y="680"/>
                          <a:pt x="870" y="698"/>
                        </a:cubicBezTo>
                        <a:cubicBezTo>
                          <a:pt x="859" y="731"/>
                          <a:pt x="887" y="794"/>
                          <a:pt x="922" y="806"/>
                        </a:cubicBezTo>
                        <a:cubicBezTo>
                          <a:pt x="938" y="801"/>
                          <a:pt x="941" y="792"/>
                          <a:pt x="958" y="798"/>
                        </a:cubicBezTo>
                        <a:cubicBezTo>
                          <a:pt x="984" y="837"/>
                          <a:pt x="928" y="784"/>
                          <a:pt x="942" y="826"/>
                        </a:cubicBezTo>
                        <a:cubicBezTo>
                          <a:pt x="936" y="844"/>
                          <a:pt x="930" y="844"/>
                          <a:pt x="914" y="834"/>
                        </a:cubicBezTo>
                        <a:cubicBezTo>
                          <a:pt x="903" y="817"/>
                          <a:pt x="890" y="821"/>
                          <a:pt x="874" y="810"/>
                        </a:cubicBezTo>
                        <a:cubicBezTo>
                          <a:pt x="851" y="776"/>
                          <a:pt x="882" y="816"/>
                          <a:pt x="854" y="794"/>
                        </a:cubicBezTo>
                        <a:cubicBezTo>
                          <a:pt x="843" y="785"/>
                          <a:pt x="840" y="768"/>
                          <a:pt x="830" y="758"/>
                        </a:cubicBezTo>
                        <a:cubicBezTo>
                          <a:pt x="824" y="739"/>
                          <a:pt x="817" y="724"/>
                          <a:pt x="798" y="718"/>
                        </a:cubicBezTo>
                        <a:cubicBezTo>
                          <a:pt x="791" y="696"/>
                          <a:pt x="800" y="712"/>
                          <a:pt x="778" y="710"/>
                        </a:cubicBezTo>
                        <a:cubicBezTo>
                          <a:pt x="767" y="709"/>
                          <a:pt x="746" y="702"/>
                          <a:pt x="746" y="702"/>
                        </a:cubicBezTo>
                        <a:cubicBezTo>
                          <a:pt x="729" y="691"/>
                          <a:pt x="720" y="674"/>
                          <a:pt x="702" y="662"/>
                        </a:cubicBezTo>
                        <a:cubicBezTo>
                          <a:pt x="694" y="665"/>
                          <a:pt x="687" y="673"/>
                          <a:pt x="678" y="674"/>
                        </a:cubicBezTo>
                        <a:cubicBezTo>
                          <a:pt x="657" y="677"/>
                          <a:pt x="630" y="657"/>
                          <a:pt x="614" y="646"/>
                        </a:cubicBezTo>
                        <a:cubicBezTo>
                          <a:pt x="600" y="637"/>
                          <a:pt x="580" y="639"/>
                          <a:pt x="566" y="630"/>
                        </a:cubicBezTo>
                        <a:cubicBezTo>
                          <a:pt x="546" y="617"/>
                          <a:pt x="525" y="607"/>
                          <a:pt x="506" y="594"/>
                        </a:cubicBezTo>
                        <a:cubicBezTo>
                          <a:pt x="513" y="572"/>
                          <a:pt x="509" y="551"/>
                          <a:pt x="490" y="538"/>
                        </a:cubicBezTo>
                        <a:cubicBezTo>
                          <a:pt x="485" y="522"/>
                          <a:pt x="476" y="515"/>
                          <a:pt x="462" y="506"/>
                        </a:cubicBezTo>
                        <a:cubicBezTo>
                          <a:pt x="441" y="474"/>
                          <a:pt x="469" y="513"/>
                          <a:pt x="442" y="486"/>
                        </a:cubicBezTo>
                        <a:cubicBezTo>
                          <a:pt x="436" y="480"/>
                          <a:pt x="436" y="468"/>
                          <a:pt x="430" y="462"/>
                        </a:cubicBezTo>
                        <a:cubicBezTo>
                          <a:pt x="427" y="459"/>
                          <a:pt x="422" y="459"/>
                          <a:pt x="418" y="458"/>
                        </a:cubicBezTo>
                        <a:cubicBezTo>
                          <a:pt x="407" y="447"/>
                          <a:pt x="382" y="430"/>
                          <a:pt x="382" y="430"/>
                        </a:cubicBezTo>
                        <a:cubicBezTo>
                          <a:pt x="371" y="413"/>
                          <a:pt x="358" y="399"/>
                          <a:pt x="346" y="382"/>
                        </a:cubicBezTo>
                        <a:cubicBezTo>
                          <a:pt x="344" y="378"/>
                          <a:pt x="345" y="373"/>
                          <a:pt x="342" y="370"/>
                        </a:cubicBezTo>
                        <a:cubicBezTo>
                          <a:pt x="339" y="367"/>
                          <a:pt x="334" y="367"/>
                          <a:pt x="330" y="366"/>
                        </a:cubicBezTo>
                        <a:cubicBezTo>
                          <a:pt x="322" y="390"/>
                          <a:pt x="342" y="398"/>
                          <a:pt x="354" y="414"/>
                        </a:cubicBezTo>
                        <a:cubicBezTo>
                          <a:pt x="368" y="432"/>
                          <a:pt x="372" y="446"/>
                          <a:pt x="390" y="458"/>
                        </a:cubicBezTo>
                        <a:cubicBezTo>
                          <a:pt x="409" y="487"/>
                          <a:pt x="399" y="475"/>
                          <a:pt x="418" y="494"/>
                        </a:cubicBezTo>
                        <a:cubicBezTo>
                          <a:pt x="423" y="510"/>
                          <a:pt x="428" y="517"/>
                          <a:pt x="442" y="526"/>
                        </a:cubicBezTo>
                        <a:cubicBezTo>
                          <a:pt x="450" y="550"/>
                          <a:pt x="432" y="533"/>
                          <a:pt x="422" y="526"/>
                        </a:cubicBezTo>
                        <a:cubicBezTo>
                          <a:pt x="399" y="492"/>
                          <a:pt x="430" y="532"/>
                          <a:pt x="402" y="510"/>
                        </a:cubicBezTo>
                        <a:cubicBezTo>
                          <a:pt x="398" y="507"/>
                          <a:pt x="397" y="501"/>
                          <a:pt x="394" y="498"/>
                        </a:cubicBezTo>
                        <a:cubicBezTo>
                          <a:pt x="391" y="495"/>
                          <a:pt x="386" y="493"/>
                          <a:pt x="382" y="490"/>
                        </a:cubicBezTo>
                        <a:cubicBezTo>
                          <a:pt x="377" y="474"/>
                          <a:pt x="370" y="471"/>
                          <a:pt x="354" y="466"/>
                        </a:cubicBezTo>
                        <a:cubicBezTo>
                          <a:pt x="344" y="452"/>
                          <a:pt x="340" y="447"/>
                          <a:pt x="346" y="430"/>
                        </a:cubicBezTo>
                        <a:cubicBezTo>
                          <a:pt x="338" y="418"/>
                          <a:pt x="314" y="402"/>
                          <a:pt x="314" y="402"/>
                        </a:cubicBezTo>
                        <a:cubicBezTo>
                          <a:pt x="306" y="390"/>
                          <a:pt x="298" y="378"/>
                          <a:pt x="290" y="366"/>
                        </a:cubicBezTo>
                        <a:cubicBezTo>
                          <a:pt x="284" y="357"/>
                          <a:pt x="273" y="354"/>
                          <a:pt x="266" y="346"/>
                        </a:cubicBezTo>
                        <a:cubicBezTo>
                          <a:pt x="263" y="342"/>
                          <a:pt x="262" y="337"/>
                          <a:pt x="258" y="334"/>
                        </a:cubicBezTo>
                        <a:cubicBezTo>
                          <a:pt x="243" y="324"/>
                          <a:pt x="225" y="324"/>
                          <a:pt x="210" y="314"/>
                        </a:cubicBezTo>
                        <a:cubicBezTo>
                          <a:pt x="201" y="300"/>
                          <a:pt x="194" y="291"/>
                          <a:pt x="178" y="286"/>
                        </a:cubicBezTo>
                        <a:cubicBezTo>
                          <a:pt x="160" y="260"/>
                          <a:pt x="192" y="247"/>
                          <a:pt x="154" y="238"/>
                        </a:cubicBezTo>
                        <a:cubicBezTo>
                          <a:pt x="111" y="209"/>
                          <a:pt x="106" y="149"/>
                          <a:pt x="90" y="102"/>
                        </a:cubicBezTo>
                        <a:cubicBezTo>
                          <a:pt x="86" y="90"/>
                          <a:pt x="76" y="73"/>
                          <a:pt x="66" y="66"/>
                        </a:cubicBezTo>
                        <a:cubicBezTo>
                          <a:pt x="58" y="60"/>
                          <a:pt x="42" y="50"/>
                          <a:pt x="42" y="50"/>
                        </a:cubicBezTo>
                        <a:cubicBezTo>
                          <a:pt x="39" y="46"/>
                          <a:pt x="38" y="41"/>
                          <a:pt x="34" y="38"/>
                        </a:cubicBezTo>
                        <a:cubicBezTo>
                          <a:pt x="27" y="34"/>
                          <a:pt x="10" y="30"/>
                          <a:pt x="10" y="30"/>
                        </a:cubicBezTo>
                        <a:cubicBezTo>
                          <a:pt x="0" y="1"/>
                          <a:pt x="31" y="17"/>
                          <a:pt x="46" y="22"/>
                        </a:cubicBezTo>
                        <a:cubicBezTo>
                          <a:pt x="65" y="51"/>
                          <a:pt x="61" y="41"/>
                          <a:pt x="86" y="58"/>
                        </a:cubicBezTo>
                        <a:cubicBezTo>
                          <a:pt x="94" y="70"/>
                          <a:pt x="94" y="93"/>
                          <a:pt x="102" y="70"/>
                        </a:cubicBezTo>
                        <a:cubicBezTo>
                          <a:pt x="95" y="49"/>
                          <a:pt x="82" y="62"/>
                          <a:pt x="82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49" name="Freeform 32">
                    <a:extLst>
                      <a:ext uri="{FF2B5EF4-FFF2-40B4-BE49-F238E27FC236}">
                        <a16:creationId xmlns:a16="http://schemas.microsoft.com/office/drawing/2014/main" id="{B6E9154E-78CA-7AE0-0DAF-6D7B1EC708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405" y="445"/>
                    <a:ext cx="15" cy="16"/>
                  </a:xfrm>
                  <a:custGeom>
                    <a:avLst/>
                    <a:gdLst>
                      <a:gd name="T0" fmla="*/ 0 w 36"/>
                      <a:gd name="T1" fmla="*/ 0 h 48"/>
                      <a:gd name="T2" fmla="*/ 0 w 36"/>
                      <a:gd name="T3" fmla="*/ 0 h 48"/>
                      <a:gd name="T4" fmla="*/ 0 w 36"/>
                      <a:gd name="T5" fmla="*/ 0 h 4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6" h="48">
                        <a:moveTo>
                          <a:pt x="6" y="28"/>
                        </a:moveTo>
                        <a:cubicBezTo>
                          <a:pt x="25" y="0"/>
                          <a:pt x="36" y="31"/>
                          <a:pt x="10" y="48"/>
                        </a:cubicBezTo>
                        <a:cubicBezTo>
                          <a:pt x="0" y="34"/>
                          <a:pt x="0" y="40"/>
                          <a:pt x="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50" name="Freeform 33">
                    <a:extLst>
                      <a:ext uri="{FF2B5EF4-FFF2-40B4-BE49-F238E27FC236}">
                        <a16:creationId xmlns:a16="http://schemas.microsoft.com/office/drawing/2014/main" id="{9EF96008-C39E-7E09-0BA2-51DE1E2212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93" y="439"/>
                    <a:ext cx="16" cy="12"/>
                  </a:xfrm>
                  <a:custGeom>
                    <a:avLst/>
                    <a:gdLst>
                      <a:gd name="T0" fmla="*/ 0 w 36"/>
                      <a:gd name="T1" fmla="*/ 0 h 37"/>
                      <a:gd name="T2" fmla="*/ 0 w 36"/>
                      <a:gd name="T3" fmla="*/ 0 h 37"/>
                      <a:gd name="T4" fmla="*/ 0 w 36"/>
                      <a:gd name="T5" fmla="*/ 0 h 37"/>
                      <a:gd name="T6" fmla="*/ 0 w 36"/>
                      <a:gd name="T7" fmla="*/ 0 h 37"/>
                      <a:gd name="T8" fmla="*/ 0 w 36"/>
                      <a:gd name="T9" fmla="*/ 0 h 3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37">
                        <a:moveTo>
                          <a:pt x="0" y="5"/>
                        </a:moveTo>
                        <a:cubicBezTo>
                          <a:pt x="4" y="4"/>
                          <a:pt x="8" y="0"/>
                          <a:pt x="12" y="1"/>
                        </a:cubicBezTo>
                        <a:cubicBezTo>
                          <a:pt x="21" y="4"/>
                          <a:pt x="36" y="17"/>
                          <a:pt x="36" y="17"/>
                        </a:cubicBezTo>
                        <a:cubicBezTo>
                          <a:pt x="29" y="37"/>
                          <a:pt x="22" y="26"/>
                          <a:pt x="8" y="17"/>
                        </a:cubicBezTo>
                        <a:cubicBezTo>
                          <a:pt x="5" y="13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51" name="Freeform 34">
                    <a:extLst>
                      <a:ext uri="{FF2B5EF4-FFF2-40B4-BE49-F238E27FC236}">
                        <a16:creationId xmlns:a16="http://schemas.microsoft.com/office/drawing/2014/main" id="{0D66676E-D6EA-9CC2-6E79-183D36C7DC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878" y="406"/>
                    <a:ext cx="73" cy="33"/>
                  </a:xfrm>
                  <a:custGeom>
                    <a:avLst/>
                    <a:gdLst>
                      <a:gd name="T0" fmla="*/ 0 w 170"/>
                      <a:gd name="T1" fmla="*/ 0 h 96"/>
                      <a:gd name="T2" fmla="*/ 0 w 170"/>
                      <a:gd name="T3" fmla="*/ 0 h 96"/>
                      <a:gd name="T4" fmla="*/ 0 w 170"/>
                      <a:gd name="T5" fmla="*/ 0 h 96"/>
                      <a:gd name="T6" fmla="*/ 0 w 170"/>
                      <a:gd name="T7" fmla="*/ 0 h 96"/>
                      <a:gd name="T8" fmla="*/ 0 w 170"/>
                      <a:gd name="T9" fmla="*/ 0 h 96"/>
                      <a:gd name="T10" fmla="*/ 0 w 170"/>
                      <a:gd name="T11" fmla="*/ 0 h 96"/>
                      <a:gd name="T12" fmla="*/ 0 w 170"/>
                      <a:gd name="T13" fmla="*/ 0 h 96"/>
                      <a:gd name="T14" fmla="*/ 0 w 170"/>
                      <a:gd name="T15" fmla="*/ 0 h 96"/>
                      <a:gd name="T16" fmla="*/ 0 w 170"/>
                      <a:gd name="T17" fmla="*/ 0 h 96"/>
                      <a:gd name="T18" fmla="*/ 0 w 170"/>
                      <a:gd name="T19" fmla="*/ 0 h 96"/>
                      <a:gd name="T20" fmla="*/ 0 w 170"/>
                      <a:gd name="T21" fmla="*/ 0 h 96"/>
                      <a:gd name="T22" fmla="*/ 0 w 170"/>
                      <a:gd name="T23" fmla="*/ 0 h 9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0" h="96">
                        <a:moveTo>
                          <a:pt x="0" y="49"/>
                        </a:moveTo>
                        <a:cubicBezTo>
                          <a:pt x="5" y="33"/>
                          <a:pt x="12" y="30"/>
                          <a:pt x="28" y="25"/>
                        </a:cubicBezTo>
                        <a:cubicBezTo>
                          <a:pt x="20" y="0"/>
                          <a:pt x="42" y="16"/>
                          <a:pt x="56" y="21"/>
                        </a:cubicBezTo>
                        <a:cubicBezTo>
                          <a:pt x="56" y="21"/>
                          <a:pt x="77" y="6"/>
                          <a:pt x="80" y="9"/>
                        </a:cubicBezTo>
                        <a:cubicBezTo>
                          <a:pt x="85" y="14"/>
                          <a:pt x="71" y="23"/>
                          <a:pt x="64" y="25"/>
                        </a:cubicBezTo>
                        <a:cubicBezTo>
                          <a:pt x="82" y="37"/>
                          <a:pt x="103" y="42"/>
                          <a:pt x="124" y="49"/>
                        </a:cubicBezTo>
                        <a:cubicBezTo>
                          <a:pt x="136" y="53"/>
                          <a:pt x="160" y="65"/>
                          <a:pt x="160" y="65"/>
                        </a:cubicBezTo>
                        <a:cubicBezTo>
                          <a:pt x="170" y="96"/>
                          <a:pt x="134" y="83"/>
                          <a:pt x="116" y="77"/>
                        </a:cubicBezTo>
                        <a:cubicBezTo>
                          <a:pt x="109" y="57"/>
                          <a:pt x="116" y="66"/>
                          <a:pt x="88" y="57"/>
                        </a:cubicBezTo>
                        <a:cubicBezTo>
                          <a:pt x="84" y="56"/>
                          <a:pt x="76" y="53"/>
                          <a:pt x="76" y="53"/>
                        </a:cubicBezTo>
                        <a:cubicBezTo>
                          <a:pt x="57" y="34"/>
                          <a:pt x="53" y="37"/>
                          <a:pt x="24" y="41"/>
                        </a:cubicBezTo>
                        <a:cubicBezTo>
                          <a:pt x="9" y="51"/>
                          <a:pt x="17" y="49"/>
                          <a:pt x="0" y="4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52" name="Freeform 35">
                    <a:extLst>
                      <a:ext uri="{FF2B5EF4-FFF2-40B4-BE49-F238E27FC236}">
                        <a16:creationId xmlns:a16="http://schemas.microsoft.com/office/drawing/2014/main" id="{DD6A86AC-2361-0816-D651-5CC0DEF05C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55" y="433"/>
                    <a:ext cx="59" cy="15"/>
                  </a:xfrm>
                  <a:custGeom>
                    <a:avLst/>
                    <a:gdLst>
                      <a:gd name="T0" fmla="*/ 0 w 138"/>
                      <a:gd name="T1" fmla="*/ 0 h 44"/>
                      <a:gd name="T2" fmla="*/ 0 w 138"/>
                      <a:gd name="T3" fmla="*/ 0 h 44"/>
                      <a:gd name="T4" fmla="*/ 0 w 138"/>
                      <a:gd name="T5" fmla="*/ 0 h 44"/>
                      <a:gd name="T6" fmla="*/ 0 w 138"/>
                      <a:gd name="T7" fmla="*/ 0 h 44"/>
                      <a:gd name="T8" fmla="*/ 0 w 138"/>
                      <a:gd name="T9" fmla="*/ 0 h 44"/>
                      <a:gd name="T10" fmla="*/ 0 w 138"/>
                      <a:gd name="T11" fmla="*/ 0 h 44"/>
                      <a:gd name="T12" fmla="*/ 0 w 138"/>
                      <a:gd name="T13" fmla="*/ 0 h 44"/>
                      <a:gd name="T14" fmla="*/ 0 w 138"/>
                      <a:gd name="T15" fmla="*/ 0 h 44"/>
                      <a:gd name="T16" fmla="*/ 0 w 138"/>
                      <a:gd name="T17" fmla="*/ 0 h 4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38" h="44">
                        <a:moveTo>
                          <a:pt x="0" y="0"/>
                        </a:moveTo>
                        <a:cubicBezTo>
                          <a:pt x="19" y="3"/>
                          <a:pt x="35" y="10"/>
                          <a:pt x="52" y="4"/>
                        </a:cubicBezTo>
                        <a:cubicBezTo>
                          <a:pt x="87" y="11"/>
                          <a:pt x="61" y="15"/>
                          <a:pt x="88" y="24"/>
                        </a:cubicBezTo>
                        <a:cubicBezTo>
                          <a:pt x="96" y="23"/>
                          <a:pt x="104" y="19"/>
                          <a:pt x="112" y="20"/>
                        </a:cubicBezTo>
                        <a:cubicBezTo>
                          <a:pt x="138" y="23"/>
                          <a:pt x="118" y="41"/>
                          <a:pt x="108" y="44"/>
                        </a:cubicBezTo>
                        <a:cubicBezTo>
                          <a:pt x="78" y="34"/>
                          <a:pt x="92" y="34"/>
                          <a:pt x="64" y="40"/>
                        </a:cubicBezTo>
                        <a:cubicBezTo>
                          <a:pt x="41" y="37"/>
                          <a:pt x="22" y="41"/>
                          <a:pt x="0" y="36"/>
                        </a:cubicBezTo>
                        <a:cubicBezTo>
                          <a:pt x="6" y="11"/>
                          <a:pt x="7" y="27"/>
                          <a:pt x="28" y="20"/>
                        </a:cubicBezTo>
                        <a:cubicBezTo>
                          <a:pt x="17" y="13"/>
                          <a:pt x="0" y="13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53" name="Freeform 36">
                    <a:extLst>
                      <a:ext uri="{FF2B5EF4-FFF2-40B4-BE49-F238E27FC236}">
                        <a16:creationId xmlns:a16="http://schemas.microsoft.com/office/drawing/2014/main" id="{21F2A7CA-D8F4-631F-4154-013B74D1CE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24" y="441"/>
                    <a:ext cx="24" cy="14"/>
                  </a:xfrm>
                  <a:custGeom>
                    <a:avLst/>
                    <a:gdLst>
                      <a:gd name="T0" fmla="*/ 0 w 57"/>
                      <a:gd name="T1" fmla="*/ 0 h 42"/>
                      <a:gd name="T2" fmla="*/ 0 w 57"/>
                      <a:gd name="T3" fmla="*/ 0 h 42"/>
                      <a:gd name="T4" fmla="*/ 0 w 57"/>
                      <a:gd name="T5" fmla="*/ 0 h 4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57" h="42">
                        <a:moveTo>
                          <a:pt x="17" y="25"/>
                        </a:moveTo>
                        <a:cubicBezTo>
                          <a:pt x="0" y="0"/>
                          <a:pt x="21" y="9"/>
                          <a:pt x="37" y="13"/>
                        </a:cubicBezTo>
                        <a:cubicBezTo>
                          <a:pt x="57" y="42"/>
                          <a:pt x="30" y="25"/>
                          <a:pt x="1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54" name="Freeform 37">
                    <a:extLst>
                      <a:ext uri="{FF2B5EF4-FFF2-40B4-BE49-F238E27FC236}">
                        <a16:creationId xmlns:a16="http://schemas.microsoft.com/office/drawing/2014/main" id="{947681BA-4A9D-E6BD-2D0E-5FC7D6F8AA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08" y="398"/>
                    <a:ext cx="16" cy="18"/>
                  </a:xfrm>
                  <a:custGeom>
                    <a:avLst/>
                    <a:gdLst>
                      <a:gd name="T0" fmla="*/ 0 w 39"/>
                      <a:gd name="T1" fmla="*/ 0 h 52"/>
                      <a:gd name="T2" fmla="*/ 0 w 39"/>
                      <a:gd name="T3" fmla="*/ 0 h 52"/>
                      <a:gd name="T4" fmla="*/ 0 w 39"/>
                      <a:gd name="T5" fmla="*/ 0 h 5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9" h="52">
                        <a:moveTo>
                          <a:pt x="19" y="32"/>
                        </a:moveTo>
                        <a:cubicBezTo>
                          <a:pt x="13" y="14"/>
                          <a:pt x="0" y="13"/>
                          <a:pt x="19" y="0"/>
                        </a:cubicBezTo>
                        <a:cubicBezTo>
                          <a:pt x="23" y="5"/>
                          <a:pt x="39" y="52"/>
                          <a:pt x="19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55" name="Freeform 38">
                    <a:extLst>
                      <a:ext uri="{FF2B5EF4-FFF2-40B4-BE49-F238E27FC236}">
                        <a16:creationId xmlns:a16="http://schemas.microsoft.com/office/drawing/2014/main" id="{FB5FD0D5-E2EF-9AAC-40B3-1D790DFFD9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035" y="452"/>
                    <a:ext cx="19" cy="27"/>
                  </a:xfrm>
                  <a:custGeom>
                    <a:avLst/>
                    <a:gdLst>
                      <a:gd name="T0" fmla="*/ 0 w 44"/>
                      <a:gd name="T1" fmla="*/ 0 h 80"/>
                      <a:gd name="T2" fmla="*/ 0 w 44"/>
                      <a:gd name="T3" fmla="*/ 0 h 80"/>
                      <a:gd name="T4" fmla="*/ 0 w 44"/>
                      <a:gd name="T5" fmla="*/ 0 h 80"/>
                      <a:gd name="T6" fmla="*/ 0 w 44"/>
                      <a:gd name="T7" fmla="*/ 0 h 80"/>
                      <a:gd name="T8" fmla="*/ 0 w 44"/>
                      <a:gd name="T9" fmla="*/ 0 h 80"/>
                      <a:gd name="T10" fmla="*/ 0 w 44"/>
                      <a:gd name="T11" fmla="*/ 0 h 80"/>
                      <a:gd name="T12" fmla="*/ 0 w 44"/>
                      <a:gd name="T13" fmla="*/ 0 h 8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44" h="80">
                        <a:moveTo>
                          <a:pt x="4" y="9"/>
                        </a:moveTo>
                        <a:cubicBezTo>
                          <a:pt x="9" y="17"/>
                          <a:pt x="18" y="24"/>
                          <a:pt x="20" y="33"/>
                        </a:cubicBezTo>
                        <a:cubicBezTo>
                          <a:pt x="21" y="38"/>
                          <a:pt x="21" y="45"/>
                          <a:pt x="24" y="49"/>
                        </a:cubicBezTo>
                        <a:cubicBezTo>
                          <a:pt x="27" y="52"/>
                          <a:pt x="32" y="52"/>
                          <a:pt x="36" y="53"/>
                        </a:cubicBezTo>
                        <a:cubicBezTo>
                          <a:pt x="41" y="68"/>
                          <a:pt x="44" y="80"/>
                          <a:pt x="24" y="73"/>
                        </a:cubicBezTo>
                        <a:cubicBezTo>
                          <a:pt x="19" y="55"/>
                          <a:pt x="11" y="37"/>
                          <a:pt x="0" y="21"/>
                        </a:cubicBezTo>
                        <a:cubicBezTo>
                          <a:pt x="4" y="4"/>
                          <a:pt x="4" y="0"/>
                          <a:pt x="4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56" name="Freeform 39">
                    <a:extLst>
                      <a:ext uri="{FF2B5EF4-FFF2-40B4-BE49-F238E27FC236}">
                        <a16:creationId xmlns:a16="http://schemas.microsoft.com/office/drawing/2014/main" id="{40EDCA8B-5507-38D5-1966-695B40DAA9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696" y="247"/>
                    <a:ext cx="205" cy="41"/>
                  </a:xfrm>
                  <a:custGeom>
                    <a:avLst/>
                    <a:gdLst>
                      <a:gd name="T0" fmla="*/ 1 w 323"/>
                      <a:gd name="T1" fmla="*/ 1 h 64"/>
                      <a:gd name="T2" fmla="*/ 1 w 323"/>
                      <a:gd name="T3" fmla="*/ 1 h 64"/>
                      <a:gd name="T4" fmla="*/ 1 w 323"/>
                      <a:gd name="T5" fmla="*/ 0 h 64"/>
                      <a:gd name="T6" fmla="*/ 1 w 323"/>
                      <a:gd name="T7" fmla="*/ 0 h 64"/>
                      <a:gd name="T8" fmla="*/ 1 w 323"/>
                      <a:gd name="T9" fmla="*/ 1 h 64"/>
                      <a:gd name="T10" fmla="*/ 1 w 323"/>
                      <a:gd name="T11" fmla="*/ 1 h 64"/>
                      <a:gd name="T12" fmla="*/ 1 w 323"/>
                      <a:gd name="T13" fmla="*/ 1 h 64"/>
                      <a:gd name="T14" fmla="*/ 1 w 323"/>
                      <a:gd name="T15" fmla="*/ 1 h 64"/>
                      <a:gd name="T16" fmla="*/ 1 w 323"/>
                      <a:gd name="T17" fmla="*/ 1 h 64"/>
                      <a:gd name="T18" fmla="*/ 1 w 323"/>
                      <a:gd name="T19" fmla="*/ 1 h 64"/>
                      <a:gd name="T20" fmla="*/ 1 w 323"/>
                      <a:gd name="T21" fmla="*/ 1 h 64"/>
                      <a:gd name="T22" fmla="*/ 1 w 323"/>
                      <a:gd name="T23" fmla="*/ 1 h 64"/>
                      <a:gd name="T24" fmla="*/ 1 w 323"/>
                      <a:gd name="T25" fmla="*/ 1 h 64"/>
                      <a:gd name="T26" fmla="*/ 1 w 323"/>
                      <a:gd name="T27" fmla="*/ 1 h 64"/>
                      <a:gd name="T28" fmla="*/ 1 w 323"/>
                      <a:gd name="T29" fmla="*/ 1 h 64"/>
                      <a:gd name="T30" fmla="*/ 1 w 323"/>
                      <a:gd name="T31" fmla="*/ 1 h 64"/>
                      <a:gd name="T32" fmla="*/ 1 w 323"/>
                      <a:gd name="T33" fmla="*/ 1 h 64"/>
                      <a:gd name="T34" fmla="*/ 1 w 323"/>
                      <a:gd name="T35" fmla="*/ 1 h 64"/>
                      <a:gd name="T36" fmla="*/ 1 w 323"/>
                      <a:gd name="T37" fmla="*/ 1 h 64"/>
                      <a:gd name="T38" fmla="*/ 1 w 323"/>
                      <a:gd name="T39" fmla="*/ 1 h 64"/>
                      <a:gd name="T40" fmla="*/ 1 w 323"/>
                      <a:gd name="T41" fmla="*/ 1 h 64"/>
                      <a:gd name="T42" fmla="*/ 1 w 323"/>
                      <a:gd name="T43" fmla="*/ 1 h 64"/>
                      <a:gd name="T44" fmla="*/ 1 w 323"/>
                      <a:gd name="T45" fmla="*/ 1 h 64"/>
                      <a:gd name="T46" fmla="*/ 1 w 323"/>
                      <a:gd name="T47" fmla="*/ 1 h 64"/>
                      <a:gd name="T48" fmla="*/ 1 w 323"/>
                      <a:gd name="T49" fmla="*/ 1 h 64"/>
                      <a:gd name="T50" fmla="*/ 1 w 323"/>
                      <a:gd name="T51" fmla="*/ 1 h 64"/>
                      <a:gd name="T52" fmla="*/ 1 w 323"/>
                      <a:gd name="T53" fmla="*/ 0 h 64"/>
                      <a:gd name="T54" fmla="*/ 1 w 323"/>
                      <a:gd name="T55" fmla="*/ 1 h 64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23" h="64">
                        <a:moveTo>
                          <a:pt x="220" y="1"/>
                        </a:moveTo>
                        <a:cubicBezTo>
                          <a:pt x="215" y="12"/>
                          <a:pt x="225" y="17"/>
                          <a:pt x="231" y="8"/>
                        </a:cubicBezTo>
                        <a:cubicBezTo>
                          <a:pt x="235" y="0"/>
                          <a:pt x="229" y="7"/>
                          <a:pt x="235" y="0"/>
                        </a:cubicBezTo>
                        <a:lnTo>
                          <a:pt x="265" y="0"/>
                        </a:lnTo>
                        <a:cubicBezTo>
                          <a:pt x="277" y="6"/>
                          <a:pt x="276" y="11"/>
                          <a:pt x="287" y="17"/>
                        </a:cubicBezTo>
                        <a:cubicBezTo>
                          <a:pt x="308" y="11"/>
                          <a:pt x="293" y="7"/>
                          <a:pt x="319" y="10"/>
                        </a:cubicBezTo>
                        <a:cubicBezTo>
                          <a:pt x="323" y="19"/>
                          <a:pt x="321" y="22"/>
                          <a:pt x="314" y="29"/>
                        </a:cubicBezTo>
                        <a:cubicBezTo>
                          <a:pt x="312" y="39"/>
                          <a:pt x="313" y="50"/>
                          <a:pt x="298" y="46"/>
                        </a:cubicBezTo>
                        <a:cubicBezTo>
                          <a:pt x="297" y="40"/>
                          <a:pt x="298" y="34"/>
                          <a:pt x="295" y="29"/>
                        </a:cubicBezTo>
                        <a:cubicBezTo>
                          <a:pt x="294" y="27"/>
                          <a:pt x="290" y="31"/>
                          <a:pt x="287" y="31"/>
                        </a:cubicBezTo>
                        <a:cubicBezTo>
                          <a:pt x="284" y="31"/>
                          <a:pt x="282" y="30"/>
                          <a:pt x="279" y="29"/>
                        </a:cubicBezTo>
                        <a:cubicBezTo>
                          <a:pt x="274" y="27"/>
                          <a:pt x="263" y="21"/>
                          <a:pt x="263" y="21"/>
                        </a:cubicBezTo>
                        <a:cubicBezTo>
                          <a:pt x="249" y="23"/>
                          <a:pt x="241" y="31"/>
                          <a:pt x="228" y="38"/>
                        </a:cubicBezTo>
                        <a:cubicBezTo>
                          <a:pt x="220" y="41"/>
                          <a:pt x="209" y="42"/>
                          <a:pt x="201" y="44"/>
                        </a:cubicBezTo>
                        <a:cubicBezTo>
                          <a:pt x="193" y="54"/>
                          <a:pt x="200" y="53"/>
                          <a:pt x="212" y="57"/>
                        </a:cubicBezTo>
                        <a:cubicBezTo>
                          <a:pt x="200" y="62"/>
                          <a:pt x="199" y="57"/>
                          <a:pt x="188" y="63"/>
                        </a:cubicBezTo>
                        <a:cubicBezTo>
                          <a:pt x="181" y="62"/>
                          <a:pt x="174" y="64"/>
                          <a:pt x="169" y="61"/>
                        </a:cubicBezTo>
                        <a:cubicBezTo>
                          <a:pt x="166" y="59"/>
                          <a:pt x="175" y="59"/>
                          <a:pt x="177" y="57"/>
                        </a:cubicBezTo>
                        <a:cubicBezTo>
                          <a:pt x="181" y="48"/>
                          <a:pt x="149" y="28"/>
                          <a:pt x="171" y="40"/>
                        </a:cubicBezTo>
                        <a:cubicBezTo>
                          <a:pt x="184" y="55"/>
                          <a:pt x="184" y="36"/>
                          <a:pt x="169" y="31"/>
                        </a:cubicBezTo>
                        <a:cubicBezTo>
                          <a:pt x="167" y="27"/>
                          <a:pt x="167" y="22"/>
                          <a:pt x="158" y="23"/>
                        </a:cubicBezTo>
                        <a:cubicBezTo>
                          <a:pt x="153" y="23"/>
                          <a:pt x="142" y="27"/>
                          <a:pt x="142" y="27"/>
                        </a:cubicBezTo>
                        <a:cubicBezTo>
                          <a:pt x="136" y="39"/>
                          <a:pt x="143" y="31"/>
                          <a:pt x="134" y="27"/>
                        </a:cubicBezTo>
                        <a:cubicBezTo>
                          <a:pt x="130" y="25"/>
                          <a:pt x="126" y="25"/>
                          <a:pt x="123" y="25"/>
                        </a:cubicBezTo>
                        <a:cubicBezTo>
                          <a:pt x="117" y="11"/>
                          <a:pt x="100" y="6"/>
                          <a:pt x="83" y="2"/>
                        </a:cubicBezTo>
                        <a:cubicBezTo>
                          <a:pt x="70" y="4"/>
                          <a:pt x="69" y="9"/>
                          <a:pt x="59" y="14"/>
                        </a:cubicBezTo>
                        <a:cubicBezTo>
                          <a:pt x="45" y="14"/>
                          <a:pt x="0" y="12"/>
                          <a:pt x="1" y="0"/>
                        </a:cubicBezTo>
                        <a:lnTo>
                          <a:pt x="220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57" name="Freeform 40">
                    <a:extLst>
                      <a:ext uri="{FF2B5EF4-FFF2-40B4-BE49-F238E27FC236}">
                        <a16:creationId xmlns:a16="http://schemas.microsoft.com/office/drawing/2014/main" id="{18D349E8-F4DF-8288-E6A9-DA1BE047E4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15" y="246"/>
                    <a:ext cx="190" cy="20"/>
                  </a:xfrm>
                  <a:custGeom>
                    <a:avLst/>
                    <a:gdLst>
                      <a:gd name="T0" fmla="*/ 1 w 300"/>
                      <a:gd name="T1" fmla="*/ 1 h 31"/>
                      <a:gd name="T2" fmla="*/ 1 w 300"/>
                      <a:gd name="T3" fmla="*/ 1 h 31"/>
                      <a:gd name="T4" fmla="*/ 1 w 300"/>
                      <a:gd name="T5" fmla="*/ 0 h 31"/>
                      <a:gd name="T6" fmla="*/ 1 w 300"/>
                      <a:gd name="T7" fmla="*/ 1 h 31"/>
                      <a:gd name="T8" fmla="*/ 1 w 300"/>
                      <a:gd name="T9" fmla="*/ 1 h 31"/>
                      <a:gd name="T10" fmla="*/ 1 w 300"/>
                      <a:gd name="T11" fmla="*/ 1 h 3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300" h="31">
                        <a:moveTo>
                          <a:pt x="105" y="31"/>
                        </a:moveTo>
                        <a:cubicBezTo>
                          <a:pt x="83" y="19"/>
                          <a:pt x="0" y="6"/>
                          <a:pt x="30" y="1"/>
                        </a:cubicBezTo>
                        <a:lnTo>
                          <a:pt x="285" y="0"/>
                        </a:lnTo>
                        <a:cubicBezTo>
                          <a:pt x="296" y="4"/>
                          <a:pt x="300" y="5"/>
                          <a:pt x="296" y="14"/>
                        </a:cubicBezTo>
                        <a:cubicBezTo>
                          <a:pt x="285" y="11"/>
                          <a:pt x="276" y="16"/>
                          <a:pt x="264" y="16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58" name="Freeform 41">
                    <a:extLst>
                      <a:ext uri="{FF2B5EF4-FFF2-40B4-BE49-F238E27FC236}">
                        <a16:creationId xmlns:a16="http://schemas.microsoft.com/office/drawing/2014/main" id="{F69A42CE-8A19-9717-1B50-70696B3704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96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59" name="Freeform 42">
                    <a:extLst>
                      <a:ext uri="{FF2B5EF4-FFF2-40B4-BE49-F238E27FC236}">
                        <a16:creationId xmlns:a16="http://schemas.microsoft.com/office/drawing/2014/main" id="{0C65AA33-5045-76A3-09B0-16FC4D2961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06" y="246"/>
                    <a:ext cx="436" cy="152"/>
                  </a:xfrm>
                  <a:custGeom>
                    <a:avLst/>
                    <a:gdLst>
                      <a:gd name="T0" fmla="*/ 73 w 436"/>
                      <a:gd name="T1" fmla="*/ 1 h 152"/>
                      <a:gd name="T2" fmla="*/ 436 w 436"/>
                      <a:gd name="T3" fmla="*/ 0 h 152"/>
                      <a:gd name="T4" fmla="*/ 416 w 436"/>
                      <a:gd name="T5" fmla="*/ 54 h 152"/>
                      <a:gd name="T6" fmla="*/ 397 w 436"/>
                      <a:gd name="T7" fmla="*/ 68 h 152"/>
                      <a:gd name="T8" fmla="*/ 392 w 436"/>
                      <a:gd name="T9" fmla="*/ 70 h 152"/>
                      <a:gd name="T10" fmla="*/ 375 w 436"/>
                      <a:gd name="T11" fmla="*/ 73 h 152"/>
                      <a:gd name="T12" fmla="*/ 361 w 436"/>
                      <a:gd name="T13" fmla="*/ 88 h 152"/>
                      <a:gd name="T14" fmla="*/ 362 w 436"/>
                      <a:gd name="T15" fmla="*/ 99 h 152"/>
                      <a:gd name="T16" fmla="*/ 364 w 436"/>
                      <a:gd name="T17" fmla="*/ 107 h 152"/>
                      <a:gd name="T18" fmla="*/ 366 w 436"/>
                      <a:gd name="T19" fmla="*/ 113 h 152"/>
                      <a:gd name="T20" fmla="*/ 362 w 436"/>
                      <a:gd name="T21" fmla="*/ 122 h 152"/>
                      <a:gd name="T22" fmla="*/ 351 w 436"/>
                      <a:gd name="T23" fmla="*/ 120 h 152"/>
                      <a:gd name="T24" fmla="*/ 342 w 436"/>
                      <a:gd name="T25" fmla="*/ 129 h 152"/>
                      <a:gd name="T26" fmla="*/ 347 w 436"/>
                      <a:gd name="T27" fmla="*/ 105 h 152"/>
                      <a:gd name="T28" fmla="*/ 338 w 436"/>
                      <a:gd name="T29" fmla="*/ 100 h 152"/>
                      <a:gd name="T30" fmla="*/ 344 w 436"/>
                      <a:gd name="T31" fmla="*/ 93 h 152"/>
                      <a:gd name="T32" fmla="*/ 342 w 436"/>
                      <a:gd name="T33" fmla="*/ 89 h 152"/>
                      <a:gd name="T34" fmla="*/ 320 w 436"/>
                      <a:gd name="T35" fmla="*/ 94 h 152"/>
                      <a:gd name="T36" fmla="*/ 317 w 436"/>
                      <a:gd name="T37" fmla="*/ 85 h 152"/>
                      <a:gd name="T38" fmla="*/ 297 w 436"/>
                      <a:gd name="T39" fmla="*/ 94 h 152"/>
                      <a:gd name="T40" fmla="*/ 320 w 436"/>
                      <a:gd name="T41" fmla="*/ 103 h 152"/>
                      <a:gd name="T42" fmla="*/ 305 w 436"/>
                      <a:gd name="T43" fmla="*/ 117 h 152"/>
                      <a:gd name="T44" fmla="*/ 311 w 436"/>
                      <a:gd name="T45" fmla="*/ 126 h 152"/>
                      <a:gd name="T46" fmla="*/ 315 w 436"/>
                      <a:gd name="T47" fmla="*/ 138 h 152"/>
                      <a:gd name="T48" fmla="*/ 309 w 436"/>
                      <a:gd name="T49" fmla="*/ 139 h 152"/>
                      <a:gd name="T50" fmla="*/ 314 w 436"/>
                      <a:gd name="T51" fmla="*/ 144 h 152"/>
                      <a:gd name="T52" fmla="*/ 307 w 436"/>
                      <a:gd name="T53" fmla="*/ 152 h 152"/>
                      <a:gd name="T54" fmla="*/ 0 w 436"/>
                      <a:gd name="T55" fmla="*/ 149 h 152"/>
                      <a:gd name="T56" fmla="*/ 73 w 436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6" h="152">
                        <a:moveTo>
                          <a:pt x="73" y="1"/>
                        </a:moveTo>
                        <a:lnTo>
                          <a:pt x="436" y="0"/>
                        </a:lnTo>
                        <a:cubicBezTo>
                          <a:pt x="430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60" name="Freeform 43">
                    <a:extLst>
                      <a:ext uri="{FF2B5EF4-FFF2-40B4-BE49-F238E27FC236}">
                        <a16:creationId xmlns:a16="http://schemas.microsoft.com/office/drawing/2014/main" id="{2001954C-56A4-6C1A-561E-5F4CF57F9C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43" y="241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61" name="Freeform 44">
                    <a:extLst>
                      <a:ext uri="{FF2B5EF4-FFF2-40B4-BE49-F238E27FC236}">
                        <a16:creationId xmlns:a16="http://schemas.microsoft.com/office/drawing/2014/main" id="{D9CB25F9-54F0-5581-870E-D0AB4A315D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31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62" name="Freeform 45">
                    <a:extLst>
                      <a:ext uri="{FF2B5EF4-FFF2-40B4-BE49-F238E27FC236}">
                        <a16:creationId xmlns:a16="http://schemas.microsoft.com/office/drawing/2014/main" id="{87666B4A-6187-084A-54D0-8BE8A5493B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8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63" name="Freeform 46">
                    <a:extLst>
                      <a:ext uri="{FF2B5EF4-FFF2-40B4-BE49-F238E27FC236}">
                        <a16:creationId xmlns:a16="http://schemas.microsoft.com/office/drawing/2014/main" id="{3DAB1188-74EB-C17F-40AE-8C2986F648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21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64" name="Freeform 47">
                    <a:extLst>
                      <a:ext uri="{FF2B5EF4-FFF2-40B4-BE49-F238E27FC236}">
                        <a16:creationId xmlns:a16="http://schemas.microsoft.com/office/drawing/2014/main" id="{E1AC8017-64A9-668E-7187-AD81EDFBD2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573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65" name="Freeform 48">
                    <a:extLst>
                      <a:ext uri="{FF2B5EF4-FFF2-40B4-BE49-F238E27FC236}">
                        <a16:creationId xmlns:a16="http://schemas.microsoft.com/office/drawing/2014/main" id="{00558951-34FC-215E-5F06-A7ACE7670C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34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66" name="Freeform 49">
                    <a:extLst>
                      <a:ext uri="{FF2B5EF4-FFF2-40B4-BE49-F238E27FC236}">
                        <a16:creationId xmlns:a16="http://schemas.microsoft.com/office/drawing/2014/main" id="{F52AA1E1-D3A8-7EB0-894E-0C3C4AA7CC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0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67" name="Freeform 50">
                    <a:extLst>
                      <a:ext uri="{FF2B5EF4-FFF2-40B4-BE49-F238E27FC236}">
                        <a16:creationId xmlns:a16="http://schemas.microsoft.com/office/drawing/2014/main" id="{905BF04C-631B-9F2C-73B2-A6E8E7148E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51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68" name="Freeform 51">
                    <a:extLst>
                      <a:ext uri="{FF2B5EF4-FFF2-40B4-BE49-F238E27FC236}">
                        <a16:creationId xmlns:a16="http://schemas.microsoft.com/office/drawing/2014/main" id="{2E0D36F1-8FC7-6FAB-C18E-128C380729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21" y="314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69" name="Freeform 52">
                    <a:extLst>
                      <a:ext uri="{FF2B5EF4-FFF2-40B4-BE49-F238E27FC236}">
                        <a16:creationId xmlns:a16="http://schemas.microsoft.com/office/drawing/2014/main" id="{9D9CEC33-05DB-6BF3-957D-F00A92C70F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89" y="447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70" name="Freeform 53">
                    <a:extLst>
                      <a:ext uri="{FF2B5EF4-FFF2-40B4-BE49-F238E27FC236}">
                        <a16:creationId xmlns:a16="http://schemas.microsoft.com/office/drawing/2014/main" id="{17634A4E-EA6A-2610-CB9C-A08655832E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76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71" name="Freeform 54">
                    <a:extLst>
                      <a:ext uri="{FF2B5EF4-FFF2-40B4-BE49-F238E27FC236}">
                        <a16:creationId xmlns:a16="http://schemas.microsoft.com/office/drawing/2014/main" id="{130140B8-735B-71C4-4209-6D6099CD1B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67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72" name="Freeform 55">
                    <a:extLst>
                      <a:ext uri="{FF2B5EF4-FFF2-40B4-BE49-F238E27FC236}">
                        <a16:creationId xmlns:a16="http://schemas.microsoft.com/office/drawing/2014/main" id="{A6DE4073-71F0-213A-1937-E98D0FA97E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72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73" name="Freeform 56">
                    <a:extLst>
                      <a:ext uri="{FF2B5EF4-FFF2-40B4-BE49-F238E27FC236}">
                        <a16:creationId xmlns:a16="http://schemas.microsoft.com/office/drawing/2014/main" id="{750C3A35-61BB-7429-85B3-72777786E5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74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74" name="Freeform 57">
                    <a:extLst>
                      <a:ext uri="{FF2B5EF4-FFF2-40B4-BE49-F238E27FC236}">
                        <a16:creationId xmlns:a16="http://schemas.microsoft.com/office/drawing/2014/main" id="{14471251-DCD4-2B97-3AF7-16F8927700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73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75" name="Freeform 58">
                    <a:extLst>
                      <a:ext uri="{FF2B5EF4-FFF2-40B4-BE49-F238E27FC236}">
                        <a16:creationId xmlns:a16="http://schemas.microsoft.com/office/drawing/2014/main" id="{0CD51C04-4F53-A7D6-1091-ED377F940C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93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76" name="Freeform 59">
                    <a:extLst>
                      <a:ext uri="{FF2B5EF4-FFF2-40B4-BE49-F238E27FC236}">
                        <a16:creationId xmlns:a16="http://schemas.microsoft.com/office/drawing/2014/main" id="{7F07CC45-9D47-751C-E136-DC5F69F093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78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77" name="Freeform 60">
                    <a:extLst>
                      <a:ext uri="{FF2B5EF4-FFF2-40B4-BE49-F238E27FC236}">
                        <a16:creationId xmlns:a16="http://schemas.microsoft.com/office/drawing/2014/main" id="{B364BC36-3289-1F90-ED25-650AB6D4AD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40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78" name="Freeform 61">
                    <a:extLst>
                      <a:ext uri="{FF2B5EF4-FFF2-40B4-BE49-F238E27FC236}">
                        <a16:creationId xmlns:a16="http://schemas.microsoft.com/office/drawing/2014/main" id="{9D20415C-0EFB-C30E-16E5-AAB1DF20CF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95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79" name="Freeform 62">
                    <a:extLst>
                      <a:ext uri="{FF2B5EF4-FFF2-40B4-BE49-F238E27FC236}">
                        <a16:creationId xmlns:a16="http://schemas.microsoft.com/office/drawing/2014/main" id="{C11E13C9-9696-7F04-72D2-CDC17AD09A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48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3381" name="Group 63">
                  <a:extLst>
                    <a:ext uri="{FF2B5EF4-FFF2-40B4-BE49-F238E27FC236}">
                      <a16:creationId xmlns:a16="http://schemas.microsoft.com/office/drawing/2014/main" id="{7EC091E0-F5D1-4347-FE06-B7AA80E71F5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709" y="240"/>
                  <a:ext cx="1139" cy="429"/>
                  <a:chOff x="3709" y="240"/>
                  <a:chExt cx="1139" cy="429"/>
                </a:xfrm>
              </p:grpSpPr>
              <p:sp>
                <p:nvSpPr>
                  <p:cNvPr id="13382" name="Freeform 64">
                    <a:extLst>
                      <a:ext uri="{FF2B5EF4-FFF2-40B4-BE49-F238E27FC236}">
                        <a16:creationId xmlns:a16="http://schemas.microsoft.com/office/drawing/2014/main" id="{FA097848-FBF4-88F0-B1FC-8248BE12BB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08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383" name="Freeform 65">
                    <a:extLst>
                      <a:ext uri="{FF2B5EF4-FFF2-40B4-BE49-F238E27FC236}">
                        <a16:creationId xmlns:a16="http://schemas.microsoft.com/office/drawing/2014/main" id="{9C01223E-4AE6-9323-8905-7C36C04350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5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384" name="Freeform 66">
                    <a:extLst>
                      <a:ext uri="{FF2B5EF4-FFF2-40B4-BE49-F238E27FC236}">
                        <a16:creationId xmlns:a16="http://schemas.microsoft.com/office/drawing/2014/main" id="{44D707C3-AEF8-D0B1-68C7-DC14C0A9E0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09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385" name="Freeform 67">
                    <a:extLst>
                      <a:ext uri="{FF2B5EF4-FFF2-40B4-BE49-F238E27FC236}">
                        <a16:creationId xmlns:a16="http://schemas.microsoft.com/office/drawing/2014/main" id="{F163BAE2-BB4E-97FC-063E-2D5726F2B4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386" name="Freeform 68">
                    <a:extLst>
                      <a:ext uri="{FF2B5EF4-FFF2-40B4-BE49-F238E27FC236}">
                        <a16:creationId xmlns:a16="http://schemas.microsoft.com/office/drawing/2014/main" id="{0F3B3733-4048-1546-CDFC-ABCE8480EA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423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387" name="Freeform 69">
                    <a:extLst>
                      <a:ext uri="{FF2B5EF4-FFF2-40B4-BE49-F238E27FC236}">
                        <a16:creationId xmlns:a16="http://schemas.microsoft.com/office/drawing/2014/main" id="{82D4F4F1-2829-8CB5-CCC9-F493ED8C71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15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388" name="Freeform 70">
                    <a:extLst>
                      <a:ext uri="{FF2B5EF4-FFF2-40B4-BE49-F238E27FC236}">
                        <a16:creationId xmlns:a16="http://schemas.microsoft.com/office/drawing/2014/main" id="{9F87C130-C2D8-F005-28DD-EB5A31DAE4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389" name="Freeform 71">
                    <a:extLst>
                      <a:ext uri="{FF2B5EF4-FFF2-40B4-BE49-F238E27FC236}">
                        <a16:creationId xmlns:a16="http://schemas.microsoft.com/office/drawing/2014/main" id="{50503E96-DE76-DD41-6335-3BA5B84DFC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78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390" name="Freeform 72">
                    <a:extLst>
                      <a:ext uri="{FF2B5EF4-FFF2-40B4-BE49-F238E27FC236}">
                        <a16:creationId xmlns:a16="http://schemas.microsoft.com/office/drawing/2014/main" id="{6F9828FA-2499-8114-C935-7353A443BC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2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391" name="Freeform 73">
                    <a:extLst>
                      <a:ext uri="{FF2B5EF4-FFF2-40B4-BE49-F238E27FC236}">
                        <a16:creationId xmlns:a16="http://schemas.microsoft.com/office/drawing/2014/main" id="{5EE38025-29F8-17A9-C1C2-B4A38D703E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6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392" name="Freeform 74">
                    <a:extLst>
                      <a:ext uri="{FF2B5EF4-FFF2-40B4-BE49-F238E27FC236}">
                        <a16:creationId xmlns:a16="http://schemas.microsoft.com/office/drawing/2014/main" id="{D8353F77-C21B-E273-82BB-F0AA806BBE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7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393" name="Freeform 75">
                    <a:extLst>
                      <a:ext uri="{FF2B5EF4-FFF2-40B4-BE49-F238E27FC236}">
                        <a16:creationId xmlns:a16="http://schemas.microsoft.com/office/drawing/2014/main" id="{F34BD43A-AFE5-A5DA-B21C-DEA08F0EDD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64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394" name="Freeform 76">
                    <a:extLst>
                      <a:ext uri="{FF2B5EF4-FFF2-40B4-BE49-F238E27FC236}">
                        <a16:creationId xmlns:a16="http://schemas.microsoft.com/office/drawing/2014/main" id="{92139F42-29E8-1EF7-21D2-E7CC0E4171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70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395" name="Freeform 77">
                    <a:extLst>
                      <a:ext uri="{FF2B5EF4-FFF2-40B4-BE49-F238E27FC236}">
                        <a16:creationId xmlns:a16="http://schemas.microsoft.com/office/drawing/2014/main" id="{3EE0AB87-7589-F61E-4F96-7729FD5A49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40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396" name="Freeform 78">
                    <a:extLst>
                      <a:ext uri="{FF2B5EF4-FFF2-40B4-BE49-F238E27FC236}">
                        <a16:creationId xmlns:a16="http://schemas.microsoft.com/office/drawing/2014/main" id="{1EB78977-7599-3D59-6E60-945EB0F495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47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397" name="Freeform 79">
                    <a:extLst>
                      <a:ext uri="{FF2B5EF4-FFF2-40B4-BE49-F238E27FC236}">
                        <a16:creationId xmlns:a16="http://schemas.microsoft.com/office/drawing/2014/main" id="{F9EE17F7-E07C-F0BB-DE5B-E6F9C2F198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76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398" name="Freeform 80">
                    <a:extLst>
                      <a:ext uri="{FF2B5EF4-FFF2-40B4-BE49-F238E27FC236}">
                        <a16:creationId xmlns:a16="http://schemas.microsoft.com/office/drawing/2014/main" id="{0CB42C23-D61A-C302-8E43-7CB773C244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8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399" name="Freeform 81">
                    <a:extLst>
                      <a:ext uri="{FF2B5EF4-FFF2-40B4-BE49-F238E27FC236}">
                        <a16:creationId xmlns:a16="http://schemas.microsoft.com/office/drawing/2014/main" id="{968F2EE8-3432-F977-8715-4646B3335B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7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00" name="Freeform 82">
                    <a:extLst>
                      <a:ext uri="{FF2B5EF4-FFF2-40B4-BE49-F238E27FC236}">
                        <a16:creationId xmlns:a16="http://schemas.microsoft.com/office/drawing/2014/main" id="{AE428EFB-A76C-C54F-262F-34AE8AFF50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7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01" name="Freeform 83">
                    <a:extLst>
                      <a:ext uri="{FF2B5EF4-FFF2-40B4-BE49-F238E27FC236}">
                        <a16:creationId xmlns:a16="http://schemas.microsoft.com/office/drawing/2014/main" id="{05FF2C7E-0E9B-67F6-EE26-932066C78A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69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02" name="Freeform 84">
                    <a:extLst>
                      <a:ext uri="{FF2B5EF4-FFF2-40B4-BE49-F238E27FC236}">
                        <a16:creationId xmlns:a16="http://schemas.microsoft.com/office/drawing/2014/main" id="{2FAE2E57-1AFF-6DAC-7CD5-F0E40D7891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84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03" name="Freeform 85">
                    <a:extLst>
                      <a:ext uri="{FF2B5EF4-FFF2-40B4-BE49-F238E27FC236}">
                        <a16:creationId xmlns:a16="http://schemas.microsoft.com/office/drawing/2014/main" id="{6F06B848-948C-6F48-B7D4-F7D0F4F541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93" y="246"/>
                    <a:ext cx="438" cy="152"/>
                  </a:xfrm>
                  <a:custGeom>
                    <a:avLst/>
                    <a:gdLst>
                      <a:gd name="T0" fmla="*/ 73 w 438"/>
                      <a:gd name="T1" fmla="*/ 1 h 152"/>
                      <a:gd name="T2" fmla="*/ 438 w 438"/>
                      <a:gd name="T3" fmla="*/ 0 h 152"/>
                      <a:gd name="T4" fmla="*/ 416 w 438"/>
                      <a:gd name="T5" fmla="*/ 54 h 152"/>
                      <a:gd name="T6" fmla="*/ 397 w 438"/>
                      <a:gd name="T7" fmla="*/ 68 h 152"/>
                      <a:gd name="T8" fmla="*/ 392 w 438"/>
                      <a:gd name="T9" fmla="*/ 70 h 152"/>
                      <a:gd name="T10" fmla="*/ 375 w 438"/>
                      <a:gd name="T11" fmla="*/ 73 h 152"/>
                      <a:gd name="T12" fmla="*/ 361 w 438"/>
                      <a:gd name="T13" fmla="*/ 88 h 152"/>
                      <a:gd name="T14" fmla="*/ 362 w 438"/>
                      <a:gd name="T15" fmla="*/ 99 h 152"/>
                      <a:gd name="T16" fmla="*/ 364 w 438"/>
                      <a:gd name="T17" fmla="*/ 107 h 152"/>
                      <a:gd name="T18" fmla="*/ 366 w 438"/>
                      <a:gd name="T19" fmla="*/ 113 h 152"/>
                      <a:gd name="T20" fmla="*/ 362 w 438"/>
                      <a:gd name="T21" fmla="*/ 122 h 152"/>
                      <a:gd name="T22" fmla="*/ 351 w 438"/>
                      <a:gd name="T23" fmla="*/ 120 h 152"/>
                      <a:gd name="T24" fmla="*/ 342 w 438"/>
                      <a:gd name="T25" fmla="*/ 129 h 152"/>
                      <a:gd name="T26" fmla="*/ 347 w 438"/>
                      <a:gd name="T27" fmla="*/ 105 h 152"/>
                      <a:gd name="T28" fmla="*/ 338 w 438"/>
                      <a:gd name="T29" fmla="*/ 100 h 152"/>
                      <a:gd name="T30" fmla="*/ 344 w 438"/>
                      <a:gd name="T31" fmla="*/ 93 h 152"/>
                      <a:gd name="T32" fmla="*/ 342 w 438"/>
                      <a:gd name="T33" fmla="*/ 89 h 152"/>
                      <a:gd name="T34" fmla="*/ 320 w 438"/>
                      <a:gd name="T35" fmla="*/ 94 h 152"/>
                      <a:gd name="T36" fmla="*/ 317 w 438"/>
                      <a:gd name="T37" fmla="*/ 85 h 152"/>
                      <a:gd name="T38" fmla="*/ 297 w 438"/>
                      <a:gd name="T39" fmla="*/ 94 h 152"/>
                      <a:gd name="T40" fmla="*/ 320 w 438"/>
                      <a:gd name="T41" fmla="*/ 103 h 152"/>
                      <a:gd name="T42" fmla="*/ 305 w 438"/>
                      <a:gd name="T43" fmla="*/ 117 h 152"/>
                      <a:gd name="T44" fmla="*/ 311 w 438"/>
                      <a:gd name="T45" fmla="*/ 126 h 152"/>
                      <a:gd name="T46" fmla="*/ 315 w 438"/>
                      <a:gd name="T47" fmla="*/ 138 h 152"/>
                      <a:gd name="T48" fmla="*/ 309 w 438"/>
                      <a:gd name="T49" fmla="*/ 139 h 152"/>
                      <a:gd name="T50" fmla="*/ 314 w 438"/>
                      <a:gd name="T51" fmla="*/ 144 h 152"/>
                      <a:gd name="T52" fmla="*/ 307 w 438"/>
                      <a:gd name="T53" fmla="*/ 152 h 152"/>
                      <a:gd name="T54" fmla="*/ 0 w 438"/>
                      <a:gd name="T55" fmla="*/ 149 h 152"/>
                      <a:gd name="T56" fmla="*/ 73 w 438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8" h="152">
                        <a:moveTo>
                          <a:pt x="73" y="1"/>
                        </a:moveTo>
                        <a:lnTo>
                          <a:pt x="438" y="0"/>
                        </a:lnTo>
                        <a:cubicBezTo>
                          <a:pt x="432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04" name="Freeform 86">
                    <a:extLst>
                      <a:ext uri="{FF2B5EF4-FFF2-40B4-BE49-F238E27FC236}">
                        <a16:creationId xmlns:a16="http://schemas.microsoft.com/office/drawing/2014/main" id="{99782F5E-1991-79A1-107A-0977DED06A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31" y="240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05" name="Freeform 87">
                    <a:extLst>
                      <a:ext uri="{FF2B5EF4-FFF2-40B4-BE49-F238E27FC236}">
                        <a16:creationId xmlns:a16="http://schemas.microsoft.com/office/drawing/2014/main" id="{7FC39DF3-CE56-30F4-1B7B-14C5EE3553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19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06" name="Freeform 88">
                    <a:extLst>
                      <a:ext uri="{FF2B5EF4-FFF2-40B4-BE49-F238E27FC236}">
                        <a16:creationId xmlns:a16="http://schemas.microsoft.com/office/drawing/2014/main" id="{64F68FA9-DA1C-E485-FA26-DF2FB57430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6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07" name="Freeform 89">
                    <a:extLst>
                      <a:ext uri="{FF2B5EF4-FFF2-40B4-BE49-F238E27FC236}">
                        <a16:creationId xmlns:a16="http://schemas.microsoft.com/office/drawing/2014/main" id="{1A84DA63-9482-E38B-261B-B2FCBC6C79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09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08" name="Freeform 90">
                    <a:extLst>
                      <a:ext uri="{FF2B5EF4-FFF2-40B4-BE49-F238E27FC236}">
                        <a16:creationId xmlns:a16="http://schemas.microsoft.com/office/drawing/2014/main" id="{3A1B350C-51CE-F0C4-F89F-7F2D6D3D7B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61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09" name="Freeform 91">
                    <a:extLst>
                      <a:ext uri="{FF2B5EF4-FFF2-40B4-BE49-F238E27FC236}">
                        <a16:creationId xmlns:a16="http://schemas.microsoft.com/office/drawing/2014/main" id="{5F63F92C-B99C-422B-375D-82A5D3941E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322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10" name="Freeform 92">
                    <a:extLst>
                      <a:ext uri="{FF2B5EF4-FFF2-40B4-BE49-F238E27FC236}">
                        <a16:creationId xmlns:a16="http://schemas.microsoft.com/office/drawing/2014/main" id="{BD1D5006-0B64-F60C-3A28-1E28EC4F1E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8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11" name="Freeform 93">
                    <a:extLst>
                      <a:ext uri="{FF2B5EF4-FFF2-40B4-BE49-F238E27FC236}">
                        <a16:creationId xmlns:a16="http://schemas.microsoft.com/office/drawing/2014/main" id="{5387E5AF-338E-FEC5-C09B-411F6C08FA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9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12" name="Freeform 94">
                    <a:extLst>
                      <a:ext uri="{FF2B5EF4-FFF2-40B4-BE49-F238E27FC236}">
                        <a16:creationId xmlns:a16="http://schemas.microsoft.com/office/drawing/2014/main" id="{D30F90CE-2E3D-31F4-F996-DBAE373C27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09" y="315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13" name="Freeform 95">
                    <a:extLst>
                      <a:ext uri="{FF2B5EF4-FFF2-40B4-BE49-F238E27FC236}">
                        <a16:creationId xmlns:a16="http://schemas.microsoft.com/office/drawing/2014/main" id="{E220DACB-53AE-4721-5539-BC1198443A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77" y="448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14" name="Freeform 96">
                    <a:extLst>
                      <a:ext uri="{FF2B5EF4-FFF2-40B4-BE49-F238E27FC236}">
                        <a16:creationId xmlns:a16="http://schemas.microsoft.com/office/drawing/2014/main" id="{4E4070D6-0846-29FD-5CD4-B5ED4681DF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64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15" name="Freeform 97">
                    <a:extLst>
                      <a:ext uri="{FF2B5EF4-FFF2-40B4-BE49-F238E27FC236}">
                        <a16:creationId xmlns:a16="http://schemas.microsoft.com/office/drawing/2014/main" id="{2F29E8D8-F475-4B8F-F33E-19FA8278A1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55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16" name="Freeform 98">
                    <a:extLst>
                      <a:ext uri="{FF2B5EF4-FFF2-40B4-BE49-F238E27FC236}">
                        <a16:creationId xmlns:a16="http://schemas.microsoft.com/office/drawing/2014/main" id="{E8CC5E0D-3D82-D9D4-9D66-77298C07C0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60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17" name="Freeform 99">
                    <a:extLst>
                      <a:ext uri="{FF2B5EF4-FFF2-40B4-BE49-F238E27FC236}">
                        <a16:creationId xmlns:a16="http://schemas.microsoft.com/office/drawing/2014/main" id="{9D3C6EE7-EAD6-F3D2-7A96-8164F9884D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62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18" name="Freeform 100">
                    <a:extLst>
                      <a:ext uri="{FF2B5EF4-FFF2-40B4-BE49-F238E27FC236}">
                        <a16:creationId xmlns:a16="http://schemas.microsoft.com/office/drawing/2014/main" id="{E4E27517-93BA-5DE3-C908-D3102A5AA5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61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19" name="Freeform 101">
                    <a:extLst>
                      <a:ext uri="{FF2B5EF4-FFF2-40B4-BE49-F238E27FC236}">
                        <a16:creationId xmlns:a16="http://schemas.microsoft.com/office/drawing/2014/main" id="{4522CC18-11D0-62B8-69FC-81D9B77E9C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81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20" name="Freeform 102">
                    <a:extLst>
                      <a:ext uri="{FF2B5EF4-FFF2-40B4-BE49-F238E27FC236}">
                        <a16:creationId xmlns:a16="http://schemas.microsoft.com/office/drawing/2014/main" id="{9BA226B4-4D2F-B288-296E-D30EF38585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66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21" name="Freeform 103">
                    <a:extLst>
                      <a:ext uri="{FF2B5EF4-FFF2-40B4-BE49-F238E27FC236}">
                        <a16:creationId xmlns:a16="http://schemas.microsoft.com/office/drawing/2014/main" id="{5DA513D6-5266-BB06-87CF-A80C6E29B2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28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22" name="Freeform 104">
                    <a:extLst>
                      <a:ext uri="{FF2B5EF4-FFF2-40B4-BE49-F238E27FC236}">
                        <a16:creationId xmlns:a16="http://schemas.microsoft.com/office/drawing/2014/main" id="{60F838EE-6582-E44A-58F4-5532C9D9ED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83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23" name="Freeform 105">
                    <a:extLst>
                      <a:ext uri="{FF2B5EF4-FFF2-40B4-BE49-F238E27FC236}">
                        <a16:creationId xmlns:a16="http://schemas.microsoft.com/office/drawing/2014/main" id="{C44F016D-9AEA-D9E5-ED86-86CE810769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36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3332" name="Group 106">
                <a:extLst>
                  <a:ext uri="{FF2B5EF4-FFF2-40B4-BE49-F238E27FC236}">
                    <a16:creationId xmlns:a16="http://schemas.microsoft.com/office/drawing/2014/main" id="{2C0425F6-EFC0-BC79-7027-31CFF477E1C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8" y="111"/>
                <a:ext cx="4702" cy="418"/>
                <a:chOff x="798" y="255"/>
                <a:chExt cx="4702" cy="418"/>
              </a:xfrm>
            </p:grpSpPr>
            <p:sp>
              <p:nvSpPr>
                <p:cNvPr id="13359" name="Line 107">
                  <a:extLst>
                    <a:ext uri="{FF2B5EF4-FFF2-40B4-BE49-F238E27FC236}">
                      <a16:creationId xmlns:a16="http://schemas.microsoft.com/office/drawing/2014/main" id="{6A860239-3D22-7C6F-89CF-0D9A0ED5FF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798" y="476"/>
                  <a:ext cx="4702" cy="0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360" name="Line 108">
                  <a:extLst>
                    <a:ext uri="{FF2B5EF4-FFF2-40B4-BE49-F238E27FC236}">
                      <a16:creationId xmlns:a16="http://schemas.microsoft.com/office/drawing/2014/main" id="{95387ECC-194A-2410-AF67-61EA8C46C2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02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361" name="Line 109">
                  <a:extLst>
                    <a:ext uri="{FF2B5EF4-FFF2-40B4-BE49-F238E27FC236}">
                      <a16:creationId xmlns:a16="http://schemas.microsoft.com/office/drawing/2014/main" id="{BE1FB526-D1B1-E6BA-3912-611700B3353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25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362" name="Line 110">
                  <a:extLst>
                    <a:ext uri="{FF2B5EF4-FFF2-40B4-BE49-F238E27FC236}">
                      <a16:creationId xmlns:a16="http://schemas.microsoft.com/office/drawing/2014/main" id="{849BE927-114C-0C3A-52E1-07139A85AC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48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363" name="Line 111">
                  <a:extLst>
                    <a:ext uri="{FF2B5EF4-FFF2-40B4-BE49-F238E27FC236}">
                      <a16:creationId xmlns:a16="http://schemas.microsoft.com/office/drawing/2014/main" id="{0CBF7A95-F662-39BC-472A-68746F4BFF0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71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364" name="Line 112">
                  <a:extLst>
                    <a:ext uri="{FF2B5EF4-FFF2-40B4-BE49-F238E27FC236}">
                      <a16:creationId xmlns:a16="http://schemas.microsoft.com/office/drawing/2014/main" id="{E466060A-4890-75D7-8EEC-0035042D86E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93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365" name="Line 113">
                  <a:extLst>
                    <a:ext uri="{FF2B5EF4-FFF2-40B4-BE49-F238E27FC236}">
                      <a16:creationId xmlns:a16="http://schemas.microsoft.com/office/drawing/2014/main" id="{8221705C-A194-348E-A02A-533158A6A2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16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366" name="Line 114">
                  <a:extLst>
                    <a:ext uri="{FF2B5EF4-FFF2-40B4-BE49-F238E27FC236}">
                      <a16:creationId xmlns:a16="http://schemas.microsoft.com/office/drawing/2014/main" id="{59458623-0F01-7F46-251B-BEEB559FFFC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39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367" name="Line 115">
                  <a:extLst>
                    <a:ext uri="{FF2B5EF4-FFF2-40B4-BE49-F238E27FC236}">
                      <a16:creationId xmlns:a16="http://schemas.microsoft.com/office/drawing/2014/main" id="{295B10AF-562E-CEA1-300D-BDFBE86A6B9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62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368" name="Line 116">
                  <a:extLst>
                    <a:ext uri="{FF2B5EF4-FFF2-40B4-BE49-F238E27FC236}">
                      <a16:creationId xmlns:a16="http://schemas.microsoft.com/office/drawing/2014/main" id="{4DC7FE90-AD66-27F5-6549-F2ACC5E4890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85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369" name="Line 117">
                  <a:extLst>
                    <a:ext uri="{FF2B5EF4-FFF2-40B4-BE49-F238E27FC236}">
                      <a16:creationId xmlns:a16="http://schemas.microsoft.com/office/drawing/2014/main" id="{421A9298-5F2F-E5A8-B4D1-8C2629FFE0F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07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370" name="Line 118">
                  <a:extLst>
                    <a:ext uri="{FF2B5EF4-FFF2-40B4-BE49-F238E27FC236}">
                      <a16:creationId xmlns:a16="http://schemas.microsoft.com/office/drawing/2014/main" id="{364B1F91-DF67-2F7C-62F7-6873320F89E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30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371" name="Line 119">
                  <a:extLst>
                    <a:ext uri="{FF2B5EF4-FFF2-40B4-BE49-F238E27FC236}">
                      <a16:creationId xmlns:a16="http://schemas.microsoft.com/office/drawing/2014/main" id="{E38D82BE-3B28-315C-C02F-03271224AD1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53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372" name="Line 120">
                  <a:extLst>
                    <a:ext uri="{FF2B5EF4-FFF2-40B4-BE49-F238E27FC236}">
                      <a16:creationId xmlns:a16="http://schemas.microsoft.com/office/drawing/2014/main" id="{FE707C2F-AF4D-48B0-D561-C3CB7AE8215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76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373" name="Line 121">
                  <a:extLst>
                    <a:ext uri="{FF2B5EF4-FFF2-40B4-BE49-F238E27FC236}">
                      <a16:creationId xmlns:a16="http://schemas.microsoft.com/office/drawing/2014/main" id="{C6BC5AA4-C140-8E02-591E-B39DCF3E2C7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99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374" name="Line 122">
                  <a:extLst>
                    <a:ext uri="{FF2B5EF4-FFF2-40B4-BE49-F238E27FC236}">
                      <a16:creationId xmlns:a16="http://schemas.microsoft.com/office/drawing/2014/main" id="{6D6EA1BB-2813-AEAF-217C-0D51E15E77F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21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375" name="Line 123">
                  <a:extLst>
                    <a:ext uri="{FF2B5EF4-FFF2-40B4-BE49-F238E27FC236}">
                      <a16:creationId xmlns:a16="http://schemas.microsoft.com/office/drawing/2014/main" id="{EF6D49F3-D959-7DD0-329C-D78F9109754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44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376" name="Line 124">
                  <a:extLst>
                    <a:ext uri="{FF2B5EF4-FFF2-40B4-BE49-F238E27FC236}">
                      <a16:creationId xmlns:a16="http://schemas.microsoft.com/office/drawing/2014/main" id="{7BB18789-5CDA-A12A-8226-033BAE08A99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67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377" name="Line 125">
                  <a:extLst>
                    <a:ext uri="{FF2B5EF4-FFF2-40B4-BE49-F238E27FC236}">
                      <a16:creationId xmlns:a16="http://schemas.microsoft.com/office/drawing/2014/main" id="{14E03F0A-FD40-0C50-5F3D-60AA6422464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90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378" name="Line 126">
                  <a:extLst>
                    <a:ext uri="{FF2B5EF4-FFF2-40B4-BE49-F238E27FC236}">
                      <a16:creationId xmlns:a16="http://schemas.microsoft.com/office/drawing/2014/main" id="{486690AA-34F5-BF54-2397-860E429EF15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13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379" name="Line 127">
                  <a:extLst>
                    <a:ext uri="{FF2B5EF4-FFF2-40B4-BE49-F238E27FC236}">
                      <a16:creationId xmlns:a16="http://schemas.microsoft.com/office/drawing/2014/main" id="{0E492E7A-37EA-AD93-643E-1C360703BBD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35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333" name="Group 128">
                <a:extLst>
                  <a:ext uri="{FF2B5EF4-FFF2-40B4-BE49-F238E27FC236}">
                    <a16:creationId xmlns:a16="http://schemas.microsoft.com/office/drawing/2014/main" id="{48BDB4F9-F98E-6E6D-93DA-9636754A194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08" y="109"/>
                <a:ext cx="3694" cy="423"/>
                <a:chOff x="1034" y="245"/>
                <a:chExt cx="3694" cy="423"/>
              </a:xfrm>
            </p:grpSpPr>
            <p:sp>
              <p:nvSpPr>
                <p:cNvPr id="13334" name="Line 129">
                  <a:extLst>
                    <a:ext uri="{FF2B5EF4-FFF2-40B4-BE49-F238E27FC236}">
                      <a16:creationId xmlns:a16="http://schemas.microsoft.com/office/drawing/2014/main" id="{60D60D45-94C6-D03A-29D1-F806D4A391B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676" y="246"/>
                  <a:ext cx="0" cy="14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335" name="Line 130">
                  <a:extLst>
                    <a:ext uri="{FF2B5EF4-FFF2-40B4-BE49-F238E27FC236}">
                      <a16:creationId xmlns:a16="http://schemas.microsoft.com/office/drawing/2014/main" id="{020D3134-9D1A-695E-A53D-58C57C6F6C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798" y="468"/>
                  <a:ext cx="7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336" name="Line 131">
                  <a:extLst>
                    <a:ext uri="{FF2B5EF4-FFF2-40B4-BE49-F238E27FC236}">
                      <a16:creationId xmlns:a16="http://schemas.microsoft.com/office/drawing/2014/main" id="{2E9F6D5A-0548-545A-DE08-FFBCC9E80E8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904" y="486"/>
                  <a:ext cx="0" cy="2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337" name="Line 132">
                  <a:extLst>
                    <a:ext uri="{FF2B5EF4-FFF2-40B4-BE49-F238E27FC236}">
                      <a16:creationId xmlns:a16="http://schemas.microsoft.com/office/drawing/2014/main" id="{BA8B4230-DCD0-7016-C042-BA5049C11F0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132" y="586"/>
                  <a:ext cx="0" cy="79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338" name="Line 133">
                  <a:extLst>
                    <a:ext uri="{FF2B5EF4-FFF2-40B4-BE49-F238E27FC236}">
                      <a16:creationId xmlns:a16="http://schemas.microsoft.com/office/drawing/2014/main" id="{B058D493-9C4A-8F06-8A15-645895D8D5C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816" y="358"/>
                  <a:ext cx="0" cy="18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339" name="Line 134">
                  <a:extLst>
                    <a:ext uri="{FF2B5EF4-FFF2-40B4-BE49-F238E27FC236}">
                      <a16:creationId xmlns:a16="http://schemas.microsoft.com/office/drawing/2014/main" id="{B2605C40-70C0-9E76-95A7-E45D4A2978E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722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340" name="Line 135">
                  <a:extLst>
                    <a:ext uri="{FF2B5EF4-FFF2-40B4-BE49-F238E27FC236}">
                      <a16:creationId xmlns:a16="http://schemas.microsoft.com/office/drawing/2014/main" id="{79982A6E-07AD-D7CA-0BA0-2CC427A26B5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44" y="372"/>
                  <a:ext cx="0" cy="29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341" name="Line 136">
                  <a:extLst>
                    <a:ext uri="{FF2B5EF4-FFF2-40B4-BE49-F238E27FC236}">
                      <a16:creationId xmlns:a16="http://schemas.microsoft.com/office/drawing/2014/main" id="{36623CF4-17BD-7F89-1ABB-7783506D6A4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046" y="248"/>
                  <a:ext cx="0" cy="5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342" name="Line 137">
                  <a:extLst>
                    <a:ext uri="{FF2B5EF4-FFF2-40B4-BE49-F238E27FC236}">
                      <a16:creationId xmlns:a16="http://schemas.microsoft.com/office/drawing/2014/main" id="{69E3A40C-A5AD-25ED-08F4-CCAC6FDFEE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272" y="246"/>
                  <a:ext cx="0" cy="18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343" name="Line 138">
                  <a:extLst>
                    <a:ext uri="{FF2B5EF4-FFF2-40B4-BE49-F238E27FC236}">
                      <a16:creationId xmlns:a16="http://schemas.microsoft.com/office/drawing/2014/main" id="{E32BBCF8-D6CA-0251-8CB7-25E87E951F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422" y="468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344" name="Line 139">
                  <a:extLst>
                    <a:ext uri="{FF2B5EF4-FFF2-40B4-BE49-F238E27FC236}">
                      <a16:creationId xmlns:a16="http://schemas.microsoft.com/office/drawing/2014/main" id="{BE198EF3-E017-0492-F77D-1D2A67BA93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290" y="468"/>
                  <a:ext cx="6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345" name="Line 140">
                  <a:extLst>
                    <a:ext uri="{FF2B5EF4-FFF2-40B4-BE49-F238E27FC236}">
                      <a16:creationId xmlns:a16="http://schemas.microsoft.com/office/drawing/2014/main" id="{E751B479-119D-1B83-D87F-0602AEEB5E3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500" y="246"/>
                  <a:ext cx="0" cy="27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346" name="Line 141">
                  <a:extLst>
                    <a:ext uri="{FF2B5EF4-FFF2-40B4-BE49-F238E27FC236}">
                      <a16:creationId xmlns:a16="http://schemas.microsoft.com/office/drawing/2014/main" id="{92A3CFE3-CFD4-550B-9833-215518DE35C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728" y="606"/>
                  <a:ext cx="0" cy="3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347" name="Line 142">
                  <a:extLst>
                    <a:ext uri="{FF2B5EF4-FFF2-40B4-BE49-F238E27FC236}">
                      <a16:creationId xmlns:a16="http://schemas.microsoft.com/office/drawing/2014/main" id="{86565861-C5D2-3278-3973-28E43435E7A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992" y="250"/>
                  <a:ext cx="0" cy="6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348" name="Line 143">
                  <a:extLst>
                    <a:ext uri="{FF2B5EF4-FFF2-40B4-BE49-F238E27FC236}">
                      <a16:creationId xmlns:a16="http://schemas.microsoft.com/office/drawing/2014/main" id="{6F9E0325-394B-308E-433E-14185D2F57B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764" y="247"/>
                  <a:ext cx="0" cy="33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349" name="Line 144">
                  <a:extLst>
                    <a:ext uri="{FF2B5EF4-FFF2-40B4-BE49-F238E27FC236}">
                      <a16:creationId xmlns:a16="http://schemas.microsoft.com/office/drawing/2014/main" id="{EECF7E20-C3CE-5FAB-725C-5A29F9FC2CF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738" y="468"/>
                  <a:ext cx="6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350" name="Line 145">
                  <a:extLst>
                    <a:ext uri="{FF2B5EF4-FFF2-40B4-BE49-F238E27FC236}">
                      <a16:creationId xmlns:a16="http://schemas.microsoft.com/office/drawing/2014/main" id="{4D32BF8F-6858-F110-F86C-651E1345E9D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604" y="468"/>
                  <a:ext cx="6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351" name="Line 146">
                  <a:extLst>
                    <a:ext uri="{FF2B5EF4-FFF2-40B4-BE49-F238E27FC236}">
                      <a16:creationId xmlns:a16="http://schemas.microsoft.com/office/drawing/2014/main" id="{652D5AC3-C4BB-17A2-ADD8-918CE33B048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404" y="468"/>
                  <a:ext cx="8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352" name="Line 147">
                  <a:extLst>
                    <a:ext uri="{FF2B5EF4-FFF2-40B4-BE49-F238E27FC236}">
                      <a16:creationId xmlns:a16="http://schemas.microsoft.com/office/drawing/2014/main" id="{8CA66579-0C8E-881F-C71C-9C0DC32A02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34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353" name="Line 148">
                  <a:extLst>
                    <a:ext uri="{FF2B5EF4-FFF2-40B4-BE49-F238E27FC236}">
                      <a16:creationId xmlns:a16="http://schemas.microsoft.com/office/drawing/2014/main" id="{31DE3276-E5D2-D91F-377D-3F3137A5EC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306" y="370"/>
                  <a:ext cx="0" cy="29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354" name="Line 149">
                  <a:extLst>
                    <a:ext uri="{FF2B5EF4-FFF2-40B4-BE49-F238E27FC236}">
                      <a16:creationId xmlns:a16="http://schemas.microsoft.com/office/drawing/2014/main" id="{DCE5AFA6-EC39-16C7-CAF4-BF8129A7F20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80" y="388"/>
                  <a:ext cx="0" cy="15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355" name="Line 150">
                  <a:extLst>
                    <a:ext uri="{FF2B5EF4-FFF2-40B4-BE49-F238E27FC236}">
                      <a16:creationId xmlns:a16="http://schemas.microsoft.com/office/drawing/2014/main" id="{2859F1E9-F4A1-2E5B-4C13-F3A7FDC116B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 flipV="1">
                  <a:off x="1308" y="245"/>
                  <a:ext cx="0" cy="2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356" name="Line 151">
                  <a:extLst>
                    <a:ext uri="{FF2B5EF4-FFF2-40B4-BE49-F238E27FC236}">
                      <a16:creationId xmlns:a16="http://schemas.microsoft.com/office/drawing/2014/main" id="{EE14D9F6-A8D3-6EC1-D8DB-D4DE7FBDD07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536" y="31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357" name="Line 152">
                  <a:extLst>
                    <a:ext uri="{FF2B5EF4-FFF2-40B4-BE49-F238E27FC236}">
                      <a16:creationId xmlns:a16="http://schemas.microsoft.com/office/drawing/2014/main" id="{4F629692-186D-E20D-C00E-6392CF63430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1536" y="247"/>
                  <a:ext cx="0" cy="2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358" name="Line 153">
                  <a:extLst>
                    <a:ext uri="{FF2B5EF4-FFF2-40B4-BE49-F238E27FC236}">
                      <a16:creationId xmlns:a16="http://schemas.microsoft.com/office/drawing/2014/main" id="{B1B9AD01-CF53-3C64-FF86-A9F6E4D919C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95" y="467"/>
                  <a:ext cx="8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pic>
          <p:nvPicPr>
            <p:cNvPr id="13329" name="Picture 154" descr="earth">
              <a:extLst>
                <a:ext uri="{FF2B5EF4-FFF2-40B4-BE49-F238E27FC236}">
                  <a16:creationId xmlns:a16="http://schemas.microsoft.com/office/drawing/2014/main" id="{1E1A4157-382D-C7EC-B86E-2F00903444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" y="55"/>
              <a:ext cx="562" cy="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3315" name="Picture 155" descr="http://www.createdesignsolutions.com/images/spinning_globe.gif">
            <a:extLst>
              <a:ext uri="{FF2B5EF4-FFF2-40B4-BE49-F238E27FC236}">
                <a16:creationId xmlns:a16="http://schemas.microsoft.com/office/drawing/2014/main" id="{84F54B38-FE29-6B3F-6BDB-6C248133E5BA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413" y="44450"/>
            <a:ext cx="8636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7" name="TextBox 156">
            <a:extLst>
              <a:ext uri="{FF2B5EF4-FFF2-40B4-BE49-F238E27FC236}">
                <a16:creationId xmlns:a16="http://schemas.microsoft.com/office/drawing/2014/main" id="{9AA3C2EF-CEE1-53C7-7533-E5C8F611083E}"/>
              </a:ext>
            </a:extLst>
          </p:cNvPr>
          <p:cNvSpPr txBox="1"/>
          <p:nvPr/>
        </p:nvSpPr>
        <p:spPr>
          <a:xfrm>
            <a:off x="2627313" y="1911201"/>
            <a:ext cx="4370387" cy="708025"/>
          </a:xfrm>
          <a:prstGeom prst="rect">
            <a:avLst/>
          </a:prstGeom>
          <a:solidFill>
            <a:srgbClr val="C9FF2F"/>
          </a:solidFill>
          <a:ln>
            <a:solidFill>
              <a:schemeClr val="accent6">
                <a:lumMod val="50000"/>
              </a:schemeClr>
            </a:solidFill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4000" b="1" dirty="0">
                <a:solidFill>
                  <a:schemeClr val="accent6">
                    <a:lumMod val="50000"/>
                  </a:schemeClr>
                </a:solidFill>
                <a:latin typeface="Arial Black" pitchFamily="34" charset="0"/>
              </a:rPr>
              <a:t>Il est nuageux.</a:t>
            </a:r>
          </a:p>
        </p:txBody>
      </p:sp>
      <p:grpSp>
        <p:nvGrpSpPr>
          <p:cNvPr id="17415" name="Group 73728">
            <a:extLst>
              <a:ext uri="{FF2B5EF4-FFF2-40B4-BE49-F238E27FC236}">
                <a16:creationId xmlns:a16="http://schemas.microsoft.com/office/drawing/2014/main" id="{67AB8FA5-8D6C-9D66-546A-7B0D89D93ED3}"/>
              </a:ext>
            </a:extLst>
          </p:cNvPr>
          <p:cNvGrpSpPr>
            <a:grpSpLocks/>
          </p:cNvGrpSpPr>
          <p:nvPr/>
        </p:nvGrpSpPr>
        <p:grpSpPr bwMode="auto">
          <a:xfrm>
            <a:off x="611188" y="3424089"/>
            <a:ext cx="2322512" cy="1589087"/>
            <a:chOff x="3474072" y="3140968"/>
            <a:chExt cx="2322064" cy="1589584"/>
          </a:xfrm>
        </p:grpSpPr>
        <p:pic>
          <p:nvPicPr>
            <p:cNvPr id="13326" name="Picture 4" descr="http://t0.gstatic.com/images?q=tbn:ANd9GcTH__Fvw2Y7amiJRzS88ANVwtXTQQfq77CATOh5hsSQ5kUExx2X">
              <a:extLst>
                <a:ext uri="{FF2B5EF4-FFF2-40B4-BE49-F238E27FC236}">
                  <a16:creationId xmlns:a16="http://schemas.microsoft.com/office/drawing/2014/main" id="{1D3FC606-FA0B-5EE9-C051-5D9AEE88F4C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6602"/>
            <a:stretch>
              <a:fillRect/>
            </a:stretch>
          </p:blipFill>
          <p:spPr bwMode="auto">
            <a:xfrm>
              <a:off x="3474072" y="3140968"/>
              <a:ext cx="2178048" cy="15895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1" name="TextBox 170">
              <a:extLst>
                <a:ext uri="{FF2B5EF4-FFF2-40B4-BE49-F238E27FC236}">
                  <a16:creationId xmlns:a16="http://schemas.microsoft.com/office/drawing/2014/main" id="{017BF077-6F63-0A6B-EEF0-4C912304C53B}"/>
                </a:ext>
              </a:extLst>
            </p:cNvPr>
            <p:cNvSpPr txBox="1"/>
            <p:nvPr/>
          </p:nvSpPr>
          <p:spPr>
            <a:xfrm>
              <a:off x="4996190" y="3140968"/>
              <a:ext cx="799946" cy="522450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GB" sz="2800" b="1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A</a:t>
              </a:r>
            </a:p>
          </p:txBody>
        </p:sp>
      </p:grpSp>
      <p:grpSp>
        <p:nvGrpSpPr>
          <p:cNvPr id="17416" name="Group 73727">
            <a:extLst>
              <a:ext uri="{FF2B5EF4-FFF2-40B4-BE49-F238E27FC236}">
                <a16:creationId xmlns:a16="http://schemas.microsoft.com/office/drawing/2014/main" id="{80640D33-3B24-A74A-6BB2-A86D8110F236}"/>
              </a:ext>
            </a:extLst>
          </p:cNvPr>
          <p:cNvGrpSpPr>
            <a:grpSpLocks/>
          </p:cNvGrpSpPr>
          <p:nvPr/>
        </p:nvGrpSpPr>
        <p:grpSpPr bwMode="auto">
          <a:xfrm>
            <a:off x="3233738" y="3408214"/>
            <a:ext cx="2562225" cy="1597025"/>
            <a:chOff x="3234358" y="3125215"/>
            <a:chExt cx="2561778" cy="1597734"/>
          </a:xfrm>
        </p:grpSpPr>
        <p:pic>
          <p:nvPicPr>
            <p:cNvPr id="13324" name="Picture 2" descr="http://t3.gstatic.com/images?q=tbn:ANd9GcTBrLz_TRoFiEYoru-fENTdCB9_gn8hNoIrk8rD2WvMxCK7Mv4w">
              <a:extLst>
                <a:ext uri="{FF2B5EF4-FFF2-40B4-BE49-F238E27FC236}">
                  <a16:creationId xmlns:a16="http://schemas.microsoft.com/office/drawing/2014/main" id="{1F789A34-C34D-3DE4-DEEF-E1F165E426C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34358" y="3125215"/>
              <a:ext cx="2417762" cy="15977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0" name="TextBox 169">
              <a:extLst>
                <a:ext uri="{FF2B5EF4-FFF2-40B4-BE49-F238E27FC236}">
                  <a16:creationId xmlns:a16="http://schemas.microsoft.com/office/drawing/2014/main" id="{A37853DC-F8C9-3848-2702-FB4763783852}"/>
                </a:ext>
              </a:extLst>
            </p:cNvPr>
            <p:cNvSpPr txBox="1"/>
            <p:nvPr/>
          </p:nvSpPr>
          <p:spPr>
            <a:xfrm>
              <a:off x="4996176" y="3125215"/>
              <a:ext cx="799960" cy="522519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GB" sz="2800" b="1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B</a:t>
              </a:r>
            </a:p>
          </p:txBody>
        </p:sp>
      </p:grpSp>
      <p:grpSp>
        <p:nvGrpSpPr>
          <p:cNvPr id="17417" name="Group 73732">
            <a:extLst>
              <a:ext uri="{FF2B5EF4-FFF2-40B4-BE49-F238E27FC236}">
                <a16:creationId xmlns:a16="http://schemas.microsoft.com/office/drawing/2014/main" id="{E3AB2BB3-29B1-5801-DBDE-465AD130E56A}"/>
              </a:ext>
            </a:extLst>
          </p:cNvPr>
          <p:cNvGrpSpPr>
            <a:grpSpLocks/>
          </p:cNvGrpSpPr>
          <p:nvPr/>
        </p:nvGrpSpPr>
        <p:grpSpPr bwMode="auto">
          <a:xfrm>
            <a:off x="6153150" y="3325664"/>
            <a:ext cx="2379663" cy="1679575"/>
            <a:chOff x="6153558" y="3043679"/>
            <a:chExt cx="2378882" cy="1679270"/>
          </a:xfrm>
        </p:grpSpPr>
        <p:pic>
          <p:nvPicPr>
            <p:cNvPr id="13322" name="Picture 171" descr="http://www.equilibre.ch/vol/images/printemps.jpg">
              <a:extLst>
                <a:ext uri="{FF2B5EF4-FFF2-40B4-BE49-F238E27FC236}">
                  <a16:creationId xmlns:a16="http://schemas.microsoft.com/office/drawing/2014/main" id="{FBE56AAA-8E13-2A12-071B-C68500EDC9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-2" r="-8255" b="5879"/>
            <a:stretch>
              <a:fillRect/>
            </a:stretch>
          </p:blipFill>
          <p:spPr bwMode="auto">
            <a:xfrm>
              <a:off x="6153558" y="3043679"/>
              <a:ext cx="2378882" cy="16792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" name="TextBox 173">
              <a:extLst>
                <a:ext uri="{FF2B5EF4-FFF2-40B4-BE49-F238E27FC236}">
                  <a16:creationId xmlns:a16="http://schemas.microsoft.com/office/drawing/2014/main" id="{6304F95B-CB6A-7393-13C8-62FED6A1CB3B}"/>
                </a:ext>
              </a:extLst>
            </p:cNvPr>
            <p:cNvSpPr txBox="1"/>
            <p:nvPr/>
          </p:nvSpPr>
          <p:spPr>
            <a:xfrm>
              <a:off x="7732603" y="3043679"/>
              <a:ext cx="799837" cy="523780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GB" sz="2800" b="1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C</a:t>
              </a:r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4DD04E81-27AC-7E95-0C97-3BB60C3E7DFA}"/>
              </a:ext>
            </a:extLst>
          </p:cNvPr>
          <p:cNvSpPr txBox="1"/>
          <p:nvPr/>
        </p:nvSpPr>
        <p:spPr>
          <a:xfrm>
            <a:off x="245427" y="1045369"/>
            <a:ext cx="6450647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defRPr/>
            </a:pPr>
            <a:r>
              <a:rPr lang="fr-FR" sz="2800" b="1" dirty="0">
                <a:solidFill>
                  <a:schemeClr val="accent6">
                    <a:lumMod val="50000"/>
                  </a:schemeClr>
                </a:solidFill>
              </a:rPr>
              <a:t>Choisissez l’image correcte :</a:t>
            </a: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62" name="Group 2">
            <a:extLst>
              <a:ext uri="{FF2B5EF4-FFF2-40B4-BE49-F238E27FC236}">
                <a16:creationId xmlns:a16="http://schemas.microsoft.com/office/drawing/2014/main" id="{C7AE9A5E-7BD5-573F-ECF2-1B406C28DC7F}"/>
              </a:ext>
            </a:extLst>
          </p:cNvPr>
          <p:cNvGrpSpPr>
            <a:grpSpLocks/>
          </p:cNvGrpSpPr>
          <p:nvPr/>
        </p:nvGrpSpPr>
        <p:grpSpPr bwMode="auto">
          <a:xfrm>
            <a:off x="261938" y="87313"/>
            <a:ext cx="8488362" cy="831850"/>
            <a:chOff x="165" y="55"/>
            <a:chExt cx="5347" cy="524"/>
          </a:xfrm>
        </p:grpSpPr>
        <p:grpSp>
          <p:nvGrpSpPr>
            <p:cNvPr id="15368" name="Group 3">
              <a:extLst>
                <a:ext uri="{FF2B5EF4-FFF2-40B4-BE49-F238E27FC236}">
                  <a16:creationId xmlns:a16="http://schemas.microsoft.com/office/drawing/2014/main" id="{77517AD4-38B7-CDE5-3B9D-50384037B9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4" y="104"/>
              <a:ext cx="4848" cy="432"/>
              <a:chOff x="664" y="104"/>
              <a:chExt cx="4848" cy="432"/>
            </a:xfrm>
          </p:grpSpPr>
          <p:sp>
            <p:nvSpPr>
              <p:cNvPr id="15370" name="Freeform 4">
                <a:extLst>
                  <a:ext uri="{FF2B5EF4-FFF2-40B4-BE49-F238E27FC236}">
                    <a16:creationId xmlns:a16="http://schemas.microsoft.com/office/drawing/2014/main" id="{5BF2982A-C4A1-9E6A-024F-F57F6AAC8A2C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664" y="104"/>
                <a:ext cx="4848" cy="432"/>
              </a:xfrm>
              <a:custGeom>
                <a:avLst/>
                <a:gdLst>
                  <a:gd name="T0" fmla="*/ 4848 w 4848"/>
                  <a:gd name="T1" fmla="*/ 48 h 432"/>
                  <a:gd name="T2" fmla="*/ 4848 w 4848"/>
                  <a:gd name="T3" fmla="*/ 432 h 432"/>
                  <a:gd name="T4" fmla="*/ 0 w 4848"/>
                  <a:gd name="T5" fmla="*/ 432 h 432"/>
                  <a:gd name="T6" fmla="*/ 0 w 4848"/>
                  <a:gd name="T7" fmla="*/ 0 h 432"/>
                  <a:gd name="T8" fmla="*/ 4848 w 4848"/>
                  <a:gd name="T9" fmla="*/ 0 h 432"/>
                  <a:gd name="T10" fmla="*/ 4848 w 4848"/>
                  <a:gd name="T11" fmla="*/ 48 h 4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48" h="432">
                    <a:moveTo>
                      <a:pt x="4848" y="48"/>
                    </a:moveTo>
                    <a:lnTo>
                      <a:pt x="4848" y="432"/>
                    </a:lnTo>
                    <a:cubicBezTo>
                      <a:pt x="4848" y="432"/>
                      <a:pt x="2424" y="432"/>
                      <a:pt x="0" y="432"/>
                    </a:cubicBezTo>
                    <a:cubicBezTo>
                      <a:pt x="161" y="345"/>
                      <a:pt x="169" y="61"/>
                      <a:pt x="0" y="0"/>
                    </a:cubicBezTo>
                    <a:cubicBezTo>
                      <a:pt x="2424" y="0"/>
                      <a:pt x="4848" y="0"/>
                      <a:pt x="4848" y="0"/>
                    </a:cubicBezTo>
                    <a:lnTo>
                      <a:pt x="4848" y="48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5371" name="Group 5">
                <a:extLst>
                  <a:ext uri="{FF2B5EF4-FFF2-40B4-BE49-F238E27FC236}">
                    <a16:creationId xmlns:a16="http://schemas.microsoft.com/office/drawing/2014/main" id="{BBD5986E-F221-A684-0F64-3D05A790449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95" y="104"/>
                <a:ext cx="3827" cy="429"/>
                <a:chOff x="1021" y="240"/>
                <a:chExt cx="3827" cy="429"/>
              </a:xfrm>
            </p:grpSpPr>
            <p:grpSp>
              <p:nvGrpSpPr>
                <p:cNvPr id="15420" name="Group 6">
                  <a:extLst>
                    <a:ext uri="{FF2B5EF4-FFF2-40B4-BE49-F238E27FC236}">
                      <a16:creationId xmlns:a16="http://schemas.microsoft.com/office/drawing/2014/main" id="{D3FD95D6-DBC7-8730-2712-C056CB18B9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21" y="241"/>
                  <a:ext cx="2208" cy="427"/>
                  <a:chOff x="1021" y="241"/>
                  <a:chExt cx="2208" cy="427"/>
                </a:xfrm>
              </p:grpSpPr>
              <p:sp>
                <p:nvSpPr>
                  <p:cNvPr id="15464" name="Freeform 7">
                    <a:extLst>
                      <a:ext uri="{FF2B5EF4-FFF2-40B4-BE49-F238E27FC236}">
                        <a16:creationId xmlns:a16="http://schemas.microsoft.com/office/drawing/2014/main" id="{0041C835-F5A1-ECCC-3E75-E20903C945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257" y="633"/>
                    <a:ext cx="7" cy="8"/>
                  </a:xfrm>
                  <a:custGeom>
                    <a:avLst/>
                    <a:gdLst>
                      <a:gd name="T0" fmla="*/ 0 w 15"/>
                      <a:gd name="T1" fmla="*/ 0 h 23"/>
                      <a:gd name="T2" fmla="*/ 0 w 15"/>
                      <a:gd name="T3" fmla="*/ 0 h 23"/>
                      <a:gd name="T4" fmla="*/ 0 w 15"/>
                      <a:gd name="T5" fmla="*/ 0 h 23"/>
                      <a:gd name="T6" fmla="*/ 0 w 15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15" h="23">
                        <a:moveTo>
                          <a:pt x="5" y="11"/>
                        </a:moveTo>
                        <a:cubicBezTo>
                          <a:pt x="2" y="1"/>
                          <a:pt x="7" y="0"/>
                          <a:pt x="15" y="5"/>
                        </a:cubicBezTo>
                        <a:cubicBezTo>
                          <a:pt x="14" y="9"/>
                          <a:pt x="15" y="13"/>
                          <a:pt x="13" y="17"/>
                        </a:cubicBezTo>
                        <a:cubicBezTo>
                          <a:pt x="9" y="23"/>
                          <a:pt x="0" y="16"/>
                          <a:pt x="5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65" name="Freeform 8">
                    <a:extLst>
                      <a:ext uri="{FF2B5EF4-FFF2-40B4-BE49-F238E27FC236}">
                        <a16:creationId xmlns:a16="http://schemas.microsoft.com/office/drawing/2014/main" id="{4168D007-CA00-E15F-328D-0125A3F9B8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32" y="660"/>
                    <a:ext cx="9" cy="8"/>
                  </a:xfrm>
                  <a:custGeom>
                    <a:avLst/>
                    <a:gdLst>
                      <a:gd name="T0" fmla="*/ 0 w 20"/>
                      <a:gd name="T1" fmla="*/ 0 h 23"/>
                      <a:gd name="T2" fmla="*/ 0 w 20"/>
                      <a:gd name="T3" fmla="*/ 0 h 23"/>
                      <a:gd name="T4" fmla="*/ 0 w 20"/>
                      <a:gd name="T5" fmla="*/ 0 h 23"/>
                      <a:gd name="T6" fmla="*/ 0 w 20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23">
                        <a:moveTo>
                          <a:pt x="3" y="13"/>
                        </a:moveTo>
                        <a:cubicBezTo>
                          <a:pt x="0" y="5"/>
                          <a:pt x="2" y="0"/>
                          <a:pt x="11" y="3"/>
                        </a:cubicBezTo>
                        <a:cubicBezTo>
                          <a:pt x="16" y="10"/>
                          <a:pt x="20" y="23"/>
                          <a:pt x="7" y="19"/>
                        </a:cubicBezTo>
                        <a:cubicBezTo>
                          <a:pt x="6" y="17"/>
                          <a:pt x="3" y="13"/>
                          <a:pt x="3" y="1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66" name="Freeform 9">
                    <a:extLst>
                      <a:ext uri="{FF2B5EF4-FFF2-40B4-BE49-F238E27FC236}">
                        <a16:creationId xmlns:a16="http://schemas.microsoft.com/office/drawing/2014/main" id="{F88967A0-85BD-09E5-4470-84E2CE71DD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20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67" name="Freeform 10">
                    <a:extLst>
                      <a:ext uri="{FF2B5EF4-FFF2-40B4-BE49-F238E27FC236}">
                        <a16:creationId xmlns:a16="http://schemas.microsoft.com/office/drawing/2014/main" id="{5289D2D3-B488-B2E2-3258-ADBDABFED9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7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68" name="Freeform 11">
                    <a:extLst>
                      <a:ext uri="{FF2B5EF4-FFF2-40B4-BE49-F238E27FC236}">
                        <a16:creationId xmlns:a16="http://schemas.microsoft.com/office/drawing/2014/main" id="{7F176DD5-C357-5367-FA54-B30E8211C2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21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69" name="Freeform 12">
                    <a:extLst>
                      <a:ext uri="{FF2B5EF4-FFF2-40B4-BE49-F238E27FC236}">
                        <a16:creationId xmlns:a16="http://schemas.microsoft.com/office/drawing/2014/main" id="{5FCE570E-B2B4-05F7-B752-077A397CB7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70" name="Freeform 13">
                    <a:extLst>
                      <a:ext uri="{FF2B5EF4-FFF2-40B4-BE49-F238E27FC236}">
                        <a16:creationId xmlns:a16="http://schemas.microsoft.com/office/drawing/2014/main" id="{B52E885C-9774-4810-C69D-EA995BFEAD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735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71" name="Freeform 14">
                    <a:extLst>
                      <a:ext uri="{FF2B5EF4-FFF2-40B4-BE49-F238E27FC236}">
                        <a16:creationId xmlns:a16="http://schemas.microsoft.com/office/drawing/2014/main" id="{67197452-E092-4266-EBAA-F0832835DB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27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72" name="Freeform 15">
                    <a:extLst>
                      <a:ext uri="{FF2B5EF4-FFF2-40B4-BE49-F238E27FC236}">
                        <a16:creationId xmlns:a16="http://schemas.microsoft.com/office/drawing/2014/main" id="{7253A132-0052-A5D2-B2EE-11B5AD4C33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73" name="Freeform 16">
                    <a:extLst>
                      <a:ext uri="{FF2B5EF4-FFF2-40B4-BE49-F238E27FC236}">
                        <a16:creationId xmlns:a16="http://schemas.microsoft.com/office/drawing/2014/main" id="{3F7DC2B4-8EBE-0E47-A732-6CD65B914C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0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74" name="Freeform 17">
                    <a:extLst>
                      <a:ext uri="{FF2B5EF4-FFF2-40B4-BE49-F238E27FC236}">
                        <a16:creationId xmlns:a16="http://schemas.microsoft.com/office/drawing/2014/main" id="{A23A6CBB-F81F-1AC3-5FE9-3080692355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4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75" name="Freeform 18">
                    <a:extLst>
                      <a:ext uri="{FF2B5EF4-FFF2-40B4-BE49-F238E27FC236}">
                        <a16:creationId xmlns:a16="http://schemas.microsoft.com/office/drawing/2014/main" id="{916BDD54-F89D-A085-2CF2-DFB54384A2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8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76" name="Freeform 19">
                    <a:extLst>
                      <a:ext uri="{FF2B5EF4-FFF2-40B4-BE49-F238E27FC236}">
                        <a16:creationId xmlns:a16="http://schemas.microsoft.com/office/drawing/2014/main" id="{7E7A26B7-5333-2BE9-7575-8C6AE9BD9B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9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77" name="Freeform 20">
                    <a:extLst>
                      <a:ext uri="{FF2B5EF4-FFF2-40B4-BE49-F238E27FC236}">
                        <a16:creationId xmlns:a16="http://schemas.microsoft.com/office/drawing/2014/main" id="{5FAE4552-F72E-81C1-E9BD-E7E32D8EE8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76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78" name="Freeform 21">
                    <a:extLst>
                      <a:ext uri="{FF2B5EF4-FFF2-40B4-BE49-F238E27FC236}">
                        <a16:creationId xmlns:a16="http://schemas.microsoft.com/office/drawing/2014/main" id="{E46F073A-1FE1-5AD3-0F89-A7AECBA2E0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82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79" name="Freeform 22">
                    <a:extLst>
                      <a:ext uri="{FF2B5EF4-FFF2-40B4-BE49-F238E27FC236}">
                        <a16:creationId xmlns:a16="http://schemas.microsoft.com/office/drawing/2014/main" id="{5A16CD55-50CA-559E-CD1B-98E9841153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52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80" name="Freeform 23">
                    <a:extLst>
                      <a:ext uri="{FF2B5EF4-FFF2-40B4-BE49-F238E27FC236}">
                        <a16:creationId xmlns:a16="http://schemas.microsoft.com/office/drawing/2014/main" id="{FB82D802-BF77-266D-6AE4-E3C60CEA9B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94" y="584"/>
                    <a:ext cx="11" cy="8"/>
                  </a:xfrm>
                  <a:custGeom>
                    <a:avLst/>
                    <a:gdLst>
                      <a:gd name="T0" fmla="*/ 0 w 26"/>
                      <a:gd name="T1" fmla="*/ 0 h 22"/>
                      <a:gd name="T2" fmla="*/ 0 w 26"/>
                      <a:gd name="T3" fmla="*/ 0 h 22"/>
                      <a:gd name="T4" fmla="*/ 0 w 26"/>
                      <a:gd name="T5" fmla="*/ 0 h 22"/>
                      <a:gd name="T6" fmla="*/ 0 w 26"/>
                      <a:gd name="T7" fmla="*/ 0 h 2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6" h="22">
                        <a:moveTo>
                          <a:pt x="8" y="14"/>
                        </a:moveTo>
                        <a:cubicBezTo>
                          <a:pt x="5" y="6"/>
                          <a:pt x="5" y="3"/>
                          <a:pt x="14" y="0"/>
                        </a:cubicBezTo>
                        <a:cubicBezTo>
                          <a:pt x="26" y="4"/>
                          <a:pt x="23" y="16"/>
                          <a:pt x="14" y="22"/>
                        </a:cubicBezTo>
                        <a:cubicBezTo>
                          <a:pt x="0" y="17"/>
                          <a:pt x="13" y="3"/>
                          <a:pt x="8" y="1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81" name="Freeform 24">
                    <a:extLst>
                      <a:ext uri="{FF2B5EF4-FFF2-40B4-BE49-F238E27FC236}">
                        <a16:creationId xmlns:a16="http://schemas.microsoft.com/office/drawing/2014/main" id="{3E339F42-557E-B922-6618-39873BA3C7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59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82" name="Freeform 25">
                    <a:extLst>
                      <a:ext uri="{FF2B5EF4-FFF2-40B4-BE49-F238E27FC236}">
                        <a16:creationId xmlns:a16="http://schemas.microsoft.com/office/drawing/2014/main" id="{8D43677E-E0F9-DD67-C468-8411D5F223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88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83" name="Freeform 26">
                    <a:extLst>
                      <a:ext uri="{FF2B5EF4-FFF2-40B4-BE49-F238E27FC236}">
                        <a16:creationId xmlns:a16="http://schemas.microsoft.com/office/drawing/2014/main" id="{6708BE0F-9276-7471-9BC6-A3FCEFB8A9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10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84" name="Freeform 27">
                    <a:extLst>
                      <a:ext uri="{FF2B5EF4-FFF2-40B4-BE49-F238E27FC236}">
                        <a16:creationId xmlns:a16="http://schemas.microsoft.com/office/drawing/2014/main" id="{16522A39-6595-A763-9357-2E465E7CDD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9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85" name="Freeform 28">
                    <a:extLst>
                      <a:ext uri="{FF2B5EF4-FFF2-40B4-BE49-F238E27FC236}">
                        <a16:creationId xmlns:a16="http://schemas.microsoft.com/office/drawing/2014/main" id="{318D3628-8480-C104-24FD-189B2886D5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9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86" name="Freeform 29">
                    <a:extLst>
                      <a:ext uri="{FF2B5EF4-FFF2-40B4-BE49-F238E27FC236}">
                        <a16:creationId xmlns:a16="http://schemas.microsoft.com/office/drawing/2014/main" id="{66FC46E9-AFF7-94C0-6965-8BF7015D75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81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87" name="Freeform 30">
                    <a:extLst>
                      <a:ext uri="{FF2B5EF4-FFF2-40B4-BE49-F238E27FC236}">
                        <a16:creationId xmlns:a16="http://schemas.microsoft.com/office/drawing/2014/main" id="{50DB7075-F640-63EC-6121-7EDB24D1B3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30" y="489"/>
                    <a:ext cx="299" cy="179"/>
                  </a:xfrm>
                  <a:custGeom>
                    <a:avLst/>
                    <a:gdLst>
                      <a:gd name="T0" fmla="*/ 1 w 471"/>
                      <a:gd name="T1" fmla="*/ 1 h 281"/>
                      <a:gd name="T2" fmla="*/ 1 w 471"/>
                      <a:gd name="T3" fmla="*/ 1 h 281"/>
                      <a:gd name="T4" fmla="*/ 1 w 471"/>
                      <a:gd name="T5" fmla="*/ 1 h 281"/>
                      <a:gd name="T6" fmla="*/ 1 w 471"/>
                      <a:gd name="T7" fmla="*/ 1 h 281"/>
                      <a:gd name="T8" fmla="*/ 1 w 471"/>
                      <a:gd name="T9" fmla="*/ 1 h 281"/>
                      <a:gd name="T10" fmla="*/ 0 w 471"/>
                      <a:gd name="T11" fmla="*/ 1 h 281"/>
                      <a:gd name="T12" fmla="*/ 1 w 471"/>
                      <a:gd name="T13" fmla="*/ 1 h 281"/>
                      <a:gd name="T14" fmla="*/ 1 w 471"/>
                      <a:gd name="T15" fmla="*/ 1 h 281"/>
                      <a:gd name="T16" fmla="*/ 1 w 471"/>
                      <a:gd name="T17" fmla="*/ 1 h 281"/>
                      <a:gd name="T18" fmla="*/ 1 w 471"/>
                      <a:gd name="T19" fmla="*/ 1 h 281"/>
                      <a:gd name="T20" fmla="*/ 1 w 471"/>
                      <a:gd name="T21" fmla="*/ 1 h 281"/>
                      <a:gd name="T22" fmla="*/ 1 w 471"/>
                      <a:gd name="T23" fmla="*/ 1 h 281"/>
                      <a:gd name="T24" fmla="*/ 1 w 471"/>
                      <a:gd name="T25" fmla="*/ 1 h 281"/>
                      <a:gd name="T26" fmla="*/ 1 w 471"/>
                      <a:gd name="T27" fmla="*/ 1 h 281"/>
                      <a:gd name="T28" fmla="*/ 1 w 471"/>
                      <a:gd name="T29" fmla="*/ 1 h 281"/>
                      <a:gd name="T30" fmla="*/ 1 w 471"/>
                      <a:gd name="T31" fmla="*/ 1 h 281"/>
                      <a:gd name="T32" fmla="*/ 1 w 471"/>
                      <a:gd name="T33" fmla="*/ 1 h 281"/>
                      <a:gd name="T34" fmla="*/ 1 w 471"/>
                      <a:gd name="T35" fmla="*/ 0 h 281"/>
                      <a:gd name="T36" fmla="*/ 1 w 471"/>
                      <a:gd name="T37" fmla="*/ 1 h 281"/>
                      <a:gd name="T38" fmla="*/ 1 w 471"/>
                      <a:gd name="T39" fmla="*/ 1 h 281"/>
                      <a:gd name="T40" fmla="*/ 1 w 471"/>
                      <a:gd name="T41" fmla="*/ 1 h 281"/>
                      <a:gd name="T42" fmla="*/ 1 w 471"/>
                      <a:gd name="T43" fmla="*/ 1 h 281"/>
                      <a:gd name="T44" fmla="*/ 1 w 471"/>
                      <a:gd name="T45" fmla="*/ 1 h 281"/>
                      <a:gd name="T46" fmla="*/ 1 w 471"/>
                      <a:gd name="T47" fmla="*/ 1 h 281"/>
                      <a:gd name="T48" fmla="*/ 1 w 471"/>
                      <a:gd name="T49" fmla="*/ 1 h 281"/>
                      <a:gd name="T50" fmla="*/ 1 w 471"/>
                      <a:gd name="T51" fmla="*/ 1 h 281"/>
                      <a:gd name="T52" fmla="*/ 1 w 471"/>
                      <a:gd name="T53" fmla="*/ 1 h 281"/>
                      <a:gd name="T54" fmla="*/ 1 w 471"/>
                      <a:gd name="T55" fmla="*/ 1 h 281"/>
                      <a:gd name="T56" fmla="*/ 1 w 471"/>
                      <a:gd name="T57" fmla="*/ 1 h 281"/>
                      <a:gd name="T58" fmla="*/ 1 w 471"/>
                      <a:gd name="T59" fmla="*/ 1 h 281"/>
                      <a:gd name="T60" fmla="*/ 1 w 471"/>
                      <a:gd name="T61" fmla="*/ 1 h 281"/>
                      <a:gd name="T62" fmla="*/ 1 w 471"/>
                      <a:gd name="T63" fmla="*/ 1 h 281"/>
                      <a:gd name="T64" fmla="*/ 1 w 471"/>
                      <a:gd name="T65" fmla="*/ 1 h 281"/>
                      <a:gd name="T66" fmla="*/ 1 w 471"/>
                      <a:gd name="T67" fmla="*/ 1 h 281"/>
                      <a:gd name="T68" fmla="*/ 1 w 471"/>
                      <a:gd name="T69" fmla="*/ 1 h 281"/>
                      <a:gd name="T70" fmla="*/ 1 w 471"/>
                      <a:gd name="T71" fmla="*/ 1 h 281"/>
                      <a:gd name="T72" fmla="*/ 1 w 471"/>
                      <a:gd name="T73" fmla="*/ 1 h 281"/>
                      <a:gd name="T74" fmla="*/ 2 w 471"/>
                      <a:gd name="T75" fmla="*/ 1 h 281"/>
                      <a:gd name="T76" fmla="*/ 2 w 471"/>
                      <a:gd name="T77" fmla="*/ 1 h 281"/>
                      <a:gd name="T78" fmla="*/ 1 w 471"/>
                      <a:gd name="T79" fmla="*/ 1 h 281"/>
                      <a:gd name="T80" fmla="*/ 2 w 471"/>
                      <a:gd name="T81" fmla="*/ 1 h 281"/>
                      <a:gd name="T82" fmla="*/ 2 w 471"/>
                      <a:gd name="T83" fmla="*/ 1 h 281"/>
                      <a:gd name="T84" fmla="*/ 2 w 471"/>
                      <a:gd name="T85" fmla="*/ 1 h 281"/>
                      <a:gd name="T86" fmla="*/ 2 w 471"/>
                      <a:gd name="T87" fmla="*/ 1 h 281"/>
                      <a:gd name="T88" fmla="*/ 2 w 471"/>
                      <a:gd name="T89" fmla="*/ 1 h 281"/>
                      <a:gd name="T90" fmla="*/ 2 w 471"/>
                      <a:gd name="T91" fmla="*/ 1 h 281"/>
                      <a:gd name="T92" fmla="*/ 2 w 471"/>
                      <a:gd name="T93" fmla="*/ 1 h 281"/>
                      <a:gd name="T94" fmla="*/ 2 w 471"/>
                      <a:gd name="T95" fmla="*/ 1 h 281"/>
                      <a:gd name="T96" fmla="*/ 2 w 471"/>
                      <a:gd name="T97" fmla="*/ 1 h 281"/>
                      <a:gd name="T98" fmla="*/ 2 w 471"/>
                      <a:gd name="T99" fmla="*/ 1 h 281"/>
                      <a:gd name="T100" fmla="*/ 2 w 471"/>
                      <a:gd name="T101" fmla="*/ 1 h 281"/>
                      <a:gd name="T102" fmla="*/ 2 w 471"/>
                      <a:gd name="T103" fmla="*/ 1 h 281"/>
                      <a:gd name="T104" fmla="*/ 2 w 471"/>
                      <a:gd name="T105" fmla="*/ 1 h 281"/>
                      <a:gd name="T106" fmla="*/ 2 w 471"/>
                      <a:gd name="T107" fmla="*/ 1 h 281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471" h="281">
                        <a:moveTo>
                          <a:pt x="21" y="280"/>
                        </a:moveTo>
                        <a:cubicBezTo>
                          <a:pt x="32" y="281"/>
                          <a:pt x="25" y="253"/>
                          <a:pt x="24" y="250"/>
                        </a:cubicBezTo>
                        <a:cubicBezTo>
                          <a:pt x="23" y="248"/>
                          <a:pt x="22" y="245"/>
                          <a:pt x="22" y="245"/>
                        </a:cubicBezTo>
                        <a:cubicBezTo>
                          <a:pt x="21" y="243"/>
                          <a:pt x="20" y="221"/>
                          <a:pt x="16" y="218"/>
                        </a:cubicBezTo>
                        <a:cubicBezTo>
                          <a:pt x="13" y="216"/>
                          <a:pt x="4" y="215"/>
                          <a:pt x="4" y="215"/>
                        </a:cubicBezTo>
                        <a:cubicBezTo>
                          <a:pt x="0" y="207"/>
                          <a:pt x="3" y="200"/>
                          <a:pt x="0" y="191"/>
                        </a:cubicBezTo>
                        <a:cubicBezTo>
                          <a:pt x="2" y="185"/>
                          <a:pt x="7" y="186"/>
                          <a:pt x="12" y="180"/>
                        </a:cubicBezTo>
                        <a:cubicBezTo>
                          <a:pt x="14" y="172"/>
                          <a:pt x="14" y="169"/>
                          <a:pt x="6" y="165"/>
                        </a:cubicBezTo>
                        <a:cubicBezTo>
                          <a:pt x="4" y="163"/>
                          <a:pt x="2" y="162"/>
                          <a:pt x="2" y="160"/>
                        </a:cubicBezTo>
                        <a:cubicBezTo>
                          <a:pt x="2" y="150"/>
                          <a:pt x="16" y="123"/>
                          <a:pt x="28" y="120"/>
                        </a:cubicBezTo>
                        <a:cubicBezTo>
                          <a:pt x="32" y="111"/>
                          <a:pt x="40" y="105"/>
                          <a:pt x="44" y="96"/>
                        </a:cubicBezTo>
                        <a:cubicBezTo>
                          <a:pt x="39" y="83"/>
                          <a:pt x="38" y="85"/>
                          <a:pt x="42" y="70"/>
                        </a:cubicBezTo>
                        <a:cubicBezTo>
                          <a:pt x="38" y="60"/>
                          <a:pt x="34" y="48"/>
                          <a:pt x="24" y="43"/>
                        </a:cubicBezTo>
                        <a:cubicBezTo>
                          <a:pt x="18" y="36"/>
                          <a:pt x="10" y="37"/>
                          <a:pt x="20" y="32"/>
                        </a:cubicBezTo>
                        <a:cubicBezTo>
                          <a:pt x="27" y="34"/>
                          <a:pt x="26" y="32"/>
                          <a:pt x="26" y="36"/>
                        </a:cubicBezTo>
                        <a:cubicBezTo>
                          <a:pt x="34" y="41"/>
                          <a:pt x="39" y="39"/>
                          <a:pt x="48" y="35"/>
                        </a:cubicBezTo>
                        <a:cubicBezTo>
                          <a:pt x="45" y="22"/>
                          <a:pt x="48" y="14"/>
                          <a:pt x="64" y="11"/>
                        </a:cubicBezTo>
                        <a:cubicBezTo>
                          <a:pt x="71" y="8"/>
                          <a:pt x="75" y="3"/>
                          <a:pt x="82" y="0"/>
                        </a:cubicBezTo>
                        <a:cubicBezTo>
                          <a:pt x="84" y="1"/>
                          <a:pt x="88" y="0"/>
                          <a:pt x="88" y="2"/>
                        </a:cubicBezTo>
                        <a:cubicBezTo>
                          <a:pt x="90" y="12"/>
                          <a:pt x="75" y="13"/>
                          <a:pt x="92" y="9"/>
                        </a:cubicBezTo>
                        <a:cubicBezTo>
                          <a:pt x="94" y="8"/>
                          <a:pt x="96" y="5"/>
                          <a:pt x="98" y="5"/>
                        </a:cubicBezTo>
                        <a:cubicBezTo>
                          <a:pt x="102" y="4"/>
                          <a:pt x="106" y="7"/>
                          <a:pt x="110" y="8"/>
                        </a:cubicBezTo>
                        <a:cubicBezTo>
                          <a:pt x="112" y="8"/>
                          <a:pt x="116" y="9"/>
                          <a:pt x="116" y="9"/>
                        </a:cubicBezTo>
                        <a:cubicBezTo>
                          <a:pt x="122" y="16"/>
                          <a:pt x="129" y="13"/>
                          <a:pt x="141" y="14"/>
                        </a:cubicBezTo>
                        <a:cubicBezTo>
                          <a:pt x="143" y="21"/>
                          <a:pt x="147" y="22"/>
                          <a:pt x="155" y="24"/>
                        </a:cubicBezTo>
                        <a:cubicBezTo>
                          <a:pt x="159" y="22"/>
                          <a:pt x="163" y="20"/>
                          <a:pt x="167" y="17"/>
                        </a:cubicBezTo>
                        <a:cubicBezTo>
                          <a:pt x="169" y="16"/>
                          <a:pt x="173" y="14"/>
                          <a:pt x="173" y="14"/>
                        </a:cubicBezTo>
                        <a:cubicBezTo>
                          <a:pt x="195" y="26"/>
                          <a:pt x="175" y="20"/>
                          <a:pt x="195" y="14"/>
                        </a:cubicBezTo>
                        <a:cubicBezTo>
                          <a:pt x="207" y="17"/>
                          <a:pt x="201" y="26"/>
                          <a:pt x="211" y="32"/>
                        </a:cubicBezTo>
                        <a:cubicBezTo>
                          <a:pt x="214" y="38"/>
                          <a:pt x="224" y="55"/>
                          <a:pt x="231" y="59"/>
                        </a:cubicBezTo>
                        <a:cubicBezTo>
                          <a:pt x="241" y="70"/>
                          <a:pt x="235" y="67"/>
                          <a:pt x="245" y="70"/>
                        </a:cubicBezTo>
                        <a:cubicBezTo>
                          <a:pt x="249" y="69"/>
                          <a:pt x="253" y="69"/>
                          <a:pt x="257" y="68"/>
                        </a:cubicBezTo>
                        <a:cubicBezTo>
                          <a:pt x="261" y="67"/>
                          <a:pt x="270" y="65"/>
                          <a:pt x="270" y="65"/>
                        </a:cubicBezTo>
                        <a:cubicBezTo>
                          <a:pt x="278" y="66"/>
                          <a:pt x="283" y="67"/>
                          <a:pt x="290" y="71"/>
                        </a:cubicBezTo>
                        <a:cubicBezTo>
                          <a:pt x="304" y="88"/>
                          <a:pt x="282" y="62"/>
                          <a:pt x="300" y="81"/>
                        </a:cubicBezTo>
                        <a:cubicBezTo>
                          <a:pt x="302" y="84"/>
                          <a:pt x="308" y="90"/>
                          <a:pt x="308" y="90"/>
                        </a:cubicBezTo>
                        <a:cubicBezTo>
                          <a:pt x="311" y="98"/>
                          <a:pt x="315" y="103"/>
                          <a:pt x="318" y="111"/>
                        </a:cubicBezTo>
                        <a:cubicBezTo>
                          <a:pt x="319" y="114"/>
                          <a:pt x="321" y="117"/>
                          <a:pt x="322" y="120"/>
                        </a:cubicBezTo>
                        <a:cubicBezTo>
                          <a:pt x="323" y="122"/>
                          <a:pt x="324" y="125"/>
                          <a:pt x="324" y="125"/>
                        </a:cubicBezTo>
                        <a:cubicBezTo>
                          <a:pt x="321" y="132"/>
                          <a:pt x="313" y="134"/>
                          <a:pt x="310" y="142"/>
                        </a:cubicBezTo>
                        <a:cubicBezTo>
                          <a:pt x="313" y="151"/>
                          <a:pt x="317" y="146"/>
                          <a:pt x="322" y="141"/>
                        </a:cubicBezTo>
                        <a:cubicBezTo>
                          <a:pt x="341" y="143"/>
                          <a:pt x="339" y="142"/>
                          <a:pt x="342" y="155"/>
                        </a:cubicBezTo>
                        <a:cubicBezTo>
                          <a:pt x="351" y="150"/>
                          <a:pt x="355" y="152"/>
                          <a:pt x="364" y="157"/>
                        </a:cubicBezTo>
                        <a:cubicBezTo>
                          <a:pt x="369" y="162"/>
                          <a:pt x="372" y="166"/>
                          <a:pt x="380" y="168"/>
                        </a:cubicBezTo>
                        <a:cubicBezTo>
                          <a:pt x="381" y="169"/>
                          <a:pt x="383" y="171"/>
                          <a:pt x="382" y="172"/>
                        </a:cubicBezTo>
                        <a:cubicBezTo>
                          <a:pt x="380" y="176"/>
                          <a:pt x="368" y="172"/>
                          <a:pt x="382" y="176"/>
                        </a:cubicBezTo>
                        <a:cubicBezTo>
                          <a:pt x="386" y="175"/>
                          <a:pt x="390" y="173"/>
                          <a:pt x="394" y="172"/>
                        </a:cubicBezTo>
                        <a:cubicBezTo>
                          <a:pt x="396" y="172"/>
                          <a:pt x="400" y="171"/>
                          <a:pt x="400" y="171"/>
                        </a:cubicBezTo>
                        <a:cubicBezTo>
                          <a:pt x="413" y="177"/>
                          <a:pt x="427" y="179"/>
                          <a:pt x="439" y="185"/>
                        </a:cubicBezTo>
                        <a:cubicBezTo>
                          <a:pt x="441" y="190"/>
                          <a:pt x="445" y="194"/>
                          <a:pt x="447" y="199"/>
                        </a:cubicBezTo>
                        <a:cubicBezTo>
                          <a:pt x="453" y="198"/>
                          <a:pt x="460" y="195"/>
                          <a:pt x="465" y="201"/>
                        </a:cubicBezTo>
                        <a:cubicBezTo>
                          <a:pt x="468" y="205"/>
                          <a:pt x="471" y="215"/>
                          <a:pt x="471" y="215"/>
                        </a:cubicBezTo>
                        <a:cubicBezTo>
                          <a:pt x="468" y="231"/>
                          <a:pt x="469" y="248"/>
                          <a:pt x="451" y="258"/>
                        </a:cubicBezTo>
                        <a:cubicBezTo>
                          <a:pt x="447" y="262"/>
                          <a:pt x="437" y="275"/>
                          <a:pt x="435" y="281"/>
                        </a:cubicBezTo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88" name="Freeform 31">
                    <a:extLst>
                      <a:ext uri="{FF2B5EF4-FFF2-40B4-BE49-F238E27FC236}">
                        <a16:creationId xmlns:a16="http://schemas.microsoft.com/office/drawing/2014/main" id="{C0291F5C-01D0-121C-866B-DCF167CD84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34" y="242"/>
                    <a:ext cx="420" cy="283"/>
                  </a:xfrm>
                  <a:custGeom>
                    <a:avLst/>
                    <a:gdLst>
                      <a:gd name="T0" fmla="*/ 0 w 984"/>
                      <a:gd name="T1" fmla="*/ 0 h 844"/>
                      <a:gd name="T2" fmla="*/ 0 w 984"/>
                      <a:gd name="T3" fmla="*/ 0 h 844"/>
                      <a:gd name="T4" fmla="*/ 0 w 984"/>
                      <a:gd name="T5" fmla="*/ 0 h 844"/>
                      <a:gd name="T6" fmla="*/ 0 w 984"/>
                      <a:gd name="T7" fmla="*/ 0 h 844"/>
                      <a:gd name="T8" fmla="*/ 0 w 984"/>
                      <a:gd name="T9" fmla="*/ 0 h 844"/>
                      <a:gd name="T10" fmla="*/ 0 w 984"/>
                      <a:gd name="T11" fmla="*/ 0 h 844"/>
                      <a:gd name="T12" fmla="*/ 0 w 984"/>
                      <a:gd name="T13" fmla="*/ 0 h 844"/>
                      <a:gd name="T14" fmla="*/ 0 w 984"/>
                      <a:gd name="T15" fmla="*/ 0 h 844"/>
                      <a:gd name="T16" fmla="*/ 0 w 984"/>
                      <a:gd name="T17" fmla="*/ 0 h 844"/>
                      <a:gd name="T18" fmla="*/ 0 w 984"/>
                      <a:gd name="T19" fmla="*/ 0 h 844"/>
                      <a:gd name="T20" fmla="*/ 0 w 984"/>
                      <a:gd name="T21" fmla="*/ 0 h 844"/>
                      <a:gd name="T22" fmla="*/ 0 w 984"/>
                      <a:gd name="T23" fmla="*/ 0 h 844"/>
                      <a:gd name="T24" fmla="*/ 0 w 984"/>
                      <a:gd name="T25" fmla="*/ 0 h 844"/>
                      <a:gd name="T26" fmla="*/ 0 w 984"/>
                      <a:gd name="T27" fmla="*/ 0 h 844"/>
                      <a:gd name="T28" fmla="*/ 0 w 984"/>
                      <a:gd name="T29" fmla="*/ 0 h 844"/>
                      <a:gd name="T30" fmla="*/ 0 w 984"/>
                      <a:gd name="T31" fmla="*/ 0 h 844"/>
                      <a:gd name="T32" fmla="*/ 0 w 984"/>
                      <a:gd name="T33" fmla="*/ 0 h 844"/>
                      <a:gd name="T34" fmla="*/ 0 w 984"/>
                      <a:gd name="T35" fmla="*/ 0 h 844"/>
                      <a:gd name="T36" fmla="*/ 0 w 984"/>
                      <a:gd name="T37" fmla="*/ 0 h 844"/>
                      <a:gd name="T38" fmla="*/ 0 w 984"/>
                      <a:gd name="T39" fmla="*/ 0 h 844"/>
                      <a:gd name="T40" fmla="*/ 0 w 984"/>
                      <a:gd name="T41" fmla="*/ 0 h 844"/>
                      <a:gd name="T42" fmla="*/ 0 w 984"/>
                      <a:gd name="T43" fmla="*/ 0 h 844"/>
                      <a:gd name="T44" fmla="*/ 0 w 984"/>
                      <a:gd name="T45" fmla="*/ 0 h 844"/>
                      <a:gd name="T46" fmla="*/ 0 w 984"/>
                      <a:gd name="T47" fmla="*/ 0 h 844"/>
                      <a:gd name="T48" fmla="*/ 0 w 984"/>
                      <a:gd name="T49" fmla="*/ 0 h 844"/>
                      <a:gd name="T50" fmla="*/ 0 w 984"/>
                      <a:gd name="T51" fmla="*/ 0 h 844"/>
                      <a:gd name="T52" fmla="*/ 0 w 984"/>
                      <a:gd name="T53" fmla="*/ 0 h 844"/>
                      <a:gd name="T54" fmla="*/ 0 w 984"/>
                      <a:gd name="T55" fmla="*/ 0 h 844"/>
                      <a:gd name="T56" fmla="*/ 0 w 984"/>
                      <a:gd name="T57" fmla="*/ 0 h 844"/>
                      <a:gd name="T58" fmla="*/ 0 w 984"/>
                      <a:gd name="T59" fmla="*/ 0 h 844"/>
                      <a:gd name="T60" fmla="*/ 0 w 984"/>
                      <a:gd name="T61" fmla="*/ 0 h 844"/>
                      <a:gd name="T62" fmla="*/ 0 w 984"/>
                      <a:gd name="T63" fmla="*/ 0 h 844"/>
                      <a:gd name="T64" fmla="*/ 0 w 984"/>
                      <a:gd name="T65" fmla="*/ 0 h 844"/>
                      <a:gd name="T66" fmla="*/ 0 w 984"/>
                      <a:gd name="T67" fmla="*/ 0 h 844"/>
                      <a:gd name="T68" fmla="*/ 0 w 984"/>
                      <a:gd name="T69" fmla="*/ 0 h 844"/>
                      <a:gd name="T70" fmla="*/ 0 w 984"/>
                      <a:gd name="T71" fmla="*/ 0 h 844"/>
                      <a:gd name="T72" fmla="*/ 0 w 984"/>
                      <a:gd name="T73" fmla="*/ 0 h 844"/>
                      <a:gd name="T74" fmla="*/ 0 w 984"/>
                      <a:gd name="T75" fmla="*/ 0 h 844"/>
                      <a:gd name="T76" fmla="*/ 0 w 984"/>
                      <a:gd name="T77" fmla="*/ 0 h 844"/>
                      <a:gd name="T78" fmla="*/ 0 w 984"/>
                      <a:gd name="T79" fmla="*/ 0 h 844"/>
                      <a:gd name="T80" fmla="*/ 0 w 984"/>
                      <a:gd name="T81" fmla="*/ 0 h 844"/>
                      <a:gd name="T82" fmla="*/ 0 w 984"/>
                      <a:gd name="T83" fmla="*/ 0 h 844"/>
                      <a:gd name="T84" fmla="*/ 0 w 984"/>
                      <a:gd name="T85" fmla="*/ 0 h 844"/>
                      <a:gd name="T86" fmla="*/ 0 w 984"/>
                      <a:gd name="T87" fmla="*/ 0 h 844"/>
                      <a:gd name="T88" fmla="*/ 0 w 984"/>
                      <a:gd name="T89" fmla="*/ 0 h 844"/>
                      <a:gd name="T90" fmla="*/ 0 w 984"/>
                      <a:gd name="T91" fmla="*/ 0 h 844"/>
                      <a:gd name="T92" fmla="*/ 0 w 984"/>
                      <a:gd name="T93" fmla="*/ 0 h 844"/>
                      <a:gd name="T94" fmla="*/ 0 w 984"/>
                      <a:gd name="T95" fmla="*/ 0 h 844"/>
                      <a:gd name="T96" fmla="*/ 0 w 984"/>
                      <a:gd name="T97" fmla="*/ 0 h 844"/>
                      <a:gd name="T98" fmla="*/ 0 w 984"/>
                      <a:gd name="T99" fmla="*/ 0 h 844"/>
                      <a:gd name="T100" fmla="*/ 0 w 984"/>
                      <a:gd name="T101" fmla="*/ 0 h 844"/>
                      <a:gd name="T102" fmla="*/ 0 w 984"/>
                      <a:gd name="T103" fmla="*/ 0 h 844"/>
                      <a:gd name="T104" fmla="*/ 0 w 984"/>
                      <a:gd name="T105" fmla="*/ 0 h 844"/>
                      <a:gd name="T106" fmla="*/ 0 w 984"/>
                      <a:gd name="T107" fmla="*/ 0 h 844"/>
                      <a:gd name="T108" fmla="*/ 0 w 984"/>
                      <a:gd name="T109" fmla="*/ 0 h 844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0" t="0" r="r" b="b"/>
                    <a:pathLst>
                      <a:path w="984" h="844">
                        <a:moveTo>
                          <a:pt x="82" y="38"/>
                        </a:moveTo>
                        <a:lnTo>
                          <a:pt x="406" y="6"/>
                        </a:lnTo>
                        <a:cubicBezTo>
                          <a:pt x="497" y="22"/>
                          <a:pt x="465" y="0"/>
                          <a:pt x="474" y="54"/>
                        </a:cubicBezTo>
                        <a:cubicBezTo>
                          <a:pt x="492" y="48"/>
                          <a:pt x="484" y="40"/>
                          <a:pt x="502" y="34"/>
                        </a:cubicBezTo>
                        <a:cubicBezTo>
                          <a:pt x="510" y="37"/>
                          <a:pt x="517" y="46"/>
                          <a:pt x="526" y="46"/>
                        </a:cubicBezTo>
                        <a:cubicBezTo>
                          <a:pt x="534" y="46"/>
                          <a:pt x="550" y="38"/>
                          <a:pt x="550" y="38"/>
                        </a:cubicBezTo>
                        <a:cubicBezTo>
                          <a:pt x="556" y="55"/>
                          <a:pt x="552" y="60"/>
                          <a:pt x="542" y="74"/>
                        </a:cubicBezTo>
                        <a:cubicBezTo>
                          <a:pt x="555" y="114"/>
                          <a:pt x="550" y="102"/>
                          <a:pt x="578" y="130"/>
                        </a:cubicBezTo>
                        <a:cubicBezTo>
                          <a:pt x="584" y="148"/>
                          <a:pt x="590" y="148"/>
                          <a:pt x="606" y="138"/>
                        </a:cubicBezTo>
                        <a:cubicBezTo>
                          <a:pt x="600" y="119"/>
                          <a:pt x="594" y="107"/>
                          <a:pt x="586" y="90"/>
                        </a:cubicBezTo>
                        <a:cubicBezTo>
                          <a:pt x="583" y="82"/>
                          <a:pt x="578" y="66"/>
                          <a:pt x="578" y="66"/>
                        </a:cubicBezTo>
                        <a:cubicBezTo>
                          <a:pt x="585" y="44"/>
                          <a:pt x="597" y="56"/>
                          <a:pt x="606" y="70"/>
                        </a:cubicBezTo>
                        <a:cubicBezTo>
                          <a:pt x="609" y="86"/>
                          <a:pt x="608" y="117"/>
                          <a:pt x="626" y="90"/>
                        </a:cubicBezTo>
                        <a:cubicBezTo>
                          <a:pt x="648" y="97"/>
                          <a:pt x="646" y="104"/>
                          <a:pt x="642" y="126"/>
                        </a:cubicBezTo>
                        <a:cubicBezTo>
                          <a:pt x="650" y="150"/>
                          <a:pt x="665" y="141"/>
                          <a:pt x="682" y="130"/>
                        </a:cubicBezTo>
                        <a:cubicBezTo>
                          <a:pt x="689" y="108"/>
                          <a:pt x="673" y="124"/>
                          <a:pt x="682" y="98"/>
                        </a:cubicBezTo>
                        <a:cubicBezTo>
                          <a:pt x="683" y="94"/>
                          <a:pt x="690" y="96"/>
                          <a:pt x="694" y="94"/>
                        </a:cubicBezTo>
                        <a:cubicBezTo>
                          <a:pt x="698" y="92"/>
                          <a:pt x="702" y="89"/>
                          <a:pt x="706" y="86"/>
                        </a:cubicBezTo>
                        <a:cubicBezTo>
                          <a:pt x="717" y="54"/>
                          <a:pt x="688" y="54"/>
                          <a:pt x="742" y="46"/>
                        </a:cubicBezTo>
                        <a:cubicBezTo>
                          <a:pt x="748" y="27"/>
                          <a:pt x="741" y="9"/>
                          <a:pt x="762" y="2"/>
                        </a:cubicBezTo>
                        <a:cubicBezTo>
                          <a:pt x="788" y="11"/>
                          <a:pt x="777" y="38"/>
                          <a:pt x="802" y="46"/>
                        </a:cubicBezTo>
                        <a:cubicBezTo>
                          <a:pt x="831" y="36"/>
                          <a:pt x="805" y="63"/>
                          <a:pt x="798" y="70"/>
                        </a:cubicBezTo>
                        <a:cubicBezTo>
                          <a:pt x="789" y="96"/>
                          <a:pt x="787" y="96"/>
                          <a:pt x="802" y="118"/>
                        </a:cubicBezTo>
                        <a:cubicBezTo>
                          <a:pt x="801" y="122"/>
                          <a:pt x="801" y="127"/>
                          <a:pt x="798" y="130"/>
                        </a:cubicBezTo>
                        <a:cubicBezTo>
                          <a:pt x="794" y="133"/>
                          <a:pt x="784" y="129"/>
                          <a:pt x="782" y="134"/>
                        </a:cubicBezTo>
                        <a:cubicBezTo>
                          <a:pt x="780" y="142"/>
                          <a:pt x="790" y="158"/>
                          <a:pt x="790" y="158"/>
                        </a:cubicBezTo>
                        <a:cubicBezTo>
                          <a:pt x="786" y="161"/>
                          <a:pt x="783" y="165"/>
                          <a:pt x="778" y="166"/>
                        </a:cubicBezTo>
                        <a:cubicBezTo>
                          <a:pt x="774" y="167"/>
                          <a:pt x="769" y="159"/>
                          <a:pt x="766" y="162"/>
                        </a:cubicBezTo>
                        <a:cubicBezTo>
                          <a:pt x="758" y="170"/>
                          <a:pt x="794" y="182"/>
                          <a:pt x="794" y="182"/>
                        </a:cubicBezTo>
                        <a:cubicBezTo>
                          <a:pt x="804" y="211"/>
                          <a:pt x="775" y="190"/>
                          <a:pt x="762" y="186"/>
                        </a:cubicBezTo>
                        <a:cubicBezTo>
                          <a:pt x="767" y="194"/>
                          <a:pt x="773" y="202"/>
                          <a:pt x="778" y="210"/>
                        </a:cubicBezTo>
                        <a:cubicBezTo>
                          <a:pt x="783" y="218"/>
                          <a:pt x="802" y="226"/>
                          <a:pt x="802" y="226"/>
                        </a:cubicBezTo>
                        <a:cubicBezTo>
                          <a:pt x="813" y="242"/>
                          <a:pt x="804" y="245"/>
                          <a:pt x="810" y="262"/>
                        </a:cubicBezTo>
                        <a:cubicBezTo>
                          <a:pt x="803" y="282"/>
                          <a:pt x="793" y="301"/>
                          <a:pt x="786" y="322"/>
                        </a:cubicBezTo>
                        <a:cubicBezTo>
                          <a:pt x="783" y="330"/>
                          <a:pt x="778" y="346"/>
                          <a:pt x="778" y="346"/>
                        </a:cubicBezTo>
                        <a:cubicBezTo>
                          <a:pt x="785" y="366"/>
                          <a:pt x="817" y="394"/>
                          <a:pt x="830" y="414"/>
                        </a:cubicBezTo>
                        <a:cubicBezTo>
                          <a:pt x="835" y="422"/>
                          <a:pt x="841" y="430"/>
                          <a:pt x="846" y="438"/>
                        </a:cubicBezTo>
                        <a:cubicBezTo>
                          <a:pt x="849" y="442"/>
                          <a:pt x="854" y="450"/>
                          <a:pt x="854" y="450"/>
                        </a:cubicBezTo>
                        <a:cubicBezTo>
                          <a:pt x="853" y="457"/>
                          <a:pt x="855" y="466"/>
                          <a:pt x="850" y="470"/>
                        </a:cubicBezTo>
                        <a:cubicBezTo>
                          <a:pt x="844" y="475"/>
                          <a:pt x="831" y="451"/>
                          <a:pt x="830" y="450"/>
                        </a:cubicBezTo>
                        <a:cubicBezTo>
                          <a:pt x="811" y="431"/>
                          <a:pt x="789" y="421"/>
                          <a:pt x="774" y="398"/>
                        </a:cubicBezTo>
                        <a:cubicBezTo>
                          <a:pt x="769" y="379"/>
                          <a:pt x="766" y="371"/>
                          <a:pt x="746" y="378"/>
                        </a:cubicBezTo>
                        <a:cubicBezTo>
                          <a:pt x="717" y="368"/>
                          <a:pt x="730" y="368"/>
                          <a:pt x="706" y="374"/>
                        </a:cubicBezTo>
                        <a:cubicBezTo>
                          <a:pt x="688" y="402"/>
                          <a:pt x="699" y="395"/>
                          <a:pt x="678" y="402"/>
                        </a:cubicBezTo>
                        <a:cubicBezTo>
                          <a:pt x="654" y="386"/>
                          <a:pt x="650" y="390"/>
                          <a:pt x="618" y="394"/>
                        </a:cubicBezTo>
                        <a:cubicBezTo>
                          <a:pt x="607" y="411"/>
                          <a:pt x="601" y="426"/>
                          <a:pt x="590" y="442"/>
                        </a:cubicBezTo>
                        <a:cubicBezTo>
                          <a:pt x="600" y="471"/>
                          <a:pt x="593" y="459"/>
                          <a:pt x="606" y="478"/>
                        </a:cubicBezTo>
                        <a:cubicBezTo>
                          <a:pt x="593" y="518"/>
                          <a:pt x="622" y="548"/>
                          <a:pt x="642" y="578"/>
                        </a:cubicBezTo>
                        <a:cubicBezTo>
                          <a:pt x="651" y="591"/>
                          <a:pt x="651" y="601"/>
                          <a:pt x="666" y="606"/>
                        </a:cubicBezTo>
                        <a:cubicBezTo>
                          <a:pt x="680" y="627"/>
                          <a:pt x="691" y="623"/>
                          <a:pt x="710" y="610"/>
                        </a:cubicBezTo>
                        <a:cubicBezTo>
                          <a:pt x="729" y="616"/>
                          <a:pt x="729" y="606"/>
                          <a:pt x="734" y="590"/>
                        </a:cubicBezTo>
                        <a:cubicBezTo>
                          <a:pt x="735" y="577"/>
                          <a:pt x="731" y="562"/>
                          <a:pt x="738" y="550"/>
                        </a:cubicBezTo>
                        <a:cubicBezTo>
                          <a:pt x="742" y="543"/>
                          <a:pt x="762" y="542"/>
                          <a:pt x="762" y="542"/>
                        </a:cubicBezTo>
                        <a:cubicBezTo>
                          <a:pt x="783" y="547"/>
                          <a:pt x="786" y="552"/>
                          <a:pt x="774" y="570"/>
                        </a:cubicBezTo>
                        <a:cubicBezTo>
                          <a:pt x="779" y="590"/>
                          <a:pt x="790" y="605"/>
                          <a:pt x="770" y="618"/>
                        </a:cubicBezTo>
                        <a:cubicBezTo>
                          <a:pt x="769" y="622"/>
                          <a:pt x="764" y="626"/>
                          <a:pt x="766" y="630"/>
                        </a:cubicBezTo>
                        <a:cubicBezTo>
                          <a:pt x="768" y="634"/>
                          <a:pt x="775" y="634"/>
                          <a:pt x="778" y="638"/>
                        </a:cubicBezTo>
                        <a:cubicBezTo>
                          <a:pt x="788" y="651"/>
                          <a:pt x="786" y="660"/>
                          <a:pt x="802" y="670"/>
                        </a:cubicBezTo>
                        <a:cubicBezTo>
                          <a:pt x="810" y="667"/>
                          <a:pt x="818" y="665"/>
                          <a:pt x="826" y="662"/>
                        </a:cubicBezTo>
                        <a:cubicBezTo>
                          <a:pt x="830" y="661"/>
                          <a:pt x="838" y="658"/>
                          <a:pt x="838" y="658"/>
                        </a:cubicBezTo>
                        <a:cubicBezTo>
                          <a:pt x="857" y="664"/>
                          <a:pt x="864" y="680"/>
                          <a:pt x="870" y="698"/>
                        </a:cubicBezTo>
                        <a:cubicBezTo>
                          <a:pt x="859" y="731"/>
                          <a:pt x="887" y="794"/>
                          <a:pt x="922" y="806"/>
                        </a:cubicBezTo>
                        <a:cubicBezTo>
                          <a:pt x="938" y="801"/>
                          <a:pt x="941" y="792"/>
                          <a:pt x="958" y="798"/>
                        </a:cubicBezTo>
                        <a:cubicBezTo>
                          <a:pt x="984" y="837"/>
                          <a:pt x="928" y="784"/>
                          <a:pt x="942" y="826"/>
                        </a:cubicBezTo>
                        <a:cubicBezTo>
                          <a:pt x="936" y="844"/>
                          <a:pt x="930" y="844"/>
                          <a:pt x="914" y="834"/>
                        </a:cubicBezTo>
                        <a:cubicBezTo>
                          <a:pt x="903" y="817"/>
                          <a:pt x="890" y="821"/>
                          <a:pt x="874" y="810"/>
                        </a:cubicBezTo>
                        <a:cubicBezTo>
                          <a:pt x="851" y="776"/>
                          <a:pt x="882" y="816"/>
                          <a:pt x="854" y="794"/>
                        </a:cubicBezTo>
                        <a:cubicBezTo>
                          <a:pt x="843" y="785"/>
                          <a:pt x="840" y="768"/>
                          <a:pt x="830" y="758"/>
                        </a:cubicBezTo>
                        <a:cubicBezTo>
                          <a:pt x="824" y="739"/>
                          <a:pt x="817" y="724"/>
                          <a:pt x="798" y="718"/>
                        </a:cubicBezTo>
                        <a:cubicBezTo>
                          <a:pt x="791" y="696"/>
                          <a:pt x="800" y="712"/>
                          <a:pt x="778" y="710"/>
                        </a:cubicBezTo>
                        <a:cubicBezTo>
                          <a:pt x="767" y="709"/>
                          <a:pt x="746" y="702"/>
                          <a:pt x="746" y="702"/>
                        </a:cubicBezTo>
                        <a:cubicBezTo>
                          <a:pt x="729" y="691"/>
                          <a:pt x="720" y="674"/>
                          <a:pt x="702" y="662"/>
                        </a:cubicBezTo>
                        <a:cubicBezTo>
                          <a:pt x="694" y="665"/>
                          <a:pt x="687" y="673"/>
                          <a:pt x="678" y="674"/>
                        </a:cubicBezTo>
                        <a:cubicBezTo>
                          <a:pt x="657" y="677"/>
                          <a:pt x="630" y="657"/>
                          <a:pt x="614" y="646"/>
                        </a:cubicBezTo>
                        <a:cubicBezTo>
                          <a:pt x="600" y="637"/>
                          <a:pt x="580" y="639"/>
                          <a:pt x="566" y="630"/>
                        </a:cubicBezTo>
                        <a:cubicBezTo>
                          <a:pt x="546" y="617"/>
                          <a:pt x="525" y="607"/>
                          <a:pt x="506" y="594"/>
                        </a:cubicBezTo>
                        <a:cubicBezTo>
                          <a:pt x="513" y="572"/>
                          <a:pt x="509" y="551"/>
                          <a:pt x="490" y="538"/>
                        </a:cubicBezTo>
                        <a:cubicBezTo>
                          <a:pt x="485" y="522"/>
                          <a:pt x="476" y="515"/>
                          <a:pt x="462" y="506"/>
                        </a:cubicBezTo>
                        <a:cubicBezTo>
                          <a:pt x="441" y="474"/>
                          <a:pt x="469" y="513"/>
                          <a:pt x="442" y="486"/>
                        </a:cubicBezTo>
                        <a:cubicBezTo>
                          <a:pt x="436" y="480"/>
                          <a:pt x="436" y="468"/>
                          <a:pt x="430" y="462"/>
                        </a:cubicBezTo>
                        <a:cubicBezTo>
                          <a:pt x="427" y="459"/>
                          <a:pt x="422" y="459"/>
                          <a:pt x="418" y="458"/>
                        </a:cubicBezTo>
                        <a:cubicBezTo>
                          <a:pt x="407" y="447"/>
                          <a:pt x="382" y="430"/>
                          <a:pt x="382" y="430"/>
                        </a:cubicBezTo>
                        <a:cubicBezTo>
                          <a:pt x="371" y="413"/>
                          <a:pt x="358" y="399"/>
                          <a:pt x="346" y="382"/>
                        </a:cubicBezTo>
                        <a:cubicBezTo>
                          <a:pt x="344" y="378"/>
                          <a:pt x="345" y="373"/>
                          <a:pt x="342" y="370"/>
                        </a:cubicBezTo>
                        <a:cubicBezTo>
                          <a:pt x="339" y="367"/>
                          <a:pt x="334" y="367"/>
                          <a:pt x="330" y="366"/>
                        </a:cubicBezTo>
                        <a:cubicBezTo>
                          <a:pt x="322" y="390"/>
                          <a:pt x="342" y="398"/>
                          <a:pt x="354" y="414"/>
                        </a:cubicBezTo>
                        <a:cubicBezTo>
                          <a:pt x="368" y="432"/>
                          <a:pt x="372" y="446"/>
                          <a:pt x="390" y="458"/>
                        </a:cubicBezTo>
                        <a:cubicBezTo>
                          <a:pt x="409" y="487"/>
                          <a:pt x="399" y="475"/>
                          <a:pt x="418" y="494"/>
                        </a:cubicBezTo>
                        <a:cubicBezTo>
                          <a:pt x="423" y="510"/>
                          <a:pt x="428" y="517"/>
                          <a:pt x="442" y="526"/>
                        </a:cubicBezTo>
                        <a:cubicBezTo>
                          <a:pt x="450" y="550"/>
                          <a:pt x="432" y="533"/>
                          <a:pt x="422" y="526"/>
                        </a:cubicBezTo>
                        <a:cubicBezTo>
                          <a:pt x="399" y="492"/>
                          <a:pt x="430" y="532"/>
                          <a:pt x="402" y="510"/>
                        </a:cubicBezTo>
                        <a:cubicBezTo>
                          <a:pt x="398" y="507"/>
                          <a:pt x="397" y="501"/>
                          <a:pt x="394" y="498"/>
                        </a:cubicBezTo>
                        <a:cubicBezTo>
                          <a:pt x="391" y="495"/>
                          <a:pt x="386" y="493"/>
                          <a:pt x="382" y="490"/>
                        </a:cubicBezTo>
                        <a:cubicBezTo>
                          <a:pt x="377" y="474"/>
                          <a:pt x="370" y="471"/>
                          <a:pt x="354" y="466"/>
                        </a:cubicBezTo>
                        <a:cubicBezTo>
                          <a:pt x="344" y="452"/>
                          <a:pt x="340" y="447"/>
                          <a:pt x="346" y="430"/>
                        </a:cubicBezTo>
                        <a:cubicBezTo>
                          <a:pt x="338" y="418"/>
                          <a:pt x="314" y="402"/>
                          <a:pt x="314" y="402"/>
                        </a:cubicBezTo>
                        <a:cubicBezTo>
                          <a:pt x="306" y="390"/>
                          <a:pt x="298" y="378"/>
                          <a:pt x="290" y="366"/>
                        </a:cubicBezTo>
                        <a:cubicBezTo>
                          <a:pt x="284" y="357"/>
                          <a:pt x="273" y="354"/>
                          <a:pt x="266" y="346"/>
                        </a:cubicBezTo>
                        <a:cubicBezTo>
                          <a:pt x="263" y="342"/>
                          <a:pt x="262" y="337"/>
                          <a:pt x="258" y="334"/>
                        </a:cubicBezTo>
                        <a:cubicBezTo>
                          <a:pt x="243" y="324"/>
                          <a:pt x="225" y="324"/>
                          <a:pt x="210" y="314"/>
                        </a:cubicBezTo>
                        <a:cubicBezTo>
                          <a:pt x="201" y="300"/>
                          <a:pt x="194" y="291"/>
                          <a:pt x="178" y="286"/>
                        </a:cubicBezTo>
                        <a:cubicBezTo>
                          <a:pt x="160" y="260"/>
                          <a:pt x="192" y="247"/>
                          <a:pt x="154" y="238"/>
                        </a:cubicBezTo>
                        <a:cubicBezTo>
                          <a:pt x="111" y="209"/>
                          <a:pt x="106" y="149"/>
                          <a:pt x="90" y="102"/>
                        </a:cubicBezTo>
                        <a:cubicBezTo>
                          <a:pt x="86" y="90"/>
                          <a:pt x="76" y="73"/>
                          <a:pt x="66" y="66"/>
                        </a:cubicBezTo>
                        <a:cubicBezTo>
                          <a:pt x="58" y="60"/>
                          <a:pt x="42" y="50"/>
                          <a:pt x="42" y="50"/>
                        </a:cubicBezTo>
                        <a:cubicBezTo>
                          <a:pt x="39" y="46"/>
                          <a:pt x="38" y="41"/>
                          <a:pt x="34" y="38"/>
                        </a:cubicBezTo>
                        <a:cubicBezTo>
                          <a:pt x="27" y="34"/>
                          <a:pt x="10" y="30"/>
                          <a:pt x="10" y="30"/>
                        </a:cubicBezTo>
                        <a:cubicBezTo>
                          <a:pt x="0" y="1"/>
                          <a:pt x="31" y="17"/>
                          <a:pt x="46" y="22"/>
                        </a:cubicBezTo>
                        <a:cubicBezTo>
                          <a:pt x="65" y="51"/>
                          <a:pt x="61" y="41"/>
                          <a:pt x="86" y="58"/>
                        </a:cubicBezTo>
                        <a:cubicBezTo>
                          <a:pt x="94" y="70"/>
                          <a:pt x="94" y="93"/>
                          <a:pt x="102" y="70"/>
                        </a:cubicBezTo>
                        <a:cubicBezTo>
                          <a:pt x="95" y="49"/>
                          <a:pt x="82" y="62"/>
                          <a:pt x="82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89" name="Freeform 32">
                    <a:extLst>
                      <a:ext uri="{FF2B5EF4-FFF2-40B4-BE49-F238E27FC236}">
                        <a16:creationId xmlns:a16="http://schemas.microsoft.com/office/drawing/2014/main" id="{4FC626F4-F2E0-9A89-4448-CE6A13CDE6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405" y="445"/>
                    <a:ext cx="15" cy="16"/>
                  </a:xfrm>
                  <a:custGeom>
                    <a:avLst/>
                    <a:gdLst>
                      <a:gd name="T0" fmla="*/ 0 w 36"/>
                      <a:gd name="T1" fmla="*/ 0 h 48"/>
                      <a:gd name="T2" fmla="*/ 0 w 36"/>
                      <a:gd name="T3" fmla="*/ 0 h 48"/>
                      <a:gd name="T4" fmla="*/ 0 w 36"/>
                      <a:gd name="T5" fmla="*/ 0 h 4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6" h="48">
                        <a:moveTo>
                          <a:pt x="6" y="28"/>
                        </a:moveTo>
                        <a:cubicBezTo>
                          <a:pt x="25" y="0"/>
                          <a:pt x="36" y="31"/>
                          <a:pt x="10" y="48"/>
                        </a:cubicBezTo>
                        <a:cubicBezTo>
                          <a:pt x="0" y="34"/>
                          <a:pt x="0" y="40"/>
                          <a:pt x="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90" name="Freeform 33">
                    <a:extLst>
                      <a:ext uri="{FF2B5EF4-FFF2-40B4-BE49-F238E27FC236}">
                        <a16:creationId xmlns:a16="http://schemas.microsoft.com/office/drawing/2014/main" id="{D28B0DA7-681B-E1E7-06B6-263FA23B7F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93" y="439"/>
                    <a:ext cx="16" cy="12"/>
                  </a:xfrm>
                  <a:custGeom>
                    <a:avLst/>
                    <a:gdLst>
                      <a:gd name="T0" fmla="*/ 0 w 36"/>
                      <a:gd name="T1" fmla="*/ 0 h 37"/>
                      <a:gd name="T2" fmla="*/ 0 w 36"/>
                      <a:gd name="T3" fmla="*/ 0 h 37"/>
                      <a:gd name="T4" fmla="*/ 0 w 36"/>
                      <a:gd name="T5" fmla="*/ 0 h 37"/>
                      <a:gd name="T6" fmla="*/ 0 w 36"/>
                      <a:gd name="T7" fmla="*/ 0 h 37"/>
                      <a:gd name="T8" fmla="*/ 0 w 36"/>
                      <a:gd name="T9" fmla="*/ 0 h 3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37">
                        <a:moveTo>
                          <a:pt x="0" y="5"/>
                        </a:moveTo>
                        <a:cubicBezTo>
                          <a:pt x="4" y="4"/>
                          <a:pt x="8" y="0"/>
                          <a:pt x="12" y="1"/>
                        </a:cubicBezTo>
                        <a:cubicBezTo>
                          <a:pt x="21" y="4"/>
                          <a:pt x="36" y="17"/>
                          <a:pt x="36" y="17"/>
                        </a:cubicBezTo>
                        <a:cubicBezTo>
                          <a:pt x="29" y="37"/>
                          <a:pt x="22" y="26"/>
                          <a:pt x="8" y="17"/>
                        </a:cubicBezTo>
                        <a:cubicBezTo>
                          <a:pt x="5" y="13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91" name="Freeform 34">
                    <a:extLst>
                      <a:ext uri="{FF2B5EF4-FFF2-40B4-BE49-F238E27FC236}">
                        <a16:creationId xmlns:a16="http://schemas.microsoft.com/office/drawing/2014/main" id="{B0ECDF29-A98C-CB12-E67A-298F9904B6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878" y="406"/>
                    <a:ext cx="73" cy="33"/>
                  </a:xfrm>
                  <a:custGeom>
                    <a:avLst/>
                    <a:gdLst>
                      <a:gd name="T0" fmla="*/ 0 w 170"/>
                      <a:gd name="T1" fmla="*/ 0 h 96"/>
                      <a:gd name="T2" fmla="*/ 0 w 170"/>
                      <a:gd name="T3" fmla="*/ 0 h 96"/>
                      <a:gd name="T4" fmla="*/ 0 w 170"/>
                      <a:gd name="T5" fmla="*/ 0 h 96"/>
                      <a:gd name="T6" fmla="*/ 0 w 170"/>
                      <a:gd name="T7" fmla="*/ 0 h 96"/>
                      <a:gd name="T8" fmla="*/ 0 w 170"/>
                      <a:gd name="T9" fmla="*/ 0 h 96"/>
                      <a:gd name="T10" fmla="*/ 0 w 170"/>
                      <a:gd name="T11" fmla="*/ 0 h 96"/>
                      <a:gd name="T12" fmla="*/ 0 w 170"/>
                      <a:gd name="T13" fmla="*/ 0 h 96"/>
                      <a:gd name="T14" fmla="*/ 0 w 170"/>
                      <a:gd name="T15" fmla="*/ 0 h 96"/>
                      <a:gd name="T16" fmla="*/ 0 w 170"/>
                      <a:gd name="T17" fmla="*/ 0 h 96"/>
                      <a:gd name="T18" fmla="*/ 0 w 170"/>
                      <a:gd name="T19" fmla="*/ 0 h 96"/>
                      <a:gd name="T20" fmla="*/ 0 w 170"/>
                      <a:gd name="T21" fmla="*/ 0 h 96"/>
                      <a:gd name="T22" fmla="*/ 0 w 170"/>
                      <a:gd name="T23" fmla="*/ 0 h 9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0" h="96">
                        <a:moveTo>
                          <a:pt x="0" y="49"/>
                        </a:moveTo>
                        <a:cubicBezTo>
                          <a:pt x="5" y="33"/>
                          <a:pt x="12" y="30"/>
                          <a:pt x="28" y="25"/>
                        </a:cubicBezTo>
                        <a:cubicBezTo>
                          <a:pt x="20" y="0"/>
                          <a:pt x="42" y="16"/>
                          <a:pt x="56" y="21"/>
                        </a:cubicBezTo>
                        <a:cubicBezTo>
                          <a:pt x="56" y="21"/>
                          <a:pt x="77" y="6"/>
                          <a:pt x="80" y="9"/>
                        </a:cubicBezTo>
                        <a:cubicBezTo>
                          <a:pt x="85" y="14"/>
                          <a:pt x="71" y="23"/>
                          <a:pt x="64" y="25"/>
                        </a:cubicBezTo>
                        <a:cubicBezTo>
                          <a:pt x="82" y="37"/>
                          <a:pt x="103" y="42"/>
                          <a:pt x="124" y="49"/>
                        </a:cubicBezTo>
                        <a:cubicBezTo>
                          <a:pt x="136" y="53"/>
                          <a:pt x="160" y="65"/>
                          <a:pt x="160" y="65"/>
                        </a:cubicBezTo>
                        <a:cubicBezTo>
                          <a:pt x="170" y="96"/>
                          <a:pt x="134" y="83"/>
                          <a:pt x="116" y="77"/>
                        </a:cubicBezTo>
                        <a:cubicBezTo>
                          <a:pt x="109" y="57"/>
                          <a:pt x="116" y="66"/>
                          <a:pt x="88" y="57"/>
                        </a:cubicBezTo>
                        <a:cubicBezTo>
                          <a:pt x="84" y="56"/>
                          <a:pt x="76" y="53"/>
                          <a:pt x="76" y="53"/>
                        </a:cubicBezTo>
                        <a:cubicBezTo>
                          <a:pt x="57" y="34"/>
                          <a:pt x="53" y="37"/>
                          <a:pt x="24" y="41"/>
                        </a:cubicBezTo>
                        <a:cubicBezTo>
                          <a:pt x="9" y="51"/>
                          <a:pt x="17" y="49"/>
                          <a:pt x="0" y="4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92" name="Freeform 35">
                    <a:extLst>
                      <a:ext uri="{FF2B5EF4-FFF2-40B4-BE49-F238E27FC236}">
                        <a16:creationId xmlns:a16="http://schemas.microsoft.com/office/drawing/2014/main" id="{D7BF7A33-BC00-0C80-532D-E181AD8D4A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55" y="433"/>
                    <a:ext cx="59" cy="15"/>
                  </a:xfrm>
                  <a:custGeom>
                    <a:avLst/>
                    <a:gdLst>
                      <a:gd name="T0" fmla="*/ 0 w 138"/>
                      <a:gd name="T1" fmla="*/ 0 h 44"/>
                      <a:gd name="T2" fmla="*/ 0 w 138"/>
                      <a:gd name="T3" fmla="*/ 0 h 44"/>
                      <a:gd name="T4" fmla="*/ 0 w 138"/>
                      <a:gd name="T5" fmla="*/ 0 h 44"/>
                      <a:gd name="T6" fmla="*/ 0 w 138"/>
                      <a:gd name="T7" fmla="*/ 0 h 44"/>
                      <a:gd name="T8" fmla="*/ 0 w 138"/>
                      <a:gd name="T9" fmla="*/ 0 h 44"/>
                      <a:gd name="T10" fmla="*/ 0 w 138"/>
                      <a:gd name="T11" fmla="*/ 0 h 44"/>
                      <a:gd name="T12" fmla="*/ 0 w 138"/>
                      <a:gd name="T13" fmla="*/ 0 h 44"/>
                      <a:gd name="T14" fmla="*/ 0 w 138"/>
                      <a:gd name="T15" fmla="*/ 0 h 44"/>
                      <a:gd name="T16" fmla="*/ 0 w 138"/>
                      <a:gd name="T17" fmla="*/ 0 h 4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38" h="44">
                        <a:moveTo>
                          <a:pt x="0" y="0"/>
                        </a:moveTo>
                        <a:cubicBezTo>
                          <a:pt x="19" y="3"/>
                          <a:pt x="35" y="10"/>
                          <a:pt x="52" y="4"/>
                        </a:cubicBezTo>
                        <a:cubicBezTo>
                          <a:pt x="87" y="11"/>
                          <a:pt x="61" y="15"/>
                          <a:pt x="88" y="24"/>
                        </a:cubicBezTo>
                        <a:cubicBezTo>
                          <a:pt x="96" y="23"/>
                          <a:pt x="104" y="19"/>
                          <a:pt x="112" y="20"/>
                        </a:cubicBezTo>
                        <a:cubicBezTo>
                          <a:pt x="138" y="23"/>
                          <a:pt x="118" y="41"/>
                          <a:pt x="108" y="44"/>
                        </a:cubicBezTo>
                        <a:cubicBezTo>
                          <a:pt x="78" y="34"/>
                          <a:pt x="92" y="34"/>
                          <a:pt x="64" y="40"/>
                        </a:cubicBezTo>
                        <a:cubicBezTo>
                          <a:pt x="41" y="37"/>
                          <a:pt x="22" y="41"/>
                          <a:pt x="0" y="36"/>
                        </a:cubicBezTo>
                        <a:cubicBezTo>
                          <a:pt x="6" y="11"/>
                          <a:pt x="7" y="27"/>
                          <a:pt x="28" y="20"/>
                        </a:cubicBezTo>
                        <a:cubicBezTo>
                          <a:pt x="17" y="13"/>
                          <a:pt x="0" y="13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93" name="Freeform 36">
                    <a:extLst>
                      <a:ext uri="{FF2B5EF4-FFF2-40B4-BE49-F238E27FC236}">
                        <a16:creationId xmlns:a16="http://schemas.microsoft.com/office/drawing/2014/main" id="{5EE9A0DB-6DC7-41EF-D0D2-0BC172EC6F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24" y="441"/>
                    <a:ext cx="24" cy="14"/>
                  </a:xfrm>
                  <a:custGeom>
                    <a:avLst/>
                    <a:gdLst>
                      <a:gd name="T0" fmla="*/ 0 w 57"/>
                      <a:gd name="T1" fmla="*/ 0 h 42"/>
                      <a:gd name="T2" fmla="*/ 0 w 57"/>
                      <a:gd name="T3" fmla="*/ 0 h 42"/>
                      <a:gd name="T4" fmla="*/ 0 w 57"/>
                      <a:gd name="T5" fmla="*/ 0 h 4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57" h="42">
                        <a:moveTo>
                          <a:pt x="17" y="25"/>
                        </a:moveTo>
                        <a:cubicBezTo>
                          <a:pt x="0" y="0"/>
                          <a:pt x="21" y="9"/>
                          <a:pt x="37" y="13"/>
                        </a:cubicBezTo>
                        <a:cubicBezTo>
                          <a:pt x="57" y="42"/>
                          <a:pt x="30" y="25"/>
                          <a:pt x="1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94" name="Freeform 37">
                    <a:extLst>
                      <a:ext uri="{FF2B5EF4-FFF2-40B4-BE49-F238E27FC236}">
                        <a16:creationId xmlns:a16="http://schemas.microsoft.com/office/drawing/2014/main" id="{5607C7FB-53D9-32F8-3E6A-7DE9309ACE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08" y="398"/>
                    <a:ext cx="16" cy="18"/>
                  </a:xfrm>
                  <a:custGeom>
                    <a:avLst/>
                    <a:gdLst>
                      <a:gd name="T0" fmla="*/ 0 w 39"/>
                      <a:gd name="T1" fmla="*/ 0 h 52"/>
                      <a:gd name="T2" fmla="*/ 0 w 39"/>
                      <a:gd name="T3" fmla="*/ 0 h 52"/>
                      <a:gd name="T4" fmla="*/ 0 w 39"/>
                      <a:gd name="T5" fmla="*/ 0 h 5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9" h="52">
                        <a:moveTo>
                          <a:pt x="19" y="32"/>
                        </a:moveTo>
                        <a:cubicBezTo>
                          <a:pt x="13" y="14"/>
                          <a:pt x="0" y="13"/>
                          <a:pt x="19" y="0"/>
                        </a:cubicBezTo>
                        <a:cubicBezTo>
                          <a:pt x="23" y="5"/>
                          <a:pt x="39" y="52"/>
                          <a:pt x="19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95" name="Freeform 38">
                    <a:extLst>
                      <a:ext uri="{FF2B5EF4-FFF2-40B4-BE49-F238E27FC236}">
                        <a16:creationId xmlns:a16="http://schemas.microsoft.com/office/drawing/2014/main" id="{CE53A3EB-0FDF-199F-9B62-247F46197D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035" y="452"/>
                    <a:ext cx="19" cy="27"/>
                  </a:xfrm>
                  <a:custGeom>
                    <a:avLst/>
                    <a:gdLst>
                      <a:gd name="T0" fmla="*/ 0 w 44"/>
                      <a:gd name="T1" fmla="*/ 0 h 80"/>
                      <a:gd name="T2" fmla="*/ 0 w 44"/>
                      <a:gd name="T3" fmla="*/ 0 h 80"/>
                      <a:gd name="T4" fmla="*/ 0 w 44"/>
                      <a:gd name="T5" fmla="*/ 0 h 80"/>
                      <a:gd name="T6" fmla="*/ 0 w 44"/>
                      <a:gd name="T7" fmla="*/ 0 h 80"/>
                      <a:gd name="T8" fmla="*/ 0 w 44"/>
                      <a:gd name="T9" fmla="*/ 0 h 80"/>
                      <a:gd name="T10" fmla="*/ 0 w 44"/>
                      <a:gd name="T11" fmla="*/ 0 h 80"/>
                      <a:gd name="T12" fmla="*/ 0 w 44"/>
                      <a:gd name="T13" fmla="*/ 0 h 8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44" h="80">
                        <a:moveTo>
                          <a:pt x="4" y="9"/>
                        </a:moveTo>
                        <a:cubicBezTo>
                          <a:pt x="9" y="17"/>
                          <a:pt x="18" y="24"/>
                          <a:pt x="20" y="33"/>
                        </a:cubicBezTo>
                        <a:cubicBezTo>
                          <a:pt x="21" y="38"/>
                          <a:pt x="21" y="45"/>
                          <a:pt x="24" y="49"/>
                        </a:cubicBezTo>
                        <a:cubicBezTo>
                          <a:pt x="27" y="52"/>
                          <a:pt x="32" y="52"/>
                          <a:pt x="36" y="53"/>
                        </a:cubicBezTo>
                        <a:cubicBezTo>
                          <a:pt x="41" y="68"/>
                          <a:pt x="44" y="80"/>
                          <a:pt x="24" y="73"/>
                        </a:cubicBezTo>
                        <a:cubicBezTo>
                          <a:pt x="19" y="55"/>
                          <a:pt x="11" y="37"/>
                          <a:pt x="0" y="21"/>
                        </a:cubicBezTo>
                        <a:cubicBezTo>
                          <a:pt x="4" y="4"/>
                          <a:pt x="4" y="0"/>
                          <a:pt x="4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96" name="Freeform 39">
                    <a:extLst>
                      <a:ext uri="{FF2B5EF4-FFF2-40B4-BE49-F238E27FC236}">
                        <a16:creationId xmlns:a16="http://schemas.microsoft.com/office/drawing/2014/main" id="{0107A492-4A99-1FBE-2F62-8E72B23450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696" y="247"/>
                    <a:ext cx="205" cy="41"/>
                  </a:xfrm>
                  <a:custGeom>
                    <a:avLst/>
                    <a:gdLst>
                      <a:gd name="T0" fmla="*/ 1 w 323"/>
                      <a:gd name="T1" fmla="*/ 1 h 64"/>
                      <a:gd name="T2" fmla="*/ 1 w 323"/>
                      <a:gd name="T3" fmla="*/ 1 h 64"/>
                      <a:gd name="T4" fmla="*/ 1 w 323"/>
                      <a:gd name="T5" fmla="*/ 0 h 64"/>
                      <a:gd name="T6" fmla="*/ 1 w 323"/>
                      <a:gd name="T7" fmla="*/ 0 h 64"/>
                      <a:gd name="T8" fmla="*/ 1 w 323"/>
                      <a:gd name="T9" fmla="*/ 1 h 64"/>
                      <a:gd name="T10" fmla="*/ 1 w 323"/>
                      <a:gd name="T11" fmla="*/ 1 h 64"/>
                      <a:gd name="T12" fmla="*/ 1 w 323"/>
                      <a:gd name="T13" fmla="*/ 1 h 64"/>
                      <a:gd name="T14" fmla="*/ 1 w 323"/>
                      <a:gd name="T15" fmla="*/ 1 h 64"/>
                      <a:gd name="T16" fmla="*/ 1 w 323"/>
                      <a:gd name="T17" fmla="*/ 1 h 64"/>
                      <a:gd name="T18" fmla="*/ 1 w 323"/>
                      <a:gd name="T19" fmla="*/ 1 h 64"/>
                      <a:gd name="T20" fmla="*/ 1 w 323"/>
                      <a:gd name="T21" fmla="*/ 1 h 64"/>
                      <a:gd name="T22" fmla="*/ 1 w 323"/>
                      <a:gd name="T23" fmla="*/ 1 h 64"/>
                      <a:gd name="T24" fmla="*/ 1 w 323"/>
                      <a:gd name="T25" fmla="*/ 1 h 64"/>
                      <a:gd name="T26" fmla="*/ 1 w 323"/>
                      <a:gd name="T27" fmla="*/ 1 h 64"/>
                      <a:gd name="T28" fmla="*/ 1 w 323"/>
                      <a:gd name="T29" fmla="*/ 1 h 64"/>
                      <a:gd name="T30" fmla="*/ 1 w 323"/>
                      <a:gd name="T31" fmla="*/ 1 h 64"/>
                      <a:gd name="T32" fmla="*/ 1 w 323"/>
                      <a:gd name="T33" fmla="*/ 1 h 64"/>
                      <a:gd name="T34" fmla="*/ 1 w 323"/>
                      <a:gd name="T35" fmla="*/ 1 h 64"/>
                      <a:gd name="T36" fmla="*/ 1 w 323"/>
                      <a:gd name="T37" fmla="*/ 1 h 64"/>
                      <a:gd name="T38" fmla="*/ 1 w 323"/>
                      <a:gd name="T39" fmla="*/ 1 h 64"/>
                      <a:gd name="T40" fmla="*/ 1 w 323"/>
                      <a:gd name="T41" fmla="*/ 1 h 64"/>
                      <a:gd name="T42" fmla="*/ 1 w 323"/>
                      <a:gd name="T43" fmla="*/ 1 h 64"/>
                      <a:gd name="T44" fmla="*/ 1 w 323"/>
                      <a:gd name="T45" fmla="*/ 1 h 64"/>
                      <a:gd name="T46" fmla="*/ 1 w 323"/>
                      <a:gd name="T47" fmla="*/ 1 h 64"/>
                      <a:gd name="T48" fmla="*/ 1 w 323"/>
                      <a:gd name="T49" fmla="*/ 1 h 64"/>
                      <a:gd name="T50" fmla="*/ 1 w 323"/>
                      <a:gd name="T51" fmla="*/ 1 h 64"/>
                      <a:gd name="T52" fmla="*/ 1 w 323"/>
                      <a:gd name="T53" fmla="*/ 0 h 64"/>
                      <a:gd name="T54" fmla="*/ 1 w 323"/>
                      <a:gd name="T55" fmla="*/ 1 h 64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23" h="64">
                        <a:moveTo>
                          <a:pt x="220" y="1"/>
                        </a:moveTo>
                        <a:cubicBezTo>
                          <a:pt x="215" y="12"/>
                          <a:pt x="225" y="17"/>
                          <a:pt x="231" y="8"/>
                        </a:cubicBezTo>
                        <a:cubicBezTo>
                          <a:pt x="235" y="0"/>
                          <a:pt x="229" y="7"/>
                          <a:pt x="235" y="0"/>
                        </a:cubicBezTo>
                        <a:lnTo>
                          <a:pt x="265" y="0"/>
                        </a:lnTo>
                        <a:cubicBezTo>
                          <a:pt x="277" y="6"/>
                          <a:pt x="276" y="11"/>
                          <a:pt x="287" y="17"/>
                        </a:cubicBezTo>
                        <a:cubicBezTo>
                          <a:pt x="308" y="11"/>
                          <a:pt x="293" y="7"/>
                          <a:pt x="319" y="10"/>
                        </a:cubicBezTo>
                        <a:cubicBezTo>
                          <a:pt x="323" y="19"/>
                          <a:pt x="321" y="22"/>
                          <a:pt x="314" y="29"/>
                        </a:cubicBezTo>
                        <a:cubicBezTo>
                          <a:pt x="312" y="39"/>
                          <a:pt x="313" y="50"/>
                          <a:pt x="298" y="46"/>
                        </a:cubicBezTo>
                        <a:cubicBezTo>
                          <a:pt x="297" y="40"/>
                          <a:pt x="298" y="34"/>
                          <a:pt x="295" y="29"/>
                        </a:cubicBezTo>
                        <a:cubicBezTo>
                          <a:pt x="294" y="27"/>
                          <a:pt x="290" y="31"/>
                          <a:pt x="287" y="31"/>
                        </a:cubicBezTo>
                        <a:cubicBezTo>
                          <a:pt x="284" y="31"/>
                          <a:pt x="282" y="30"/>
                          <a:pt x="279" y="29"/>
                        </a:cubicBezTo>
                        <a:cubicBezTo>
                          <a:pt x="274" y="27"/>
                          <a:pt x="263" y="21"/>
                          <a:pt x="263" y="21"/>
                        </a:cubicBezTo>
                        <a:cubicBezTo>
                          <a:pt x="249" y="23"/>
                          <a:pt x="241" y="31"/>
                          <a:pt x="228" y="38"/>
                        </a:cubicBezTo>
                        <a:cubicBezTo>
                          <a:pt x="220" y="41"/>
                          <a:pt x="209" y="42"/>
                          <a:pt x="201" y="44"/>
                        </a:cubicBezTo>
                        <a:cubicBezTo>
                          <a:pt x="193" y="54"/>
                          <a:pt x="200" y="53"/>
                          <a:pt x="212" y="57"/>
                        </a:cubicBezTo>
                        <a:cubicBezTo>
                          <a:pt x="200" y="62"/>
                          <a:pt x="199" y="57"/>
                          <a:pt x="188" y="63"/>
                        </a:cubicBezTo>
                        <a:cubicBezTo>
                          <a:pt x="181" y="62"/>
                          <a:pt x="174" y="64"/>
                          <a:pt x="169" y="61"/>
                        </a:cubicBezTo>
                        <a:cubicBezTo>
                          <a:pt x="166" y="59"/>
                          <a:pt x="175" y="59"/>
                          <a:pt x="177" y="57"/>
                        </a:cubicBezTo>
                        <a:cubicBezTo>
                          <a:pt x="181" y="48"/>
                          <a:pt x="149" y="28"/>
                          <a:pt x="171" y="40"/>
                        </a:cubicBezTo>
                        <a:cubicBezTo>
                          <a:pt x="184" y="55"/>
                          <a:pt x="184" y="36"/>
                          <a:pt x="169" y="31"/>
                        </a:cubicBezTo>
                        <a:cubicBezTo>
                          <a:pt x="167" y="27"/>
                          <a:pt x="167" y="22"/>
                          <a:pt x="158" y="23"/>
                        </a:cubicBezTo>
                        <a:cubicBezTo>
                          <a:pt x="153" y="23"/>
                          <a:pt x="142" y="27"/>
                          <a:pt x="142" y="27"/>
                        </a:cubicBezTo>
                        <a:cubicBezTo>
                          <a:pt x="136" y="39"/>
                          <a:pt x="143" y="31"/>
                          <a:pt x="134" y="27"/>
                        </a:cubicBezTo>
                        <a:cubicBezTo>
                          <a:pt x="130" y="25"/>
                          <a:pt x="126" y="25"/>
                          <a:pt x="123" y="25"/>
                        </a:cubicBezTo>
                        <a:cubicBezTo>
                          <a:pt x="117" y="11"/>
                          <a:pt x="100" y="6"/>
                          <a:pt x="83" y="2"/>
                        </a:cubicBezTo>
                        <a:cubicBezTo>
                          <a:pt x="70" y="4"/>
                          <a:pt x="69" y="9"/>
                          <a:pt x="59" y="14"/>
                        </a:cubicBezTo>
                        <a:cubicBezTo>
                          <a:pt x="45" y="14"/>
                          <a:pt x="0" y="12"/>
                          <a:pt x="1" y="0"/>
                        </a:cubicBezTo>
                        <a:lnTo>
                          <a:pt x="220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97" name="Freeform 40">
                    <a:extLst>
                      <a:ext uri="{FF2B5EF4-FFF2-40B4-BE49-F238E27FC236}">
                        <a16:creationId xmlns:a16="http://schemas.microsoft.com/office/drawing/2014/main" id="{011B082C-C8D6-CA43-8A26-F3C5AAC3BE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15" y="246"/>
                    <a:ext cx="190" cy="20"/>
                  </a:xfrm>
                  <a:custGeom>
                    <a:avLst/>
                    <a:gdLst>
                      <a:gd name="T0" fmla="*/ 1 w 300"/>
                      <a:gd name="T1" fmla="*/ 1 h 31"/>
                      <a:gd name="T2" fmla="*/ 1 w 300"/>
                      <a:gd name="T3" fmla="*/ 1 h 31"/>
                      <a:gd name="T4" fmla="*/ 1 w 300"/>
                      <a:gd name="T5" fmla="*/ 0 h 31"/>
                      <a:gd name="T6" fmla="*/ 1 w 300"/>
                      <a:gd name="T7" fmla="*/ 1 h 31"/>
                      <a:gd name="T8" fmla="*/ 1 w 300"/>
                      <a:gd name="T9" fmla="*/ 1 h 31"/>
                      <a:gd name="T10" fmla="*/ 1 w 300"/>
                      <a:gd name="T11" fmla="*/ 1 h 3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300" h="31">
                        <a:moveTo>
                          <a:pt x="105" y="31"/>
                        </a:moveTo>
                        <a:cubicBezTo>
                          <a:pt x="83" y="19"/>
                          <a:pt x="0" y="6"/>
                          <a:pt x="30" y="1"/>
                        </a:cubicBezTo>
                        <a:lnTo>
                          <a:pt x="285" y="0"/>
                        </a:lnTo>
                        <a:cubicBezTo>
                          <a:pt x="296" y="4"/>
                          <a:pt x="300" y="5"/>
                          <a:pt x="296" y="14"/>
                        </a:cubicBezTo>
                        <a:cubicBezTo>
                          <a:pt x="285" y="11"/>
                          <a:pt x="276" y="16"/>
                          <a:pt x="264" y="16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98" name="Freeform 41">
                    <a:extLst>
                      <a:ext uri="{FF2B5EF4-FFF2-40B4-BE49-F238E27FC236}">
                        <a16:creationId xmlns:a16="http://schemas.microsoft.com/office/drawing/2014/main" id="{CC04EFDA-B2E0-98AF-1EA0-A5D7D67600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96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99" name="Freeform 42">
                    <a:extLst>
                      <a:ext uri="{FF2B5EF4-FFF2-40B4-BE49-F238E27FC236}">
                        <a16:creationId xmlns:a16="http://schemas.microsoft.com/office/drawing/2014/main" id="{66249DD8-D6CE-E102-0E25-17E9B1C8D5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06" y="246"/>
                    <a:ext cx="436" cy="152"/>
                  </a:xfrm>
                  <a:custGeom>
                    <a:avLst/>
                    <a:gdLst>
                      <a:gd name="T0" fmla="*/ 73 w 436"/>
                      <a:gd name="T1" fmla="*/ 1 h 152"/>
                      <a:gd name="T2" fmla="*/ 436 w 436"/>
                      <a:gd name="T3" fmla="*/ 0 h 152"/>
                      <a:gd name="T4" fmla="*/ 416 w 436"/>
                      <a:gd name="T5" fmla="*/ 54 h 152"/>
                      <a:gd name="T6" fmla="*/ 397 w 436"/>
                      <a:gd name="T7" fmla="*/ 68 h 152"/>
                      <a:gd name="T8" fmla="*/ 392 w 436"/>
                      <a:gd name="T9" fmla="*/ 70 h 152"/>
                      <a:gd name="T10" fmla="*/ 375 w 436"/>
                      <a:gd name="T11" fmla="*/ 73 h 152"/>
                      <a:gd name="T12" fmla="*/ 361 w 436"/>
                      <a:gd name="T13" fmla="*/ 88 h 152"/>
                      <a:gd name="T14" fmla="*/ 362 w 436"/>
                      <a:gd name="T15" fmla="*/ 99 h 152"/>
                      <a:gd name="T16" fmla="*/ 364 w 436"/>
                      <a:gd name="T17" fmla="*/ 107 h 152"/>
                      <a:gd name="T18" fmla="*/ 366 w 436"/>
                      <a:gd name="T19" fmla="*/ 113 h 152"/>
                      <a:gd name="T20" fmla="*/ 362 w 436"/>
                      <a:gd name="T21" fmla="*/ 122 h 152"/>
                      <a:gd name="T22" fmla="*/ 351 w 436"/>
                      <a:gd name="T23" fmla="*/ 120 h 152"/>
                      <a:gd name="T24" fmla="*/ 342 w 436"/>
                      <a:gd name="T25" fmla="*/ 129 h 152"/>
                      <a:gd name="T26" fmla="*/ 347 w 436"/>
                      <a:gd name="T27" fmla="*/ 105 h 152"/>
                      <a:gd name="T28" fmla="*/ 338 w 436"/>
                      <a:gd name="T29" fmla="*/ 100 h 152"/>
                      <a:gd name="T30" fmla="*/ 344 w 436"/>
                      <a:gd name="T31" fmla="*/ 93 h 152"/>
                      <a:gd name="T32" fmla="*/ 342 w 436"/>
                      <a:gd name="T33" fmla="*/ 89 h 152"/>
                      <a:gd name="T34" fmla="*/ 320 w 436"/>
                      <a:gd name="T35" fmla="*/ 94 h 152"/>
                      <a:gd name="T36" fmla="*/ 317 w 436"/>
                      <a:gd name="T37" fmla="*/ 85 h 152"/>
                      <a:gd name="T38" fmla="*/ 297 w 436"/>
                      <a:gd name="T39" fmla="*/ 94 h 152"/>
                      <a:gd name="T40" fmla="*/ 320 w 436"/>
                      <a:gd name="T41" fmla="*/ 103 h 152"/>
                      <a:gd name="T42" fmla="*/ 305 w 436"/>
                      <a:gd name="T43" fmla="*/ 117 h 152"/>
                      <a:gd name="T44" fmla="*/ 311 w 436"/>
                      <a:gd name="T45" fmla="*/ 126 h 152"/>
                      <a:gd name="T46" fmla="*/ 315 w 436"/>
                      <a:gd name="T47" fmla="*/ 138 h 152"/>
                      <a:gd name="T48" fmla="*/ 309 w 436"/>
                      <a:gd name="T49" fmla="*/ 139 h 152"/>
                      <a:gd name="T50" fmla="*/ 314 w 436"/>
                      <a:gd name="T51" fmla="*/ 144 h 152"/>
                      <a:gd name="T52" fmla="*/ 307 w 436"/>
                      <a:gd name="T53" fmla="*/ 152 h 152"/>
                      <a:gd name="T54" fmla="*/ 0 w 436"/>
                      <a:gd name="T55" fmla="*/ 149 h 152"/>
                      <a:gd name="T56" fmla="*/ 73 w 436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6" h="152">
                        <a:moveTo>
                          <a:pt x="73" y="1"/>
                        </a:moveTo>
                        <a:lnTo>
                          <a:pt x="436" y="0"/>
                        </a:lnTo>
                        <a:cubicBezTo>
                          <a:pt x="430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500" name="Freeform 43">
                    <a:extLst>
                      <a:ext uri="{FF2B5EF4-FFF2-40B4-BE49-F238E27FC236}">
                        <a16:creationId xmlns:a16="http://schemas.microsoft.com/office/drawing/2014/main" id="{4D4ABE37-47AE-368D-67E5-A87627D9751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43" y="241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501" name="Freeform 44">
                    <a:extLst>
                      <a:ext uri="{FF2B5EF4-FFF2-40B4-BE49-F238E27FC236}">
                        <a16:creationId xmlns:a16="http://schemas.microsoft.com/office/drawing/2014/main" id="{4DCCD59D-3101-24A2-438C-2E9B8C19AB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31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502" name="Freeform 45">
                    <a:extLst>
                      <a:ext uri="{FF2B5EF4-FFF2-40B4-BE49-F238E27FC236}">
                        <a16:creationId xmlns:a16="http://schemas.microsoft.com/office/drawing/2014/main" id="{4A3321A2-9A6D-87AF-D6CB-23FB787892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8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503" name="Freeform 46">
                    <a:extLst>
                      <a:ext uri="{FF2B5EF4-FFF2-40B4-BE49-F238E27FC236}">
                        <a16:creationId xmlns:a16="http://schemas.microsoft.com/office/drawing/2014/main" id="{23CA4F94-ED2D-CCAF-7B8B-3E7847E578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21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504" name="Freeform 47">
                    <a:extLst>
                      <a:ext uri="{FF2B5EF4-FFF2-40B4-BE49-F238E27FC236}">
                        <a16:creationId xmlns:a16="http://schemas.microsoft.com/office/drawing/2014/main" id="{CAE26F8C-99F6-516F-2625-9531A3EC14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573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505" name="Freeform 48">
                    <a:extLst>
                      <a:ext uri="{FF2B5EF4-FFF2-40B4-BE49-F238E27FC236}">
                        <a16:creationId xmlns:a16="http://schemas.microsoft.com/office/drawing/2014/main" id="{41DAA01B-430E-BC7B-E1F3-A2D780895F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34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506" name="Freeform 49">
                    <a:extLst>
                      <a:ext uri="{FF2B5EF4-FFF2-40B4-BE49-F238E27FC236}">
                        <a16:creationId xmlns:a16="http://schemas.microsoft.com/office/drawing/2014/main" id="{794F3DF0-A0F4-9467-0ED0-4E5F64F0EC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0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507" name="Freeform 50">
                    <a:extLst>
                      <a:ext uri="{FF2B5EF4-FFF2-40B4-BE49-F238E27FC236}">
                        <a16:creationId xmlns:a16="http://schemas.microsoft.com/office/drawing/2014/main" id="{6801A596-DF2D-1D8E-35B8-60423FF54D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51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508" name="Freeform 51">
                    <a:extLst>
                      <a:ext uri="{FF2B5EF4-FFF2-40B4-BE49-F238E27FC236}">
                        <a16:creationId xmlns:a16="http://schemas.microsoft.com/office/drawing/2014/main" id="{CD7E8CC9-40DF-13C9-8F08-0DB69AC7FE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21" y="314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509" name="Freeform 52">
                    <a:extLst>
                      <a:ext uri="{FF2B5EF4-FFF2-40B4-BE49-F238E27FC236}">
                        <a16:creationId xmlns:a16="http://schemas.microsoft.com/office/drawing/2014/main" id="{66BFC158-0298-95C5-F728-9AD9D0F52A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89" y="447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510" name="Freeform 53">
                    <a:extLst>
                      <a:ext uri="{FF2B5EF4-FFF2-40B4-BE49-F238E27FC236}">
                        <a16:creationId xmlns:a16="http://schemas.microsoft.com/office/drawing/2014/main" id="{C7AF6C66-8A3B-0EC9-9141-BAD1014E7E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76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511" name="Freeform 54">
                    <a:extLst>
                      <a:ext uri="{FF2B5EF4-FFF2-40B4-BE49-F238E27FC236}">
                        <a16:creationId xmlns:a16="http://schemas.microsoft.com/office/drawing/2014/main" id="{0C690166-AFCB-C9D2-8260-37491883E9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67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512" name="Freeform 55">
                    <a:extLst>
                      <a:ext uri="{FF2B5EF4-FFF2-40B4-BE49-F238E27FC236}">
                        <a16:creationId xmlns:a16="http://schemas.microsoft.com/office/drawing/2014/main" id="{79127583-2619-E343-DF4E-B2B6C7D812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72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513" name="Freeform 56">
                    <a:extLst>
                      <a:ext uri="{FF2B5EF4-FFF2-40B4-BE49-F238E27FC236}">
                        <a16:creationId xmlns:a16="http://schemas.microsoft.com/office/drawing/2014/main" id="{81FD73D1-6D55-B62A-9E6F-45D6E56FD8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74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514" name="Freeform 57">
                    <a:extLst>
                      <a:ext uri="{FF2B5EF4-FFF2-40B4-BE49-F238E27FC236}">
                        <a16:creationId xmlns:a16="http://schemas.microsoft.com/office/drawing/2014/main" id="{24412941-9DA5-3FA8-423E-F77A1039D2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73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515" name="Freeform 58">
                    <a:extLst>
                      <a:ext uri="{FF2B5EF4-FFF2-40B4-BE49-F238E27FC236}">
                        <a16:creationId xmlns:a16="http://schemas.microsoft.com/office/drawing/2014/main" id="{4C33E036-69C3-DDD8-61AD-515FFEF159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93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516" name="Freeform 59">
                    <a:extLst>
                      <a:ext uri="{FF2B5EF4-FFF2-40B4-BE49-F238E27FC236}">
                        <a16:creationId xmlns:a16="http://schemas.microsoft.com/office/drawing/2014/main" id="{2361E3D7-4EAD-07FF-FC72-65C1E184CD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78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517" name="Freeform 60">
                    <a:extLst>
                      <a:ext uri="{FF2B5EF4-FFF2-40B4-BE49-F238E27FC236}">
                        <a16:creationId xmlns:a16="http://schemas.microsoft.com/office/drawing/2014/main" id="{4E362F64-35AA-89B1-D591-1D9F0E660E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40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518" name="Freeform 61">
                    <a:extLst>
                      <a:ext uri="{FF2B5EF4-FFF2-40B4-BE49-F238E27FC236}">
                        <a16:creationId xmlns:a16="http://schemas.microsoft.com/office/drawing/2014/main" id="{E6E1F12A-8738-7183-FC8D-4293BB117E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95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519" name="Freeform 62">
                    <a:extLst>
                      <a:ext uri="{FF2B5EF4-FFF2-40B4-BE49-F238E27FC236}">
                        <a16:creationId xmlns:a16="http://schemas.microsoft.com/office/drawing/2014/main" id="{30AAFF74-5807-4B1F-8F64-0153AC4C38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48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5421" name="Group 63">
                  <a:extLst>
                    <a:ext uri="{FF2B5EF4-FFF2-40B4-BE49-F238E27FC236}">
                      <a16:creationId xmlns:a16="http://schemas.microsoft.com/office/drawing/2014/main" id="{FDB9FAD3-39F9-C574-C185-617994824EE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709" y="240"/>
                  <a:ext cx="1139" cy="429"/>
                  <a:chOff x="3709" y="240"/>
                  <a:chExt cx="1139" cy="429"/>
                </a:xfrm>
              </p:grpSpPr>
              <p:sp>
                <p:nvSpPr>
                  <p:cNvPr id="15422" name="Freeform 64">
                    <a:extLst>
                      <a:ext uri="{FF2B5EF4-FFF2-40B4-BE49-F238E27FC236}">
                        <a16:creationId xmlns:a16="http://schemas.microsoft.com/office/drawing/2014/main" id="{4DFD2D2D-5E0C-F0E4-467E-9CC648D44D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08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23" name="Freeform 65">
                    <a:extLst>
                      <a:ext uri="{FF2B5EF4-FFF2-40B4-BE49-F238E27FC236}">
                        <a16:creationId xmlns:a16="http://schemas.microsoft.com/office/drawing/2014/main" id="{363B4429-E5B6-B510-0A0B-559DA1ACE4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5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24" name="Freeform 66">
                    <a:extLst>
                      <a:ext uri="{FF2B5EF4-FFF2-40B4-BE49-F238E27FC236}">
                        <a16:creationId xmlns:a16="http://schemas.microsoft.com/office/drawing/2014/main" id="{6562F9CD-8E41-D360-0F5D-50E16A1EB4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09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25" name="Freeform 67">
                    <a:extLst>
                      <a:ext uri="{FF2B5EF4-FFF2-40B4-BE49-F238E27FC236}">
                        <a16:creationId xmlns:a16="http://schemas.microsoft.com/office/drawing/2014/main" id="{3CCDEE80-4FFC-E97B-4F29-D14224B66B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26" name="Freeform 68">
                    <a:extLst>
                      <a:ext uri="{FF2B5EF4-FFF2-40B4-BE49-F238E27FC236}">
                        <a16:creationId xmlns:a16="http://schemas.microsoft.com/office/drawing/2014/main" id="{C70E670D-5504-9623-7514-E63B4BA25C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423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27" name="Freeform 69">
                    <a:extLst>
                      <a:ext uri="{FF2B5EF4-FFF2-40B4-BE49-F238E27FC236}">
                        <a16:creationId xmlns:a16="http://schemas.microsoft.com/office/drawing/2014/main" id="{A5B33BDB-5FFD-9C95-884A-0A38B20A0A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15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28" name="Freeform 70">
                    <a:extLst>
                      <a:ext uri="{FF2B5EF4-FFF2-40B4-BE49-F238E27FC236}">
                        <a16:creationId xmlns:a16="http://schemas.microsoft.com/office/drawing/2014/main" id="{2247EF67-FE31-952A-A419-F484DE93C9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29" name="Freeform 71">
                    <a:extLst>
                      <a:ext uri="{FF2B5EF4-FFF2-40B4-BE49-F238E27FC236}">
                        <a16:creationId xmlns:a16="http://schemas.microsoft.com/office/drawing/2014/main" id="{80B73693-8093-E767-0904-7063893109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78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30" name="Freeform 72">
                    <a:extLst>
                      <a:ext uri="{FF2B5EF4-FFF2-40B4-BE49-F238E27FC236}">
                        <a16:creationId xmlns:a16="http://schemas.microsoft.com/office/drawing/2014/main" id="{307468D6-D253-AB2C-0773-2BAC8C2CB2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2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31" name="Freeform 73">
                    <a:extLst>
                      <a:ext uri="{FF2B5EF4-FFF2-40B4-BE49-F238E27FC236}">
                        <a16:creationId xmlns:a16="http://schemas.microsoft.com/office/drawing/2014/main" id="{651BC108-873C-B302-0236-7F125B44B5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6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32" name="Freeform 74">
                    <a:extLst>
                      <a:ext uri="{FF2B5EF4-FFF2-40B4-BE49-F238E27FC236}">
                        <a16:creationId xmlns:a16="http://schemas.microsoft.com/office/drawing/2014/main" id="{28B2A92D-236B-9366-5393-F1C8EA6BB1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7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33" name="Freeform 75">
                    <a:extLst>
                      <a:ext uri="{FF2B5EF4-FFF2-40B4-BE49-F238E27FC236}">
                        <a16:creationId xmlns:a16="http://schemas.microsoft.com/office/drawing/2014/main" id="{632DE9C9-5A24-B1D7-7E74-AE4535C327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64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34" name="Freeform 76">
                    <a:extLst>
                      <a:ext uri="{FF2B5EF4-FFF2-40B4-BE49-F238E27FC236}">
                        <a16:creationId xmlns:a16="http://schemas.microsoft.com/office/drawing/2014/main" id="{1FA60265-5DA0-1CA2-F295-A552632C6D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70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35" name="Freeform 77">
                    <a:extLst>
                      <a:ext uri="{FF2B5EF4-FFF2-40B4-BE49-F238E27FC236}">
                        <a16:creationId xmlns:a16="http://schemas.microsoft.com/office/drawing/2014/main" id="{2A7C480A-3925-C04B-B783-5D48DAA168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40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36" name="Freeform 78">
                    <a:extLst>
                      <a:ext uri="{FF2B5EF4-FFF2-40B4-BE49-F238E27FC236}">
                        <a16:creationId xmlns:a16="http://schemas.microsoft.com/office/drawing/2014/main" id="{F5066A23-5606-DF21-9FC9-4B889DBEE4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47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37" name="Freeform 79">
                    <a:extLst>
                      <a:ext uri="{FF2B5EF4-FFF2-40B4-BE49-F238E27FC236}">
                        <a16:creationId xmlns:a16="http://schemas.microsoft.com/office/drawing/2014/main" id="{9B1F5EC9-B1F6-1419-74E8-4217564332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76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38" name="Freeform 80">
                    <a:extLst>
                      <a:ext uri="{FF2B5EF4-FFF2-40B4-BE49-F238E27FC236}">
                        <a16:creationId xmlns:a16="http://schemas.microsoft.com/office/drawing/2014/main" id="{C3FC41D7-DE56-C3EF-B057-929A7FB622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8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39" name="Freeform 81">
                    <a:extLst>
                      <a:ext uri="{FF2B5EF4-FFF2-40B4-BE49-F238E27FC236}">
                        <a16:creationId xmlns:a16="http://schemas.microsoft.com/office/drawing/2014/main" id="{3EB295F2-AB9B-12FC-1F8B-B0CEFF95A7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7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40" name="Freeform 82">
                    <a:extLst>
                      <a:ext uri="{FF2B5EF4-FFF2-40B4-BE49-F238E27FC236}">
                        <a16:creationId xmlns:a16="http://schemas.microsoft.com/office/drawing/2014/main" id="{70AAC8C2-6A8E-4748-EC4D-756DAE5C1B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7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41" name="Freeform 83">
                    <a:extLst>
                      <a:ext uri="{FF2B5EF4-FFF2-40B4-BE49-F238E27FC236}">
                        <a16:creationId xmlns:a16="http://schemas.microsoft.com/office/drawing/2014/main" id="{FEA22A71-FEDB-6025-DCD7-091D67B120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69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42" name="Freeform 84">
                    <a:extLst>
                      <a:ext uri="{FF2B5EF4-FFF2-40B4-BE49-F238E27FC236}">
                        <a16:creationId xmlns:a16="http://schemas.microsoft.com/office/drawing/2014/main" id="{F64363F8-DBED-C669-4786-1009592E76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84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43" name="Freeform 85">
                    <a:extLst>
                      <a:ext uri="{FF2B5EF4-FFF2-40B4-BE49-F238E27FC236}">
                        <a16:creationId xmlns:a16="http://schemas.microsoft.com/office/drawing/2014/main" id="{6138709E-388E-EC5D-C5F4-DA856C4801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93" y="246"/>
                    <a:ext cx="438" cy="152"/>
                  </a:xfrm>
                  <a:custGeom>
                    <a:avLst/>
                    <a:gdLst>
                      <a:gd name="T0" fmla="*/ 73 w 438"/>
                      <a:gd name="T1" fmla="*/ 1 h 152"/>
                      <a:gd name="T2" fmla="*/ 438 w 438"/>
                      <a:gd name="T3" fmla="*/ 0 h 152"/>
                      <a:gd name="T4" fmla="*/ 416 w 438"/>
                      <a:gd name="T5" fmla="*/ 54 h 152"/>
                      <a:gd name="T6" fmla="*/ 397 w 438"/>
                      <a:gd name="T7" fmla="*/ 68 h 152"/>
                      <a:gd name="T8" fmla="*/ 392 w 438"/>
                      <a:gd name="T9" fmla="*/ 70 h 152"/>
                      <a:gd name="T10" fmla="*/ 375 w 438"/>
                      <a:gd name="T11" fmla="*/ 73 h 152"/>
                      <a:gd name="T12" fmla="*/ 361 w 438"/>
                      <a:gd name="T13" fmla="*/ 88 h 152"/>
                      <a:gd name="T14" fmla="*/ 362 w 438"/>
                      <a:gd name="T15" fmla="*/ 99 h 152"/>
                      <a:gd name="T16" fmla="*/ 364 w 438"/>
                      <a:gd name="T17" fmla="*/ 107 h 152"/>
                      <a:gd name="T18" fmla="*/ 366 w 438"/>
                      <a:gd name="T19" fmla="*/ 113 h 152"/>
                      <a:gd name="T20" fmla="*/ 362 w 438"/>
                      <a:gd name="T21" fmla="*/ 122 h 152"/>
                      <a:gd name="T22" fmla="*/ 351 w 438"/>
                      <a:gd name="T23" fmla="*/ 120 h 152"/>
                      <a:gd name="T24" fmla="*/ 342 w 438"/>
                      <a:gd name="T25" fmla="*/ 129 h 152"/>
                      <a:gd name="T26" fmla="*/ 347 w 438"/>
                      <a:gd name="T27" fmla="*/ 105 h 152"/>
                      <a:gd name="T28" fmla="*/ 338 w 438"/>
                      <a:gd name="T29" fmla="*/ 100 h 152"/>
                      <a:gd name="T30" fmla="*/ 344 w 438"/>
                      <a:gd name="T31" fmla="*/ 93 h 152"/>
                      <a:gd name="T32" fmla="*/ 342 w 438"/>
                      <a:gd name="T33" fmla="*/ 89 h 152"/>
                      <a:gd name="T34" fmla="*/ 320 w 438"/>
                      <a:gd name="T35" fmla="*/ 94 h 152"/>
                      <a:gd name="T36" fmla="*/ 317 w 438"/>
                      <a:gd name="T37" fmla="*/ 85 h 152"/>
                      <a:gd name="T38" fmla="*/ 297 w 438"/>
                      <a:gd name="T39" fmla="*/ 94 h 152"/>
                      <a:gd name="T40" fmla="*/ 320 w 438"/>
                      <a:gd name="T41" fmla="*/ 103 h 152"/>
                      <a:gd name="T42" fmla="*/ 305 w 438"/>
                      <a:gd name="T43" fmla="*/ 117 h 152"/>
                      <a:gd name="T44" fmla="*/ 311 w 438"/>
                      <a:gd name="T45" fmla="*/ 126 h 152"/>
                      <a:gd name="T46" fmla="*/ 315 w 438"/>
                      <a:gd name="T47" fmla="*/ 138 h 152"/>
                      <a:gd name="T48" fmla="*/ 309 w 438"/>
                      <a:gd name="T49" fmla="*/ 139 h 152"/>
                      <a:gd name="T50" fmla="*/ 314 w 438"/>
                      <a:gd name="T51" fmla="*/ 144 h 152"/>
                      <a:gd name="T52" fmla="*/ 307 w 438"/>
                      <a:gd name="T53" fmla="*/ 152 h 152"/>
                      <a:gd name="T54" fmla="*/ 0 w 438"/>
                      <a:gd name="T55" fmla="*/ 149 h 152"/>
                      <a:gd name="T56" fmla="*/ 73 w 438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8" h="152">
                        <a:moveTo>
                          <a:pt x="73" y="1"/>
                        </a:moveTo>
                        <a:lnTo>
                          <a:pt x="438" y="0"/>
                        </a:lnTo>
                        <a:cubicBezTo>
                          <a:pt x="432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44" name="Freeform 86">
                    <a:extLst>
                      <a:ext uri="{FF2B5EF4-FFF2-40B4-BE49-F238E27FC236}">
                        <a16:creationId xmlns:a16="http://schemas.microsoft.com/office/drawing/2014/main" id="{36B24D21-3155-1D9B-3094-BB45B87769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31" y="240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45" name="Freeform 87">
                    <a:extLst>
                      <a:ext uri="{FF2B5EF4-FFF2-40B4-BE49-F238E27FC236}">
                        <a16:creationId xmlns:a16="http://schemas.microsoft.com/office/drawing/2014/main" id="{C7A69C68-011D-1C20-8843-60BC2784D0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19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46" name="Freeform 88">
                    <a:extLst>
                      <a:ext uri="{FF2B5EF4-FFF2-40B4-BE49-F238E27FC236}">
                        <a16:creationId xmlns:a16="http://schemas.microsoft.com/office/drawing/2014/main" id="{20C2F36D-009B-DB93-1A98-225EAAC81A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6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47" name="Freeform 89">
                    <a:extLst>
                      <a:ext uri="{FF2B5EF4-FFF2-40B4-BE49-F238E27FC236}">
                        <a16:creationId xmlns:a16="http://schemas.microsoft.com/office/drawing/2014/main" id="{AFA2B1DB-FBC0-B7FE-809C-4DA8856311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09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48" name="Freeform 90">
                    <a:extLst>
                      <a:ext uri="{FF2B5EF4-FFF2-40B4-BE49-F238E27FC236}">
                        <a16:creationId xmlns:a16="http://schemas.microsoft.com/office/drawing/2014/main" id="{957E2E51-7647-7112-257B-3D610AD915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61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49" name="Freeform 91">
                    <a:extLst>
                      <a:ext uri="{FF2B5EF4-FFF2-40B4-BE49-F238E27FC236}">
                        <a16:creationId xmlns:a16="http://schemas.microsoft.com/office/drawing/2014/main" id="{83AE5C30-19E5-004B-924A-B76C2EE676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322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50" name="Freeform 92">
                    <a:extLst>
                      <a:ext uri="{FF2B5EF4-FFF2-40B4-BE49-F238E27FC236}">
                        <a16:creationId xmlns:a16="http://schemas.microsoft.com/office/drawing/2014/main" id="{3E5B7BEF-2D4F-8764-A96A-6E0285DB64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8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51" name="Freeform 93">
                    <a:extLst>
                      <a:ext uri="{FF2B5EF4-FFF2-40B4-BE49-F238E27FC236}">
                        <a16:creationId xmlns:a16="http://schemas.microsoft.com/office/drawing/2014/main" id="{FAB855F7-7B04-C7E7-DF01-0779CDCC8A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9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52" name="Freeform 94">
                    <a:extLst>
                      <a:ext uri="{FF2B5EF4-FFF2-40B4-BE49-F238E27FC236}">
                        <a16:creationId xmlns:a16="http://schemas.microsoft.com/office/drawing/2014/main" id="{AC0D8064-7183-2465-DBC7-40DA197B4F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09" y="315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53" name="Freeform 95">
                    <a:extLst>
                      <a:ext uri="{FF2B5EF4-FFF2-40B4-BE49-F238E27FC236}">
                        <a16:creationId xmlns:a16="http://schemas.microsoft.com/office/drawing/2014/main" id="{52187942-0BE0-E744-586C-54F2A0FC6E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77" y="448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54" name="Freeform 96">
                    <a:extLst>
                      <a:ext uri="{FF2B5EF4-FFF2-40B4-BE49-F238E27FC236}">
                        <a16:creationId xmlns:a16="http://schemas.microsoft.com/office/drawing/2014/main" id="{E66584FA-C7BF-D02D-7D84-350B452E0D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64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55" name="Freeform 97">
                    <a:extLst>
                      <a:ext uri="{FF2B5EF4-FFF2-40B4-BE49-F238E27FC236}">
                        <a16:creationId xmlns:a16="http://schemas.microsoft.com/office/drawing/2014/main" id="{F3D23181-4702-932B-6287-2368CCA936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55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56" name="Freeform 98">
                    <a:extLst>
                      <a:ext uri="{FF2B5EF4-FFF2-40B4-BE49-F238E27FC236}">
                        <a16:creationId xmlns:a16="http://schemas.microsoft.com/office/drawing/2014/main" id="{5EAA3C86-3562-7628-91E4-B9863C88D2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60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57" name="Freeform 99">
                    <a:extLst>
                      <a:ext uri="{FF2B5EF4-FFF2-40B4-BE49-F238E27FC236}">
                        <a16:creationId xmlns:a16="http://schemas.microsoft.com/office/drawing/2014/main" id="{ACE0F1CF-6E91-CB47-3D55-7398BF547E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62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58" name="Freeform 100">
                    <a:extLst>
                      <a:ext uri="{FF2B5EF4-FFF2-40B4-BE49-F238E27FC236}">
                        <a16:creationId xmlns:a16="http://schemas.microsoft.com/office/drawing/2014/main" id="{09371BE2-DE6D-7ACF-608F-137445E2CF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61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59" name="Freeform 101">
                    <a:extLst>
                      <a:ext uri="{FF2B5EF4-FFF2-40B4-BE49-F238E27FC236}">
                        <a16:creationId xmlns:a16="http://schemas.microsoft.com/office/drawing/2014/main" id="{26A58743-8730-C42F-5C8F-00AE95F7BA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81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60" name="Freeform 102">
                    <a:extLst>
                      <a:ext uri="{FF2B5EF4-FFF2-40B4-BE49-F238E27FC236}">
                        <a16:creationId xmlns:a16="http://schemas.microsoft.com/office/drawing/2014/main" id="{F6187ADD-81F8-8E73-205F-421A733837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66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61" name="Freeform 103">
                    <a:extLst>
                      <a:ext uri="{FF2B5EF4-FFF2-40B4-BE49-F238E27FC236}">
                        <a16:creationId xmlns:a16="http://schemas.microsoft.com/office/drawing/2014/main" id="{9FB16505-F1A4-D300-F94C-A2E6F6280B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28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62" name="Freeform 104">
                    <a:extLst>
                      <a:ext uri="{FF2B5EF4-FFF2-40B4-BE49-F238E27FC236}">
                        <a16:creationId xmlns:a16="http://schemas.microsoft.com/office/drawing/2014/main" id="{BE2AF89D-3B91-5ADE-5197-32B806DF23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83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63" name="Freeform 105">
                    <a:extLst>
                      <a:ext uri="{FF2B5EF4-FFF2-40B4-BE49-F238E27FC236}">
                        <a16:creationId xmlns:a16="http://schemas.microsoft.com/office/drawing/2014/main" id="{9944D0D8-4F90-21CE-8394-59AC39C486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36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5372" name="Group 106">
                <a:extLst>
                  <a:ext uri="{FF2B5EF4-FFF2-40B4-BE49-F238E27FC236}">
                    <a16:creationId xmlns:a16="http://schemas.microsoft.com/office/drawing/2014/main" id="{DEABAAB5-33B8-B31A-5711-EFD059DEEA8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8" y="111"/>
                <a:ext cx="4702" cy="418"/>
                <a:chOff x="798" y="255"/>
                <a:chExt cx="4702" cy="418"/>
              </a:xfrm>
            </p:grpSpPr>
            <p:sp>
              <p:nvSpPr>
                <p:cNvPr id="15399" name="Line 107">
                  <a:extLst>
                    <a:ext uri="{FF2B5EF4-FFF2-40B4-BE49-F238E27FC236}">
                      <a16:creationId xmlns:a16="http://schemas.microsoft.com/office/drawing/2014/main" id="{68C9D805-3299-EC7F-59B0-C284792EE9D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798" y="476"/>
                  <a:ext cx="4702" cy="0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400" name="Line 108">
                  <a:extLst>
                    <a:ext uri="{FF2B5EF4-FFF2-40B4-BE49-F238E27FC236}">
                      <a16:creationId xmlns:a16="http://schemas.microsoft.com/office/drawing/2014/main" id="{F0DF7642-FEC0-7BF7-5A2A-87234FDAED1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02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401" name="Line 109">
                  <a:extLst>
                    <a:ext uri="{FF2B5EF4-FFF2-40B4-BE49-F238E27FC236}">
                      <a16:creationId xmlns:a16="http://schemas.microsoft.com/office/drawing/2014/main" id="{AE32084C-0705-708E-A1A5-560498E8D92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25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402" name="Line 110">
                  <a:extLst>
                    <a:ext uri="{FF2B5EF4-FFF2-40B4-BE49-F238E27FC236}">
                      <a16:creationId xmlns:a16="http://schemas.microsoft.com/office/drawing/2014/main" id="{D2716B68-7668-94E3-B43D-DF5EF1FD1F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48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403" name="Line 111">
                  <a:extLst>
                    <a:ext uri="{FF2B5EF4-FFF2-40B4-BE49-F238E27FC236}">
                      <a16:creationId xmlns:a16="http://schemas.microsoft.com/office/drawing/2014/main" id="{CBC9B9BC-9435-F37B-88F1-144E920860B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71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404" name="Line 112">
                  <a:extLst>
                    <a:ext uri="{FF2B5EF4-FFF2-40B4-BE49-F238E27FC236}">
                      <a16:creationId xmlns:a16="http://schemas.microsoft.com/office/drawing/2014/main" id="{42283C81-618B-9D68-CA78-34F12EF0AE2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93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405" name="Line 113">
                  <a:extLst>
                    <a:ext uri="{FF2B5EF4-FFF2-40B4-BE49-F238E27FC236}">
                      <a16:creationId xmlns:a16="http://schemas.microsoft.com/office/drawing/2014/main" id="{1625787D-25AA-428D-FD2C-88B9486E84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16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406" name="Line 114">
                  <a:extLst>
                    <a:ext uri="{FF2B5EF4-FFF2-40B4-BE49-F238E27FC236}">
                      <a16:creationId xmlns:a16="http://schemas.microsoft.com/office/drawing/2014/main" id="{56765003-6881-EB56-EAFB-FF36BCFE6C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39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407" name="Line 115">
                  <a:extLst>
                    <a:ext uri="{FF2B5EF4-FFF2-40B4-BE49-F238E27FC236}">
                      <a16:creationId xmlns:a16="http://schemas.microsoft.com/office/drawing/2014/main" id="{20FE3D73-1DF1-2297-368C-396F7D8DFA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62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408" name="Line 116">
                  <a:extLst>
                    <a:ext uri="{FF2B5EF4-FFF2-40B4-BE49-F238E27FC236}">
                      <a16:creationId xmlns:a16="http://schemas.microsoft.com/office/drawing/2014/main" id="{1C192087-AC4A-F8AE-D9D4-E09E925F01B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85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409" name="Line 117">
                  <a:extLst>
                    <a:ext uri="{FF2B5EF4-FFF2-40B4-BE49-F238E27FC236}">
                      <a16:creationId xmlns:a16="http://schemas.microsoft.com/office/drawing/2014/main" id="{01A6107A-CF39-CE1C-73BC-E047A70ACDC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07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410" name="Line 118">
                  <a:extLst>
                    <a:ext uri="{FF2B5EF4-FFF2-40B4-BE49-F238E27FC236}">
                      <a16:creationId xmlns:a16="http://schemas.microsoft.com/office/drawing/2014/main" id="{EF99D7D4-78BE-A30F-78C8-59341FE6FE2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30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411" name="Line 119">
                  <a:extLst>
                    <a:ext uri="{FF2B5EF4-FFF2-40B4-BE49-F238E27FC236}">
                      <a16:creationId xmlns:a16="http://schemas.microsoft.com/office/drawing/2014/main" id="{4546BB76-F5C7-A0A3-45E3-6F951617BD5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53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412" name="Line 120">
                  <a:extLst>
                    <a:ext uri="{FF2B5EF4-FFF2-40B4-BE49-F238E27FC236}">
                      <a16:creationId xmlns:a16="http://schemas.microsoft.com/office/drawing/2014/main" id="{59449F8F-B1A2-57F7-BE1E-5902D4529CC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76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413" name="Line 121">
                  <a:extLst>
                    <a:ext uri="{FF2B5EF4-FFF2-40B4-BE49-F238E27FC236}">
                      <a16:creationId xmlns:a16="http://schemas.microsoft.com/office/drawing/2014/main" id="{84D72C4E-D87F-D068-EEF5-F0AED5220B4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99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414" name="Line 122">
                  <a:extLst>
                    <a:ext uri="{FF2B5EF4-FFF2-40B4-BE49-F238E27FC236}">
                      <a16:creationId xmlns:a16="http://schemas.microsoft.com/office/drawing/2014/main" id="{4125252F-141B-5D14-EBB0-F64BABF73D1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21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415" name="Line 123">
                  <a:extLst>
                    <a:ext uri="{FF2B5EF4-FFF2-40B4-BE49-F238E27FC236}">
                      <a16:creationId xmlns:a16="http://schemas.microsoft.com/office/drawing/2014/main" id="{491BE79A-F0D1-5C6E-9F46-8BA77AA337E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44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416" name="Line 124">
                  <a:extLst>
                    <a:ext uri="{FF2B5EF4-FFF2-40B4-BE49-F238E27FC236}">
                      <a16:creationId xmlns:a16="http://schemas.microsoft.com/office/drawing/2014/main" id="{B96EC270-281D-B550-B237-76C7E74BAA0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67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417" name="Line 125">
                  <a:extLst>
                    <a:ext uri="{FF2B5EF4-FFF2-40B4-BE49-F238E27FC236}">
                      <a16:creationId xmlns:a16="http://schemas.microsoft.com/office/drawing/2014/main" id="{40354114-25F2-6825-774E-7EEB6A057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90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418" name="Line 126">
                  <a:extLst>
                    <a:ext uri="{FF2B5EF4-FFF2-40B4-BE49-F238E27FC236}">
                      <a16:creationId xmlns:a16="http://schemas.microsoft.com/office/drawing/2014/main" id="{D98735FE-3DD1-E06E-CD0B-9F2A1D69826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13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419" name="Line 127">
                  <a:extLst>
                    <a:ext uri="{FF2B5EF4-FFF2-40B4-BE49-F238E27FC236}">
                      <a16:creationId xmlns:a16="http://schemas.microsoft.com/office/drawing/2014/main" id="{5E0A6682-936F-F5D4-2BC2-41DB4761C9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35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5373" name="Group 128">
                <a:extLst>
                  <a:ext uri="{FF2B5EF4-FFF2-40B4-BE49-F238E27FC236}">
                    <a16:creationId xmlns:a16="http://schemas.microsoft.com/office/drawing/2014/main" id="{DB63920E-B4CB-2BCF-A7CD-6BF027208C9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08" y="109"/>
                <a:ext cx="3694" cy="423"/>
                <a:chOff x="1034" y="245"/>
                <a:chExt cx="3694" cy="423"/>
              </a:xfrm>
            </p:grpSpPr>
            <p:sp>
              <p:nvSpPr>
                <p:cNvPr id="15374" name="Line 129">
                  <a:extLst>
                    <a:ext uri="{FF2B5EF4-FFF2-40B4-BE49-F238E27FC236}">
                      <a16:creationId xmlns:a16="http://schemas.microsoft.com/office/drawing/2014/main" id="{142DE791-D8A8-28B7-8DCC-05B73A1EEBD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676" y="246"/>
                  <a:ext cx="0" cy="14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375" name="Line 130">
                  <a:extLst>
                    <a:ext uri="{FF2B5EF4-FFF2-40B4-BE49-F238E27FC236}">
                      <a16:creationId xmlns:a16="http://schemas.microsoft.com/office/drawing/2014/main" id="{DC183910-DDB2-00C7-F79F-F9590F73B64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798" y="468"/>
                  <a:ext cx="7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376" name="Line 131">
                  <a:extLst>
                    <a:ext uri="{FF2B5EF4-FFF2-40B4-BE49-F238E27FC236}">
                      <a16:creationId xmlns:a16="http://schemas.microsoft.com/office/drawing/2014/main" id="{FA76999D-2275-0A8A-D31C-71D08DB1A70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904" y="486"/>
                  <a:ext cx="0" cy="2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377" name="Line 132">
                  <a:extLst>
                    <a:ext uri="{FF2B5EF4-FFF2-40B4-BE49-F238E27FC236}">
                      <a16:creationId xmlns:a16="http://schemas.microsoft.com/office/drawing/2014/main" id="{09A77BF2-A567-CE5B-55E1-2CB7A4EF134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132" y="586"/>
                  <a:ext cx="0" cy="79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378" name="Line 133">
                  <a:extLst>
                    <a:ext uri="{FF2B5EF4-FFF2-40B4-BE49-F238E27FC236}">
                      <a16:creationId xmlns:a16="http://schemas.microsoft.com/office/drawing/2014/main" id="{973E00A8-463E-E197-7E0D-760F80E11AB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816" y="358"/>
                  <a:ext cx="0" cy="18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379" name="Line 134">
                  <a:extLst>
                    <a:ext uri="{FF2B5EF4-FFF2-40B4-BE49-F238E27FC236}">
                      <a16:creationId xmlns:a16="http://schemas.microsoft.com/office/drawing/2014/main" id="{929B9633-B093-D25C-CC95-D84499F7FBD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722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380" name="Line 135">
                  <a:extLst>
                    <a:ext uri="{FF2B5EF4-FFF2-40B4-BE49-F238E27FC236}">
                      <a16:creationId xmlns:a16="http://schemas.microsoft.com/office/drawing/2014/main" id="{B8E82D00-20A8-9652-C0BF-A6EC413AE05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44" y="372"/>
                  <a:ext cx="0" cy="29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381" name="Line 136">
                  <a:extLst>
                    <a:ext uri="{FF2B5EF4-FFF2-40B4-BE49-F238E27FC236}">
                      <a16:creationId xmlns:a16="http://schemas.microsoft.com/office/drawing/2014/main" id="{6E183EAD-38EB-207C-C664-E7377326713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046" y="248"/>
                  <a:ext cx="0" cy="5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382" name="Line 137">
                  <a:extLst>
                    <a:ext uri="{FF2B5EF4-FFF2-40B4-BE49-F238E27FC236}">
                      <a16:creationId xmlns:a16="http://schemas.microsoft.com/office/drawing/2014/main" id="{5EE89B86-4271-2DBE-B849-67792E0D0EE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272" y="246"/>
                  <a:ext cx="0" cy="18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383" name="Line 138">
                  <a:extLst>
                    <a:ext uri="{FF2B5EF4-FFF2-40B4-BE49-F238E27FC236}">
                      <a16:creationId xmlns:a16="http://schemas.microsoft.com/office/drawing/2014/main" id="{CEC72350-046C-B158-04DE-ADB00B3377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422" y="468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384" name="Line 139">
                  <a:extLst>
                    <a:ext uri="{FF2B5EF4-FFF2-40B4-BE49-F238E27FC236}">
                      <a16:creationId xmlns:a16="http://schemas.microsoft.com/office/drawing/2014/main" id="{20042CF5-A7CB-7399-202B-CB05FE4FCC9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290" y="468"/>
                  <a:ext cx="6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385" name="Line 140">
                  <a:extLst>
                    <a:ext uri="{FF2B5EF4-FFF2-40B4-BE49-F238E27FC236}">
                      <a16:creationId xmlns:a16="http://schemas.microsoft.com/office/drawing/2014/main" id="{952209F6-1257-9AE9-1D19-8B278372A3F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500" y="246"/>
                  <a:ext cx="0" cy="27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386" name="Line 141">
                  <a:extLst>
                    <a:ext uri="{FF2B5EF4-FFF2-40B4-BE49-F238E27FC236}">
                      <a16:creationId xmlns:a16="http://schemas.microsoft.com/office/drawing/2014/main" id="{F2C82116-80F6-5507-2477-A3A840FC903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728" y="606"/>
                  <a:ext cx="0" cy="3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387" name="Line 142">
                  <a:extLst>
                    <a:ext uri="{FF2B5EF4-FFF2-40B4-BE49-F238E27FC236}">
                      <a16:creationId xmlns:a16="http://schemas.microsoft.com/office/drawing/2014/main" id="{DD1DECD6-1BB5-79A9-CFC8-B15C146944B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992" y="250"/>
                  <a:ext cx="0" cy="6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388" name="Line 143">
                  <a:extLst>
                    <a:ext uri="{FF2B5EF4-FFF2-40B4-BE49-F238E27FC236}">
                      <a16:creationId xmlns:a16="http://schemas.microsoft.com/office/drawing/2014/main" id="{9D28C0B8-5B51-35A3-5CD5-14A8032B6A6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764" y="247"/>
                  <a:ext cx="0" cy="33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389" name="Line 144">
                  <a:extLst>
                    <a:ext uri="{FF2B5EF4-FFF2-40B4-BE49-F238E27FC236}">
                      <a16:creationId xmlns:a16="http://schemas.microsoft.com/office/drawing/2014/main" id="{2C7C837D-52D3-152A-114A-E5A6A5DB3A1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738" y="468"/>
                  <a:ext cx="6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390" name="Line 145">
                  <a:extLst>
                    <a:ext uri="{FF2B5EF4-FFF2-40B4-BE49-F238E27FC236}">
                      <a16:creationId xmlns:a16="http://schemas.microsoft.com/office/drawing/2014/main" id="{A6A8C494-D66F-6369-FA8F-4C878ADC2F6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604" y="468"/>
                  <a:ext cx="6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391" name="Line 146">
                  <a:extLst>
                    <a:ext uri="{FF2B5EF4-FFF2-40B4-BE49-F238E27FC236}">
                      <a16:creationId xmlns:a16="http://schemas.microsoft.com/office/drawing/2014/main" id="{D20E42F1-C42F-02E2-C05E-2EAE949E1A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404" y="468"/>
                  <a:ext cx="8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392" name="Line 147">
                  <a:extLst>
                    <a:ext uri="{FF2B5EF4-FFF2-40B4-BE49-F238E27FC236}">
                      <a16:creationId xmlns:a16="http://schemas.microsoft.com/office/drawing/2014/main" id="{243D4714-C2F1-4311-A25B-AF194996CD0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34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393" name="Line 148">
                  <a:extLst>
                    <a:ext uri="{FF2B5EF4-FFF2-40B4-BE49-F238E27FC236}">
                      <a16:creationId xmlns:a16="http://schemas.microsoft.com/office/drawing/2014/main" id="{F751B97C-DC1A-6CD4-F031-B540F51B377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306" y="370"/>
                  <a:ext cx="0" cy="29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394" name="Line 149">
                  <a:extLst>
                    <a:ext uri="{FF2B5EF4-FFF2-40B4-BE49-F238E27FC236}">
                      <a16:creationId xmlns:a16="http://schemas.microsoft.com/office/drawing/2014/main" id="{FDEC7FCA-6C47-A758-5309-C4D43332AC8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80" y="388"/>
                  <a:ext cx="0" cy="15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395" name="Line 150">
                  <a:extLst>
                    <a:ext uri="{FF2B5EF4-FFF2-40B4-BE49-F238E27FC236}">
                      <a16:creationId xmlns:a16="http://schemas.microsoft.com/office/drawing/2014/main" id="{0B99082F-D578-B986-395B-1FD073434D5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 flipV="1">
                  <a:off x="1308" y="245"/>
                  <a:ext cx="0" cy="2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396" name="Line 151">
                  <a:extLst>
                    <a:ext uri="{FF2B5EF4-FFF2-40B4-BE49-F238E27FC236}">
                      <a16:creationId xmlns:a16="http://schemas.microsoft.com/office/drawing/2014/main" id="{F5BEE2A2-7347-62CE-2B3E-C05BD1A358C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536" y="31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397" name="Line 152">
                  <a:extLst>
                    <a:ext uri="{FF2B5EF4-FFF2-40B4-BE49-F238E27FC236}">
                      <a16:creationId xmlns:a16="http://schemas.microsoft.com/office/drawing/2014/main" id="{AE5BD227-1E8E-6D9C-5FCF-7608A51B8C8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1536" y="247"/>
                  <a:ext cx="0" cy="2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398" name="Line 153">
                  <a:extLst>
                    <a:ext uri="{FF2B5EF4-FFF2-40B4-BE49-F238E27FC236}">
                      <a16:creationId xmlns:a16="http://schemas.microsoft.com/office/drawing/2014/main" id="{67D1A471-E6C1-E7DB-0E3F-F56A7388AAE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95" y="467"/>
                  <a:ext cx="8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pic>
          <p:nvPicPr>
            <p:cNvPr id="15369" name="Picture 154" descr="earth">
              <a:extLst>
                <a:ext uri="{FF2B5EF4-FFF2-40B4-BE49-F238E27FC236}">
                  <a16:creationId xmlns:a16="http://schemas.microsoft.com/office/drawing/2014/main" id="{ACADE2DF-D678-BCF6-F53A-D7E3A34578D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" y="55"/>
              <a:ext cx="562" cy="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5363" name="Picture 155" descr="http://www.createdesignsolutions.com/images/spinning_globe.gif">
            <a:extLst>
              <a:ext uri="{FF2B5EF4-FFF2-40B4-BE49-F238E27FC236}">
                <a16:creationId xmlns:a16="http://schemas.microsoft.com/office/drawing/2014/main" id="{39AE4851-5717-93DD-E015-927BB6A1B6AF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413" y="44450"/>
            <a:ext cx="8636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046" name="Text Box 158">
            <a:extLst>
              <a:ext uri="{FF2B5EF4-FFF2-40B4-BE49-F238E27FC236}">
                <a16:creationId xmlns:a16="http://schemas.microsoft.com/office/drawing/2014/main" id="{06D5A89F-403A-AA7F-389E-17C77C953B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24075" y="1544638"/>
            <a:ext cx="4537075" cy="731837"/>
          </a:xfrm>
          <a:prstGeom prst="rect">
            <a:avLst/>
          </a:prstGeom>
          <a:noFill/>
          <a:ln>
            <a:noFill/>
          </a:ln>
          <a:effectLst>
            <a:outerShdw dist="45791" dir="2021404" algn="ctr" rotWithShape="0">
              <a:schemeClr val="folHlink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fr-FR" sz="4200" b="1">
                <a:solidFill>
                  <a:srgbClr val="0000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Il pleut.</a:t>
            </a:r>
          </a:p>
        </p:txBody>
      </p:sp>
      <p:pic>
        <p:nvPicPr>
          <p:cNvPr id="38052" name="Picture 164" descr="http://www.clipartpal.com/_thumbs/pd/weather/rain_cloud_BW.png">
            <a:extLst>
              <a:ext uri="{FF2B5EF4-FFF2-40B4-BE49-F238E27FC236}">
                <a16:creationId xmlns:a16="http://schemas.microsoft.com/office/drawing/2014/main" id="{6B97718A-55B3-C366-33BF-6CE58BE018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4899" y="1296065"/>
            <a:ext cx="1274763" cy="11836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521" name="Picture 161" descr="Rainy days ahead, KNEWS">
            <a:extLst>
              <a:ext uri="{FF2B5EF4-FFF2-40B4-BE49-F238E27FC236}">
                <a16:creationId xmlns:a16="http://schemas.microsoft.com/office/drawing/2014/main" id="{3EF633AD-099C-5C29-2AB9-4324B12F3A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6401" y="2579281"/>
            <a:ext cx="7131198" cy="42787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86" name="Group 2">
            <a:extLst>
              <a:ext uri="{FF2B5EF4-FFF2-40B4-BE49-F238E27FC236}">
                <a16:creationId xmlns:a16="http://schemas.microsoft.com/office/drawing/2014/main" id="{A4FDD193-F01D-FD04-8C12-DDBF3F2E423A}"/>
              </a:ext>
            </a:extLst>
          </p:cNvPr>
          <p:cNvGrpSpPr>
            <a:grpSpLocks/>
          </p:cNvGrpSpPr>
          <p:nvPr/>
        </p:nvGrpSpPr>
        <p:grpSpPr bwMode="auto">
          <a:xfrm>
            <a:off x="261938" y="87313"/>
            <a:ext cx="8488362" cy="831850"/>
            <a:chOff x="165" y="55"/>
            <a:chExt cx="5347" cy="524"/>
          </a:xfrm>
        </p:grpSpPr>
        <p:grpSp>
          <p:nvGrpSpPr>
            <p:cNvPr id="16392" name="Group 3">
              <a:extLst>
                <a:ext uri="{FF2B5EF4-FFF2-40B4-BE49-F238E27FC236}">
                  <a16:creationId xmlns:a16="http://schemas.microsoft.com/office/drawing/2014/main" id="{E34E272A-26FE-43BE-0E78-EC399F72E0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4" y="104"/>
              <a:ext cx="4848" cy="432"/>
              <a:chOff x="664" y="104"/>
              <a:chExt cx="4848" cy="432"/>
            </a:xfrm>
          </p:grpSpPr>
          <p:sp>
            <p:nvSpPr>
              <p:cNvPr id="16394" name="Freeform 4">
                <a:extLst>
                  <a:ext uri="{FF2B5EF4-FFF2-40B4-BE49-F238E27FC236}">
                    <a16:creationId xmlns:a16="http://schemas.microsoft.com/office/drawing/2014/main" id="{F3701725-4929-42F4-C4F8-C29C2C00758C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664" y="104"/>
                <a:ext cx="4848" cy="432"/>
              </a:xfrm>
              <a:custGeom>
                <a:avLst/>
                <a:gdLst>
                  <a:gd name="T0" fmla="*/ 4848 w 4848"/>
                  <a:gd name="T1" fmla="*/ 48 h 432"/>
                  <a:gd name="T2" fmla="*/ 4848 w 4848"/>
                  <a:gd name="T3" fmla="*/ 432 h 432"/>
                  <a:gd name="T4" fmla="*/ 0 w 4848"/>
                  <a:gd name="T5" fmla="*/ 432 h 432"/>
                  <a:gd name="T6" fmla="*/ 0 w 4848"/>
                  <a:gd name="T7" fmla="*/ 0 h 432"/>
                  <a:gd name="T8" fmla="*/ 4848 w 4848"/>
                  <a:gd name="T9" fmla="*/ 0 h 432"/>
                  <a:gd name="T10" fmla="*/ 4848 w 4848"/>
                  <a:gd name="T11" fmla="*/ 48 h 4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48" h="432">
                    <a:moveTo>
                      <a:pt x="4848" y="48"/>
                    </a:moveTo>
                    <a:lnTo>
                      <a:pt x="4848" y="432"/>
                    </a:lnTo>
                    <a:cubicBezTo>
                      <a:pt x="4848" y="432"/>
                      <a:pt x="2424" y="432"/>
                      <a:pt x="0" y="432"/>
                    </a:cubicBezTo>
                    <a:cubicBezTo>
                      <a:pt x="161" y="345"/>
                      <a:pt x="169" y="61"/>
                      <a:pt x="0" y="0"/>
                    </a:cubicBezTo>
                    <a:cubicBezTo>
                      <a:pt x="2424" y="0"/>
                      <a:pt x="4848" y="0"/>
                      <a:pt x="4848" y="0"/>
                    </a:cubicBezTo>
                    <a:lnTo>
                      <a:pt x="4848" y="48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6395" name="Group 5">
                <a:extLst>
                  <a:ext uri="{FF2B5EF4-FFF2-40B4-BE49-F238E27FC236}">
                    <a16:creationId xmlns:a16="http://schemas.microsoft.com/office/drawing/2014/main" id="{A509C35F-626E-CB8A-91DC-5DE0E4CAECC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95" y="104"/>
                <a:ext cx="3827" cy="429"/>
                <a:chOff x="1021" y="240"/>
                <a:chExt cx="3827" cy="429"/>
              </a:xfrm>
            </p:grpSpPr>
            <p:grpSp>
              <p:nvGrpSpPr>
                <p:cNvPr id="16444" name="Group 6">
                  <a:extLst>
                    <a:ext uri="{FF2B5EF4-FFF2-40B4-BE49-F238E27FC236}">
                      <a16:creationId xmlns:a16="http://schemas.microsoft.com/office/drawing/2014/main" id="{24FB6D6D-DDA0-F4BD-6920-CF25815BF5A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21" y="241"/>
                  <a:ext cx="2208" cy="427"/>
                  <a:chOff x="1021" y="241"/>
                  <a:chExt cx="2208" cy="427"/>
                </a:xfrm>
              </p:grpSpPr>
              <p:sp>
                <p:nvSpPr>
                  <p:cNvPr id="16488" name="Freeform 7">
                    <a:extLst>
                      <a:ext uri="{FF2B5EF4-FFF2-40B4-BE49-F238E27FC236}">
                        <a16:creationId xmlns:a16="http://schemas.microsoft.com/office/drawing/2014/main" id="{734CF9E1-2724-5F3A-85C2-4F02FB351C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257" y="633"/>
                    <a:ext cx="7" cy="8"/>
                  </a:xfrm>
                  <a:custGeom>
                    <a:avLst/>
                    <a:gdLst>
                      <a:gd name="T0" fmla="*/ 0 w 15"/>
                      <a:gd name="T1" fmla="*/ 0 h 23"/>
                      <a:gd name="T2" fmla="*/ 0 w 15"/>
                      <a:gd name="T3" fmla="*/ 0 h 23"/>
                      <a:gd name="T4" fmla="*/ 0 w 15"/>
                      <a:gd name="T5" fmla="*/ 0 h 23"/>
                      <a:gd name="T6" fmla="*/ 0 w 15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15" h="23">
                        <a:moveTo>
                          <a:pt x="5" y="11"/>
                        </a:moveTo>
                        <a:cubicBezTo>
                          <a:pt x="2" y="1"/>
                          <a:pt x="7" y="0"/>
                          <a:pt x="15" y="5"/>
                        </a:cubicBezTo>
                        <a:cubicBezTo>
                          <a:pt x="14" y="9"/>
                          <a:pt x="15" y="13"/>
                          <a:pt x="13" y="17"/>
                        </a:cubicBezTo>
                        <a:cubicBezTo>
                          <a:pt x="9" y="23"/>
                          <a:pt x="0" y="16"/>
                          <a:pt x="5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489" name="Freeform 8">
                    <a:extLst>
                      <a:ext uri="{FF2B5EF4-FFF2-40B4-BE49-F238E27FC236}">
                        <a16:creationId xmlns:a16="http://schemas.microsoft.com/office/drawing/2014/main" id="{1DF4491E-CA41-AFE7-99D2-51AF985006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32" y="660"/>
                    <a:ext cx="9" cy="8"/>
                  </a:xfrm>
                  <a:custGeom>
                    <a:avLst/>
                    <a:gdLst>
                      <a:gd name="T0" fmla="*/ 0 w 20"/>
                      <a:gd name="T1" fmla="*/ 0 h 23"/>
                      <a:gd name="T2" fmla="*/ 0 w 20"/>
                      <a:gd name="T3" fmla="*/ 0 h 23"/>
                      <a:gd name="T4" fmla="*/ 0 w 20"/>
                      <a:gd name="T5" fmla="*/ 0 h 23"/>
                      <a:gd name="T6" fmla="*/ 0 w 20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23">
                        <a:moveTo>
                          <a:pt x="3" y="13"/>
                        </a:moveTo>
                        <a:cubicBezTo>
                          <a:pt x="0" y="5"/>
                          <a:pt x="2" y="0"/>
                          <a:pt x="11" y="3"/>
                        </a:cubicBezTo>
                        <a:cubicBezTo>
                          <a:pt x="16" y="10"/>
                          <a:pt x="20" y="23"/>
                          <a:pt x="7" y="19"/>
                        </a:cubicBezTo>
                        <a:cubicBezTo>
                          <a:pt x="6" y="17"/>
                          <a:pt x="3" y="13"/>
                          <a:pt x="3" y="1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490" name="Freeform 9">
                    <a:extLst>
                      <a:ext uri="{FF2B5EF4-FFF2-40B4-BE49-F238E27FC236}">
                        <a16:creationId xmlns:a16="http://schemas.microsoft.com/office/drawing/2014/main" id="{6DAD45E8-B6DA-4A18-52A1-B4A3BB878D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20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491" name="Freeform 10">
                    <a:extLst>
                      <a:ext uri="{FF2B5EF4-FFF2-40B4-BE49-F238E27FC236}">
                        <a16:creationId xmlns:a16="http://schemas.microsoft.com/office/drawing/2014/main" id="{9C678812-1BC8-93B0-7184-C3C05B610C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7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492" name="Freeform 11">
                    <a:extLst>
                      <a:ext uri="{FF2B5EF4-FFF2-40B4-BE49-F238E27FC236}">
                        <a16:creationId xmlns:a16="http://schemas.microsoft.com/office/drawing/2014/main" id="{73687071-CD84-3FD6-658C-EE15F4C63B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21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493" name="Freeform 12">
                    <a:extLst>
                      <a:ext uri="{FF2B5EF4-FFF2-40B4-BE49-F238E27FC236}">
                        <a16:creationId xmlns:a16="http://schemas.microsoft.com/office/drawing/2014/main" id="{008B5696-815C-C33B-1C51-26E97104A6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494" name="Freeform 13">
                    <a:extLst>
                      <a:ext uri="{FF2B5EF4-FFF2-40B4-BE49-F238E27FC236}">
                        <a16:creationId xmlns:a16="http://schemas.microsoft.com/office/drawing/2014/main" id="{8B76FD76-B304-C4CA-4CEB-E2ED718692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735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495" name="Freeform 14">
                    <a:extLst>
                      <a:ext uri="{FF2B5EF4-FFF2-40B4-BE49-F238E27FC236}">
                        <a16:creationId xmlns:a16="http://schemas.microsoft.com/office/drawing/2014/main" id="{E5153F6F-031F-91E4-D020-46A7776C13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27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496" name="Freeform 15">
                    <a:extLst>
                      <a:ext uri="{FF2B5EF4-FFF2-40B4-BE49-F238E27FC236}">
                        <a16:creationId xmlns:a16="http://schemas.microsoft.com/office/drawing/2014/main" id="{610ABCAE-479D-A0FB-CA74-EBB201625B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497" name="Freeform 16">
                    <a:extLst>
                      <a:ext uri="{FF2B5EF4-FFF2-40B4-BE49-F238E27FC236}">
                        <a16:creationId xmlns:a16="http://schemas.microsoft.com/office/drawing/2014/main" id="{CB51933A-E3C1-1B93-E424-89EB808CCF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0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498" name="Freeform 17">
                    <a:extLst>
                      <a:ext uri="{FF2B5EF4-FFF2-40B4-BE49-F238E27FC236}">
                        <a16:creationId xmlns:a16="http://schemas.microsoft.com/office/drawing/2014/main" id="{39AFF033-009D-475B-6983-64F4A9FA34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4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499" name="Freeform 18">
                    <a:extLst>
                      <a:ext uri="{FF2B5EF4-FFF2-40B4-BE49-F238E27FC236}">
                        <a16:creationId xmlns:a16="http://schemas.microsoft.com/office/drawing/2014/main" id="{71D41B73-1920-A15A-DC75-8146BD8212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8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500" name="Freeform 19">
                    <a:extLst>
                      <a:ext uri="{FF2B5EF4-FFF2-40B4-BE49-F238E27FC236}">
                        <a16:creationId xmlns:a16="http://schemas.microsoft.com/office/drawing/2014/main" id="{9A9BA0F6-25E4-060E-A6CB-CC0CE9B20D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9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501" name="Freeform 20">
                    <a:extLst>
                      <a:ext uri="{FF2B5EF4-FFF2-40B4-BE49-F238E27FC236}">
                        <a16:creationId xmlns:a16="http://schemas.microsoft.com/office/drawing/2014/main" id="{D20FC381-AD8E-AD0D-7D01-C602932FAB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76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502" name="Freeform 21">
                    <a:extLst>
                      <a:ext uri="{FF2B5EF4-FFF2-40B4-BE49-F238E27FC236}">
                        <a16:creationId xmlns:a16="http://schemas.microsoft.com/office/drawing/2014/main" id="{E391BFAC-A7B7-F56F-9EFD-3AA505F477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82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503" name="Freeform 22">
                    <a:extLst>
                      <a:ext uri="{FF2B5EF4-FFF2-40B4-BE49-F238E27FC236}">
                        <a16:creationId xmlns:a16="http://schemas.microsoft.com/office/drawing/2014/main" id="{3FE4BD8A-DFBE-40BA-BCDA-BDEA8DC0AC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52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504" name="Freeform 23">
                    <a:extLst>
                      <a:ext uri="{FF2B5EF4-FFF2-40B4-BE49-F238E27FC236}">
                        <a16:creationId xmlns:a16="http://schemas.microsoft.com/office/drawing/2014/main" id="{9472409D-45E0-4015-3652-14168CB594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94" y="584"/>
                    <a:ext cx="11" cy="8"/>
                  </a:xfrm>
                  <a:custGeom>
                    <a:avLst/>
                    <a:gdLst>
                      <a:gd name="T0" fmla="*/ 0 w 26"/>
                      <a:gd name="T1" fmla="*/ 0 h 22"/>
                      <a:gd name="T2" fmla="*/ 0 w 26"/>
                      <a:gd name="T3" fmla="*/ 0 h 22"/>
                      <a:gd name="T4" fmla="*/ 0 w 26"/>
                      <a:gd name="T5" fmla="*/ 0 h 22"/>
                      <a:gd name="T6" fmla="*/ 0 w 26"/>
                      <a:gd name="T7" fmla="*/ 0 h 2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6" h="22">
                        <a:moveTo>
                          <a:pt x="8" y="14"/>
                        </a:moveTo>
                        <a:cubicBezTo>
                          <a:pt x="5" y="6"/>
                          <a:pt x="5" y="3"/>
                          <a:pt x="14" y="0"/>
                        </a:cubicBezTo>
                        <a:cubicBezTo>
                          <a:pt x="26" y="4"/>
                          <a:pt x="23" y="16"/>
                          <a:pt x="14" y="22"/>
                        </a:cubicBezTo>
                        <a:cubicBezTo>
                          <a:pt x="0" y="17"/>
                          <a:pt x="13" y="3"/>
                          <a:pt x="8" y="1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505" name="Freeform 24">
                    <a:extLst>
                      <a:ext uri="{FF2B5EF4-FFF2-40B4-BE49-F238E27FC236}">
                        <a16:creationId xmlns:a16="http://schemas.microsoft.com/office/drawing/2014/main" id="{9861BFF0-911F-7EEF-F099-7E2583DF1D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59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506" name="Freeform 25">
                    <a:extLst>
                      <a:ext uri="{FF2B5EF4-FFF2-40B4-BE49-F238E27FC236}">
                        <a16:creationId xmlns:a16="http://schemas.microsoft.com/office/drawing/2014/main" id="{C3FE3300-262A-6351-CADC-ED993CAFF7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88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507" name="Freeform 26">
                    <a:extLst>
                      <a:ext uri="{FF2B5EF4-FFF2-40B4-BE49-F238E27FC236}">
                        <a16:creationId xmlns:a16="http://schemas.microsoft.com/office/drawing/2014/main" id="{6DC26C61-38F9-F986-5F35-398B76E8F0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10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508" name="Freeform 27">
                    <a:extLst>
                      <a:ext uri="{FF2B5EF4-FFF2-40B4-BE49-F238E27FC236}">
                        <a16:creationId xmlns:a16="http://schemas.microsoft.com/office/drawing/2014/main" id="{3A547ECB-75D5-C3E1-5D38-F28150EE99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9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509" name="Freeform 28">
                    <a:extLst>
                      <a:ext uri="{FF2B5EF4-FFF2-40B4-BE49-F238E27FC236}">
                        <a16:creationId xmlns:a16="http://schemas.microsoft.com/office/drawing/2014/main" id="{1D793B5A-5CE3-4A6B-B571-3618BACD66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9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510" name="Freeform 29">
                    <a:extLst>
                      <a:ext uri="{FF2B5EF4-FFF2-40B4-BE49-F238E27FC236}">
                        <a16:creationId xmlns:a16="http://schemas.microsoft.com/office/drawing/2014/main" id="{A7300B3D-C3B9-B61C-857D-ED17434821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81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511" name="Freeform 30">
                    <a:extLst>
                      <a:ext uri="{FF2B5EF4-FFF2-40B4-BE49-F238E27FC236}">
                        <a16:creationId xmlns:a16="http://schemas.microsoft.com/office/drawing/2014/main" id="{94DCADF6-ED9E-E07D-4EAC-EA5543E621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30" y="489"/>
                    <a:ext cx="299" cy="179"/>
                  </a:xfrm>
                  <a:custGeom>
                    <a:avLst/>
                    <a:gdLst>
                      <a:gd name="T0" fmla="*/ 1 w 471"/>
                      <a:gd name="T1" fmla="*/ 1 h 281"/>
                      <a:gd name="T2" fmla="*/ 1 w 471"/>
                      <a:gd name="T3" fmla="*/ 1 h 281"/>
                      <a:gd name="T4" fmla="*/ 1 w 471"/>
                      <a:gd name="T5" fmla="*/ 1 h 281"/>
                      <a:gd name="T6" fmla="*/ 1 w 471"/>
                      <a:gd name="T7" fmla="*/ 1 h 281"/>
                      <a:gd name="T8" fmla="*/ 1 w 471"/>
                      <a:gd name="T9" fmla="*/ 1 h 281"/>
                      <a:gd name="T10" fmla="*/ 0 w 471"/>
                      <a:gd name="T11" fmla="*/ 1 h 281"/>
                      <a:gd name="T12" fmla="*/ 1 w 471"/>
                      <a:gd name="T13" fmla="*/ 1 h 281"/>
                      <a:gd name="T14" fmla="*/ 1 w 471"/>
                      <a:gd name="T15" fmla="*/ 1 h 281"/>
                      <a:gd name="T16" fmla="*/ 1 w 471"/>
                      <a:gd name="T17" fmla="*/ 1 h 281"/>
                      <a:gd name="T18" fmla="*/ 1 w 471"/>
                      <a:gd name="T19" fmla="*/ 1 h 281"/>
                      <a:gd name="T20" fmla="*/ 1 w 471"/>
                      <a:gd name="T21" fmla="*/ 1 h 281"/>
                      <a:gd name="T22" fmla="*/ 1 w 471"/>
                      <a:gd name="T23" fmla="*/ 1 h 281"/>
                      <a:gd name="T24" fmla="*/ 1 w 471"/>
                      <a:gd name="T25" fmla="*/ 1 h 281"/>
                      <a:gd name="T26" fmla="*/ 1 w 471"/>
                      <a:gd name="T27" fmla="*/ 1 h 281"/>
                      <a:gd name="T28" fmla="*/ 1 w 471"/>
                      <a:gd name="T29" fmla="*/ 1 h 281"/>
                      <a:gd name="T30" fmla="*/ 1 w 471"/>
                      <a:gd name="T31" fmla="*/ 1 h 281"/>
                      <a:gd name="T32" fmla="*/ 1 w 471"/>
                      <a:gd name="T33" fmla="*/ 1 h 281"/>
                      <a:gd name="T34" fmla="*/ 1 w 471"/>
                      <a:gd name="T35" fmla="*/ 0 h 281"/>
                      <a:gd name="T36" fmla="*/ 1 w 471"/>
                      <a:gd name="T37" fmla="*/ 1 h 281"/>
                      <a:gd name="T38" fmla="*/ 1 w 471"/>
                      <a:gd name="T39" fmla="*/ 1 h 281"/>
                      <a:gd name="T40" fmla="*/ 1 w 471"/>
                      <a:gd name="T41" fmla="*/ 1 h 281"/>
                      <a:gd name="T42" fmla="*/ 1 w 471"/>
                      <a:gd name="T43" fmla="*/ 1 h 281"/>
                      <a:gd name="T44" fmla="*/ 1 w 471"/>
                      <a:gd name="T45" fmla="*/ 1 h 281"/>
                      <a:gd name="T46" fmla="*/ 1 w 471"/>
                      <a:gd name="T47" fmla="*/ 1 h 281"/>
                      <a:gd name="T48" fmla="*/ 1 w 471"/>
                      <a:gd name="T49" fmla="*/ 1 h 281"/>
                      <a:gd name="T50" fmla="*/ 1 w 471"/>
                      <a:gd name="T51" fmla="*/ 1 h 281"/>
                      <a:gd name="T52" fmla="*/ 1 w 471"/>
                      <a:gd name="T53" fmla="*/ 1 h 281"/>
                      <a:gd name="T54" fmla="*/ 1 w 471"/>
                      <a:gd name="T55" fmla="*/ 1 h 281"/>
                      <a:gd name="T56" fmla="*/ 1 w 471"/>
                      <a:gd name="T57" fmla="*/ 1 h 281"/>
                      <a:gd name="T58" fmla="*/ 1 w 471"/>
                      <a:gd name="T59" fmla="*/ 1 h 281"/>
                      <a:gd name="T60" fmla="*/ 1 w 471"/>
                      <a:gd name="T61" fmla="*/ 1 h 281"/>
                      <a:gd name="T62" fmla="*/ 1 w 471"/>
                      <a:gd name="T63" fmla="*/ 1 h 281"/>
                      <a:gd name="T64" fmla="*/ 1 w 471"/>
                      <a:gd name="T65" fmla="*/ 1 h 281"/>
                      <a:gd name="T66" fmla="*/ 1 w 471"/>
                      <a:gd name="T67" fmla="*/ 1 h 281"/>
                      <a:gd name="T68" fmla="*/ 1 w 471"/>
                      <a:gd name="T69" fmla="*/ 1 h 281"/>
                      <a:gd name="T70" fmla="*/ 1 w 471"/>
                      <a:gd name="T71" fmla="*/ 1 h 281"/>
                      <a:gd name="T72" fmla="*/ 1 w 471"/>
                      <a:gd name="T73" fmla="*/ 1 h 281"/>
                      <a:gd name="T74" fmla="*/ 2 w 471"/>
                      <a:gd name="T75" fmla="*/ 1 h 281"/>
                      <a:gd name="T76" fmla="*/ 2 w 471"/>
                      <a:gd name="T77" fmla="*/ 1 h 281"/>
                      <a:gd name="T78" fmla="*/ 1 w 471"/>
                      <a:gd name="T79" fmla="*/ 1 h 281"/>
                      <a:gd name="T80" fmla="*/ 2 w 471"/>
                      <a:gd name="T81" fmla="*/ 1 h 281"/>
                      <a:gd name="T82" fmla="*/ 2 w 471"/>
                      <a:gd name="T83" fmla="*/ 1 h 281"/>
                      <a:gd name="T84" fmla="*/ 2 w 471"/>
                      <a:gd name="T85" fmla="*/ 1 h 281"/>
                      <a:gd name="T86" fmla="*/ 2 w 471"/>
                      <a:gd name="T87" fmla="*/ 1 h 281"/>
                      <a:gd name="T88" fmla="*/ 2 w 471"/>
                      <a:gd name="T89" fmla="*/ 1 h 281"/>
                      <a:gd name="T90" fmla="*/ 2 w 471"/>
                      <a:gd name="T91" fmla="*/ 1 h 281"/>
                      <a:gd name="T92" fmla="*/ 2 w 471"/>
                      <a:gd name="T93" fmla="*/ 1 h 281"/>
                      <a:gd name="T94" fmla="*/ 2 w 471"/>
                      <a:gd name="T95" fmla="*/ 1 h 281"/>
                      <a:gd name="T96" fmla="*/ 2 w 471"/>
                      <a:gd name="T97" fmla="*/ 1 h 281"/>
                      <a:gd name="T98" fmla="*/ 2 w 471"/>
                      <a:gd name="T99" fmla="*/ 1 h 281"/>
                      <a:gd name="T100" fmla="*/ 2 w 471"/>
                      <a:gd name="T101" fmla="*/ 1 h 281"/>
                      <a:gd name="T102" fmla="*/ 2 w 471"/>
                      <a:gd name="T103" fmla="*/ 1 h 281"/>
                      <a:gd name="T104" fmla="*/ 2 w 471"/>
                      <a:gd name="T105" fmla="*/ 1 h 281"/>
                      <a:gd name="T106" fmla="*/ 2 w 471"/>
                      <a:gd name="T107" fmla="*/ 1 h 281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471" h="281">
                        <a:moveTo>
                          <a:pt x="21" y="280"/>
                        </a:moveTo>
                        <a:cubicBezTo>
                          <a:pt x="32" y="281"/>
                          <a:pt x="25" y="253"/>
                          <a:pt x="24" y="250"/>
                        </a:cubicBezTo>
                        <a:cubicBezTo>
                          <a:pt x="23" y="248"/>
                          <a:pt x="22" y="245"/>
                          <a:pt x="22" y="245"/>
                        </a:cubicBezTo>
                        <a:cubicBezTo>
                          <a:pt x="21" y="243"/>
                          <a:pt x="20" y="221"/>
                          <a:pt x="16" y="218"/>
                        </a:cubicBezTo>
                        <a:cubicBezTo>
                          <a:pt x="13" y="216"/>
                          <a:pt x="4" y="215"/>
                          <a:pt x="4" y="215"/>
                        </a:cubicBezTo>
                        <a:cubicBezTo>
                          <a:pt x="0" y="207"/>
                          <a:pt x="3" y="200"/>
                          <a:pt x="0" y="191"/>
                        </a:cubicBezTo>
                        <a:cubicBezTo>
                          <a:pt x="2" y="185"/>
                          <a:pt x="7" y="186"/>
                          <a:pt x="12" y="180"/>
                        </a:cubicBezTo>
                        <a:cubicBezTo>
                          <a:pt x="14" y="172"/>
                          <a:pt x="14" y="169"/>
                          <a:pt x="6" y="165"/>
                        </a:cubicBezTo>
                        <a:cubicBezTo>
                          <a:pt x="4" y="163"/>
                          <a:pt x="2" y="162"/>
                          <a:pt x="2" y="160"/>
                        </a:cubicBezTo>
                        <a:cubicBezTo>
                          <a:pt x="2" y="150"/>
                          <a:pt x="16" y="123"/>
                          <a:pt x="28" y="120"/>
                        </a:cubicBezTo>
                        <a:cubicBezTo>
                          <a:pt x="32" y="111"/>
                          <a:pt x="40" y="105"/>
                          <a:pt x="44" y="96"/>
                        </a:cubicBezTo>
                        <a:cubicBezTo>
                          <a:pt x="39" y="83"/>
                          <a:pt x="38" y="85"/>
                          <a:pt x="42" y="70"/>
                        </a:cubicBezTo>
                        <a:cubicBezTo>
                          <a:pt x="38" y="60"/>
                          <a:pt x="34" y="48"/>
                          <a:pt x="24" y="43"/>
                        </a:cubicBezTo>
                        <a:cubicBezTo>
                          <a:pt x="18" y="36"/>
                          <a:pt x="10" y="37"/>
                          <a:pt x="20" y="32"/>
                        </a:cubicBezTo>
                        <a:cubicBezTo>
                          <a:pt x="27" y="34"/>
                          <a:pt x="26" y="32"/>
                          <a:pt x="26" y="36"/>
                        </a:cubicBezTo>
                        <a:cubicBezTo>
                          <a:pt x="34" y="41"/>
                          <a:pt x="39" y="39"/>
                          <a:pt x="48" y="35"/>
                        </a:cubicBezTo>
                        <a:cubicBezTo>
                          <a:pt x="45" y="22"/>
                          <a:pt x="48" y="14"/>
                          <a:pt x="64" y="11"/>
                        </a:cubicBezTo>
                        <a:cubicBezTo>
                          <a:pt x="71" y="8"/>
                          <a:pt x="75" y="3"/>
                          <a:pt x="82" y="0"/>
                        </a:cubicBezTo>
                        <a:cubicBezTo>
                          <a:pt x="84" y="1"/>
                          <a:pt x="88" y="0"/>
                          <a:pt x="88" y="2"/>
                        </a:cubicBezTo>
                        <a:cubicBezTo>
                          <a:pt x="90" y="12"/>
                          <a:pt x="75" y="13"/>
                          <a:pt x="92" y="9"/>
                        </a:cubicBezTo>
                        <a:cubicBezTo>
                          <a:pt x="94" y="8"/>
                          <a:pt x="96" y="5"/>
                          <a:pt x="98" y="5"/>
                        </a:cubicBezTo>
                        <a:cubicBezTo>
                          <a:pt x="102" y="4"/>
                          <a:pt x="106" y="7"/>
                          <a:pt x="110" y="8"/>
                        </a:cubicBezTo>
                        <a:cubicBezTo>
                          <a:pt x="112" y="8"/>
                          <a:pt x="116" y="9"/>
                          <a:pt x="116" y="9"/>
                        </a:cubicBezTo>
                        <a:cubicBezTo>
                          <a:pt x="122" y="16"/>
                          <a:pt x="129" y="13"/>
                          <a:pt x="141" y="14"/>
                        </a:cubicBezTo>
                        <a:cubicBezTo>
                          <a:pt x="143" y="21"/>
                          <a:pt x="147" y="22"/>
                          <a:pt x="155" y="24"/>
                        </a:cubicBezTo>
                        <a:cubicBezTo>
                          <a:pt x="159" y="22"/>
                          <a:pt x="163" y="20"/>
                          <a:pt x="167" y="17"/>
                        </a:cubicBezTo>
                        <a:cubicBezTo>
                          <a:pt x="169" y="16"/>
                          <a:pt x="173" y="14"/>
                          <a:pt x="173" y="14"/>
                        </a:cubicBezTo>
                        <a:cubicBezTo>
                          <a:pt x="195" y="26"/>
                          <a:pt x="175" y="20"/>
                          <a:pt x="195" y="14"/>
                        </a:cubicBezTo>
                        <a:cubicBezTo>
                          <a:pt x="207" y="17"/>
                          <a:pt x="201" y="26"/>
                          <a:pt x="211" y="32"/>
                        </a:cubicBezTo>
                        <a:cubicBezTo>
                          <a:pt x="214" y="38"/>
                          <a:pt x="224" y="55"/>
                          <a:pt x="231" y="59"/>
                        </a:cubicBezTo>
                        <a:cubicBezTo>
                          <a:pt x="241" y="70"/>
                          <a:pt x="235" y="67"/>
                          <a:pt x="245" y="70"/>
                        </a:cubicBezTo>
                        <a:cubicBezTo>
                          <a:pt x="249" y="69"/>
                          <a:pt x="253" y="69"/>
                          <a:pt x="257" y="68"/>
                        </a:cubicBezTo>
                        <a:cubicBezTo>
                          <a:pt x="261" y="67"/>
                          <a:pt x="270" y="65"/>
                          <a:pt x="270" y="65"/>
                        </a:cubicBezTo>
                        <a:cubicBezTo>
                          <a:pt x="278" y="66"/>
                          <a:pt x="283" y="67"/>
                          <a:pt x="290" y="71"/>
                        </a:cubicBezTo>
                        <a:cubicBezTo>
                          <a:pt x="304" y="88"/>
                          <a:pt x="282" y="62"/>
                          <a:pt x="300" y="81"/>
                        </a:cubicBezTo>
                        <a:cubicBezTo>
                          <a:pt x="302" y="84"/>
                          <a:pt x="308" y="90"/>
                          <a:pt x="308" y="90"/>
                        </a:cubicBezTo>
                        <a:cubicBezTo>
                          <a:pt x="311" y="98"/>
                          <a:pt x="315" y="103"/>
                          <a:pt x="318" y="111"/>
                        </a:cubicBezTo>
                        <a:cubicBezTo>
                          <a:pt x="319" y="114"/>
                          <a:pt x="321" y="117"/>
                          <a:pt x="322" y="120"/>
                        </a:cubicBezTo>
                        <a:cubicBezTo>
                          <a:pt x="323" y="122"/>
                          <a:pt x="324" y="125"/>
                          <a:pt x="324" y="125"/>
                        </a:cubicBezTo>
                        <a:cubicBezTo>
                          <a:pt x="321" y="132"/>
                          <a:pt x="313" y="134"/>
                          <a:pt x="310" y="142"/>
                        </a:cubicBezTo>
                        <a:cubicBezTo>
                          <a:pt x="313" y="151"/>
                          <a:pt x="317" y="146"/>
                          <a:pt x="322" y="141"/>
                        </a:cubicBezTo>
                        <a:cubicBezTo>
                          <a:pt x="341" y="143"/>
                          <a:pt x="339" y="142"/>
                          <a:pt x="342" y="155"/>
                        </a:cubicBezTo>
                        <a:cubicBezTo>
                          <a:pt x="351" y="150"/>
                          <a:pt x="355" y="152"/>
                          <a:pt x="364" y="157"/>
                        </a:cubicBezTo>
                        <a:cubicBezTo>
                          <a:pt x="369" y="162"/>
                          <a:pt x="372" y="166"/>
                          <a:pt x="380" y="168"/>
                        </a:cubicBezTo>
                        <a:cubicBezTo>
                          <a:pt x="381" y="169"/>
                          <a:pt x="383" y="171"/>
                          <a:pt x="382" y="172"/>
                        </a:cubicBezTo>
                        <a:cubicBezTo>
                          <a:pt x="380" y="176"/>
                          <a:pt x="368" y="172"/>
                          <a:pt x="382" y="176"/>
                        </a:cubicBezTo>
                        <a:cubicBezTo>
                          <a:pt x="386" y="175"/>
                          <a:pt x="390" y="173"/>
                          <a:pt x="394" y="172"/>
                        </a:cubicBezTo>
                        <a:cubicBezTo>
                          <a:pt x="396" y="172"/>
                          <a:pt x="400" y="171"/>
                          <a:pt x="400" y="171"/>
                        </a:cubicBezTo>
                        <a:cubicBezTo>
                          <a:pt x="413" y="177"/>
                          <a:pt x="427" y="179"/>
                          <a:pt x="439" y="185"/>
                        </a:cubicBezTo>
                        <a:cubicBezTo>
                          <a:pt x="441" y="190"/>
                          <a:pt x="445" y="194"/>
                          <a:pt x="447" y="199"/>
                        </a:cubicBezTo>
                        <a:cubicBezTo>
                          <a:pt x="453" y="198"/>
                          <a:pt x="460" y="195"/>
                          <a:pt x="465" y="201"/>
                        </a:cubicBezTo>
                        <a:cubicBezTo>
                          <a:pt x="468" y="205"/>
                          <a:pt x="471" y="215"/>
                          <a:pt x="471" y="215"/>
                        </a:cubicBezTo>
                        <a:cubicBezTo>
                          <a:pt x="468" y="231"/>
                          <a:pt x="469" y="248"/>
                          <a:pt x="451" y="258"/>
                        </a:cubicBezTo>
                        <a:cubicBezTo>
                          <a:pt x="447" y="262"/>
                          <a:pt x="437" y="275"/>
                          <a:pt x="435" y="281"/>
                        </a:cubicBezTo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512" name="Freeform 31">
                    <a:extLst>
                      <a:ext uri="{FF2B5EF4-FFF2-40B4-BE49-F238E27FC236}">
                        <a16:creationId xmlns:a16="http://schemas.microsoft.com/office/drawing/2014/main" id="{396DBA6B-3797-B0C0-FA30-E3C4F6306D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34" y="242"/>
                    <a:ext cx="420" cy="283"/>
                  </a:xfrm>
                  <a:custGeom>
                    <a:avLst/>
                    <a:gdLst>
                      <a:gd name="T0" fmla="*/ 0 w 984"/>
                      <a:gd name="T1" fmla="*/ 0 h 844"/>
                      <a:gd name="T2" fmla="*/ 0 w 984"/>
                      <a:gd name="T3" fmla="*/ 0 h 844"/>
                      <a:gd name="T4" fmla="*/ 0 w 984"/>
                      <a:gd name="T5" fmla="*/ 0 h 844"/>
                      <a:gd name="T6" fmla="*/ 0 w 984"/>
                      <a:gd name="T7" fmla="*/ 0 h 844"/>
                      <a:gd name="T8" fmla="*/ 0 w 984"/>
                      <a:gd name="T9" fmla="*/ 0 h 844"/>
                      <a:gd name="T10" fmla="*/ 0 w 984"/>
                      <a:gd name="T11" fmla="*/ 0 h 844"/>
                      <a:gd name="T12" fmla="*/ 0 w 984"/>
                      <a:gd name="T13" fmla="*/ 0 h 844"/>
                      <a:gd name="T14" fmla="*/ 0 w 984"/>
                      <a:gd name="T15" fmla="*/ 0 h 844"/>
                      <a:gd name="T16" fmla="*/ 0 w 984"/>
                      <a:gd name="T17" fmla="*/ 0 h 844"/>
                      <a:gd name="T18" fmla="*/ 0 w 984"/>
                      <a:gd name="T19" fmla="*/ 0 h 844"/>
                      <a:gd name="T20" fmla="*/ 0 w 984"/>
                      <a:gd name="T21" fmla="*/ 0 h 844"/>
                      <a:gd name="T22" fmla="*/ 0 w 984"/>
                      <a:gd name="T23" fmla="*/ 0 h 844"/>
                      <a:gd name="T24" fmla="*/ 0 w 984"/>
                      <a:gd name="T25" fmla="*/ 0 h 844"/>
                      <a:gd name="T26" fmla="*/ 0 w 984"/>
                      <a:gd name="T27" fmla="*/ 0 h 844"/>
                      <a:gd name="T28" fmla="*/ 0 w 984"/>
                      <a:gd name="T29" fmla="*/ 0 h 844"/>
                      <a:gd name="T30" fmla="*/ 0 w 984"/>
                      <a:gd name="T31" fmla="*/ 0 h 844"/>
                      <a:gd name="T32" fmla="*/ 0 w 984"/>
                      <a:gd name="T33" fmla="*/ 0 h 844"/>
                      <a:gd name="T34" fmla="*/ 0 w 984"/>
                      <a:gd name="T35" fmla="*/ 0 h 844"/>
                      <a:gd name="T36" fmla="*/ 0 w 984"/>
                      <a:gd name="T37" fmla="*/ 0 h 844"/>
                      <a:gd name="T38" fmla="*/ 0 w 984"/>
                      <a:gd name="T39" fmla="*/ 0 h 844"/>
                      <a:gd name="T40" fmla="*/ 0 w 984"/>
                      <a:gd name="T41" fmla="*/ 0 h 844"/>
                      <a:gd name="T42" fmla="*/ 0 w 984"/>
                      <a:gd name="T43" fmla="*/ 0 h 844"/>
                      <a:gd name="T44" fmla="*/ 0 w 984"/>
                      <a:gd name="T45" fmla="*/ 0 h 844"/>
                      <a:gd name="T46" fmla="*/ 0 w 984"/>
                      <a:gd name="T47" fmla="*/ 0 h 844"/>
                      <a:gd name="T48" fmla="*/ 0 w 984"/>
                      <a:gd name="T49" fmla="*/ 0 h 844"/>
                      <a:gd name="T50" fmla="*/ 0 w 984"/>
                      <a:gd name="T51" fmla="*/ 0 h 844"/>
                      <a:gd name="T52" fmla="*/ 0 w 984"/>
                      <a:gd name="T53" fmla="*/ 0 h 844"/>
                      <a:gd name="T54" fmla="*/ 0 w 984"/>
                      <a:gd name="T55" fmla="*/ 0 h 844"/>
                      <a:gd name="T56" fmla="*/ 0 w 984"/>
                      <a:gd name="T57" fmla="*/ 0 h 844"/>
                      <a:gd name="T58" fmla="*/ 0 w 984"/>
                      <a:gd name="T59" fmla="*/ 0 h 844"/>
                      <a:gd name="T60" fmla="*/ 0 w 984"/>
                      <a:gd name="T61" fmla="*/ 0 h 844"/>
                      <a:gd name="T62" fmla="*/ 0 w 984"/>
                      <a:gd name="T63" fmla="*/ 0 h 844"/>
                      <a:gd name="T64" fmla="*/ 0 w 984"/>
                      <a:gd name="T65" fmla="*/ 0 h 844"/>
                      <a:gd name="T66" fmla="*/ 0 w 984"/>
                      <a:gd name="T67" fmla="*/ 0 h 844"/>
                      <a:gd name="T68" fmla="*/ 0 w 984"/>
                      <a:gd name="T69" fmla="*/ 0 h 844"/>
                      <a:gd name="T70" fmla="*/ 0 w 984"/>
                      <a:gd name="T71" fmla="*/ 0 h 844"/>
                      <a:gd name="T72" fmla="*/ 0 w 984"/>
                      <a:gd name="T73" fmla="*/ 0 h 844"/>
                      <a:gd name="T74" fmla="*/ 0 w 984"/>
                      <a:gd name="T75" fmla="*/ 0 h 844"/>
                      <a:gd name="T76" fmla="*/ 0 w 984"/>
                      <a:gd name="T77" fmla="*/ 0 h 844"/>
                      <a:gd name="T78" fmla="*/ 0 w 984"/>
                      <a:gd name="T79" fmla="*/ 0 h 844"/>
                      <a:gd name="T80" fmla="*/ 0 w 984"/>
                      <a:gd name="T81" fmla="*/ 0 h 844"/>
                      <a:gd name="T82" fmla="*/ 0 w 984"/>
                      <a:gd name="T83" fmla="*/ 0 h 844"/>
                      <a:gd name="T84" fmla="*/ 0 w 984"/>
                      <a:gd name="T85" fmla="*/ 0 h 844"/>
                      <a:gd name="T86" fmla="*/ 0 w 984"/>
                      <a:gd name="T87" fmla="*/ 0 h 844"/>
                      <a:gd name="T88" fmla="*/ 0 w 984"/>
                      <a:gd name="T89" fmla="*/ 0 h 844"/>
                      <a:gd name="T90" fmla="*/ 0 w 984"/>
                      <a:gd name="T91" fmla="*/ 0 h 844"/>
                      <a:gd name="T92" fmla="*/ 0 w 984"/>
                      <a:gd name="T93" fmla="*/ 0 h 844"/>
                      <a:gd name="T94" fmla="*/ 0 w 984"/>
                      <a:gd name="T95" fmla="*/ 0 h 844"/>
                      <a:gd name="T96" fmla="*/ 0 w 984"/>
                      <a:gd name="T97" fmla="*/ 0 h 844"/>
                      <a:gd name="T98" fmla="*/ 0 w 984"/>
                      <a:gd name="T99" fmla="*/ 0 h 844"/>
                      <a:gd name="T100" fmla="*/ 0 w 984"/>
                      <a:gd name="T101" fmla="*/ 0 h 844"/>
                      <a:gd name="T102" fmla="*/ 0 w 984"/>
                      <a:gd name="T103" fmla="*/ 0 h 844"/>
                      <a:gd name="T104" fmla="*/ 0 w 984"/>
                      <a:gd name="T105" fmla="*/ 0 h 844"/>
                      <a:gd name="T106" fmla="*/ 0 w 984"/>
                      <a:gd name="T107" fmla="*/ 0 h 844"/>
                      <a:gd name="T108" fmla="*/ 0 w 984"/>
                      <a:gd name="T109" fmla="*/ 0 h 844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0" t="0" r="r" b="b"/>
                    <a:pathLst>
                      <a:path w="984" h="844">
                        <a:moveTo>
                          <a:pt x="82" y="38"/>
                        </a:moveTo>
                        <a:lnTo>
                          <a:pt x="406" y="6"/>
                        </a:lnTo>
                        <a:cubicBezTo>
                          <a:pt x="497" y="22"/>
                          <a:pt x="465" y="0"/>
                          <a:pt x="474" y="54"/>
                        </a:cubicBezTo>
                        <a:cubicBezTo>
                          <a:pt x="492" y="48"/>
                          <a:pt x="484" y="40"/>
                          <a:pt x="502" y="34"/>
                        </a:cubicBezTo>
                        <a:cubicBezTo>
                          <a:pt x="510" y="37"/>
                          <a:pt x="517" y="46"/>
                          <a:pt x="526" y="46"/>
                        </a:cubicBezTo>
                        <a:cubicBezTo>
                          <a:pt x="534" y="46"/>
                          <a:pt x="550" y="38"/>
                          <a:pt x="550" y="38"/>
                        </a:cubicBezTo>
                        <a:cubicBezTo>
                          <a:pt x="556" y="55"/>
                          <a:pt x="552" y="60"/>
                          <a:pt x="542" y="74"/>
                        </a:cubicBezTo>
                        <a:cubicBezTo>
                          <a:pt x="555" y="114"/>
                          <a:pt x="550" y="102"/>
                          <a:pt x="578" y="130"/>
                        </a:cubicBezTo>
                        <a:cubicBezTo>
                          <a:pt x="584" y="148"/>
                          <a:pt x="590" y="148"/>
                          <a:pt x="606" y="138"/>
                        </a:cubicBezTo>
                        <a:cubicBezTo>
                          <a:pt x="600" y="119"/>
                          <a:pt x="594" y="107"/>
                          <a:pt x="586" y="90"/>
                        </a:cubicBezTo>
                        <a:cubicBezTo>
                          <a:pt x="583" y="82"/>
                          <a:pt x="578" y="66"/>
                          <a:pt x="578" y="66"/>
                        </a:cubicBezTo>
                        <a:cubicBezTo>
                          <a:pt x="585" y="44"/>
                          <a:pt x="597" y="56"/>
                          <a:pt x="606" y="70"/>
                        </a:cubicBezTo>
                        <a:cubicBezTo>
                          <a:pt x="609" y="86"/>
                          <a:pt x="608" y="117"/>
                          <a:pt x="626" y="90"/>
                        </a:cubicBezTo>
                        <a:cubicBezTo>
                          <a:pt x="648" y="97"/>
                          <a:pt x="646" y="104"/>
                          <a:pt x="642" y="126"/>
                        </a:cubicBezTo>
                        <a:cubicBezTo>
                          <a:pt x="650" y="150"/>
                          <a:pt x="665" y="141"/>
                          <a:pt x="682" y="130"/>
                        </a:cubicBezTo>
                        <a:cubicBezTo>
                          <a:pt x="689" y="108"/>
                          <a:pt x="673" y="124"/>
                          <a:pt x="682" y="98"/>
                        </a:cubicBezTo>
                        <a:cubicBezTo>
                          <a:pt x="683" y="94"/>
                          <a:pt x="690" y="96"/>
                          <a:pt x="694" y="94"/>
                        </a:cubicBezTo>
                        <a:cubicBezTo>
                          <a:pt x="698" y="92"/>
                          <a:pt x="702" y="89"/>
                          <a:pt x="706" y="86"/>
                        </a:cubicBezTo>
                        <a:cubicBezTo>
                          <a:pt x="717" y="54"/>
                          <a:pt x="688" y="54"/>
                          <a:pt x="742" y="46"/>
                        </a:cubicBezTo>
                        <a:cubicBezTo>
                          <a:pt x="748" y="27"/>
                          <a:pt x="741" y="9"/>
                          <a:pt x="762" y="2"/>
                        </a:cubicBezTo>
                        <a:cubicBezTo>
                          <a:pt x="788" y="11"/>
                          <a:pt x="777" y="38"/>
                          <a:pt x="802" y="46"/>
                        </a:cubicBezTo>
                        <a:cubicBezTo>
                          <a:pt x="831" y="36"/>
                          <a:pt x="805" y="63"/>
                          <a:pt x="798" y="70"/>
                        </a:cubicBezTo>
                        <a:cubicBezTo>
                          <a:pt x="789" y="96"/>
                          <a:pt x="787" y="96"/>
                          <a:pt x="802" y="118"/>
                        </a:cubicBezTo>
                        <a:cubicBezTo>
                          <a:pt x="801" y="122"/>
                          <a:pt x="801" y="127"/>
                          <a:pt x="798" y="130"/>
                        </a:cubicBezTo>
                        <a:cubicBezTo>
                          <a:pt x="794" y="133"/>
                          <a:pt x="784" y="129"/>
                          <a:pt x="782" y="134"/>
                        </a:cubicBezTo>
                        <a:cubicBezTo>
                          <a:pt x="780" y="142"/>
                          <a:pt x="790" y="158"/>
                          <a:pt x="790" y="158"/>
                        </a:cubicBezTo>
                        <a:cubicBezTo>
                          <a:pt x="786" y="161"/>
                          <a:pt x="783" y="165"/>
                          <a:pt x="778" y="166"/>
                        </a:cubicBezTo>
                        <a:cubicBezTo>
                          <a:pt x="774" y="167"/>
                          <a:pt x="769" y="159"/>
                          <a:pt x="766" y="162"/>
                        </a:cubicBezTo>
                        <a:cubicBezTo>
                          <a:pt x="758" y="170"/>
                          <a:pt x="794" y="182"/>
                          <a:pt x="794" y="182"/>
                        </a:cubicBezTo>
                        <a:cubicBezTo>
                          <a:pt x="804" y="211"/>
                          <a:pt x="775" y="190"/>
                          <a:pt x="762" y="186"/>
                        </a:cubicBezTo>
                        <a:cubicBezTo>
                          <a:pt x="767" y="194"/>
                          <a:pt x="773" y="202"/>
                          <a:pt x="778" y="210"/>
                        </a:cubicBezTo>
                        <a:cubicBezTo>
                          <a:pt x="783" y="218"/>
                          <a:pt x="802" y="226"/>
                          <a:pt x="802" y="226"/>
                        </a:cubicBezTo>
                        <a:cubicBezTo>
                          <a:pt x="813" y="242"/>
                          <a:pt x="804" y="245"/>
                          <a:pt x="810" y="262"/>
                        </a:cubicBezTo>
                        <a:cubicBezTo>
                          <a:pt x="803" y="282"/>
                          <a:pt x="793" y="301"/>
                          <a:pt x="786" y="322"/>
                        </a:cubicBezTo>
                        <a:cubicBezTo>
                          <a:pt x="783" y="330"/>
                          <a:pt x="778" y="346"/>
                          <a:pt x="778" y="346"/>
                        </a:cubicBezTo>
                        <a:cubicBezTo>
                          <a:pt x="785" y="366"/>
                          <a:pt x="817" y="394"/>
                          <a:pt x="830" y="414"/>
                        </a:cubicBezTo>
                        <a:cubicBezTo>
                          <a:pt x="835" y="422"/>
                          <a:pt x="841" y="430"/>
                          <a:pt x="846" y="438"/>
                        </a:cubicBezTo>
                        <a:cubicBezTo>
                          <a:pt x="849" y="442"/>
                          <a:pt x="854" y="450"/>
                          <a:pt x="854" y="450"/>
                        </a:cubicBezTo>
                        <a:cubicBezTo>
                          <a:pt x="853" y="457"/>
                          <a:pt x="855" y="466"/>
                          <a:pt x="850" y="470"/>
                        </a:cubicBezTo>
                        <a:cubicBezTo>
                          <a:pt x="844" y="475"/>
                          <a:pt x="831" y="451"/>
                          <a:pt x="830" y="450"/>
                        </a:cubicBezTo>
                        <a:cubicBezTo>
                          <a:pt x="811" y="431"/>
                          <a:pt x="789" y="421"/>
                          <a:pt x="774" y="398"/>
                        </a:cubicBezTo>
                        <a:cubicBezTo>
                          <a:pt x="769" y="379"/>
                          <a:pt x="766" y="371"/>
                          <a:pt x="746" y="378"/>
                        </a:cubicBezTo>
                        <a:cubicBezTo>
                          <a:pt x="717" y="368"/>
                          <a:pt x="730" y="368"/>
                          <a:pt x="706" y="374"/>
                        </a:cubicBezTo>
                        <a:cubicBezTo>
                          <a:pt x="688" y="402"/>
                          <a:pt x="699" y="395"/>
                          <a:pt x="678" y="402"/>
                        </a:cubicBezTo>
                        <a:cubicBezTo>
                          <a:pt x="654" y="386"/>
                          <a:pt x="650" y="390"/>
                          <a:pt x="618" y="394"/>
                        </a:cubicBezTo>
                        <a:cubicBezTo>
                          <a:pt x="607" y="411"/>
                          <a:pt x="601" y="426"/>
                          <a:pt x="590" y="442"/>
                        </a:cubicBezTo>
                        <a:cubicBezTo>
                          <a:pt x="600" y="471"/>
                          <a:pt x="593" y="459"/>
                          <a:pt x="606" y="478"/>
                        </a:cubicBezTo>
                        <a:cubicBezTo>
                          <a:pt x="593" y="518"/>
                          <a:pt x="622" y="548"/>
                          <a:pt x="642" y="578"/>
                        </a:cubicBezTo>
                        <a:cubicBezTo>
                          <a:pt x="651" y="591"/>
                          <a:pt x="651" y="601"/>
                          <a:pt x="666" y="606"/>
                        </a:cubicBezTo>
                        <a:cubicBezTo>
                          <a:pt x="680" y="627"/>
                          <a:pt x="691" y="623"/>
                          <a:pt x="710" y="610"/>
                        </a:cubicBezTo>
                        <a:cubicBezTo>
                          <a:pt x="729" y="616"/>
                          <a:pt x="729" y="606"/>
                          <a:pt x="734" y="590"/>
                        </a:cubicBezTo>
                        <a:cubicBezTo>
                          <a:pt x="735" y="577"/>
                          <a:pt x="731" y="562"/>
                          <a:pt x="738" y="550"/>
                        </a:cubicBezTo>
                        <a:cubicBezTo>
                          <a:pt x="742" y="543"/>
                          <a:pt x="762" y="542"/>
                          <a:pt x="762" y="542"/>
                        </a:cubicBezTo>
                        <a:cubicBezTo>
                          <a:pt x="783" y="547"/>
                          <a:pt x="786" y="552"/>
                          <a:pt x="774" y="570"/>
                        </a:cubicBezTo>
                        <a:cubicBezTo>
                          <a:pt x="779" y="590"/>
                          <a:pt x="790" y="605"/>
                          <a:pt x="770" y="618"/>
                        </a:cubicBezTo>
                        <a:cubicBezTo>
                          <a:pt x="769" y="622"/>
                          <a:pt x="764" y="626"/>
                          <a:pt x="766" y="630"/>
                        </a:cubicBezTo>
                        <a:cubicBezTo>
                          <a:pt x="768" y="634"/>
                          <a:pt x="775" y="634"/>
                          <a:pt x="778" y="638"/>
                        </a:cubicBezTo>
                        <a:cubicBezTo>
                          <a:pt x="788" y="651"/>
                          <a:pt x="786" y="660"/>
                          <a:pt x="802" y="670"/>
                        </a:cubicBezTo>
                        <a:cubicBezTo>
                          <a:pt x="810" y="667"/>
                          <a:pt x="818" y="665"/>
                          <a:pt x="826" y="662"/>
                        </a:cubicBezTo>
                        <a:cubicBezTo>
                          <a:pt x="830" y="661"/>
                          <a:pt x="838" y="658"/>
                          <a:pt x="838" y="658"/>
                        </a:cubicBezTo>
                        <a:cubicBezTo>
                          <a:pt x="857" y="664"/>
                          <a:pt x="864" y="680"/>
                          <a:pt x="870" y="698"/>
                        </a:cubicBezTo>
                        <a:cubicBezTo>
                          <a:pt x="859" y="731"/>
                          <a:pt x="887" y="794"/>
                          <a:pt x="922" y="806"/>
                        </a:cubicBezTo>
                        <a:cubicBezTo>
                          <a:pt x="938" y="801"/>
                          <a:pt x="941" y="792"/>
                          <a:pt x="958" y="798"/>
                        </a:cubicBezTo>
                        <a:cubicBezTo>
                          <a:pt x="984" y="837"/>
                          <a:pt x="928" y="784"/>
                          <a:pt x="942" y="826"/>
                        </a:cubicBezTo>
                        <a:cubicBezTo>
                          <a:pt x="936" y="844"/>
                          <a:pt x="930" y="844"/>
                          <a:pt x="914" y="834"/>
                        </a:cubicBezTo>
                        <a:cubicBezTo>
                          <a:pt x="903" y="817"/>
                          <a:pt x="890" y="821"/>
                          <a:pt x="874" y="810"/>
                        </a:cubicBezTo>
                        <a:cubicBezTo>
                          <a:pt x="851" y="776"/>
                          <a:pt x="882" y="816"/>
                          <a:pt x="854" y="794"/>
                        </a:cubicBezTo>
                        <a:cubicBezTo>
                          <a:pt x="843" y="785"/>
                          <a:pt x="840" y="768"/>
                          <a:pt x="830" y="758"/>
                        </a:cubicBezTo>
                        <a:cubicBezTo>
                          <a:pt x="824" y="739"/>
                          <a:pt x="817" y="724"/>
                          <a:pt x="798" y="718"/>
                        </a:cubicBezTo>
                        <a:cubicBezTo>
                          <a:pt x="791" y="696"/>
                          <a:pt x="800" y="712"/>
                          <a:pt x="778" y="710"/>
                        </a:cubicBezTo>
                        <a:cubicBezTo>
                          <a:pt x="767" y="709"/>
                          <a:pt x="746" y="702"/>
                          <a:pt x="746" y="702"/>
                        </a:cubicBezTo>
                        <a:cubicBezTo>
                          <a:pt x="729" y="691"/>
                          <a:pt x="720" y="674"/>
                          <a:pt x="702" y="662"/>
                        </a:cubicBezTo>
                        <a:cubicBezTo>
                          <a:pt x="694" y="665"/>
                          <a:pt x="687" y="673"/>
                          <a:pt x="678" y="674"/>
                        </a:cubicBezTo>
                        <a:cubicBezTo>
                          <a:pt x="657" y="677"/>
                          <a:pt x="630" y="657"/>
                          <a:pt x="614" y="646"/>
                        </a:cubicBezTo>
                        <a:cubicBezTo>
                          <a:pt x="600" y="637"/>
                          <a:pt x="580" y="639"/>
                          <a:pt x="566" y="630"/>
                        </a:cubicBezTo>
                        <a:cubicBezTo>
                          <a:pt x="546" y="617"/>
                          <a:pt x="525" y="607"/>
                          <a:pt x="506" y="594"/>
                        </a:cubicBezTo>
                        <a:cubicBezTo>
                          <a:pt x="513" y="572"/>
                          <a:pt x="509" y="551"/>
                          <a:pt x="490" y="538"/>
                        </a:cubicBezTo>
                        <a:cubicBezTo>
                          <a:pt x="485" y="522"/>
                          <a:pt x="476" y="515"/>
                          <a:pt x="462" y="506"/>
                        </a:cubicBezTo>
                        <a:cubicBezTo>
                          <a:pt x="441" y="474"/>
                          <a:pt x="469" y="513"/>
                          <a:pt x="442" y="486"/>
                        </a:cubicBezTo>
                        <a:cubicBezTo>
                          <a:pt x="436" y="480"/>
                          <a:pt x="436" y="468"/>
                          <a:pt x="430" y="462"/>
                        </a:cubicBezTo>
                        <a:cubicBezTo>
                          <a:pt x="427" y="459"/>
                          <a:pt x="422" y="459"/>
                          <a:pt x="418" y="458"/>
                        </a:cubicBezTo>
                        <a:cubicBezTo>
                          <a:pt x="407" y="447"/>
                          <a:pt x="382" y="430"/>
                          <a:pt x="382" y="430"/>
                        </a:cubicBezTo>
                        <a:cubicBezTo>
                          <a:pt x="371" y="413"/>
                          <a:pt x="358" y="399"/>
                          <a:pt x="346" y="382"/>
                        </a:cubicBezTo>
                        <a:cubicBezTo>
                          <a:pt x="344" y="378"/>
                          <a:pt x="345" y="373"/>
                          <a:pt x="342" y="370"/>
                        </a:cubicBezTo>
                        <a:cubicBezTo>
                          <a:pt x="339" y="367"/>
                          <a:pt x="334" y="367"/>
                          <a:pt x="330" y="366"/>
                        </a:cubicBezTo>
                        <a:cubicBezTo>
                          <a:pt x="322" y="390"/>
                          <a:pt x="342" y="398"/>
                          <a:pt x="354" y="414"/>
                        </a:cubicBezTo>
                        <a:cubicBezTo>
                          <a:pt x="368" y="432"/>
                          <a:pt x="372" y="446"/>
                          <a:pt x="390" y="458"/>
                        </a:cubicBezTo>
                        <a:cubicBezTo>
                          <a:pt x="409" y="487"/>
                          <a:pt x="399" y="475"/>
                          <a:pt x="418" y="494"/>
                        </a:cubicBezTo>
                        <a:cubicBezTo>
                          <a:pt x="423" y="510"/>
                          <a:pt x="428" y="517"/>
                          <a:pt x="442" y="526"/>
                        </a:cubicBezTo>
                        <a:cubicBezTo>
                          <a:pt x="450" y="550"/>
                          <a:pt x="432" y="533"/>
                          <a:pt x="422" y="526"/>
                        </a:cubicBezTo>
                        <a:cubicBezTo>
                          <a:pt x="399" y="492"/>
                          <a:pt x="430" y="532"/>
                          <a:pt x="402" y="510"/>
                        </a:cubicBezTo>
                        <a:cubicBezTo>
                          <a:pt x="398" y="507"/>
                          <a:pt x="397" y="501"/>
                          <a:pt x="394" y="498"/>
                        </a:cubicBezTo>
                        <a:cubicBezTo>
                          <a:pt x="391" y="495"/>
                          <a:pt x="386" y="493"/>
                          <a:pt x="382" y="490"/>
                        </a:cubicBezTo>
                        <a:cubicBezTo>
                          <a:pt x="377" y="474"/>
                          <a:pt x="370" y="471"/>
                          <a:pt x="354" y="466"/>
                        </a:cubicBezTo>
                        <a:cubicBezTo>
                          <a:pt x="344" y="452"/>
                          <a:pt x="340" y="447"/>
                          <a:pt x="346" y="430"/>
                        </a:cubicBezTo>
                        <a:cubicBezTo>
                          <a:pt x="338" y="418"/>
                          <a:pt x="314" y="402"/>
                          <a:pt x="314" y="402"/>
                        </a:cubicBezTo>
                        <a:cubicBezTo>
                          <a:pt x="306" y="390"/>
                          <a:pt x="298" y="378"/>
                          <a:pt x="290" y="366"/>
                        </a:cubicBezTo>
                        <a:cubicBezTo>
                          <a:pt x="284" y="357"/>
                          <a:pt x="273" y="354"/>
                          <a:pt x="266" y="346"/>
                        </a:cubicBezTo>
                        <a:cubicBezTo>
                          <a:pt x="263" y="342"/>
                          <a:pt x="262" y="337"/>
                          <a:pt x="258" y="334"/>
                        </a:cubicBezTo>
                        <a:cubicBezTo>
                          <a:pt x="243" y="324"/>
                          <a:pt x="225" y="324"/>
                          <a:pt x="210" y="314"/>
                        </a:cubicBezTo>
                        <a:cubicBezTo>
                          <a:pt x="201" y="300"/>
                          <a:pt x="194" y="291"/>
                          <a:pt x="178" y="286"/>
                        </a:cubicBezTo>
                        <a:cubicBezTo>
                          <a:pt x="160" y="260"/>
                          <a:pt x="192" y="247"/>
                          <a:pt x="154" y="238"/>
                        </a:cubicBezTo>
                        <a:cubicBezTo>
                          <a:pt x="111" y="209"/>
                          <a:pt x="106" y="149"/>
                          <a:pt x="90" y="102"/>
                        </a:cubicBezTo>
                        <a:cubicBezTo>
                          <a:pt x="86" y="90"/>
                          <a:pt x="76" y="73"/>
                          <a:pt x="66" y="66"/>
                        </a:cubicBezTo>
                        <a:cubicBezTo>
                          <a:pt x="58" y="60"/>
                          <a:pt x="42" y="50"/>
                          <a:pt x="42" y="50"/>
                        </a:cubicBezTo>
                        <a:cubicBezTo>
                          <a:pt x="39" y="46"/>
                          <a:pt x="38" y="41"/>
                          <a:pt x="34" y="38"/>
                        </a:cubicBezTo>
                        <a:cubicBezTo>
                          <a:pt x="27" y="34"/>
                          <a:pt x="10" y="30"/>
                          <a:pt x="10" y="30"/>
                        </a:cubicBezTo>
                        <a:cubicBezTo>
                          <a:pt x="0" y="1"/>
                          <a:pt x="31" y="17"/>
                          <a:pt x="46" y="22"/>
                        </a:cubicBezTo>
                        <a:cubicBezTo>
                          <a:pt x="65" y="51"/>
                          <a:pt x="61" y="41"/>
                          <a:pt x="86" y="58"/>
                        </a:cubicBezTo>
                        <a:cubicBezTo>
                          <a:pt x="94" y="70"/>
                          <a:pt x="94" y="93"/>
                          <a:pt x="102" y="70"/>
                        </a:cubicBezTo>
                        <a:cubicBezTo>
                          <a:pt x="95" y="49"/>
                          <a:pt x="82" y="62"/>
                          <a:pt x="82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513" name="Freeform 32">
                    <a:extLst>
                      <a:ext uri="{FF2B5EF4-FFF2-40B4-BE49-F238E27FC236}">
                        <a16:creationId xmlns:a16="http://schemas.microsoft.com/office/drawing/2014/main" id="{82D2EB9D-D612-F258-4422-D41AED66E8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405" y="445"/>
                    <a:ext cx="15" cy="16"/>
                  </a:xfrm>
                  <a:custGeom>
                    <a:avLst/>
                    <a:gdLst>
                      <a:gd name="T0" fmla="*/ 0 w 36"/>
                      <a:gd name="T1" fmla="*/ 0 h 48"/>
                      <a:gd name="T2" fmla="*/ 0 w 36"/>
                      <a:gd name="T3" fmla="*/ 0 h 48"/>
                      <a:gd name="T4" fmla="*/ 0 w 36"/>
                      <a:gd name="T5" fmla="*/ 0 h 4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6" h="48">
                        <a:moveTo>
                          <a:pt x="6" y="28"/>
                        </a:moveTo>
                        <a:cubicBezTo>
                          <a:pt x="25" y="0"/>
                          <a:pt x="36" y="31"/>
                          <a:pt x="10" y="48"/>
                        </a:cubicBezTo>
                        <a:cubicBezTo>
                          <a:pt x="0" y="34"/>
                          <a:pt x="0" y="40"/>
                          <a:pt x="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514" name="Freeform 33">
                    <a:extLst>
                      <a:ext uri="{FF2B5EF4-FFF2-40B4-BE49-F238E27FC236}">
                        <a16:creationId xmlns:a16="http://schemas.microsoft.com/office/drawing/2014/main" id="{27B8AAA3-3704-4022-A51A-F3936E6C0B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93" y="439"/>
                    <a:ext cx="16" cy="12"/>
                  </a:xfrm>
                  <a:custGeom>
                    <a:avLst/>
                    <a:gdLst>
                      <a:gd name="T0" fmla="*/ 0 w 36"/>
                      <a:gd name="T1" fmla="*/ 0 h 37"/>
                      <a:gd name="T2" fmla="*/ 0 w 36"/>
                      <a:gd name="T3" fmla="*/ 0 h 37"/>
                      <a:gd name="T4" fmla="*/ 0 w 36"/>
                      <a:gd name="T5" fmla="*/ 0 h 37"/>
                      <a:gd name="T6" fmla="*/ 0 w 36"/>
                      <a:gd name="T7" fmla="*/ 0 h 37"/>
                      <a:gd name="T8" fmla="*/ 0 w 36"/>
                      <a:gd name="T9" fmla="*/ 0 h 3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37">
                        <a:moveTo>
                          <a:pt x="0" y="5"/>
                        </a:moveTo>
                        <a:cubicBezTo>
                          <a:pt x="4" y="4"/>
                          <a:pt x="8" y="0"/>
                          <a:pt x="12" y="1"/>
                        </a:cubicBezTo>
                        <a:cubicBezTo>
                          <a:pt x="21" y="4"/>
                          <a:pt x="36" y="17"/>
                          <a:pt x="36" y="17"/>
                        </a:cubicBezTo>
                        <a:cubicBezTo>
                          <a:pt x="29" y="37"/>
                          <a:pt x="22" y="26"/>
                          <a:pt x="8" y="17"/>
                        </a:cubicBezTo>
                        <a:cubicBezTo>
                          <a:pt x="5" y="13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515" name="Freeform 34">
                    <a:extLst>
                      <a:ext uri="{FF2B5EF4-FFF2-40B4-BE49-F238E27FC236}">
                        <a16:creationId xmlns:a16="http://schemas.microsoft.com/office/drawing/2014/main" id="{AE4EDF0E-E061-886E-9E8D-9BB3F1E6C8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878" y="406"/>
                    <a:ext cx="73" cy="33"/>
                  </a:xfrm>
                  <a:custGeom>
                    <a:avLst/>
                    <a:gdLst>
                      <a:gd name="T0" fmla="*/ 0 w 170"/>
                      <a:gd name="T1" fmla="*/ 0 h 96"/>
                      <a:gd name="T2" fmla="*/ 0 w 170"/>
                      <a:gd name="T3" fmla="*/ 0 h 96"/>
                      <a:gd name="T4" fmla="*/ 0 w 170"/>
                      <a:gd name="T5" fmla="*/ 0 h 96"/>
                      <a:gd name="T6" fmla="*/ 0 w 170"/>
                      <a:gd name="T7" fmla="*/ 0 h 96"/>
                      <a:gd name="T8" fmla="*/ 0 w 170"/>
                      <a:gd name="T9" fmla="*/ 0 h 96"/>
                      <a:gd name="T10" fmla="*/ 0 w 170"/>
                      <a:gd name="T11" fmla="*/ 0 h 96"/>
                      <a:gd name="T12" fmla="*/ 0 w 170"/>
                      <a:gd name="T13" fmla="*/ 0 h 96"/>
                      <a:gd name="T14" fmla="*/ 0 w 170"/>
                      <a:gd name="T15" fmla="*/ 0 h 96"/>
                      <a:gd name="T16" fmla="*/ 0 w 170"/>
                      <a:gd name="T17" fmla="*/ 0 h 96"/>
                      <a:gd name="T18" fmla="*/ 0 w 170"/>
                      <a:gd name="T19" fmla="*/ 0 h 96"/>
                      <a:gd name="T20" fmla="*/ 0 w 170"/>
                      <a:gd name="T21" fmla="*/ 0 h 96"/>
                      <a:gd name="T22" fmla="*/ 0 w 170"/>
                      <a:gd name="T23" fmla="*/ 0 h 9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0" h="96">
                        <a:moveTo>
                          <a:pt x="0" y="49"/>
                        </a:moveTo>
                        <a:cubicBezTo>
                          <a:pt x="5" y="33"/>
                          <a:pt x="12" y="30"/>
                          <a:pt x="28" y="25"/>
                        </a:cubicBezTo>
                        <a:cubicBezTo>
                          <a:pt x="20" y="0"/>
                          <a:pt x="42" y="16"/>
                          <a:pt x="56" y="21"/>
                        </a:cubicBezTo>
                        <a:cubicBezTo>
                          <a:pt x="56" y="21"/>
                          <a:pt x="77" y="6"/>
                          <a:pt x="80" y="9"/>
                        </a:cubicBezTo>
                        <a:cubicBezTo>
                          <a:pt x="85" y="14"/>
                          <a:pt x="71" y="23"/>
                          <a:pt x="64" y="25"/>
                        </a:cubicBezTo>
                        <a:cubicBezTo>
                          <a:pt x="82" y="37"/>
                          <a:pt x="103" y="42"/>
                          <a:pt x="124" y="49"/>
                        </a:cubicBezTo>
                        <a:cubicBezTo>
                          <a:pt x="136" y="53"/>
                          <a:pt x="160" y="65"/>
                          <a:pt x="160" y="65"/>
                        </a:cubicBezTo>
                        <a:cubicBezTo>
                          <a:pt x="170" y="96"/>
                          <a:pt x="134" y="83"/>
                          <a:pt x="116" y="77"/>
                        </a:cubicBezTo>
                        <a:cubicBezTo>
                          <a:pt x="109" y="57"/>
                          <a:pt x="116" y="66"/>
                          <a:pt x="88" y="57"/>
                        </a:cubicBezTo>
                        <a:cubicBezTo>
                          <a:pt x="84" y="56"/>
                          <a:pt x="76" y="53"/>
                          <a:pt x="76" y="53"/>
                        </a:cubicBezTo>
                        <a:cubicBezTo>
                          <a:pt x="57" y="34"/>
                          <a:pt x="53" y="37"/>
                          <a:pt x="24" y="41"/>
                        </a:cubicBezTo>
                        <a:cubicBezTo>
                          <a:pt x="9" y="51"/>
                          <a:pt x="17" y="49"/>
                          <a:pt x="0" y="4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516" name="Freeform 35">
                    <a:extLst>
                      <a:ext uri="{FF2B5EF4-FFF2-40B4-BE49-F238E27FC236}">
                        <a16:creationId xmlns:a16="http://schemas.microsoft.com/office/drawing/2014/main" id="{C33DBB0B-96F8-E600-6DAA-EA74879B34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55" y="433"/>
                    <a:ext cx="59" cy="15"/>
                  </a:xfrm>
                  <a:custGeom>
                    <a:avLst/>
                    <a:gdLst>
                      <a:gd name="T0" fmla="*/ 0 w 138"/>
                      <a:gd name="T1" fmla="*/ 0 h 44"/>
                      <a:gd name="T2" fmla="*/ 0 w 138"/>
                      <a:gd name="T3" fmla="*/ 0 h 44"/>
                      <a:gd name="T4" fmla="*/ 0 w 138"/>
                      <a:gd name="T5" fmla="*/ 0 h 44"/>
                      <a:gd name="T6" fmla="*/ 0 w 138"/>
                      <a:gd name="T7" fmla="*/ 0 h 44"/>
                      <a:gd name="T8" fmla="*/ 0 w 138"/>
                      <a:gd name="T9" fmla="*/ 0 h 44"/>
                      <a:gd name="T10" fmla="*/ 0 w 138"/>
                      <a:gd name="T11" fmla="*/ 0 h 44"/>
                      <a:gd name="T12" fmla="*/ 0 w 138"/>
                      <a:gd name="T13" fmla="*/ 0 h 44"/>
                      <a:gd name="T14" fmla="*/ 0 w 138"/>
                      <a:gd name="T15" fmla="*/ 0 h 44"/>
                      <a:gd name="T16" fmla="*/ 0 w 138"/>
                      <a:gd name="T17" fmla="*/ 0 h 4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38" h="44">
                        <a:moveTo>
                          <a:pt x="0" y="0"/>
                        </a:moveTo>
                        <a:cubicBezTo>
                          <a:pt x="19" y="3"/>
                          <a:pt x="35" y="10"/>
                          <a:pt x="52" y="4"/>
                        </a:cubicBezTo>
                        <a:cubicBezTo>
                          <a:pt x="87" y="11"/>
                          <a:pt x="61" y="15"/>
                          <a:pt x="88" y="24"/>
                        </a:cubicBezTo>
                        <a:cubicBezTo>
                          <a:pt x="96" y="23"/>
                          <a:pt x="104" y="19"/>
                          <a:pt x="112" y="20"/>
                        </a:cubicBezTo>
                        <a:cubicBezTo>
                          <a:pt x="138" y="23"/>
                          <a:pt x="118" y="41"/>
                          <a:pt x="108" y="44"/>
                        </a:cubicBezTo>
                        <a:cubicBezTo>
                          <a:pt x="78" y="34"/>
                          <a:pt x="92" y="34"/>
                          <a:pt x="64" y="40"/>
                        </a:cubicBezTo>
                        <a:cubicBezTo>
                          <a:pt x="41" y="37"/>
                          <a:pt x="22" y="41"/>
                          <a:pt x="0" y="36"/>
                        </a:cubicBezTo>
                        <a:cubicBezTo>
                          <a:pt x="6" y="11"/>
                          <a:pt x="7" y="27"/>
                          <a:pt x="28" y="20"/>
                        </a:cubicBezTo>
                        <a:cubicBezTo>
                          <a:pt x="17" y="13"/>
                          <a:pt x="0" y="13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517" name="Freeform 36">
                    <a:extLst>
                      <a:ext uri="{FF2B5EF4-FFF2-40B4-BE49-F238E27FC236}">
                        <a16:creationId xmlns:a16="http://schemas.microsoft.com/office/drawing/2014/main" id="{EFC5A65F-FE9C-CA12-4257-F47DF71201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24" y="441"/>
                    <a:ext cx="24" cy="14"/>
                  </a:xfrm>
                  <a:custGeom>
                    <a:avLst/>
                    <a:gdLst>
                      <a:gd name="T0" fmla="*/ 0 w 57"/>
                      <a:gd name="T1" fmla="*/ 0 h 42"/>
                      <a:gd name="T2" fmla="*/ 0 w 57"/>
                      <a:gd name="T3" fmla="*/ 0 h 42"/>
                      <a:gd name="T4" fmla="*/ 0 w 57"/>
                      <a:gd name="T5" fmla="*/ 0 h 4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57" h="42">
                        <a:moveTo>
                          <a:pt x="17" y="25"/>
                        </a:moveTo>
                        <a:cubicBezTo>
                          <a:pt x="0" y="0"/>
                          <a:pt x="21" y="9"/>
                          <a:pt x="37" y="13"/>
                        </a:cubicBezTo>
                        <a:cubicBezTo>
                          <a:pt x="57" y="42"/>
                          <a:pt x="30" y="25"/>
                          <a:pt x="1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518" name="Freeform 37">
                    <a:extLst>
                      <a:ext uri="{FF2B5EF4-FFF2-40B4-BE49-F238E27FC236}">
                        <a16:creationId xmlns:a16="http://schemas.microsoft.com/office/drawing/2014/main" id="{90E3075F-CA98-BE8B-DA14-F4DDAD5D91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08" y="398"/>
                    <a:ext cx="16" cy="18"/>
                  </a:xfrm>
                  <a:custGeom>
                    <a:avLst/>
                    <a:gdLst>
                      <a:gd name="T0" fmla="*/ 0 w 39"/>
                      <a:gd name="T1" fmla="*/ 0 h 52"/>
                      <a:gd name="T2" fmla="*/ 0 w 39"/>
                      <a:gd name="T3" fmla="*/ 0 h 52"/>
                      <a:gd name="T4" fmla="*/ 0 w 39"/>
                      <a:gd name="T5" fmla="*/ 0 h 5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9" h="52">
                        <a:moveTo>
                          <a:pt x="19" y="32"/>
                        </a:moveTo>
                        <a:cubicBezTo>
                          <a:pt x="13" y="14"/>
                          <a:pt x="0" y="13"/>
                          <a:pt x="19" y="0"/>
                        </a:cubicBezTo>
                        <a:cubicBezTo>
                          <a:pt x="23" y="5"/>
                          <a:pt x="39" y="52"/>
                          <a:pt x="19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519" name="Freeform 38">
                    <a:extLst>
                      <a:ext uri="{FF2B5EF4-FFF2-40B4-BE49-F238E27FC236}">
                        <a16:creationId xmlns:a16="http://schemas.microsoft.com/office/drawing/2014/main" id="{24E0CB68-FA42-72CA-F534-B663C4C32F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035" y="452"/>
                    <a:ext cx="19" cy="27"/>
                  </a:xfrm>
                  <a:custGeom>
                    <a:avLst/>
                    <a:gdLst>
                      <a:gd name="T0" fmla="*/ 0 w 44"/>
                      <a:gd name="T1" fmla="*/ 0 h 80"/>
                      <a:gd name="T2" fmla="*/ 0 w 44"/>
                      <a:gd name="T3" fmla="*/ 0 h 80"/>
                      <a:gd name="T4" fmla="*/ 0 w 44"/>
                      <a:gd name="T5" fmla="*/ 0 h 80"/>
                      <a:gd name="T6" fmla="*/ 0 w 44"/>
                      <a:gd name="T7" fmla="*/ 0 h 80"/>
                      <a:gd name="T8" fmla="*/ 0 w 44"/>
                      <a:gd name="T9" fmla="*/ 0 h 80"/>
                      <a:gd name="T10" fmla="*/ 0 w 44"/>
                      <a:gd name="T11" fmla="*/ 0 h 80"/>
                      <a:gd name="T12" fmla="*/ 0 w 44"/>
                      <a:gd name="T13" fmla="*/ 0 h 8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44" h="80">
                        <a:moveTo>
                          <a:pt x="4" y="9"/>
                        </a:moveTo>
                        <a:cubicBezTo>
                          <a:pt x="9" y="17"/>
                          <a:pt x="18" y="24"/>
                          <a:pt x="20" y="33"/>
                        </a:cubicBezTo>
                        <a:cubicBezTo>
                          <a:pt x="21" y="38"/>
                          <a:pt x="21" y="45"/>
                          <a:pt x="24" y="49"/>
                        </a:cubicBezTo>
                        <a:cubicBezTo>
                          <a:pt x="27" y="52"/>
                          <a:pt x="32" y="52"/>
                          <a:pt x="36" y="53"/>
                        </a:cubicBezTo>
                        <a:cubicBezTo>
                          <a:pt x="41" y="68"/>
                          <a:pt x="44" y="80"/>
                          <a:pt x="24" y="73"/>
                        </a:cubicBezTo>
                        <a:cubicBezTo>
                          <a:pt x="19" y="55"/>
                          <a:pt x="11" y="37"/>
                          <a:pt x="0" y="21"/>
                        </a:cubicBezTo>
                        <a:cubicBezTo>
                          <a:pt x="4" y="4"/>
                          <a:pt x="4" y="0"/>
                          <a:pt x="4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520" name="Freeform 39">
                    <a:extLst>
                      <a:ext uri="{FF2B5EF4-FFF2-40B4-BE49-F238E27FC236}">
                        <a16:creationId xmlns:a16="http://schemas.microsoft.com/office/drawing/2014/main" id="{B635C4A5-8CFF-9C0C-C605-EE6E705EE7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696" y="247"/>
                    <a:ext cx="205" cy="41"/>
                  </a:xfrm>
                  <a:custGeom>
                    <a:avLst/>
                    <a:gdLst>
                      <a:gd name="T0" fmla="*/ 1 w 323"/>
                      <a:gd name="T1" fmla="*/ 1 h 64"/>
                      <a:gd name="T2" fmla="*/ 1 w 323"/>
                      <a:gd name="T3" fmla="*/ 1 h 64"/>
                      <a:gd name="T4" fmla="*/ 1 w 323"/>
                      <a:gd name="T5" fmla="*/ 0 h 64"/>
                      <a:gd name="T6" fmla="*/ 1 w 323"/>
                      <a:gd name="T7" fmla="*/ 0 h 64"/>
                      <a:gd name="T8" fmla="*/ 1 w 323"/>
                      <a:gd name="T9" fmla="*/ 1 h 64"/>
                      <a:gd name="T10" fmla="*/ 1 w 323"/>
                      <a:gd name="T11" fmla="*/ 1 h 64"/>
                      <a:gd name="T12" fmla="*/ 1 w 323"/>
                      <a:gd name="T13" fmla="*/ 1 h 64"/>
                      <a:gd name="T14" fmla="*/ 1 w 323"/>
                      <a:gd name="T15" fmla="*/ 1 h 64"/>
                      <a:gd name="T16" fmla="*/ 1 w 323"/>
                      <a:gd name="T17" fmla="*/ 1 h 64"/>
                      <a:gd name="T18" fmla="*/ 1 w 323"/>
                      <a:gd name="T19" fmla="*/ 1 h 64"/>
                      <a:gd name="T20" fmla="*/ 1 w 323"/>
                      <a:gd name="T21" fmla="*/ 1 h 64"/>
                      <a:gd name="T22" fmla="*/ 1 w 323"/>
                      <a:gd name="T23" fmla="*/ 1 h 64"/>
                      <a:gd name="T24" fmla="*/ 1 w 323"/>
                      <a:gd name="T25" fmla="*/ 1 h 64"/>
                      <a:gd name="T26" fmla="*/ 1 w 323"/>
                      <a:gd name="T27" fmla="*/ 1 h 64"/>
                      <a:gd name="T28" fmla="*/ 1 w 323"/>
                      <a:gd name="T29" fmla="*/ 1 h 64"/>
                      <a:gd name="T30" fmla="*/ 1 w 323"/>
                      <a:gd name="T31" fmla="*/ 1 h 64"/>
                      <a:gd name="T32" fmla="*/ 1 w 323"/>
                      <a:gd name="T33" fmla="*/ 1 h 64"/>
                      <a:gd name="T34" fmla="*/ 1 w 323"/>
                      <a:gd name="T35" fmla="*/ 1 h 64"/>
                      <a:gd name="T36" fmla="*/ 1 w 323"/>
                      <a:gd name="T37" fmla="*/ 1 h 64"/>
                      <a:gd name="T38" fmla="*/ 1 w 323"/>
                      <a:gd name="T39" fmla="*/ 1 h 64"/>
                      <a:gd name="T40" fmla="*/ 1 w 323"/>
                      <a:gd name="T41" fmla="*/ 1 h 64"/>
                      <a:gd name="T42" fmla="*/ 1 w 323"/>
                      <a:gd name="T43" fmla="*/ 1 h 64"/>
                      <a:gd name="T44" fmla="*/ 1 w 323"/>
                      <a:gd name="T45" fmla="*/ 1 h 64"/>
                      <a:gd name="T46" fmla="*/ 1 w 323"/>
                      <a:gd name="T47" fmla="*/ 1 h 64"/>
                      <a:gd name="T48" fmla="*/ 1 w 323"/>
                      <a:gd name="T49" fmla="*/ 1 h 64"/>
                      <a:gd name="T50" fmla="*/ 1 w 323"/>
                      <a:gd name="T51" fmla="*/ 1 h 64"/>
                      <a:gd name="T52" fmla="*/ 1 w 323"/>
                      <a:gd name="T53" fmla="*/ 0 h 64"/>
                      <a:gd name="T54" fmla="*/ 1 w 323"/>
                      <a:gd name="T55" fmla="*/ 1 h 64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23" h="64">
                        <a:moveTo>
                          <a:pt x="220" y="1"/>
                        </a:moveTo>
                        <a:cubicBezTo>
                          <a:pt x="215" y="12"/>
                          <a:pt x="225" y="17"/>
                          <a:pt x="231" y="8"/>
                        </a:cubicBezTo>
                        <a:cubicBezTo>
                          <a:pt x="235" y="0"/>
                          <a:pt x="229" y="7"/>
                          <a:pt x="235" y="0"/>
                        </a:cubicBezTo>
                        <a:lnTo>
                          <a:pt x="265" y="0"/>
                        </a:lnTo>
                        <a:cubicBezTo>
                          <a:pt x="277" y="6"/>
                          <a:pt x="276" y="11"/>
                          <a:pt x="287" y="17"/>
                        </a:cubicBezTo>
                        <a:cubicBezTo>
                          <a:pt x="308" y="11"/>
                          <a:pt x="293" y="7"/>
                          <a:pt x="319" y="10"/>
                        </a:cubicBezTo>
                        <a:cubicBezTo>
                          <a:pt x="323" y="19"/>
                          <a:pt x="321" y="22"/>
                          <a:pt x="314" y="29"/>
                        </a:cubicBezTo>
                        <a:cubicBezTo>
                          <a:pt x="312" y="39"/>
                          <a:pt x="313" y="50"/>
                          <a:pt x="298" y="46"/>
                        </a:cubicBezTo>
                        <a:cubicBezTo>
                          <a:pt x="297" y="40"/>
                          <a:pt x="298" y="34"/>
                          <a:pt x="295" y="29"/>
                        </a:cubicBezTo>
                        <a:cubicBezTo>
                          <a:pt x="294" y="27"/>
                          <a:pt x="290" y="31"/>
                          <a:pt x="287" y="31"/>
                        </a:cubicBezTo>
                        <a:cubicBezTo>
                          <a:pt x="284" y="31"/>
                          <a:pt x="282" y="30"/>
                          <a:pt x="279" y="29"/>
                        </a:cubicBezTo>
                        <a:cubicBezTo>
                          <a:pt x="274" y="27"/>
                          <a:pt x="263" y="21"/>
                          <a:pt x="263" y="21"/>
                        </a:cubicBezTo>
                        <a:cubicBezTo>
                          <a:pt x="249" y="23"/>
                          <a:pt x="241" y="31"/>
                          <a:pt x="228" y="38"/>
                        </a:cubicBezTo>
                        <a:cubicBezTo>
                          <a:pt x="220" y="41"/>
                          <a:pt x="209" y="42"/>
                          <a:pt x="201" y="44"/>
                        </a:cubicBezTo>
                        <a:cubicBezTo>
                          <a:pt x="193" y="54"/>
                          <a:pt x="200" y="53"/>
                          <a:pt x="212" y="57"/>
                        </a:cubicBezTo>
                        <a:cubicBezTo>
                          <a:pt x="200" y="62"/>
                          <a:pt x="199" y="57"/>
                          <a:pt x="188" y="63"/>
                        </a:cubicBezTo>
                        <a:cubicBezTo>
                          <a:pt x="181" y="62"/>
                          <a:pt x="174" y="64"/>
                          <a:pt x="169" y="61"/>
                        </a:cubicBezTo>
                        <a:cubicBezTo>
                          <a:pt x="166" y="59"/>
                          <a:pt x="175" y="59"/>
                          <a:pt x="177" y="57"/>
                        </a:cubicBezTo>
                        <a:cubicBezTo>
                          <a:pt x="181" y="48"/>
                          <a:pt x="149" y="28"/>
                          <a:pt x="171" y="40"/>
                        </a:cubicBezTo>
                        <a:cubicBezTo>
                          <a:pt x="184" y="55"/>
                          <a:pt x="184" y="36"/>
                          <a:pt x="169" y="31"/>
                        </a:cubicBezTo>
                        <a:cubicBezTo>
                          <a:pt x="167" y="27"/>
                          <a:pt x="167" y="22"/>
                          <a:pt x="158" y="23"/>
                        </a:cubicBezTo>
                        <a:cubicBezTo>
                          <a:pt x="153" y="23"/>
                          <a:pt x="142" y="27"/>
                          <a:pt x="142" y="27"/>
                        </a:cubicBezTo>
                        <a:cubicBezTo>
                          <a:pt x="136" y="39"/>
                          <a:pt x="143" y="31"/>
                          <a:pt x="134" y="27"/>
                        </a:cubicBezTo>
                        <a:cubicBezTo>
                          <a:pt x="130" y="25"/>
                          <a:pt x="126" y="25"/>
                          <a:pt x="123" y="25"/>
                        </a:cubicBezTo>
                        <a:cubicBezTo>
                          <a:pt x="117" y="11"/>
                          <a:pt x="100" y="6"/>
                          <a:pt x="83" y="2"/>
                        </a:cubicBezTo>
                        <a:cubicBezTo>
                          <a:pt x="70" y="4"/>
                          <a:pt x="69" y="9"/>
                          <a:pt x="59" y="14"/>
                        </a:cubicBezTo>
                        <a:cubicBezTo>
                          <a:pt x="45" y="14"/>
                          <a:pt x="0" y="12"/>
                          <a:pt x="1" y="0"/>
                        </a:cubicBezTo>
                        <a:lnTo>
                          <a:pt x="220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521" name="Freeform 40">
                    <a:extLst>
                      <a:ext uri="{FF2B5EF4-FFF2-40B4-BE49-F238E27FC236}">
                        <a16:creationId xmlns:a16="http://schemas.microsoft.com/office/drawing/2014/main" id="{F107B051-7C56-BEB6-1AF4-C6D6873239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15" y="246"/>
                    <a:ext cx="190" cy="20"/>
                  </a:xfrm>
                  <a:custGeom>
                    <a:avLst/>
                    <a:gdLst>
                      <a:gd name="T0" fmla="*/ 1 w 300"/>
                      <a:gd name="T1" fmla="*/ 1 h 31"/>
                      <a:gd name="T2" fmla="*/ 1 w 300"/>
                      <a:gd name="T3" fmla="*/ 1 h 31"/>
                      <a:gd name="T4" fmla="*/ 1 w 300"/>
                      <a:gd name="T5" fmla="*/ 0 h 31"/>
                      <a:gd name="T6" fmla="*/ 1 w 300"/>
                      <a:gd name="T7" fmla="*/ 1 h 31"/>
                      <a:gd name="T8" fmla="*/ 1 w 300"/>
                      <a:gd name="T9" fmla="*/ 1 h 31"/>
                      <a:gd name="T10" fmla="*/ 1 w 300"/>
                      <a:gd name="T11" fmla="*/ 1 h 3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300" h="31">
                        <a:moveTo>
                          <a:pt x="105" y="31"/>
                        </a:moveTo>
                        <a:cubicBezTo>
                          <a:pt x="83" y="19"/>
                          <a:pt x="0" y="6"/>
                          <a:pt x="30" y="1"/>
                        </a:cubicBezTo>
                        <a:lnTo>
                          <a:pt x="285" y="0"/>
                        </a:lnTo>
                        <a:cubicBezTo>
                          <a:pt x="296" y="4"/>
                          <a:pt x="300" y="5"/>
                          <a:pt x="296" y="14"/>
                        </a:cubicBezTo>
                        <a:cubicBezTo>
                          <a:pt x="285" y="11"/>
                          <a:pt x="276" y="16"/>
                          <a:pt x="264" y="16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522" name="Freeform 41">
                    <a:extLst>
                      <a:ext uri="{FF2B5EF4-FFF2-40B4-BE49-F238E27FC236}">
                        <a16:creationId xmlns:a16="http://schemas.microsoft.com/office/drawing/2014/main" id="{4EDBBD2F-ACD7-C6A9-E8E6-9C10E18579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96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523" name="Freeform 42">
                    <a:extLst>
                      <a:ext uri="{FF2B5EF4-FFF2-40B4-BE49-F238E27FC236}">
                        <a16:creationId xmlns:a16="http://schemas.microsoft.com/office/drawing/2014/main" id="{21E53E12-68EC-CE90-0E57-D06938F017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06" y="246"/>
                    <a:ext cx="436" cy="152"/>
                  </a:xfrm>
                  <a:custGeom>
                    <a:avLst/>
                    <a:gdLst>
                      <a:gd name="T0" fmla="*/ 73 w 436"/>
                      <a:gd name="T1" fmla="*/ 1 h 152"/>
                      <a:gd name="T2" fmla="*/ 436 w 436"/>
                      <a:gd name="T3" fmla="*/ 0 h 152"/>
                      <a:gd name="T4" fmla="*/ 416 w 436"/>
                      <a:gd name="T5" fmla="*/ 54 h 152"/>
                      <a:gd name="T6" fmla="*/ 397 w 436"/>
                      <a:gd name="T7" fmla="*/ 68 h 152"/>
                      <a:gd name="T8" fmla="*/ 392 w 436"/>
                      <a:gd name="T9" fmla="*/ 70 h 152"/>
                      <a:gd name="T10" fmla="*/ 375 w 436"/>
                      <a:gd name="T11" fmla="*/ 73 h 152"/>
                      <a:gd name="T12" fmla="*/ 361 w 436"/>
                      <a:gd name="T13" fmla="*/ 88 h 152"/>
                      <a:gd name="T14" fmla="*/ 362 w 436"/>
                      <a:gd name="T15" fmla="*/ 99 h 152"/>
                      <a:gd name="T16" fmla="*/ 364 w 436"/>
                      <a:gd name="T17" fmla="*/ 107 h 152"/>
                      <a:gd name="T18" fmla="*/ 366 w 436"/>
                      <a:gd name="T19" fmla="*/ 113 h 152"/>
                      <a:gd name="T20" fmla="*/ 362 w 436"/>
                      <a:gd name="T21" fmla="*/ 122 h 152"/>
                      <a:gd name="T22" fmla="*/ 351 w 436"/>
                      <a:gd name="T23" fmla="*/ 120 h 152"/>
                      <a:gd name="T24" fmla="*/ 342 w 436"/>
                      <a:gd name="T25" fmla="*/ 129 h 152"/>
                      <a:gd name="T26" fmla="*/ 347 w 436"/>
                      <a:gd name="T27" fmla="*/ 105 h 152"/>
                      <a:gd name="T28" fmla="*/ 338 w 436"/>
                      <a:gd name="T29" fmla="*/ 100 h 152"/>
                      <a:gd name="T30" fmla="*/ 344 w 436"/>
                      <a:gd name="T31" fmla="*/ 93 h 152"/>
                      <a:gd name="T32" fmla="*/ 342 w 436"/>
                      <a:gd name="T33" fmla="*/ 89 h 152"/>
                      <a:gd name="T34" fmla="*/ 320 w 436"/>
                      <a:gd name="T35" fmla="*/ 94 h 152"/>
                      <a:gd name="T36" fmla="*/ 317 w 436"/>
                      <a:gd name="T37" fmla="*/ 85 h 152"/>
                      <a:gd name="T38" fmla="*/ 297 w 436"/>
                      <a:gd name="T39" fmla="*/ 94 h 152"/>
                      <a:gd name="T40" fmla="*/ 320 w 436"/>
                      <a:gd name="T41" fmla="*/ 103 h 152"/>
                      <a:gd name="T42" fmla="*/ 305 w 436"/>
                      <a:gd name="T43" fmla="*/ 117 h 152"/>
                      <a:gd name="T44" fmla="*/ 311 w 436"/>
                      <a:gd name="T45" fmla="*/ 126 h 152"/>
                      <a:gd name="T46" fmla="*/ 315 w 436"/>
                      <a:gd name="T47" fmla="*/ 138 h 152"/>
                      <a:gd name="T48" fmla="*/ 309 w 436"/>
                      <a:gd name="T49" fmla="*/ 139 h 152"/>
                      <a:gd name="T50" fmla="*/ 314 w 436"/>
                      <a:gd name="T51" fmla="*/ 144 h 152"/>
                      <a:gd name="T52" fmla="*/ 307 w 436"/>
                      <a:gd name="T53" fmla="*/ 152 h 152"/>
                      <a:gd name="T54" fmla="*/ 0 w 436"/>
                      <a:gd name="T55" fmla="*/ 149 h 152"/>
                      <a:gd name="T56" fmla="*/ 73 w 436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6" h="152">
                        <a:moveTo>
                          <a:pt x="73" y="1"/>
                        </a:moveTo>
                        <a:lnTo>
                          <a:pt x="436" y="0"/>
                        </a:lnTo>
                        <a:cubicBezTo>
                          <a:pt x="430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524" name="Freeform 43">
                    <a:extLst>
                      <a:ext uri="{FF2B5EF4-FFF2-40B4-BE49-F238E27FC236}">
                        <a16:creationId xmlns:a16="http://schemas.microsoft.com/office/drawing/2014/main" id="{17BC89AD-82D2-F877-77C0-3F25FA6D84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43" y="241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525" name="Freeform 44">
                    <a:extLst>
                      <a:ext uri="{FF2B5EF4-FFF2-40B4-BE49-F238E27FC236}">
                        <a16:creationId xmlns:a16="http://schemas.microsoft.com/office/drawing/2014/main" id="{51AE462C-3793-A6FA-6603-720F084EE4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31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526" name="Freeform 45">
                    <a:extLst>
                      <a:ext uri="{FF2B5EF4-FFF2-40B4-BE49-F238E27FC236}">
                        <a16:creationId xmlns:a16="http://schemas.microsoft.com/office/drawing/2014/main" id="{F0218006-3490-4E53-E6D9-72D33A0070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8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527" name="Freeform 46">
                    <a:extLst>
                      <a:ext uri="{FF2B5EF4-FFF2-40B4-BE49-F238E27FC236}">
                        <a16:creationId xmlns:a16="http://schemas.microsoft.com/office/drawing/2014/main" id="{4E08D566-1DE9-8597-AF6B-762C3D28A7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21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528" name="Freeform 47">
                    <a:extLst>
                      <a:ext uri="{FF2B5EF4-FFF2-40B4-BE49-F238E27FC236}">
                        <a16:creationId xmlns:a16="http://schemas.microsoft.com/office/drawing/2014/main" id="{9F6EF641-8EA4-EDB2-46FC-A1C9FF966E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573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529" name="Freeform 48">
                    <a:extLst>
                      <a:ext uri="{FF2B5EF4-FFF2-40B4-BE49-F238E27FC236}">
                        <a16:creationId xmlns:a16="http://schemas.microsoft.com/office/drawing/2014/main" id="{978D483E-D68D-E367-D38A-E72AC7A35E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34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530" name="Freeform 49">
                    <a:extLst>
                      <a:ext uri="{FF2B5EF4-FFF2-40B4-BE49-F238E27FC236}">
                        <a16:creationId xmlns:a16="http://schemas.microsoft.com/office/drawing/2014/main" id="{B325B236-DF29-7426-C05A-C5EFF8503D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0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531" name="Freeform 50">
                    <a:extLst>
                      <a:ext uri="{FF2B5EF4-FFF2-40B4-BE49-F238E27FC236}">
                        <a16:creationId xmlns:a16="http://schemas.microsoft.com/office/drawing/2014/main" id="{E3C0C032-6918-83CB-633B-DB0A88923E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51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532" name="Freeform 51">
                    <a:extLst>
                      <a:ext uri="{FF2B5EF4-FFF2-40B4-BE49-F238E27FC236}">
                        <a16:creationId xmlns:a16="http://schemas.microsoft.com/office/drawing/2014/main" id="{15065F2B-9B29-4F78-C34D-8282DD9AF8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21" y="314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533" name="Freeform 52">
                    <a:extLst>
                      <a:ext uri="{FF2B5EF4-FFF2-40B4-BE49-F238E27FC236}">
                        <a16:creationId xmlns:a16="http://schemas.microsoft.com/office/drawing/2014/main" id="{E7B57C7A-2BB3-ED6D-0AF9-41F2940A20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89" y="447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534" name="Freeform 53">
                    <a:extLst>
                      <a:ext uri="{FF2B5EF4-FFF2-40B4-BE49-F238E27FC236}">
                        <a16:creationId xmlns:a16="http://schemas.microsoft.com/office/drawing/2014/main" id="{26D27504-7799-DFF1-9F39-CD10873A47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76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535" name="Freeform 54">
                    <a:extLst>
                      <a:ext uri="{FF2B5EF4-FFF2-40B4-BE49-F238E27FC236}">
                        <a16:creationId xmlns:a16="http://schemas.microsoft.com/office/drawing/2014/main" id="{AD34AC8A-B51A-0A21-034C-AA7DE45DAD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67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536" name="Freeform 55">
                    <a:extLst>
                      <a:ext uri="{FF2B5EF4-FFF2-40B4-BE49-F238E27FC236}">
                        <a16:creationId xmlns:a16="http://schemas.microsoft.com/office/drawing/2014/main" id="{93048BCA-AEE5-D228-A2D9-2F395FED9D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72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537" name="Freeform 56">
                    <a:extLst>
                      <a:ext uri="{FF2B5EF4-FFF2-40B4-BE49-F238E27FC236}">
                        <a16:creationId xmlns:a16="http://schemas.microsoft.com/office/drawing/2014/main" id="{5A4D19A1-10F1-D869-3E8D-007B87A960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74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538" name="Freeform 57">
                    <a:extLst>
                      <a:ext uri="{FF2B5EF4-FFF2-40B4-BE49-F238E27FC236}">
                        <a16:creationId xmlns:a16="http://schemas.microsoft.com/office/drawing/2014/main" id="{3CEC4FE8-4833-3CD0-C0B8-3BDEDA77AA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73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539" name="Freeform 58">
                    <a:extLst>
                      <a:ext uri="{FF2B5EF4-FFF2-40B4-BE49-F238E27FC236}">
                        <a16:creationId xmlns:a16="http://schemas.microsoft.com/office/drawing/2014/main" id="{F3D8F4F9-44A6-1020-1DEE-2F5664A4A0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93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540" name="Freeform 59">
                    <a:extLst>
                      <a:ext uri="{FF2B5EF4-FFF2-40B4-BE49-F238E27FC236}">
                        <a16:creationId xmlns:a16="http://schemas.microsoft.com/office/drawing/2014/main" id="{1072D7F5-2BC2-0017-8472-654126B9EF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78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541" name="Freeform 60">
                    <a:extLst>
                      <a:ext uri="{FF2B5EF4-FFF2-40B4-BE49-F238E27FC236}">
                        <a16:creationId xmlns:a16="http://schemas.microsoft.com/office/drawing/2014/main" id="{422454E4-DEDC-B64A-6F65-23141F0498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40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542" name="Freeform 61">
                    <a:extLst>
                      <a:ext uri="{FF2B5EF4-FFF2-40B4-BE49-F238E27FC236}">
                        <a16:creationId xmlns:a16="http://schemas.microsoft.com/office/drawing/2014/main" id="{54F384DD-C39C-976E-1EFD-1B7EA1B3C3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95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543" name="Freeform 62">
                    <a:extLst>
                      <a:ext uri="{FF2B5EF4-FFF2-40B4-BE49-F238E27FC236}">
                        <a16:creationId xmlns:a16="http://schemas.microsoft.com/office/drawing/2014/main" id="{35B19CAC-2EFD-0BBE-6027-C5A09983AD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48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6445" name="Group 63">
                  <a:extLst>
                    <a:ext uri="{FF2B5EF4-FFF2-40B4-BE49-F238E27FC236}">
                      <a16:creationId xmlns:a16="http://schemas.microsoft.com/office/drawing/2014/main" id="{E09D5241-BE30-74BE-E88F-FE6A59194B7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709" y="240"/>
                  <a:ext cx="1139" cy="429"/>
                  <a:chOff x="3709" y="240"/>
                  <a:chExt cx="1139" cy="429"/>
                </a:xfrm>
              </p:grpSpPr>
              <p:sp>
                <p:nvSpPr>
                  <p:cNvPr id="16446" name="Freeform 64">
                    <a:extLst>
                      <a:ext uri="{FF2B5EF4-FFF2-40B4-BE49-F238E27FC236}">
                        <a16:creationId xmlns:a16="http://schemas.microsoft.com/office/drawing/2014/main" id="{D4C3CE46-7215-0462-91B9-F7ACAD8D16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08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447" name="Freeform 65">
                    <a:extLst>
                      <a:ext uri="{FF2B5EF4-FFF2-40B4-BE49-F238E27FC236}">
                        <a16:creationId xmlns:a16="http://schemas.microsoft.com/office/drawing/2014/main" id="{A2F2636A-A1E8-FF12-B8E7-B3E13BA71A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5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448" name="Freeform 66">
                    <a:extLst>
                      <a:ext uri="{FF2B5EF4-FFF2-40B4-BE49-F238E27FC236}">
                        <a16:creationId xmlns:a16="http://schemas.microsoft.com/office/drawing/2014/main" id="{B100658D-B4F4-1986-B610-89CBBAF4D6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09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449" name="Freeform 67">
                    <a:extLst>
                      <a:ext uri="{FF2B5EF4-FFF2-40B4-BE49-F238E27FC236}">
                        <a16:creationId xmlns:a16="http://schemas.microsoft.com/office/drawing/2014/main" id="{6103EFBD-8925-B0ED-DD5F-8C2D29B6A2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450" name="Freeform 68">
                    <a:extLst>
                      <a:ext uri="{FF2B5EF4-FFF2-40B4-BE49-F238E27FC236}">
                        <a16:creationId xmlns:a16="http://schemas.microsoft.com/office/drawing/2014/main" id="{845BBCFE-387C-749E-A9FB-5BACD87EEE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423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451" name="Freeform 69">
                    <a:extLst>
                      <a:ext uri="{FF2B5EF4-FFF2-40B4-BE49-F238E27FC236}">
                        <a16:creationId xmlns:a16="http://schemas.microsoft.com/office/drawing/2014/main" id="{6FC154F9-ADA2-F300-7366-4CAD6355D2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15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452" name="Freeform 70">
                    <a:extLst>
                      <a:ext uri="{FF2B5EF4-FFF2-40B4-BE49-F238E27FC236}">
                        <a16:creationId xmlns:a16="http://schemas.microsoft.com/office/drawing/2014/main" id="{E7964180-87C5-8C22-058F-147C5BBA99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453" name="Freeform 71">
                    <a:extLst>
                      <a:ext uri="{FF2B5EF4-FFF2-40B4-BE49-F238E27FC236}">
                        <a16:creationId xmlns:a16="http://schemas.microsoft.com/office/drawing/2014/main" id="{39593E3A-D036-63DE-E807-EDBB568B3B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78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454" name="Freeform 72">
                    <a:extLst>
                      <a:ext uri="{FF2B5EF4-FFF2-40B4-BE49-F238E27FC236}">
                        <a16:creationId xmlns:a16="http://schemas.microsoft.com/office/drawing/2014/main" id="{81F53A8A-D02D-6A9E-956C-3735C88C85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2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455" name="Freeform 73">
                    <a:extLst>
                      <a:ext uri="{FF2B5EF4-FFF2-40B4-BE49-F238E27FC236}">
                        <a16:creationId xmlns:a16="http://schemas.microsoft.com/office/drawing/2014/main" id="{E7FF4E43-C4A3-3189-524F-E01A3F8284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6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456" name="Freeform 74">
                    <a:extLst>
                      <a:ext uri="{FF2B5EF4-FFF2-40B4-BE49-F238E27FC236}">
                        <a16:creationId xmlns:a16="http://schemas.microsoft.com/office/drawing/2014/main" id="{03CE8041-2855-74A8-2117-1AEE80A14B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7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457" name="Freeform 75">
                    <a:extLst>
                      <a:ext uri="{FF2B5EF4-FFF2-40B4-BE49-F238E27FC236}">
                        <a16:creationId xmlns:a16="http://schemas.microsoft.com/office/drawing/2014/main" id="{4BC06F62-7459-6EB9-A910-4B9DB5452D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64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458" name="Freeform 76">
                    <a:extLst>
                      <a:ext uri="{FF2B5EF4-FFF2-40B4-BE49-F238E27FC236}">
                        <a16:creationId xmlns:a16="http://schemas.microsoft.com/office/drawing/2014/main" id="{400D32AE-AFFB-DA47-B5A9-17A50F4F28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70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459" name="Freeform 77">
                    <a:extLst>
                      <a:ext uri="{FF2B5EF4-FFF2-40B4-BE49-F238E27FC236}">
                        <a16:creationId xmlns:a16="http://schemas.microsoft.com/office/drawing/2014/main" id="{91886297-FB61-E4CB-1D4C-B9042EFCA3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40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460" name="Freeform 78">
                    <a:extLst>
                      <a:ext uri="{FF2B5EF4-FFF2-40B4-BE49-F238E27FC236}">
                        <a16:creationId xmlns:a16="http://schemas.microsoft.com/office/drawing/2014/main" id="{C0F01168-7DD2-65B0-5646-0A672F0DBA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47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461" name="Freeform 79">
                    <a:extLst>
                      <a:ext uri="{FF2B5EF4-FFF2-40B4-BE49-F238E27FC236}">
                        <a16:creationId xmlns:a16="http://schemas.microsoft.com/office/drawing/2014/main" id="{FE3D77CF-0428-0ECF-5419-770046DC2F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76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462" name="Freeform 80">
                    <a:extLst>
                      <a:ext uri="{FF2B5EF4-FFF2-40B4-BE49-F238E27FC236}">
                        <a16:creationId xmlns:a16="http://schemas.microsoft.com/office/drawing/2014/main" id="{39E4ED84-B413-460D-4492-3AD5B8B083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8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463" name="Freeform 81">
                    <a:extLst>
                      <a:ext uri="{FF2B5EF4-FFF2-40B4-BE49-F238E27FC236}">
                        <a16:creationId xmlns:a16="http://schemas.microsoft.com/office/drawing/2014/main" id="{6F367D8A-BB4D-C106-7656-775CE177F5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7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464" name="Freeform 82">
                    <a:extLst>
                      <a:ext uri="{FF2B5EF4-FFF2-40B4-BE49-F238E27FC236}">
                        <a16:creationId xmlns:a16="http://schemas.microsoft.com/office/drawing/2014/main" id="{AB5DDF6A-B305-435E-5EE8-F87A4E91EC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7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465" name="Freeform 83">
                    <a:extLst>
                      <a:ext uri="{FF2B5EF4-FFF2-40B4-BE49-F238E27FC236}">
                        <a16:creationId xmlns:a16="http://schemas.microsoft.com/office/drawing/2014/main" id="{ADC375DF-81A5-CD65-7DD5-63211669D9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69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466" name="Freeform 84">
                    <a:extLst>
                      <a:ext uri="{FF2B5EF4-FFF2-40B4-BE49-F238E27FC236}">
                        <a16:creationId xmlns:a16="http://schemas.microsoft.com/office/drawing/2014/main" id="{6228EE4E-2072-405F-3664-EF4DEDB696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84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467" name="Freeform 85">
                    <a:extLst>
                      <a:ext uri="{FF2B5EF4-FFF2-40B4-BE49-F238E27FC236}">
                        <a16:creationId xmlns:a16="http://schemas.microsoft.com/office/drawing/2014/main" id="{D7740AA5-A1B1-5071-A44C-CEC7D1071E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93" y="246"/>
                    <a:ext cx="438" cy="152"/>
                  </a:xfrm>
                  <a:custGeom>
                    <a:avLst/>
                    <a:gdLst>
                      <a:gd name="T0" fmla="*/ 73 w 438"/>
                      <a:gd name="T1" fmla="*/ 1 h 152"/>
                      <a:gd name="T2" fmla="*/ 438 w 438"/>
                      <a:gd name="T3" fmla="*/ 0 h 152"/>
                      <a:gd name="T4" fmla="*/ 416 w 438"/>
                      <a:gd name="T5" fmla="*/ 54 h 152"/>
                      <a:gd name="T6" fmla="*/ 397 w 438"/>
                      <a:gd name="T7" fmla="*/ 68 h 152"/>
                      <a:gd name="T8" fmla="*/ 392 w 438"/>
                      <a:gd name="T9" fmla="*/ 70 h 152"/>
                      <a:gd name="T10" fmla="*/ 375 w 438"/>
                      <a:gd name="T11" fmla="*/ 73 h 152"/>
                      <a:gd name="T12" fmla="*/ 361 w 438"/>
                      <a:gd name="T13" fmla="*/ 88 h 152"/>
                      <a:gd name="T14" fmla="*/ 362 w 438"/>
                      <a:gd name="T15" fmla="*/ 99 h 152"/>
                      <a:gd name="T16" fmla="*/ 364 w 438"/>
                      <a:gd name="T17" fmla="*/ 107 h 152"/>
                      <a:gd name="T18" fmla="*/ 366 w 438"/>
                      <a:gd name="T19" fmla="*/ 113 h 152"/>
                      <a:gd name="T20" fmla="*/ 362 w 438"/>
                      <a:gd name="T21" fmla="*/ 122 h 152"/>
                      <a:gd name="T22" fmla="*/ 351 w 438"/>
                      <a:gd name="T23" fmla="*/ 120 h 152"/>
                      <a:gd name="T24" fmla="*/ 342 w 438"/>
                      <a:gd name="T25" fmla="*/ 129 h 152"/>
                      <a:gd name="T26" fmla="*/ 347 w 438"/>
                      <a:gd name="T27" fmla="*/ 105 h 152"/>
                      <a:gd name="T28" fmla="*/ 338 w 438"/>
                      <a:gd name="T29" fmla="*/ 100 h 152"/>
                      <a:gd name="T30" fmla="*/ 344 w 438"/>
                      <a:gd name="T31" fmla="*/ 93 h 152"/>
                      <a:gd name="T32" fmla="*/ 342 w 438"/>
                      <a:gd name="T33" fmla="*/ 89 h 152"/>
                      <a:gd name="T34" fmla="*/ 320 w 438"/>
                      <a:gd name="T35" fmla="*/ 94 h 152"/>
                      <a:gd name="T36" fmla="*/ 317 w 438"/>
                      <a:gd name="T37" fmla="*/ 85 h 152"/>
                      <a:gd name="T38" fmla="*/ 297 w 438"/>
                      <a:gd name="T39" fmla="*/ 94 h 152"/>
                      <a:gd name="T40" fmla="*/ 320 w 438"/>
                      <a:gd name="T41" fmla="*/ 103 h 152"/>
                      <a:gd name="T42" fmla="*/ 305 w 438"/>
                      <a:gd name="T43" fmla="*/ 117 h 152"/>
                      <a:gd name="T44" fmla="*/ 311 w 438"/>
                      <a:gd name="T45" fmla="*/ 126 h 152"/>
                      <a:gd name="T46" fmla="*/ 315 w 438"/>
                      <a:gd name="T47" fmla="*/ 138 h 152"/>
                      <a:gd name="T48" fmla="*/ 309 w 438"/>
                      <a:gd name="T49" fmla="*/ 139 h 152"/>
                      <a:gd name="T50" fmla="*/ 314 w 438"/>
                      <a:gd name="T51" fmla="*/ 144 h 152"/>
                      <a:gd name="T52" fmla="*/ 307 w 438"/>
                      <a:gd name="T53" fmla="*/ 152 h 152"/>
                      <a:gd name="T54" fmla="*/ 0 w 438"/>
                      <a:gd name="T55" fmla="*/ 149 h 152"/>
                      <a:gd name="T56" fmla="*/ 73 w 438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8" h="152">
                        <a:moveTo>
                          <a:pt x="73" y="1"/>
                        </a:moveTo>
                        <a:lnTo>
                          <a:pt x="438" y="0"/>
                        </a:lnTo>
                        <a:cubicBezTo>
                          <a:pt x="432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468" name="Freeform 86">
                    <a:extLst>
                      <a:ext uri="{FF2B5EF4-FFF2-40B4-BE49-F238E27FC236}">
                        <a16:creationId xmlns:a16="http://schemas.microsoft.com/office/drawing/2014/main" id="{A4F147FE-A42C-706F-10DF-86199B2FAF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31" y="240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469" name="Freeform 87">
                    <a:extLst>
                      <a:ext uri="{FF2B5EF4-FFF2-40B4-BE49-F238E27FC236}">
                        <a16:creationId xmlns:a16="http://schemas.microsoft.com/office/drawing/2014/main" id="{24DB26E6-BA50-2FE9-F4F7-305DDC2C48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19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470" name="Freeform 88">
                    <a:extLst>
                      <a:ext uri="{FF2B5EF4-FFF2-40B4-BE49-F238E27FC236}">
                        <a16:creationId xmlns:a16="http://schemas.microsoft.com/office/drawing/2014/main" id="{9CAEE436-1B3A-4E5C-D007-8C5B89AB4F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6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471" name="Freeform 89">
                    <a:extLst>
                      <a:ext uri="{FF2B5EF4-FFF2-40B4-BE49-F238E27FC236}">
                        <a16:creationId xmlns:a16="http://schemas.microsoft.com/office/drawing/2014/main" id="{09EEEE26-0864-E107-52B1-41F7CD18AD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09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472" name="Freeform 90">
                    <a:extLst>
                      <a:ext uri="{FF2B5EF4-FFF2-40B4-BE49-F238E27FC236}">
                        <a16:creationId xmlns:a16="http://schemas.microsoft.com/office/drawing/2014/main" id="{DD47265F-9103-29A1-A338-E1C3E5E4B4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61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473" name="Freeform 91">
                    <a:extLst>
                      <a:ext uri="{FF2B5EF4-FFF2-40B4-BE49-F238E27FC236}">
                        <a16:creationId xmlns:a16="http://schemas.microsoft.com/office/drawing/2014/main" id="{92ED3A23-3185-65FC-9A4E-C58A90C4A3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322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474" name="Freeform 92">
                    <a:extLst>
                      <a:ext uri="{FF2B5EF4-FFF2-40B4-BE49-F238E27FC236}">
                        <a16:creationId xmlns:a16="http://schemas.microsoft.com/office/drawing/2014/main" id="{68D3CE11-DC60-A38B-A879-FEEEAFAFE6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8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475" name="Freeform 93">
                    <a:extLst>
                      <a:ext uri="{FF2B5EF4-FFF2-40B4-BE49-F238E27FC236}">
                        <a16:creationId xmlns:a16="http://schemas.microsoft.com/office/drawing/2014/main" id="{C32EA1B6-DF34-E7BE-7D49-0B62A3A4CC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9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476" name="Freeform 94">
                    <a:extLst>
                      <a:ext uri="{FF2B5EF4-FFF2-40B4-BE49-F238E27FC236}">
                        <a16:creationId xmlns:a16="http://schemas.microsoft.com/office/drawing/2014/main" id="{815CDEEF-EB53-01A6-CD2D-72ECD74F00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09" y="315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477" name="Freeform 95">
                    <a:extLst>
                      <a:ext uri="{FF2B5EF4-FFF2-40B4-BE49-F238E27FC236}">
                        <a16:creationId xmlns:a16="http://schemas.microsoft.com/office/drawing/2014/main" id="{29199CBE-AA71-8DD7-2AF8-8E4823A433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77" y="448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478" name="Freeform 96">
                    <a:extLst>
                      <a:ext uri="{FF2B5EF4-FFF2-40B4-BE49-F238E27FC236}">
                        <a16:creationId xmlns:a16="http://schemas.microsoft.com/office/drawing/2014/main" id="{96D22A01-01DF-735C-2857-F606122255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64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479" name="Freeform 97">
                    <a:extLst>
                      <a:ext uri="{FF2B5EF4-FFF2-40B4-BE49-F238E27FC236}">
                        <a16:creationId xmlns:a16="http://schemas.microsoft.com/office/drawing/2014/main" id="{6A4FBF6D-38C3-25BF-B1F4-50B8C5BEFE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55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480" name="Freeform 98">
                    <a:extLst>
                      <a:ext uri="{FF2B5EF4-FFF2-40B4-BE49-F238E27FC236}">
                        <a16:creationId xmlns:a16="http://schemas.microsoft.com/office/drawing/2014/main" id="{ED63CA50-E497-3B14-0946-CE82678C35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60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481" name="Freeform 99">
                    <a:extLst>
                      <a:ext uri="{FF2B5EF4-FFF2-40B4-BE49-F238E27FC236}">
                        <a16:creationId xmlns:a16="http://schemas.microsoft.com/office/drawing/2014/main" id="{C3830B4E-DB53-3175-3380-9C10CC8B55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62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482" name="Freeform 100">
                    <a:extLst>
                      <a:ext uri="{FF2B5EF4-FFF2-40B4-BE49-F238E27FC236}">
                        <a16:creationId xmlns:a16="http://schemas.microsoft.com/office/drawing/2014/main" id="{52A64FF9-6BFB-77BC-15D0-0320EF7905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61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483" name="Freeform 101">
                    <a:extLst>
                      <a:ext uri="{FF2B5EF4-FFF2-40B4-BE49-F238E27FC236}">
                        <a16:creationId xmlns:a16="http://schemas.microsoft.com/office/drawing/2014/main" id="{8FD3540D-B9C8-64AE-398A-90DEBEEA62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81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484" name="Freeform 102">
                    <a:extLst>
                      <a:ext uri="{FF2B5EF4-FFF2-40B4-BE49-F238E27FC236}">
                        <a16:creationId xmlns:a16="http://schemas.microsoft.com/office/drawing/2014/main" id="{0BFAFEB4-EC79-72A2-3834-283F564AC6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66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485" name="Freeform 103">
                    <a:extLst>
                      <a:ext uri="{FF2B5EF4-FFF2-40B4-BE49-F238E27FC236}">
                        <a16:creationId xmlns:a16="http://schemas.microsoft.com/office/drawing/2014/main" id="{A43B0334-7ADD-6E7E-8694-7A7A3E5FF5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28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486" name="Freeform 104">
                    <a:extLst>
                      <a:ext uri="{FF2B5EF4-FFF2-40B4-BE49-F238E27FC236}">
                        <a16:creationId xmlns:a16="http://schemas.microsoft.com/office/drawing/2014/main" id="{A2409F04-0A8A-E8DC-FE87-34D82C2EE8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83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6487" name="Freeform 105">
                    <a:extLst>
                      <a:ext uri="{FF2B5EF4-FFF2-40B4-BE49-F238E27FC236}">
                        <a16:creationId xmlns:a16="http://schemas.microsoft.com/office/drawing/2014/main" id="{B58E6D50-70AD-31CA-05C0-F68466C60B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36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6396" name="Group 106">
                <a:extLst>
                  <a:ext uri="{FF2B5EF4-FFF2-40B4-BE49-F238E27FC236}">
                    <a16:creationId xmlns:a16="http://schemas.microsoft.com/office/drawing/2014/main" id="{69E977B7-8920-731E-A464-BBFD619F1F6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8" y="111"/>
                <a:ext cx="4702" cy="418"/>
                <a:chOff x="798" y="255"/>
                <a:chExt cx="4702" cy="418"/>
              </a:xfrm>
            </p:grpSpPr>
            <p:sp>
              <p:nvSpPr>
                <p:cNvPr id="16423" name="Line 107">
                  <a:extLst>
                    <a:ext uri="{FF2B5EF4-FFF2-40B4-BE49-F238E27FC236}">
                      <a16:creationId xmlns:a16="http://schemas.microsoft.com/office/drawing/2014/main" id="{4C7EADC4-2669-CFDE-C7E6-6058CD9AA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798" y="476"/>
                  <a:ext cx="4702" cy="0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424" name="Line 108">
                  <a:extLst>
                    <a:ext uri="{FF2B5EF4-FFF2-40B4-BE49-F238E27FC236}">
                      <a16:creationId xmlns:a16="http://schemas.microsoft.com/office/drawing/2014/main" id="{BA840FDA-1AB8-B58F-19D5-9710C1AE3E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02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425" name="Line 109">
                  <a:extLst>
                    <a:ext uri="{FF2B5EF4-FFF2-40B4-BE49-F238E27FC236}">
                      <a16:creationId xmlns:a16="http://schemas.microsoft.com/office/drawing/2014/main" id="{1F6F2A7D-DD5E-5C8B-F4D1-BC5A64667CB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25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426" name="Line 110">
                  <a:extLst>
                    <a:ext uri="{FF2B5EF4-FFF2-40B4-BE49-F238E27FC236}">
                      <a16:creationId xmlns:a16="http://schemas.microsoft.com/office/drawing/2014/main" id="{72A78733-B8AE-E9EF-7CEA-89F6556646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48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427" name="Line 111">
                  <a:extLst>
                    <a:ext uri="{FF2B5EF4-FFF2-40B4-BE49-F238E27FC236}">
                      <a16:creationId xmlns:a16="http://schemas.microsoft.com/office/drawing/2014/main" id="{8186D689-8414-A986-F553-1B57C577870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71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428" name="Line 112">
                  <a:extLst>
                    <a:ext uri="{FF2B5EF4-FFF2-40B4-BE49-F238E27FC236}">
                      <a16:creationId xmlns:a16="http://schemas.microsoft.com/office/drawing/2014/main" id="{2BCF6B7C-A07B-6824-CAEA-935F48D35DB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93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429" name="Line 113">
                  <a:extLst>
                    <a:ext uri="{FF2B5EF4-FFF2-40B4-BE49-F238E27FC236}">
                      <a16:creationId xmlns:a16="http://schemas.microsoft.com/office/drawing/2014/main" id="{2B075DFE-8C8F-39A4-7292-EF63222B60F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16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430" name="Line 114">
                  <a:extLst>
                    <a:ext uri="{FF2B5EF4-FFF2-40B4-BE49-F238E27FC236}">
                      <a16:creationId xmlns:a16="http://schemas.microsoft.com/office/drawing/2014/main" id="{24EB8DCA-9056-E19A-D40E-FA7E2AEF5EA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39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431" name="Line 115">
                  <a:extLst>
                    <a:ext uri="{FF2B5EF4-FFF2-40B4-BE49-F238E27FC236}">
                      <a16:creationId xmlns:a16="http://schemas.microsoft.com/office/drawing/2014/main" id="{95BDC5CF-68E6-BEA3-E8EE-ACB3FD04F37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62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432" name="Line 116">
                  <a:extLst>
                    <a:ext uri="{FF2B5EF4-FFF2-40B4-BE49-F238E27FC236}">
                      <a16:creationId xmlns:a16="http://schemas.microsoft.com/office/drawing/2014/main" id="{6BDFE5D6-5B86-64EE-B6AE-D1DB6B6C52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85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433" name="Line 117">
                  <a:extLst>
                    <a:ext uri="{FF2B5EF4-FFF2-40B4-BE49-F238E27FC236}">
                      <a16:creationId xmlns:a16="http://schemas.microsoft.com/office/drawing/2014/main" id="{EF3D6468-AB0E-E1C0-1837-6523F65C03E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07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434" name="Line 118">
                  <a:extLst>
                    <a:ext uri="{FF2B5EF4-FFF2-40B4-BE49-F238E27FC236}">
                      <a16:creationId xmlns:a16="http://schemas.microsoft.com/office/drawing/2014/main" id="{B19C458F-0821-3396-6EDB-FA3DCACADBD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30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435" name="Line 119">
                  <a:extLst>
                    <a:ext uri="{FF2B5EF4-FFF2-40B4-BE49-F238E27FC236}">
                      <a16:creationId xmlns:a16="http://schemas.microsoft.com/office/drawing/2014/main" id="{B70622C1-C8D7-84AB-12BA-F102D033A07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53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436" name="Line 120">
                  <a:extLst>
                    <a:ext uri="{FF2B5EF4-FFF2-40B4-BE49-F238E27FC236}">
                      <a16:creationId xmlns:a16="http://schemas.microsoft.com/office/drawing/2014/main" id="{4C7D3FD9-2CEE-2B6A-E256-C54294578F0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76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437" name="Line 121">
                  <a:extLst>
                    <a:ext uri="{FF2B5EF4-FFF2-40B4-BE49-F238E27FC236}">
                      <a16:creationId xmlns:a16="http://schemas.microsoft.com/office/drawing/2014/main" id="{C3053172-005E-C822-0D54-C0A2466CFA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99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438" name="Line 122">
                  <a:extLst>
                    <a:ext uri="{FF2B5EF4-FFF2-40B4-BE49-F238E27FC236}">
                      <a16:creationId xmlns:a16="http://schemas.microsoft.com/office/drawing/2014/main" id="{CD2575BB-0BFD-4B85-95C1-7D1968DEFB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21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439" name="Line 123">
                  <a:extLst>
                    <a:ext uri="{FF2B5EF4-FFF2-40B4-BE49-F238E27FC236}">
                      <a16:creationId xmlns:a16="http://schemas.microsoft.com/office/drawing/2014/main" id="{B0588C07-99CD-8B7B-E5F6-F69C6734EB3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44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440" name="Line 124">
                  <a:extLst>
                    <a:ext uri="{FF2B5EF4-FFF2-40B4-BE49-F238E27FC236}">
                      <a16:creationId xmlns:a16="http://schemas.microsoft.com/office/drawing/2014/main" id="{FFF424B8-B3BD-F558-9C5D-8767EAF526B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67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441" name="Line 125">
                  <a:extLst>
                    <a:ext uri="{FF2B5EF4-FFF2-40B4-BE49-F238E27FC236}">
                      <a16:creationId xmlns:a16="http://schemas.microsoft.com/office/drawing/2014/main" id="{2624E762-179B-938D-575D-ACBF485A886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90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442" name="Line 126">
                  <a:extLst>
                    <a:ext uri="{FF2B5EF4-FFF2-40B4-BE49-F238E27FC236}">
                      <a16:creationId xmlns:a16="http://schemas.microsoft.com/office/drawing/2014/main" id="{6D8349E2-3DE1-3277-7C89-8E06D78D406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13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443" name="Line 127">
                  <a:extLst>
                    <a:ext uri="{FF2B5EF4-FFF2-40B4-BE49-F238E27FC236}">
                      <a16:creationId xmlns:a16="http://schemas.microsoft.com/office/drawing/2014/main" id="{2BC87FEF-52B0-DAFF-CC65-0E2592493CA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35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6397" name="Group 128">
                <a:extLst>
                  <a:ext uri="{FF2B5EF4-FFF2-40B4-BE49-F238E27FC236}">
                    <a16:creationId xmlns:a16="http://schemas.microsoft.com/office/drawing/2014/main" id="{0D479E9A-55CA-2584-E19F-0C0C01654C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08" y="109"/>
                <a:ext cx="3694" cy="423"/>
                <a:chOff x="1034" y="245"/>
                <a:chExt cx="3694" cy="423"/>
              </a:xfrm>
            </p:grpSpPr>
            <p:sp>
              <p:nvSpPr>
                <p:cNvPr id="16398" name="Line 129">
                  <a:extLst>
                    <a:ext uri="{FF2B5EF4-FFF2-40B4-BE49-F238E27FC236}">
                      <a16:creationId xmlns:a16="http://schemas.microsoft.com/office/drawing/2014/main" id="{D44EA589-2078-C8E1-80BD-8D82397B65A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676" y="246"/>
                  <a:ext cx="0" cy="14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399" name="Line 130">
                  <a:extLst>
                    <a:ext uri="{FF2B5EF4-FFF2-40B4-BE49-F238E27FC236}">
                      <a16:creationId xmlns:a16="http://schemas.microsoft.com/office/drawing/2014/main" id="{5BDC6FBC-37C5-E1A9-E996-8EB4EF4BC3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798" y="468"/>
                  <a:ext cx="7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400" name="Line 131">
                  <a:extLst>
                    <a:ext uri="{FF2B5EF4-FFF2-40B4-BE49-F238E27FC236}">
                      <a16:creationId xmlns:a16="http://schemas.microsoft.com/office/drawing/2014/main" id="{5529BF2D-29FD-FF16-C50C-6B95809A1C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904" y="486"/>
                  <a:ext cx="0" cy="2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401" name="Line 132">
                  <a:extLst>
                    <a:ext uri="{FF2B5EF4-FFF2-40B4-BE49-F238E27FC236}">
                      <a16:creationId xmlns:a16="http://schemas.microsoft.com/office/drawing/2014/main" id="{D979E0B3-79E6-44B7-A249-2C351F07696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132" y="586"/>
                  <a:ext cx="0" cy="79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402" name="Line 133">
                  <a:extLst>
                    <a:ext uri="{FF2B5EF4-FFF2-40B4-BE49-F238E27FC236}">
                      <a16:creationId xmlns:a16="http://schemas.microsoft.com/office/drawing/2014/main" id="{01CEA0BA-223C-3A5C-BEC1-D6915B4485A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816" y="358"/>
                  <a:ext cx="0" cy="18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403" name="Line 134">
                  <a:extLst>
                    <a:ext uri="{FF2B5EF4-FFF2-40B4-BE49-F238E27FC236}">
                      <a16:creationId xmlns:a16="http://schemas.microsoft.com/office/drawing/2014/main" id="{8EC7EF43-9A69-FD10-B9A7-E7025C7846F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722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404" name="Line 135">
                  <a:extLst>
                    <a:ext uri="{FF2B5EF4-FFF2-40B4-BE49-F238E27FC236}">
                      <a16:creationId xmlns:a16="http://schemas.microsoft.com/office/drawing/2014/main" id="{8F0CD5A9-E257-E2AF-ED94-5F635412228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44" y="372"/>
                  <a:ext cx="0" cy="29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405" name="Line 136">
                  <a:extLst>
                    <a:ext uri="{FF2B5EF4-FFF2-40B4-BE49-F238E27FC236}">
                      <a16:creationId xmlns:a16="http://schemas.microsoft.com/office/drawing/2014/main" id="{80C154BE-C693-B273-261B-EA4DBC9230B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046" y="248"/>
                  <a:ext cx="0" cy="5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406" name="Line 137">
                  <a:extLst>
                    <a:ext uri="{FF2B5EF4-FFF2-40B4-BE49-F238E27FC236}">
                      <a16:creationId xmlns:a16="http://schemas.microsoft.com/office/drawing/2014/main" id="{C8431B61-BECD-2BE7-D87D-6E40E3C9F63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272" y="246"/>
                  <a:ext cx="0" cy="18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407" name="Line 138">
                  <a:extLst>
                    <a:ext uri="{FF2B5EF4-FFF2-40B4-BE49-F238E27FC236}">
                      <a16:creationId xmlns:a16="http://schemas.microsoft.com/office/drawing/2014/main" id="{2D605987-A0AA-EC69-4D19-449971910D5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422" y="468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408" name="Line 139">
                  <a:extLst>
                    <a:ext uri="{FF2B5EF4-FFF2-40B4-BE49-F238E27FC236}">
                      <a16:creationId xmlns:a16="http://schemas.microsoft.com/office/drawing/2014/main" id="{C794463E-9E2E-5D9C-69ED-AE5D48EB87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290" y="468"/>
                  <a:ext cx="6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409" name="Line 140">
                  <a:extLst>
                    <a:ext uri="{FF2B5EF4-FFF2-40B4-BE49-F238E27FC236}">
                      <a16:creationId xmlns:a16="http://schemas.microsoft.com/office/drawing/2014/main" id="{EEACEC53-7496-997F-008A-B1673DD4EF1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500" y="246"/>
                  <a:ext cx="0" cy="27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410" name="Line 141">
                  <a:extLst>
                    <a:ext uri="{FF2B5EF4-FFF2-40B4-BE49-F238E27FC236}">
                      <a16:creationId xmlns:a16="http://schemas.microsoft.com/office/drawing/2014/main" id="{6AC87BAF-669A-6CBD-831F-FF4BB29AE29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728" y="606"/>
                  <a:ext cx="0" cy="3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411" name="Line 142">
                  <a:extLst>
                    <a:ext uri="{FF2B5EF4-FFF2-40B4-BE49-F238E27FC236}">
                      <a16:creationId xmlns:a16="http://schemas.microsoft.com/office/drawing/2014/main" id="{00EBAC78-AC3C-1EC3-3F45-8B83D80B2FF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992" y="250"/>
                  <a:ext cx="0" cy="6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412" name="Line 143">
                  <a:extLst>
                    <a:ext uri="{FF2B5EF4-FFF2-40B4-BE49-F238E27FC236}">
                      <a16:creationId xmlns:a16="http://schemas.microsoft.com/office/drawing/2014/main" id="{6C580443-1C54-F3CB-B987-FB5F27AE8DA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764" y="247"/>
                  <a:ext cx="0" cy="33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413" name="Line 144">
                  <a:extLst>
                    <a:ext uri="{FF2B5EF4-FFF2-40B4-BE49-F238E27FC236}">
                      <a16:creationId xmlns:a16="http://schemas.microsoft.com/office/drawing/2014/main" id="{E83A1642-8E51-03D4-E422-10338A36DCD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738" y="468"/>
                  <a:ext cx="6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414" name="Line 145">
                  <a:extLst>
                    <a:ext uri="{FF2B5EF4-FFF2-40B4-BE49-F238E27FC236}">
                      <a16:creationId xmlns:a16="http://schemas.microsoft.com/office/drawing/2014/main" id="{34E4D1E9-A618-B667-BF64-9E3B9461D52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604" y="468"/>
                  <a:ext cx="6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415" name="Line 146">
                  <a:extLst>
                    <a:ext uri="{FF2B5EF4-FFF2-40B4-BE49-F238E27FC236}">
                      <a16:creationId xmlns:a16="http://schemas.microsoft.com/office/drawing/2014/main" id="{A06E303F-24B8-7A97-0843-8634E5209A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404" y="468"/>
                  <a:ext cx="8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416" name="Line 147">
                  <a:extLst>
                    <a:ext uri="{FF2B5EF4-FFF2-40B4-BE49-F238E27FC236}">
                      <a16:creationId xmlns:a16="http://schemas.microsoft.com/office/drawing/2014/main" id="{AF089B5B-93D0-9B82-27AF-F6B204E4916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34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417" name="Line 148">
                  <a:extLst>
                    <a:ext uri="{FF2B5EF4-FFF2-40B4-BE49-F238E27FC236}">
                      <a16:creationId xmlns:a16="http://schemas.microsoft.com/office/drawing/2014/main" id="{1822DA9D-FA5C-8FA5-3F60-EAC0FF54C5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306" y="370"/>
                  <a:ext cx="0" cy="29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418" name="Line 149">
                  <a:extLst>
                    <a:ext uri="{FF2B5EF4-FFF2-40B4-BE49-F238E27FC236}">
                      <a16:creationId xmlns:a16="http://schemas.microsoft.com/office/drawing/2014/main" id="{36B1B5DA-4095-DA28-F5FB-8CD1BAF454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80" y="388"/>
                  <a:ext cx="0" cy="15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419" name="Line 150">
                  <a:extLst>
                    <a:ext uri="{FF2B5EF4-FFF2-40B4-BE49-F238E27FC236}">
                      <a16:creationId xmlns:a16="http://schemas.microsoft.com/office/drawing/2014/main" id="{C8852A9B-963D-6A4F-DF30-0ACA8264E4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 flipV="1">
                  <a:off x="1308" y="245"/>
                  <a:ext cx="0" cy="2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420" name="Line 151">
                  <a:extLst>
                    <a:ext uri="{FF2B5EF4-FFF2-40B4-BE49-F238E27FC236}">
                      <a16:creationId xmlns:a16="http://schemas.microsoft.com/office/drawing/2014/main" id="{50A8CB92-1297-C1E5-3DAE-96F4BFDB150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536" y="31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421" name="Line 152">
                  <a:extLst>
                    <a:ext uri="{FF2B5EF4-FFF2-40B4-BE49-F238E27FC236}">
                      <a16:creationId xmlns:a16="http://schemas.microsoft.com/office/drawing/2014/main" id="{6D7FB7B1-FB88-D477-699F-8DAF8ED7ECD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1536" y="247"/>
                  <a:ext cx="0" cy="2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422" name="Line 153">
                  <a:extLst>
                    <a:ext uri="{FF2B5EF4-FFF2-40B4-BE49-F238E27FC236}">
                      <a16:creationId xmlns:a16="http://schemas.microsoft.com/office/drawing/2014/main" id="{6386C316-E94E-DC80-124E-18EE4B10438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95" y="467"/>
                  <a:ext cx="8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pic>
          <p:nvPicPr>
            <p:cNvPr id="16393" name="Picture 154" descr="earth">
              <a:extLst>
                <a:ext uri="{FF2B5EF4-FFF2-40B4-BE49-F238E27FC236}">
                  <a16:creationId xmlns:a16="http://schemas.microsoft.com/office/drawing/2014/main" id="{FED57D0E-5C0A-AFD8-7274-73715532BD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" y="55"/>
              <a:ext cx="562" cy="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6387" name="Picture 155" descr="http://www.createdesignsolutions.com/images/spinning_globe.gif">
            <a:extLst>
              <a:ext uri="{FF2B5EF4-FFF2-40B4-BE49-F238E27FC236}">
                <a16:creationId xmlns:a16="http://schemas.microsoft.com/office/drawing/2014/main" id="{236AC0B5-D2F8-373C-0E66-599DF6ADD95A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413" y="44450"/>
            <a:ext cx="8636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3406" name="Text Box 158">
            <a:extLst>
              <a:ext uri="{FF2B5EF4-FFF2-40B4-BE49-F238E27FC236}">
                <a16:creationId xmlns:a16="http://schemas.microsoft.com/office/drawing/2014/main" id="{30F36E11-C40D-A5EB-EDED-ADB722F0E1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35150" y="1431925"/>
            <a:ext cx="5111750" cy="731838"/>
          </a:xfrm>
          <a:prstGeom prst="rect">
            <a:avLst/>
          </a:prstGeom>
          <a:noFill/>
          <a:ln>
            <a:noFill/>
          </a:ln>
          <a:effectLst>
            <a:outerShdw dist="45791" dir="2021404" algn="ctr" rotWithShape="0">
              <a:schemeClr val="folHlink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fr-FR" sz="4200" b="1" dirty="0">
                <a:solidFill>
                  <a:srgbClr val="0000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Il y a du vent.</a:t>
            </a:r>
          </a:p>
        </p:txBody>
      </p:sp>
      <p:pic>
        <p:nvPicPr>
          <p:cNvPr id="16545" name="Picture 161" descr="Wet, windy weather in Niagara bringing 'significant' rainfall -  PelhamToday.ca">
            <a:extLst>
              <a:ext uri="{FF2B5EF4-FFF2-40B4-BE49-F238E27FC236}">
                <a16:creationId xmlns:a16="http://schemas.microsoft.com/office/drawing/2014/main" id="{07AF39CC-A606-E7E6-8769-DA8BD13507A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5075" y="2415719"/>
            <a:ext cx="6673850" cy="44422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547" name="Picture 163" descr="Windy - Free weather icons">
            <a:extLst>
              <a:ext uri="{FF2B5EF4-FFF2-40B4-BE49-F238E27FC236}">
                <a16:creationId xmlns:a16="http://schemas.microsoft.com/office/drawing/2014/main" id="{E8187232-010C-A0EE-D88F-B7C6DFA499C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7382" y="1166813"/>
            <a:ext cx="1259577" cy="12595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10" name="Group 2">
            <a:extLst>
              <a:ext uri="{FF2B5EF4-FFF2-40B4-BE49-F238E27FC236}">
                <a16:creationId xmlns:a16="http://schemas.microsoft.com/office/drawing/2014/main" id="{F1941821-ED18-03D3-385C-6165EAD95C30}"/>
              </a:ext>
            </a:extLst>
          </p:cNvPr>
          <p:cNvGrpSpPr>
            <a:grpSpLocks/>
          </p:cNvGrpSpPr>
          <p:nvPr/>
        </p:nvGrpSpPr>
        <p:grpSpPr bwMode="auto">
          <a:xfrm>
            <a:off x="261938" y="87313"/>
            <a:ext cx="8488362" cy="831850"/>
            <a:chOff x="165" y="55"/>
            <a:chExt cx="5347" cy="524"/>
          </a:xfrm>
        </p:grpSpPr>
        <p:grpSp>
          <p:nvGrpSpPr>
            <p:cNvPr id="17419" name="Group 3">
              <a:extLst>
                <a:ext uri="{FF2B5EF4-FFF2-40B4-BE49-F238E27FC236}">
                  <a16:creationId xmlns:a16="http://schemas.microsoft.com/office/drawing/2014/main" id="{A73F8A92-67ED-6751-1505-40CFB4D07C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4" y="104"/>
              <a:ext cx="4848" cy="432"/>
              <a:chOff x="664" y="104"/>
              <a:chExt cx="4848" cy="432"/>
            </a:xfrm>
          </p:grpSpPr>
          <p:sp>
            <p:nvSpPr>
              <p:cNvPr id="17421" name="Freeform 4">
                <a:extLst>
                  <a:ext uri="{FF2B5EF4-FFF2-40B4-BE49-F238E27FC236}">
                    <a16:creationId xmlns:a16="http://schemas.microsoft.com/office/drawing/2014/main" id="{D7B9FB12-5C7F-67C4-D8A9-3E59652FA414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664" y="104"/>
                <a:ext cx="4848" cy="432"/>
              </a:xfrm>
              <a:custGeom>
                <a:avLst/>
                <a:gdLst>
                  <a:gd name="T0" fmla="*/ 4848 w 4848"/>
                  <a:gd name="T1" fmla="*/ 48 h 432"/>
                  <a:gd name="T2" fmla="*/ 4848 w 4848"/>
                  <a:gd name="T3" fmla="*/ 432 h 432"/>
                  <a:gd name="T4" fmla="*/ 0 w 4848"/>
                  <a:gd name="T5" fmla="*/ 432 h 432"/>
                  <a:gd name="T6" fmla="*/ 0 w 4848"/>
                  <a:gd name="T7" fmla="*/ 0 h 432"/>
                  <a:gd name="T8" fmla="*/ 4848 w 4848"/>
                  <a:gd name="T9" fmla="*/ 0 h 432"/>
                  <a:gd name="T10" fmla="*/ 4848 w 4848"/>
                  <a:gd name="T11" fmla="*/ 48 h 4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48" h="432">
                    <a:moveTo>
                      <a:pt x="4848" y="48"/>
                    </a:moveTo>
                    <a:lnTo>
                      <a:pt x="4848" y="432"/>
                    </a:lnTo>
                    <a:cubicBezTo>
                      <a:pt x="4848" y="432"/>
                      <a:pt x="2424" y="432"/>
                      <a:pt x="0" y="432"/>
                    </a:cubicBezTo>
                    <a:cubicBezTo>
                      <a:pt x="161" y="345"/>
                      <a:pt x="169" y="61"/>
                      <a:pt x="0" y="0"/>
                    </a:cubicBezTo>
                    <a:cubicBezTo>
                      <a:pt x="2424" y="0"/>
                      <a:pt x="4848" y="0"/>
                      <a:pt x="4848" y="0"/>
                    </a:cubicBezTo>
                    <a:lnTo>
                      <a:pt x="4848" y="48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7422" name="Group 5">
                <a:extLst>
                  <a:ext uri="{FF2B5EF4-FFF2-40B4-BE49-F238E27FC236}">
                    <a16:creationId xmlns:a16="http://schemas.microsoft.com/office/drawing/2014/main" id="{6561C814-2505-E37C-3209-3C021CEE1DE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95" y="104"/>
                <a:ext cx="3827" cy="429"/>
                <a:chOff x="1021" y="240"/>
                <a:chExt cx="3827" cy="429"/>
              </a:xfrm>
            </p:grpSpPr>
            <p:grpSp>
              <p:nvGrpSpPr>
                <p:cNvPr id="17471" name="Group 6">
                  <a:extLst>
                    <a:ext uri="{FF2B5EF4-FFF2-40B4-BE49-F238E27FC236}">
                      <a16:creationId xmlns:a16="http://schemas.microsoft.com/office/drawing/2014/main" id="{E747C03C-7984-CD8F-510C-E1E2A82797B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21" y="241"/>
                  <a:ext cx="2208" cy="427"/>
                  <a:chOff x="1021" y="241"/>
                  <a:chExt cx="2208" cy="427"/>
                </a:xfrm>
              </p:grpSpPr>
              <p:sp>
                <p:nvSpPr>
                  <p:cNvPr id="17515" name="Freeform 7">
                    <a:extLst>
                      <a:ext uri="{FF2B5EF4-FFF2-40B4-BE49-F238E27FC236}">
                        <a16:creationId xmlns:a16="http://schemas.microsoft.com/office/drawing/2014/main" id="{7F007BB8-E0F4-1267-E357-D963F5B755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257" y="633"/>
                    <a:ext cx="7" cy="8"/>
                  </a:xfrm>
                  <a:custGeom>
                    <a:avLst/>
                    <a:gdLst>
                      <a:gd name="T0" fmla="*/ 0 w 15"/>
                      <a:gd name="T1" fmla="*/ 0 h 23"/>
                      <a:gd name="T2" fmla="*/ 0 w 15"/>
                      <a:gd name="T3" fmla="*/ 0 h 23"/>
                      <a:gd name="T4" fmla="*/ 0 w 15"/>
                      <a:gd name="T5" fmla="*/ 0 h 23"/>
                      <a:gd name="T6" fmla="*/ 0 w 15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15" h="23">
                        <a:moveTo>
                          <a:pt x="5" y="11"/>
                        </a:moveTo>
                        <a:cubicBezTo>
                          <a:pt x="2" y="1"/>
                          <a:pt x="7" y="0"/>
                          <a:pt x="15" y="5"/>
                        </a:cubicBezTo>
                        <a:cubicBezTo>
                          <a:pt x="14" y="9"/>
                          <a:pt x="15" y="13"/>
                          <a:pt x="13" y="17"/>
                        </a:cubicBezTo>
                        <a:cubicBezTo>
                          <a:pt x="9" y="23"/>
                          <a:pt x="0" y="16"/>
                          <a:pt x="5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16" name="Freeform 8">
                    <a:extLst>
                      <a:ext uri="{FF2B5EF4-FFF2-40B4-BE49-F238E27FC236}">
                        <a16:creationId xmlns:a16="http://schemas.microsoft.com/office/drawing/2014/main" id="{CA5FA9B2-8BA6-3129-C862-CBC0CC8FA8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32" y="660"/>
                    <a:ext cx="9" cy="8"/>
                  </a:xfrm>
                  <a:custGeom>
                    <a:avLst/>
                    <a:gdLst>
                      <a:gd name="T0" fmla="*/ 0 w 20"/>
                      <a:gd name="T1" fmla="*/ 0 h 23"/>
                      <a:gd name="T2" fmla="*/ 0 w 20"/>
                      <a:gd name="T3" fmla="*/ 0 h 23"/>
                      <a:gd name="T4" fmla="*/ 0 w 20"/>
                      <a:gd name="T5" fmla="*/ 0 h 23"/>
                      <a:gd name="T6" fmla="*/ 0 w 20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23">
                        <a:moveTo>
                          <a:pt x="3" y="13"/>
                        </a:moveTo>
                        <a:cubicBezTo>
                          <a:pt x="0" y="5"/>
                          <a:pt x="2" y="0"/>
                          <a:pt x="11" y="3"/>
                        </a:cubicBezTo>
                        <a:cubicBezTo>
                          <a:pt x="16" y="10"/>
                          <a:pt x="20" y="23"/>
                          <a:pt x="7" y="19"/>
                        </a:cubicBezTo>
                        <a:cubicBezTo>
                          <a:pt x="6" y="17"/>
                          <a:pt x="3" y="13"/>
                          <a:pt x="3" y="1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17" name="Freeform 9">
                    <a:extLst>
                      <a:ext uri="{FF2B5EF4-FFF2-40B4-BE49-F238E27FC236}">
                        <a16:creationId xmlns:a16="http://schemas.microsoft.com/office/drawing/2014/main" id="{7CFD1822-E9AC-44EA-DBCB-0DBF7A3128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20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18" name="Freeform 10">
                    <a:extLst>
                      <a:ext uri="{FF2B5EF4-FFF2-40B4-BE49-F238E27FC236}">
                        <a16:creationId xmlns:a16="http://schemas.microsoft.com/office/drawing/2014/main" id="{BE8550F4-4FC5-8BED-E2D3-CFCA5C5C00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7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19" name="Freeform 11">
                    <a:extLst>
                      <a:ext uri="{FF2B5EF4-FFF2-40B4-BE49-F238E27FC236}">
                        <a16:creationId xmlns:a16="http://schemas.microsoft.com/office/drawing/2014/main" id="{AFE567BC-3E9C-D798-0543-79E9D10812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21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20" name="Freeform 12">
                    <a:extLst>
                      <a:ext uri="{FF2B5EF4-FFF2-40B4-BE49-F238E27FC236}">
                        <a16:creationId xmlns:a16="http://schemas.microsoft.com/office/drawing/2014/main" id="{24C4B37B-A419-A50B-F633-3F56A9716C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21" name="Freeform 13">
                    <a:extLst>
                      <a:ext uri="{FF2B5EF4-FFF2-40B4-BE49-F238E27FC236}">
                        <a16:creationId xmlns:a16="http://schemas.microsoft.com/office/drawing/2014/main" id="{183439AA-7593-96F5-4299-0690562713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735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22" name="Freeform 14">
                    <a:extLst>
                      <a:ext uri="{FF2B5EF4-FFF2-40B4-BE49-F238E27FC236}">
                        <a16:creationId xmlns:a16="http://schemas.microsoft.com/office/drawing/2014/main" id="{E9851AF6-6EC0-1594-59B2-0F69E6C030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27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23" name="Freeform 15">
                    <a:extLst>
                      <a:ext uri="{FF2B5EF4-FFF2-40B4-BE49-F238E27FC236}">
                        <a16:creationId xmlns:a16="http://schemas.microsoft.com/office/drawing/2014/main" id="{4336E8BB-43A4-3507-9BA9-6C6CC6FA33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24" name="Freeform 16">
                    <a:extLst>
                      <a:ext uri="{FF2B5EF4-FFF2-40B4-BE49-F238E27FC236}">
                        <a16:creationId xmlns:a16="http://schemas.microsoft.com/office/drawing/2014/main" id="{C1B9BBF5-6625-A0BA-8E26-BA707B7C0C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0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25" name="Freeform 17">
                    <a:extLst>
                      <a:ext uri="{FF2B5EF4-FFF2-40B4-BE49-F238E27FC236}">
                        <a16:creationId xmlns:a16="http://schemas.microsoft.com/office/drawing/2014/main" id="{C6D1418A-F66E-A1C7-C126-EDBA485063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4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26" name="Freeform 18">
                    <a:extLst>
                      <a:ext uri="{FF2B5EF4-FFF2-40B4-BE49-F238E27FC236}">
                        <a16:creationId xmlns:a16="http://schemas.microsoft.com/office/drawing/2014/main" id="{CC30814E-CD07-6192-54E3-945E63ED00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8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27" name="Freeform 19">
                    <a:extLst>
                      <a:ext uri="{FF2B5EF4-FFF2-40B4-BE49-F238E27FC236}">
                        <a16:creationId xmlns:a16="http://schemas.microsoft.com/office/drawing/2014/main" id="{F6D544F3-3CB5-9DCC-5842-22EDF845DA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9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28" name="Freeform 20">
                    <a:extLst>
                      <a:ext uri="{FF2B5EF4-FFF2-40B4-BE49-F238E27FC236}">
                        <a16:creationId xmlns:a16="http://schemas.microsoft.com/office/drawing/2014/main" id="{64F6965E-6CC7-7906-77CE-F75662C9BD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76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29" name="Freeform 21">
                    <a:extLst>
                      <a:ext uri="{FF2B5EF4-FFF2-40B4-BE49-F238E27FC236}">
                        <a16:creationId xmlns:a16="http://schemas.microsoft.com/office/drawing/2014/main" id="{3ECD9D10-7B3E-D503-5DB6-C4E4AC67C8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82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30" name="Freeform 22">
                    <a:extLst>
                      <a:ext uri="{FF2B5EF4-FFF2-40B4-BE49-F238E27FC236}">
                        <a16:creationId xmlns:a16="http://schemas.microsoft.com/office/drawing/2014/main" id="{FB615791-95A2-85FF-9161-C14BE310BE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52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31" name="Freeform 23">
                    <a:extLst>
                      <a:ext uri="{FF2B5EF4-FFF2-40B4-BE49-F238E27FC236}">
                        <a16:creationId xmlns:a16="http://schemas.microsoft.com/office/drawing/2014/main" id="{E9E38266-96B5-91AD-DE1D-3F08274F27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94" y="584"/>
                    <a:ext cx="11" cy="8"/>
                  </a:xfrm>
                  <a:custGeom>
                    <a:avLst/>
                    <a:gdLst>
                      <a:gd name="T0" fmla="*/ 0 w 26"/>
                      <a:gd name="T1" fmla="*/ 0 h 22"/>
                      <a:gd name="T2" fmla="*/ 0 w 26"/>
                      <a:gd name="T3" fmla="*/ 0 h 22"/>
                      <a:gd name="T4" fmla="*/ 0 w 26"/>
                      <a:gd name="T5" fmla="*/ 0 h 22"/>
                      <a:gd name="T6" fmla="*/ 0 w 26"/>
                      <a:gd name="T7" fmla="*/ 0 h 2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6" h="22">
                        <a:moveTo>
                          <a:pt x="8" y="14"/>
                        </a:moveTo>
                        <a:cubicBezTo>
                          <a:pt x="5" y="6"/>
                          <a:pt x="5" y="3"/>
                          <a:pt x="14" y="0"/>
                        </a:cubicBezTo>
                        <a:cubicBezTo>
                          <a:pt x="26" y="4"/>
                          <a:pt x="23" y="16"/>
                          <a:pt x="14" y="22"/>
                        </a:cubicBezTo>
                        <a:cubicBezTo>
                          <a:pt x="0" y="17"/>
                          <a:pt x="13" y="3"/>
                          <a:pt x="8" y="1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32" name="Freeform 24">
                    <a:extLst>
                      <a:ext uri="{FF2B5EF4-FFF2-40B4-BE49-F238E27FC236}">
                        <a16:creationId xmlns:a16="http://schemas.microsoft.com/office/drawing/2014/main" id="{34830870-C4E6-3688-83B1-1F4B200FF8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59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33" name="Freeform 25">
                    <a:extLst>
                      <a:ext uri="{FF2B5EF4-FFF2-40B4-BE49-F238E27FC236}">
                        <a16:creationId xmlns:a16="http://schemas.microsoft.com/office/drawing/2014/main" id="{E7AE7C24-E057-0F36-DAED-7FBBE9F97E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88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34" name="Freeform 26">
                    <a:extLst>
                      <a:ext uri="{FF2B5EF4-FFF2-40B4-BE49-F238E27FC236}">
                        <a16:creationId xmlns:a16="http://schemas.microsoft.com/office/drawing/2014/main" id="{8210946B-A591-556F-FD8F-1862E52561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10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35" name="Freeform 27">
                    <a:extLst>
                      <a:ext uri="{FF2B5EF4-FFF2-40B4-BE49-F238E27FC236}">
                        <a16:creationId xmlns:a16="http://schemas.microsoft.com/office/drawing/2014/main" id="{1AB33C2C-2035-73B1-BAB2-81F26C33F8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9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36" name="Freeform 28">
                    <a:extLst>
                      <a:ext uri="{FF2B5EF4-FFF2-40B4-BE49-F238E27FC236}">
                        <a16:creationId xmlns:a16="http://schemas.microsoft.com/office/drawing/2014/main" id="{5716798F-128E-D724-40CE-964FC051C6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9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37" name="Freeform 29">
                    <a:extLst>
                      <a:ext uri="{FF2B5EF4-FFF2-40B4-BE49-F238E27FC236}">
                        <a16:creationId xmlns:a16="http://schemas.microsoft.com/office/drawing/2014/main" id="{CF3D0081-004F-30F9-4CB9-4294CF98B3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81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38" name="Freeform 30">
                    <a:extLst>
                      <a:ext uri="{FF2B5EF4-FFF2-40B4-BE49-F238E27FC236}">
                        <a16:creationId xmlns:a16="http://schemas.microsoft.com/office/drawing/2014/main" id="{494BB0B6-D2AB-F1BF-A098-AC11F05A30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30" y="489"/>
                    <a:ext cx="299" cy="179"/>
                  </a:xfrm>
                  <a:custGeom>
                    <a:avLst/>
                    <a:gdLst>
                      <a:gd name="T0" fmla="*/ 1 w 471"/>
                      <a:gd name="T1" fmla="*/ 1 h 281"/>
                      <a:gd name="T2" fmla="*/ 1 w 471"/>
                      <a:gd name="T3" fmla="*/ 1 h 281"/>
                      <a:gd name="T4" fmla="*/ 1 w 471"/>
                      <a:gd name="T5" fmla="*/ 1 h 281"/>
                      <a:gd name="T6" fmla="*/ 1 w 471"/>
                      <a:gd name="T7" fmla="*/ 1 h 281"/>
                      <a:gd name="T8" fmla="*/ 1 w 471"/>
                      <a:gd name="T9" fmla="*/ 1 h 281"/>
                      <a:gd name="T10" fmla="*/ 0 w 471"/>
                      <a:gd name="T11" fmla="*/ 1 h 281"/>
                      <a:gd name="T12" fmla="*/ 1 w 471"/>
                      <a:gd name="T13" fmla="*/ 1 h 281"/>
                      <a:gd name="T14" fmla="*/ 1 w 471"/>
                      <a:gd name="T15" fmla="*/ 1 h 281"/>
                      <a:gd name="T16" fmla="*/ 1 w 471"/>
                      <a:gd name="T17" fmla="*/ 1 h 281"/>
                      <a:gd name="T18" fmla="*/ 1 w 471"/>
                      <a:gd name="T19" fmla="*/ 1 h 281"/>
                      <a:gd name="T20" fmla="*/ 1 w 471"/>
                      <a:gd name="T21" fmla="*/ 1 h 281"/>
                      <a:gd name="T22" fmla="*/ 1 w 471"/>
                      <a:gd name="T23" fmla="*/ 1 h 281"/>
                      <a:gd name="T24" fmla="*/ 1 w 471"/>
                      <a:gd name="T25" fmla="*/ 1 h 281"/>
                      <a:gd name="T26" fmla="*/ 1 w 471"/>
                      <a:gd name="T27" fmla="*/ 1 h 281"/>
                      <a:gd name="T28" fmla="*/ 1 w 471"/>
                      <a:gd name="T29" fmla="*/ 1 h 281"/>
                      <a:gd name="T30" fmla="*/ 1 w 471"/>
                      <a:gd name="T31" fmla="*/ 1 h 281"/>
                      <a:gd name="T32" fmla="*/ 1 w 471"/>
                      <a:gd name="T33" fmla="*/ 1 h 281"/>
                      <a:gd name="T34" fmla="*/ 1 w 471"/>
                      <a:gd name="T35" fmla="*/ 0 h 281"/>
                      <a:gd name="T36" fmla="*/ 1 w 471"/>
                      <a:gd name="T37" fmla="*/ 1 h 281"/>
                      <a:gd name="T38" fmla="*/ 1 w 471"/>
                      <a:gd name="T39" fmla="*/ 1 h 281"/>
                      <a:gd name="T40" fmla="*/ 1 w 471"/>
                      <a:gd name="T41" fmla="*/ 1 h 281"/>
                      <a:gd name="T42" fmla="*/ 1 w 471"/>
                      <a:gd name="T43" fmla="*/ 1 h 281"/>
                      <a:gd name="T44" fmla="*/ 1 w 471"/>
                      <a:gd name="T45" fmla="*/ 1 h 281"/>
                      <a:gd name="T46" fmla="*/ 1 w 471"/>
                      <a:gd name="T47" fmla="*/ 1 h 281"/>
                      <a:gd name="T48" fmla="*/ 1 w 471"/>
                      <a:gd name="T49" fmla="*/ 1 h 281"/>
                      <a:gd name="T50" fmla="*/ 1 w 471"/>
                      <a:gd name="T51" fmla="*/ 1 h 281"/>
                      <a:gd name="T52" fmla="*/ 1 w 471"/>
                      <a:gd name="T53" fmla="*/ 1 h 281"/>
                      <a:gd name="T54" fmla="*/ 1 w 471"/>
                      <a:gd name="T55" fmla="*/ 1 h 281"/>
                      <a:gd name="T56" fmla="*/ 1 w 471"/>
                      <a:gd name="T57" fmla="*/ 1 h 281"/>
                      <a:gd name="T58" fmla="*/ 1 w 471"/>
                      <a:gd name="T59" fmla="*/ 1 h 281"/>
                      <a:gd name="T60" fmla="*/ 1 w 471"/>
                      <a:gd name="T61" fmla="*/ 1 h 281"/>
                      <a:gd name="T62" fmla="*/ 1 w 471"/>
                      <a:gd name="T63" fmla="*/ 1 h 281"/>
                      <a:gd name="T64" fmla="*/ 1 w 471"/>
                      <a:gd name="T65" fmla="*/ 1 h 281"/>
                      <a:gd name="T66" fmla="*/ 1 w 471"/>
                      <a:gd name="T67" fmla="*/ 1 h 281"/>
                      <a:gd name="T68" fmla="*/ 1 w 471"/>
                      <a:gd name="T69" fmla="*/ 1 h 281"/>
                      <a:gd name="T70" fmla="*/ 1 w 471"/>
                      <a:gd name="T71" fmla="*/ 1 h 281"/>
                      <a:gd name="T72" fmla="*/ 1 w 471"/>
                      <a:gd name="T73" fmla="*/ 1 h 281"/>
                      <a:gd name="T74" fmla="*/ 2 w 471"/>
                      <a:gd name="T75" fmla="*/ 1 h 281"/>
                      <a:gd name="T76" fmla="*/ 2 w 471"/>
                      <a:gd name="T77" fmla="*/ 1 h 281"/>
                      <a:gd name="T78" fmla="*/ 1 w 471"/>
                      <a:gd name="T79" fmla="*/ 1 h 281"/>
                      <a:gd name="T80" fmla="*/ 2 w 471"/>
                      <a:gd name="T81" fmla="*/ 1 h 281"/>
                      <a:gd name="T82" fmla="*/ 2 w 471"/>
                      <a:gd name="T83" fmla="*/ 1 h 281"/>
                      <a:gd name="T84" fmla="*/ 2 w 471"/>
                      <a:gd name="T85" fmla="*/ 1 h 281"/>
                      <a:gd name="T86" fmla="*/ 2 w 471"/>
                      <a:gd name="T87" fmla="*/ 1 h 281"/>
                      <a:gd name="T88" fmla="*/ 2 w 471"/>
                      <a:gd name="T89" fmla="*/ 1 h 281"/>
                      <a:gd name="T90" fmla="*/ 2 w 471"/>
                      <a:gd name="T91" fmla="*/ 1 h 281"/>
                      <a:gd name="T92" fmla="*/ 2 w 471"/>
                      <a:gd name="T93" fmla="*/ 1 h 281"/>
                      <a:gd name="T94" fmla="*/ 2 w 471"/>
                      <a:gd name="T95" fmla="*/ 1 h 281"/>
                      <a:gd name="T96" fmla="*/ 2 w 471"/>
                      <a:gd name="T97" fmla="*/ 1 h 281"/>
                      <a:gd name="T98" fmla="*/ 2 w 471"/>
                      <a:gd name="T99" fmla="*/ 1 h 281"/>
                      <a:gd name="T100" fmla="*/ 2 w 471"/>
                      <a:gd name="T101" fmla="*/ 1 h 281"/>
                      <a:gd name="T102" fmla="*/ 2 w 471"/>
                      <a:gd name="T103" fmla="*/ 1 h 281"/>
                      <a:gd name="T104" fmla="*/ 2 w 471"/>
                      <a:gd name="T105" fmla="*/ 1 h 281"/>
                      <a:gd name="T106" fmla="*/ 2 w 471"/>
                      <a:gd name="T107" fmla="*/ 1 h 281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471" h="281">
                        <a:moveTo>
                          <a:pt x="21" y="280"/>
                        </a:moveTo>
                        <a:cubicBezTo>
                          <a:pt x="32" y="281"/>
                          <a:pt x="25" y="253"/>
                          <a:pt x="24" y="250"/>
                        </a:cubicBezTo>
                        <a:cubicBezTo>
                          <a:pt x="23" y="248"/>
                          <a:pt x="22" y="245"/>
                          <a:pt x="22" y="245"/>
                        </a:cubicBezTo>
                        <a:cubicBezTo>
                          <a:pt x="21" y="243"/>
                          <a:pt x="20" y="221"/>
                          <a:pt x="16" y="218"/>
                        </a:cubicBezTo>
                        <a:cubicBezTo>
                          <a:pt x="13" y="216"/>
                          <a:pt x="4" y="215"/>
                          <a:pt x="4" y="215"/>
                        </a:cubicBezTo>
                        <a:cubicBezTo>
                          <a:pt x="0" y="207"/>
                          <a:pt x="3" y="200"/>
                          <a:pt x="0" y="191"/>
                        </a:cubicBezTo>
                        <a:cubicBezTo>
                          <a:pt x="2" y="185"/>
                          <a:pt x="7" y="186"/>
                          <a:pt x="12" y="180"/>
                        </a:cubicBezTo>
                        <a:cubicBezTo>
                          <a:pt x="14" y="172"/>
                          <a:pt x="14" y="169"/>
                          <a:pt x="6" y="165"/>
                        </a:cubicBezTo>
                        <a:cubicBezTo>
                          <a:pt x="4" y="163"/>
                          <a:pt x="2" y="162"/>
                          <a:pt x="2" y="160"/>
                        </a:cubicBezTo>
                        <a:cubicBezTo>
                          <a:pt x="2" y="150"/>
                          <a:pt x="16" y="123"/>
                          <a:pt x="28" y="120"/>
                        </a:cubicBezTo>
                        <a:cubicBezTo>
                          <a:pt x="32" y="111"/>
                          <a:pt x="40" y="105"/>
                          <a:pt x="44" y="96"/>
                        </a:cubicBezTo>
                        <a:cubicBezTo>
                          <a:pt x="39" y="83"/>
                          <a:pt x="38" y="85"/>
                          <a:pt x="42" y="70"/>
                        </a:cubicBezTo>
                        <a:cubicBezTo>
                          <a:pt x="38" y="60"/>
                          <a:pt x="34" y="48"/>
                          <a:pt x="24" y="43"/>
                        </a:cubicBezTo>
                        <a:cubicBezTo>
                          <a:pt x="18" y="36"/>
                          <a:pt x="10" y="37"/>
                          <a:pt x="20" y="32"/>
                        </a:cubicBezTo>
                        <a:cubicBezTo>
                          <a:pt x="27" y="34"/>
                          <a:pt x="26" y="32"/>
                          <a:pt x="26" y="36"/>
                        </a:cubicBezTo>
                        <a:cubicBezTo>
                          <a:pt x="34" y="41"/>
                          <a:pt x="39" y="39"/>
                          <a:pt x="48" y="35"/>
                        </a:cubicBezTo>
                        <a:cubicBezTo>
                          <a:pt x="45" y="22"/>
                          <a:pt x="48" y="14"/>
                          <a:pt x="64" y="11"/>
                        </a:cubicBezTo>
                        <a:cubicBezTo>
                          <a:pt x="71" y="8"/>
                          <a:pt x="75" y="3"/>
                          <a:pt x="82" y="0"/>
                        </a:cubicBezTo>
                        <a:cubicBezTo>
                          <a:pt x="84" y="1"/>
                          <a:pt x="88" y="0"/>
                          <a:pt x="88" y="2"/>
                        </a:cubicBezTo>
                        <a:cubicBezTo>
                          <a:pt x="90" y="12"/>
                          <a:pt x="75" y="13"/>
                          <a:pt x="92" y="9"/>
                        </a:cubicBezTo>
                        <a:cubicBezTo>
                          <a:pt x="94" y="8"/>
                          <a:pt x="96" y="5"/>
                          <a:pt x="98" y="5"/>
                        </a:cubicBezTo>
                        <a:cubicBezTo>
                          <a:pt x="102" y="4"/>
                          <a:pt x="106" y="7"/>
                          <a:pt x="110" y="8"/>
                        </a:cubicBezTo>
                        <a:cubicBezTo>
                          <a:pt x="112" y="8"/>
                          <a:pt x="116" y="9"/>
                          <a:pt x="116" y="9"/>
                        </a:cubicBezTo>
                        <a:cubicBezTo>
                          <a:pt x="122" y="16"/>
                          <a:pt x="129" y="13"/>
                          <a:pt x="141" y="14"/>
                        </a:cubicBezTo>
                        <a:cubicBezTo>
                          <a:pt x="143" y="21"/>
                          <a:pt x="147" y="22"/>
                          <a:pt x="155" y="24"/>
                        </a:cubicBezTo>
                        <a:cubicBezTo>
                          <a:pt x="159" y="22"/>
                          <a:pt x="163" y="20"/>
                          <a:pt x="167" y="17"/>
                        </a:cubicBezTo>
                        <a:cubicBezTo>
                          <a:pt x="169" y="16"/>
                          <a:pt x="173" y="14"/>
                          <a:pt x="173" y="14"/>
                        </a:cubicBezTo>
                        <a:cubicBezTo>
                          <a:pt x="195" y="26"/>
                          <a:pt x="175" y="20"/>
                          <a:pt x="195" y="14"/>
                        </a:cubicBezTo>
                        <a:cubicBezTo>
                          <a:pt x="207" y="17"/>
                          <a:pt x="201" y="26"/>
                          <a:pt x="211" y="32"/>
                        </a:cubicBezTo>
                        <a:cubicBezTo>
                          <a:pt x="214" y="38"/>
                          <a:pt x="224" y="55"/>
                          <a:pt x="231" y="59"/>
                        </a:cubicBezTo>
                        <a:cubicBezTo>
                          <a:pt x="241" y="70"/>
                          <a:pt x="235" y="67"/>
                          <a:pt x="245" y="70"/>
                        </a:cubicBezTo>
                        <a:cubicBezTo>
                          <a:pt x="249" y="69"/>
                          <a:pt x="253" y="69"/>
                          <a:pt x="257" y="68"/>
                        </a:cubicBezTo>
                        <a:cubicBezTo>
                          <a:pt x="261" y="67"/>
                          <a:pt x="270" y="65"/>
                          <a:pt x="270" y="65"/>
                        </a:cubicBezTo>
                        <a:cubicBezTo>
                          <a:pt x="278" y="66"/>
                          <a:pt x="283" y="67"/>
                          <a:pt x="290" y="71"/>
                        </a:cubicBezTo>
                        <a:cubicBezTo>
                          <a:pt x="304" y="88"/>
                          <a:pt x="282" y="62"/>
                          <a:pt x="300" y="81"/>
                        </a:cubicBezTo>
                        <a:cubicBezTo>
                          <a:pt x="302" y="84"/>
                          <a:pt x="308" y="90"/>
                          <a:pt x="308" y="90"/>
                        </a:cubicBezTo>
                        <a:cubicBezTo>
                          <a:pt x="311" y="98"/>
                          <a:pt x="315" y="103"/>
                          <a:pt x="318" y="111"/>
                        </a:cubicBezTo>
                        <a:cubicBezTo>
                          <a:pt x="319" y="114"/>
                          <a:pt x="321" y="117"/>
                          <a:pt x="322" y="120"/>
                        </a:cubicBezTo>
                        <a:cubicBezTo>
                          <a:pt x="323" y="122"/>
                          <a:pt x="324" y="125"/>
                          <a:pt x="324" y="125"/>
                        </a:cubicBezTo>
                        <a:cubicBezTo>
                          <a:pt x="321" y="132"/>
                          <a:pt x="313" y="134"/>
                          <a:pt x="310" y="142"/>
                        </a:cubicBezTo>
                        <a:cubicBezTo>
                          <a:pt x="313" y="151"/>
                          <a:pt x="317" y="146"/>
                          <a:pt x="322" y="141"/>
                        </a:cubicBezTo>
                        <a:cubicBezTo>
                          <a:pt x="341" y="143"/>
                          <a:pt x="339" y="142"/>
                          <a:pt x="342" y="155"/>
                        </a:cubicBezTo>
                        <a:cubicBezTo>
                          <a:pt x="351" y="150"/>
                          <a:pt x="355" y="152"/>
                          <a:pt x="364" y="157"/>
                        </a:cubicBezTo>
                        <a:cubicBezTo>
                          <a:pt x="369" y="162"/>
                          <a:pt x="372" y="166"/>
                          <a:pt x="380" y="168"/>
                        </a:cubicBezTo>
                        <a:cubicBezTo>
                          <a:pt x="381" y="169"/>
                          <a:pt x="383" y="171"/>
                          <a:pt x="382" y="172"/>
                        </a:cubicBezTo>
                        <a:cubicBezTo>
                          <a:pt x="380" y="176"/>
                          <a:pt x="368" y="172"/>
                          <a:pt x="382" y="176"/>
                        </a:cubicBezTo>
                        <a:cubicBezTo>
                          <a:pt x="386" y="175"/>
                          <a:pt x="390" y="173"/>
                          <a:pt x="394" y="172"/>
                        </a:cubicBezTo>
                        <a:cubicBezTo>
                          <a:pt x="396" y="172"/>
                          <a:pt x="400" y="171"/>
                          <a:pt x="400" y="171"/>
                        </a:cubicBezTo>
                        <a:cubicBezTo>
                          <a:pt x="413" y="177"/>
                          <a:pt x="427" y="179"/>
                          <a:pt x="439" y="185"/>
                        </a:cubicBezTo>
                        <a:cubicBezTo>
                          <a:pt x="441" y="190"/>
                          <a:pt x="445" y="194"/>
                          <a:pt x="447" y="199"/>
                        </a:cubicBezTo>
                        <a:cubicBezTo>
                          <a:pt x="453" y="198"/>
                          <a:pt x="460" y="195"/>
                          <a:pt x="465" y="201"/>
                        </a:cubicBezTo>
                        <a:cubicBezTo>
                          <a:pt x="468" y="205"/>
                          <a:pt x="471" y="215"/>
                          <a:pt x="471" y="215"/>
                        </a:cubicBezTo>
                        <a:cubicBezTo>
                          <a:pt x="468" y="231"/>
                          <a:pt x="469" y="248"/>
                          <a:pt x="451" y="258"/>
                        </a:cubicBezTo>
                        <a:cubicBezTo>
                          <a:pt x="447" y="262"/>
                          <a:pt x="437" y="275"/>
                          <a:pt x="435" y="281"/>
                        </a:cubicBezTo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39" name="Freeform 31">
                    <a:extLst>
                      <a:ext uri="{FF2B5EF4-FFF2-40B4-BE49-F238E27FC236}">
                        <a16:creationId xmlns:a16="http://schemas.microsoft.com/office/drawing/2014/main" id="{A8C719E9-465F-33CB-C696-C260B3EDF7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34" y="242"/>
                    <a:ext cx="420" cy="283"/>
                  </a:xfrm>
                  <a:custGeom>
                    <a:avLst/>
                    <a:gdLst>
                      <a:gd name="T0" fmla="*/ 0 w 984"/>
                      <a:gd name="T1" fmla="*/ 0 h 844"/>
                      <a:gd name="T2" fmla="*/ 0 w 984"/>
                      <a:gd name="T3" fmla="*/ 0 h 844"/>
                      <a:gd name="T4" fmla="*/ 0 w 984"/>
                      <a:gd name="T5" fmla="*/ 0 h 844"/>
                      <a:gd name="T6" fmla="*/ 0 w 984"/>
                      <a:gd name="T7" fmla="*/ 0 h 844"/>
                      <a:gd name="T8" fmla="*/ 0 w 984"/>
                      <a:gd name="T9" fmla="*/ 0 h 844"/>
                      <a:gd name="T10" fmla="*/ 0 w 984"/>
                      <a:gd name="T11" fmla="*/ 0 h 844"/>
                      <a:gd name="T12" fmla="*/ 0 w 984"/>
                      <a:gd name="T13" fmla="*/ 0 h 844"/>
                      <a:gd name="T14" fmla="*/ 0 w 984"/>
                      <a:gd name="T15" fmla="*/ 0 h 844"/>
                      <a:gd name="T16" fmla="*/ 0 w 984"/>
                      <a:gd name="T17" fmla="*/ 0 h 844"/>
                      <a:gd name="T18" fmla="*/ 0 w 984"/>
                      <a:gd name="T19" fmla="*/ 0 h 844"/>
                      <a:gd name="T20" fmla="*/ 0 w 984"/>
                      <a:gd name="T21" fmla="*/ 0 h 844"/>
                      <a:gd name="T22" fmla="*/ 0 w 984"/>
                      <a:gd name="T23" fmla="*/ 0 h 844"/>
                      <a:gd name="T24" fmla="*/ 0 w 984"/>
                      <a:gd name="T25" fmla="*/ 0 h 844"/>
                      <a:gd name="T26" fmla="*/ 0 w 984"/>
                      <a:gd name="T27" fmla="*/ 0 h 844"/>
                      <a:gd name="T28" fmla="*/ 0 w 984"/>
                      <a:gd name="T29" fmla="*/ 0 h 844"/>
                      <a:gd name="T30" fmla="*/ 0 w 984"/>
                      <a:gd name="T31" fmla="*/ 0 h 844"/>
                      <a:gd name="T32" fmla="*/ 0 w 984"/>
                      <a:gd name="T33" fmla="*/ 0 h 844"/>
                      <a:gd name="T34" fmla="*/ 0 w 984"/>
                      <a:gd name="T35" fmla="*/ 0 h 844"/>
                      <a:gd name="T36" fmla="*/ 0 w 984"/>
                      <a:gd name="T37" fmla="*/ 0 h 844"/>
                      <a:gd name="T38" fmla="*/ 0 w 984"/>
                      <a:gd name="T39" fmla="*/ 0 h 844"/>
                      <a:gd name="T40" fmla="*/ 0 w 984"/>
                      <a:gd name="T41" fmla="*/ 0 h 844"/>
                      <a:gd name="T42" fmla="*/ 0 w 984"/>
                      <a:gd name="T43" fmla="*/ 0 h 844"/>
                      <a:gd name="T44" fmla="*/ 0 w 984"/>
                      <a:gd name="T45" fmla="*/ 0 h 844"/>
                      <a:gd name="T46" fmla="*/ 0 w 984"/>
                      <a:gd name="T47" fmla="*/ 0 h 844"/>
                      <a:gd name="T48" fmla="*/ 0 w 984"/>
                      <a:gd name="T49" fmla="*/ 0 h 844"/>
                      <a:gd name="T50" fmla="*/ 0 w 984"/>
                      <a:gd name="T51" fmla="*/ 0 h 844"/>
                      <a:gd name="T52" fmla="*/ 0 w 984"/>
                      <a:gd name="T53" fmla="*/ 0 h 844"/>
                      <a:gd name="T54" fmla="*/ 0 w 984"/>
                      <a:gd name="T55" fmla="*/ 0 h 844"/>
                      <a:gd name="T56" fmla="*/ 0 w 984"/>
                      <a:gd name="T57" fmla="*/ 0 h 844"/>
                      <a:gd name="T58" fmla="*/ 0 w 984"/>
                      <a:gd name="T59" fmla="*/ 0 h 844"/>
                      <a:gd name="T60" fmla="*/ 0 w 984"/>
                      <a:gd name="T61" fmla="*/ 0 h 844"/>
                      <a:gd name="T62" fmla="*/ 0 w 984"/>
                      <a:gd name="T63" fmla="*/ 0 h 844"/>
                      <a:gd name="T64" fmla="*/ 0 w 984"/>
                      <a:gd name="T65" fmla="*/ 0 h 844"/>
                      <a:gd name="T66" fmla="*/ 0 w 984"/>
                      <a:gd name="T67" fmla="*/ 0 h 844"/>
                      <a:gd name="T68" fmla="*/ 0 w 984"/>
                      <a:gd name="T69" fmla="*/ 0 h 844"/>
                      <a:gd name="T70" fmla="*/ 0 w 984"/>
                      <a:gd name="T71" fmla="*/ 0 h 844"/>
                      <a:gd name="T72" fmla="*/ 0 w 984"/>
                      <a:gd name="T73" fmla="*/ 0 h 844"/>
                      <a:gd name="T74" fmla="*/ 0 w 984"/>
                      <a:gd name="T75" fmla="*/ 0 h 844"/>
                      <a:gd name="T76" fmla="*/ 0 w 984"/>
                      <a:gd name="T77" fmla="*/ 0 h 844"/>
                      <a:gd name="T78" fmla="*/ 0 w 984"/>
                      <a:gd name="T79" fmla="*/ 0 h 844"/>
                      <a:gd name="T80" fmla="*/ 0 w 984"/>
                      <a:gd name="T81" fmla="*/ 0 h 844"/>
                      <a:gd name="T82" fmla="*/ 0 w 984"/>
                      <a:gd name="T83" fmla="*/ 0 h 844"/>
                      <a:gd name="T84" fmla="*/ 0 w 984"/>
                      <a:gd name="T85" fmla="*/ 0 h 844"/>
                      <a:gd name="T86" fmla="*/ 0 w 984"/>
                      <a:gd name="T87" fmla="*/ 0 h 844"/>
                      <a:gd name="T88" fmla="*/ 0 w 984"/>
                      <a:gd name="T89" fmla="*/ 0 h 844"/>
                      <a:gd name="T90" fmla="*/ 0 w 984"/>
                      <a:gd name="T91" fmla="*/ 0 h 844"/>
                      <a:gd name="T92" fmla="*/ 0 w 984"/>
                      <a:gd name="T93" fmla="*/ 0 h 844"/>
                      <a:gd name="T94" fmla="*/ 0 w 984"/>
                      <a:gd name="T95" fmla="*/ 0 h 844"/>
                      <a:gd name="T96" fmla="*/ 0 w 984"/>
                      <a:gd name="T97" fmla="*/ 0 h 844"/>
                      <a:gd name="T98" fmla="*/ 0 w 984"/>
                      <a:gd name="T99" fmla="*/ 0 h 844"/>
                      <a:gd name="T100" fmla="*/ 0 w 984"/>
                      <a:gd name="T101" fmla="*/ 0 h 844"/>
                      <a:gd name="T102" fmla="*/ 0 w 984"/>
                      <a:gd name="T103" fmla="*/ 0 h 844"/>
                      <a:gd name="T104" fmla="*/ 0 w 984"/>
                      <a:gd name="T105" fmla="*/ 0 h 844"/>
                      <a:gd name="T106" fmla="*/ 0 w 984"/>
                      <a:gd name="T107" fmla="*/ 0 h 844"/>
                      <a:gd name="T108" fmla="*/ 0 w 984"/>
                      <a:gd name="T109" fmla="*/ 0 h 844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0" t="0" r="r" b="b"/>
                    <a:pathLst>
                      <a:path w="984" h="844">
                        <a:moveTo>
                          <a:pt x="82" y="38"/>
                        </a:moveTo>
                        <a:lnTo>
                          <a:pt x="406" y="6"/>
                        </a:lnTo>
                        <a:cubicBezTo>
                          <a:pt x="497" y="22"/>
                          <a:pt x="465" y="0"/>
                          <a:pt x="474" y="54"/>
                        </a:cubicBezTo>
                        <a:cubicBezTo>
                          <a:pt x="492" y="48"/>
                          <a:pt x="484" y="40"/>
                          <a:pt x="502" y="34"/>
                        </a:cubicBezTo>
                        <a:cubicBezTo>
                          <a:pt x="510" y="37"/>
                          <a:pt x="517" y="46"/>
                          <a:pt x="526" y="46"/>
                        </a:cubicBezTo>
                        <a:cubicBezTo>
                          <a:pt x="534" y="46"/>
                          <a:pt x="550" y="38"/>
                          <a:pt x="550" y="38"/>
                        </a:cubicBezTo>
                        <a:cubicBezTo>
                          <a:pt x="556" y="55"/>
                          <a:pt x="552" y="60"/>
                          <a:pt x="542" y="74"/>
                        </a:cubicBezTo>
                        <a:cubicBezTo>
                          <a:pt x="555" y="114"/>
                          <a:pt x="550" y="102"/>
                          <a:pt x="578" y="130"/>
                        </a:cubicBezTo>
                        <a:cubicBezTo>
                          <a:pt x="584" y="148"/>
                          <a:pt x="590" y="148"/>
                          <a:pt x="606" y="138"/>
                        </a:cubicBezTo>
                        <a:cubicBezTo>
                          <a:pt x="600" y="119"/>
                          <a:pt x="594" y="107"/>
                          <a:pt x="586" y="90"/>
                        </a:cubicBezTo>
                        <a:cubicBezTo>
                          <a:pt x="583" y="82"/>
                          <a:pt x="578" y="66"/>
                          <a:pt x="578" y="66"/>
                        </a:cubicBezTo>
                        <a:cubicBezTo>
                          <a:pt x="585" y="44"/>
                          <a:pt x="597" y="56"/>
                          <a:pt x="606" y="70"/>
                        </a:cubicBezTo>
                        <a:cubicBezTo>
                          <a:pt x="609" y="86"/>
                          <a:pt x="608" y="117"/>
                          <a:pt x="626" y="90"/>
                        </a:cubicBezTo>
                        <a:cubicBezTo>
                          <a:pt x="648" y="97"/>
                          <a:pt x="646" y="104"/>
                          <a:pt x="642" y="126"/>
                        </a:cubicBezTo>
                        <a:cubicBezTo>
                          <a:pt x="650" y="150"/>
                          <a:pt x="665" y="141"/>
                          <a:pt x="682" y="130"/>
                        </a:cubicBezTo>
                        <a:cubicBezTo>
                          <a:pt x="689" y="108"/>
                          <a:pt x="673" y="124"/>
                          <a:pt x="682" y="98"/>
                        </a:cubicBezTo>
                        <a:cubicBezTo>
                          <a:pt x="683" y="94"/>
                          <a:pt x="690" y="96"/>
                          <a:pt x="694" y="94"/>
                        </a:cubicBezTo>
                        <a:cubicBezTo>
                          <a:pt x="698" y="92"/>
                          <a:pt x="702" y="89"/>
                          <a:pt x="706" y="86"/>
                        </a:cubicBezTo>
                        <a:cubicBezTo>
                          <a:pt x="717" y="54"/>
                          <a:pt x="688" y="54"/>
                          <a:pt x="742" y="46"/>
                        </a:cubicBezTo>
                        <a:cubicBezTo>
                          <a:pt x="748" y="27"/>
                          <a:pt x="741" y="9"/>
                          <a:pt x="762" y="2"/>
                        </a:cubicBezTo>
                        <a:cubicBezTo>
                          <a:pt x="788" y="11"/>
                          <a:pt x="777" y="38"/>
                          <a:pt x="802" y="46"/>
                        </a:cubicBezTo>
                        <a:cubicBezTo>
                          <a:pt x="831" y="36"/>
                          <a:pt x="805" y="63"/>
                          <a:pt x="798" y="70"/>
                        </a:cubicBezTo>
                        <a:cubicBezTo>
                          <a:pt x="789" y="96"/>
                          <a:pt x="787" y="96"/>
                          <a:pt x="802" y="118"/>
                        </a:cubicBezTo>
                        <a:cubicBezTo>
                          <a:pt x="801" y="122"/>
                          <a:pt x="801" y="127"/>
                          <a:pt x="798" y="130"/>
                        </a:cubicBezTo>
                        <a:cubicBezTo>
                          <a:pt x="794" y="133"/>
                          <a:pt x="784" y="129"/>
                          <a:pt x="782" y="134"/>
                        </a:cubicBezTo>
                        <a:cubicBezTo>
                          <a:pt x="780" y="142"/>
                          <a:pt x="790" y="158"/>
                          <a:pt x="790" y="158"/>
                        </a:cubicBezTo>
                        <a:cubicBezTo>
                          <a:pt x="786" y="161"/>
                          <a:pt x="783" y="165"/>
                          <a:pt x="778" y="166"/>
                        </a:cubicBezTo>
                        <a:cubicBezTo>
                          <a:pt x="774" y="167"/>
                          <a:pt x="769" y="159"/>
                          <a:pt x="766" y="162"/>
                        </a:cubicBezTo>
                        <a:cubicBezTo>
                          <a:pt x="758" y="170"/>
                          <a:pt x="794" y="182"/>
                          <a:pt x="794" y="182"/>
                        </a:cubicBezTo>
                        <a:cubicBezTo>
                          <a:pt x="804" y="211"/>
                          <a:pt x="775" y="190"/>
                          <a:pt x="762" y="186"/>
                        </a:cubicBezTo>
                        <a:cubicBezTo>
                          <a:pt x="767" y="194"/>
                          <a:pt x="773" y="202"/>
                          <a:pt x="778" y="210"/>
                        </a:cubicBezTo>
                        <a:cubicBezTo>
                          <a:pt x="783" y="218"/>
                          <a:pt x="802" y="226"/>
                          <a:pt x="802" y="226"/>
                        </a:cubicBezTo>
                        <a:cubicBezTo>
                          <a:pt x="813" y="242"/>
                          <a:pt x="804" y="245"/>
                          <a:pt x="810" y="262"/>
                        </a:cubicBezTo>
                        <a:cubicBezTo>
                          <a:pt x="803" y="282"/>
                          <a:pt x="793" y="301"/>
                          <a:pt x="786" y="322"/>
                        </a:cubicBezTo>
                        <a:cubicBezTo>
                          <a:pt x="783" y="330"/>
                          <a:pt x="778" y="346"/>
                          <a:pt x="778" y="346"/>
                        </a:cubicBezTo>
                        <a:cubicBezTo>
                          <a:pt x="785" y="366"/>
                          <a:pt x="817" y="394"/>
                          <a:pt x="830" y="414"/>
                        </a:cubicBezTo>
                        <a:cubicBezTo>
                          <a:pt x="835" y="422"/>
                          <a:pt x="841" y="430"/>
                          <a:pt x="846" y="438"/>
                        </a:cubicBezTo>
                        <a:cubicBezTo>
                          <a:pt x="849" y="442"/>
                          <a:pt x="854" y="450"/>
                          <a:pt x="854" y="450"/>
                        </a:cubicBezTo>
                        <a:cubicBezTo>
                          <a:pt x="853" y="457"/>
                          <a:pt x="855" y="466"/>
                          <a:pt x="850" y="470"/>
                        </a:cubicBezTo>
                        <a:cubicBezTo>
                          <a:pt x="844" y="475"/>
                          <a:pt x="831" y="451"/>
                          <a:pt x="830" y="450"/>
                        </a:cubicBezTo>
                        <a:cubicBezTo>
                          <a:pt x="811" y="431"/>
                          <a:pt x="789" y="421"/>
                          <a:pt x="774" y="398"/>
                        </a:cubicBezTo>
                        <a:cubicBezTo>
                          <a:pt x="769" y="379"/>
                          <a:pt x="766" y="371"/>
                          <a:pt x="746" y="378"/>
                        </a:cubicBezTo>
                        <a:cubicBezTo>
                          <a:pt x="717" y="368"/>
                          <a:pt x="730" y="368"/>
                          <a:pt x="706" y="374"/>
                        </a:cubicBezTo>
                        <a:cubicBezTo>
                          <a:pt x="688" y="402"/>
                          <a:pt x="699" y="395"/>
                          <a:pt x="678" y="402"/>
                        </a:cubicBezTo>
                        <a:cubicBezTo>
                          <a:pt x="654" y="386"/>
                          <a:pt x="650" y="390"/>
                          <a:pt x="618" y="394"/>
                        </a:cubicBezTo>
                        <a:cubicBezTo>
                          <a:pt x="607" y="411"/>
                          <a:pt x="601" y="426"/>
                          <a:pt x="590" y="442"/>
                        </a:cubicBezTo>
                        <a:cubicBezTo>
                          <a:pt x="600" y="471"/>
                          <a:pt x="593" y="459"/>
                          <a:pt x="606" y="478"/>
                        </a:cubicBezTo>
                        <a:cubicBezTo>
                          <a:pt x="593" y="518"/>
                          <a:pt x="622" y="548"/>
                          <a:pt x="642" y="578"/>
                        </a:cubicBezTo>
                        <a:cubicBezTo>
                          <a:pt x="651" y="591"/>
                          <a:pt x="651" y="601"/>
                          <a:pt x="666" y="606"/>
                        </a:cubicBezTo>
                        <a:cubicBezTo>
                          <a:pt x="680" y="627"/>
                          <a:pt x="691" y="623"/>
                          <a:pt x="710" y="610"/>
                        </a:cubicBezTo>
                        <a:cubicBezTo>
                          <a:pt x="729" y="616"/>
                          <a:pt x="729" y="606"/>
                          <a:pt x="734" y="590"/>
                        </a:cubicBezTo>
                        <a:cubicBezTo>
                          <a:pt x="735" y="577"/>
                          <a:pt x="731" y="562"/>
                          <a:pt x="738" y="550"/>
                        </a:cubicBezTo>
                        <a:cubicBezTo>
                          <a:pt x="742" y="543"/>
                          <a:pt x="762" y="542"/>
                          <a:pt x="762" y="542"/>
                        </a:cubicBezTo>
                        <a:cubicBezTo>
                          <a:pt x="783" y="547"/>
                          <a:pt x="786" y="552"/>
                          <a:pt x="774" y="570"/>
                        </a:cubicBezTo>
                        <a:cubicBezTo>
                          <a:pt x="779" y="590"/>
                          <a:pt x="790" y="605"/>
                          <a:pt x="770" y="618"/>
                        </a:cubicBezTo>
                        <a:cubicBezTo>
                          <a:pt x="769" y="622"/>
                          <a:pt x="764" y="626"/>
                          <a:pt x="766" y="630"/>
                        </a:cubicBezTo>
                        <a:cubicBezTo>
                          <a:pt x="768" y="634"/>
                          <a:pt x="775" y="634"/>
                          <a:pt x="778" y="638"/>
                        </a:cubicBezTo>
                        <a:cubicBezTo>
                          <a:pt x="788" y="651"/>
                          <a:pt x="786" y="660"/>
                          <a:pt x="802" y="670"/>
                        </a:cubicBezTo>
                        <a:cubicBezTo>
                          <a:pt x="810" y="667"/>
                          <a:pt x="818" y="665"/>
                          <a:pt x="826" y="662"/>
                        </a:cubicBezTo>
                        <a:cubicBezTo>
                          <a:pt x="830" y="661"/>
                          <a:pt x="838" y="658"/>
                          <a:pt x="838" y="658"/>
                        </a:cubicBezTo>
                        <a:cubicBezTo>
                          <a:pt x="857" y="664"/>
                          <a:pt x="864" y="680"/>
                          <a:pt x="870" y="698"/>
                        </a:cubicBezTo>
                        <a:cubicBezTo>
                          <a:pt x="859" y="731"/>
                          <a:pt x="887" y="794"/>
                          <a:pt x="922" y="806"/>
                        </a:cubicBezTo>
                        <a:cubicBezTo>
                          <a:pt x="938" y="801"/>
                          <a:pt x="941" y="792"/>
                          <a:pt x="958" y="798"/>
                        </a:cubicBezTo>
                        <a:cubicBezTo>
                          <a:pt x="984" y="837"/>
                          <a:pt x="928" y="784"/>
                          <a:pt x="942" y="826"/>
                        </a:cubicBezTo>
                        <a:cubicBezTo>
                          <a:pt x="936" y="844"/>
                          <a:pt x="930" y="844"/>
                          <a:pt x="914" y="834"/>
                        </a:cubicBezTo>
                        <a:cubicBezTo>
                          <a:pt x="903" y="817"/>
                          <a:pt x="890" y="821"/>
                          <a:pt x="874" y="810"/>
                        </a:cubicBezTo>
                        <a:cubicBezTo>
                          <a:pt x="851" y="776"/>
                          <a:pt x="882" y="816"/>
                          <a:pt x="854" y="794"/>
                        </a:cubicBezTo>
                        <a:cubicBezTo>
                          <a:pt x="843" y="785"/>
                          <a:pt x="840" y="768"/>
                          <a:pt x="830" y="758"/>
                        </a:cubicBezTo>
                        <a:cubicBezTo>
                          <a:pt x="824" y="739"/>
                          <a:pt x="817" y="724"/>
                          <a:pt x="798" y="718"/>
                        </a:cubicBezTo>
                        <a:cubicBezTo>
                          <a:pt x="791" y="696"/>
                          <a:pt x="800" y="712"/>
                          <a:pt x="778" y="710"/>
                        </a:cubicBezTo>
                        <a:cubicBezTo>
                          <a:pt x="767" y="709"/>
                          <a:pt x="746" y="702"/>
                          <a:pt x="746" y="702"/>
                        </a:cubicBezTo>
                        <a:cubicBezTo>
                          <a:pt x="729" y="691"/>
                          <a:pt x="720" y="674"/>
                          <a:pt x="702" y="662"/>
                        </a:cubicBezTo>
                        <a:cubicBezTo>
                          <a:pt x="694" y="665"/>
                          <a:pt x="687" y="673"/>
                          <a:pt x="678" y="674"/>
                        </a:cubicBezTo>
                        <a:cubicBezTo>
                          <a:pt x="657" y="677"/>
                          <a:pt x="630" y="657"/>
                          <a:pt x="614" y="646"/>
                        </a:cubicBezTo>
                        <a:cubicBezTo>
                          <a:pt x="600" y="637"/>
                          <a:pt x="580" y="639"/>
                          <a:pt x="566" y="630"/>
                        </a:cubicBezTo>
                        <a:cubicBezTo>
                          <a:pt x="546" y="617"/>
                          <a:pt x="525" y="607"/>
                          <a:pt x="506" y="594"/>
                        </a:cubicBezTo>
                        <a:cubicBezTo>
                          <a:pt x="513" y="572"/>
                          <a:pt x="509" y="551"/>
                          <a:pt x="490" y="538"/>
                        </a:cubicBezTo>
                        <a:cubicBezTo>
                          <a:pt x="485" y="522"/>
                          <a:pt x="476" y="515"/>
                          <a:pt x="462" y="506"/>
                        </a:cubicBezTo>
                        <a:cubicBezTo>
                          <a:pt x="441" y="474"/>
                          <a:pt x="469" y="513"/>
                          <a:pt x="442" y="486"/>
                        </a:cubicBezTo>
                        <a:cubicBezTo>
                          <a:pt x="436" y="480"/>
                          <a:pt x="436" y="468"/>
                          <a:pt x="430" y="462"/>
                        </a:cubicBezTo>
                        <a:cubicBezTo>
                          <a:pt x="427" y="459"/>
                          <a:pt x="422" y="459"/>
                          <a:pt x="418" y="458"/>
                        </a:cubicBezTo>
                        <a:cubicBezTo>
                          <a:pt x="407" y="447"/>
                          <a:pt x="382" y="430"/>
                          <a:pt x="382" y="430"/>
                        </a:cubicBezTo>
                        <a:cubicBezTo>
                          <a:pt x="371" y="413"/>
                          <a:pt x="358" y="399"/>
                          <a:pt x="346" y="382"/>
                        </a:cubicBezTo>
                        <a:cubicBezTo>
                          <a:pt x="344" y="378"/>
                          <a:pt x="345" y="373"/>
                          <a:pt x="342" y="370"/>
                        </a:cubicBezTo>
                        <a:cubicBezTo>
                          <a:pt x="339" y="367"/>
                          <a:pt x="334" y="367"/>
                          <a:pt x="330" y="366"/>
                        </a:cubicBezTo>
                        <a:cubicBezTo>
                          <a:pt x="322" y="390"/>
                          <a:pt x="342" y="398"/>
                          <a:pt x="354" y="414"/>
                        </a:cubicBezTo>
                        <a:cubicBezTo>
                          <a:pt x="368" y="432"/>
                          <a:pt x="372" y="446"/>
                          <a:pt x="390" y="458"/>
                        </a:cubicBezTo>
                        <a:cubicBezTo>
                          <a:pt x="409" y="487"/>
                          <a:pt x="399" y="475"/>
                          <a:pt x="418" y="494"/>
                        </a:cubicBezTo>
                        <a:cubicBezTo>
                          <a:pt x="423" y="510"/>
                          <a:pt x="428" y="517"/>
                          <a:pt x="442" y="526"/>
                        </a:cubicBezTo>
                        <a:cubicBezTo>
                          <a:pt x="450" y="550"/>
                          <a:pt x="432" y="533"/>
                          <a:pt x="422" y="526"/>
                        </a:cubicBezTo>
                        <a:cubicBezTo>
                          <a:pt x="399" y="492"/>
                          <a:pt x="430" y="532"/>
                          <a:pt x="402" y="510"/>
                        </a:cubicBezTo>
                        <a:cubicBezTo>
                          <a:pt x="398" y="507"/>
                          <a:pt x="397" y="501"/>
                          <a:pt x="394" y="498"/>
                        </a:cubicBezTo>
                        <a:cubicBezTo>
                          <a:pt x="391" y="495"/>
                          <a:pt x="386" y="493"/>
                          <a:pt x="382" y="490"/>
                        </a:cubicBezTo>
                        <a:cubicBezTo>
                          <a:pt x="377" y="474"/>
                          <a:pt x="370" y="471"/>
                          <a:pt x="354" y="466"/>
                        </a:cubicBezTo>
                        <a:cubicBezTo>
                          <a:pt x="344" y="452"/>
                          <a:pt x="340" y="447"/>
                          <a:pt x="346" y="430"/>
                        </a:cubicBezTo>
                        <a:cubicBezTo>
                          <a:pt x="338" y="418"/>
                          <a:pt x="314" y="402"/>
                          <a:pt x="314" y="402"/>
                        </a:cubicBezTo>
                        <a:cubicBezTo>
                          <a:pt x="306" y="390"/>
                          <a:pt x="298" y="378"/>
                          <a:pt x="290" y="366"/>
                        </a:cubicBezTo>
                        <a:cubicBezTo>
                          <a:pt x="284" y="357"/>
                          <a:pt x="273" y="354"/>
                          <a:pt x="266" y="346"/>
                        </a:cubicBezTo>
                        <a:cubicBezTo>
                          <a:pt x="263" y="342"/>
                          <a:pt x="262" y="337"/>
                          <a:pt x="258" y="334"/>
                        </a:cubicBezTo>
                        <a:cubicBezTo>
                          <a:pt x="243" y="324"/>
                          <a:pt x="225" y="324"/>
                          <a:pt x="210" y="314"/>
                        </a:cubicBezTo>
                        <a:cubicBezTo>
                          <a:pt x="201" y="300"/>
                          <a:pt x="194" y="291"/>
                          <a:pt x="178" y="286"/>
                        </a:cubicBezTo>
                        <a:cubicBezTo>
                          <a:pt x="160" y="260"/>
                          <a:pt x="192" y="247"/>
                          <a:pt x="154" y="238"/>
                        </a:cubicBezTo>
                        <a:cubicBezTo>
                          <a:pt x="111" y="209"/>
                          <a:pt x="106" y="149"/>
                          <a:pt x="90" y="102"/>
                        </a:cubicBezTo>
                        <a:cubicBezTo>
                          <a:pt x="86" y="90"/>
                          <a:pt x="76" y="73"/>
                          <a:pt x="66" y="66"/>
                        </a:cubicBezTo>
                        <a:cubicBezTo>
                          <a:pt x="58" y="60"/>
                          <a:pt x="42" y="50"/>
                          <a:pt x="42" y="50"/>
                        </a:cubicBezTo>
                        <a:cubicBezTo>
                          <a:pt x="39" y="46"/>
                          <a:pt x="38" y="41"/>
                          <a:pt x="34" y="38"/>
                        </a:cubicBezTo>
                        <a:cubicBezTo>
                          <a:pt x="27" y="34"/>
                          <a:pt x="10" y="30"/>
                          <a:pt x="10" y="30"/>
                        </a:cubicBezTo>
                        <a:cubicBezTo>
                          <a:pt x="0" y="1"/>
                          <a:pt x="31" y="17"/>
                          <a:pt x="46" y="22"/>
                        </a:cubicBezTo>
                        <a:cubicBezTo>
                          <a:pt x="65" y="51"/>
                          <a:pt x="61" y="41"/>
                          <a:pt x="86" y="58"/>
                        </a:cubicBezTo>
                        <a:cubicBezTo>
                          <a:pt x="94" y="70"/>
                          <a:pt x="94" y="93"/>
                          <a:pt x="102" y="70"/>
                        </a:cubicBezTo>
                        <a:cubicBezTo>
                          <a:pt x="95" y="49"/>
                          <a:pt x="82" y="62"/>
                          <a:pt x="82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40" name="Freeform 32">
                    <a:extLst>
                      <a:ext uri="{FF2B5EF4-FFF2-40B4-BE49-F238E27FC236}">
                        <a16:creationId xmlns:a16="http://schemas.microsoft.com/office/drawing/2014/main" id="{0A52870C-40CE-BEC0-B356-5E64643026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405" y="445"/>
                    <a:ext cx="15" cy="16"/>
                  </a:xfrm>
                  <a:custGeom>
                    <a:avLst/>
                    <a:gdLst>
                      <a:gd name="T0" fmla="*/ 0 w 36"/>
                      <a:gd name="T1" fmla="*/ 0 h 48"/>
                      <a:gd name="T2" fmla="*/ 0 w 36"/>
                      <a:gd name="T3" fmla="*/ 0 h 48"/>
                      <a:gd name="T4" fmla="*/ 0 w 36"/>
                      <a:gd name="T5" fmla="*/ 0 h 4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6" h="48">
                        <a:moveTo>
                          <a:pt x="6" y="28"/>
                        </a:moveTo>
                        <a:cubicBezTo>
                          <a:pt x="25" y="0"/>
                          <a:pt x="36" y="31"/>
                          <a:pt x="10" y="48"/>
                        </a:cubicBezTo>
                        <a:cubicBezTo>
                          <a:pt x="0" y="34"/>
                          <a:pt x="0" y="40"/>
                          <a:pt x="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41" name="Freeform 33">
                    <a:extLst>
                      <a:ext uri="{FF2B5EF4-FFF2-40B4-BE49-F238E27FC236}">
                        <a16:creationId xmlns:a16="http://schemas.microsoft.com/office/drawing/2014/main" id="{963A4400-80BC-0721-0158-39968CFDA1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93" y="439"/>
                    <a:ext cx="16" cy="12"/>
                  </a:xfrm>
                  <a:custGeom>
                    <a:avLst/>
                    <a:gdLst>
                      <a:gd name="T0" fmla="*/ 0 w 36"/>
                      <a:gd name="T1" fmla="*/ 0 h 37"/>
                      <a:gd name="T2" fmla="*/ 0 w 36"/>
                      <a:gd name="T3" fmla="*/ 0 h 37"/>
                      <a:gd name="T4" fmla="*/ 0 w 36"/>
                      <a:gd name="T5" fmla="*/ 0 h 37"/>
                      <a:gd name="T6" fmla="*/ 0 w 36"/>
                      <a:gd name="T7" fmla="*/ 0 h 37"/>
                      <a:gd name="T8" fmla="*/ 0 w 36"/>
                      <a:gd name="T9" fmla="*/ 0 h 3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37">
                        <a:moveTo>
                          <a:pt x="0" y="5"/>
                        </a:moveTo>
                        <a:cubicBezTo>
                          <a:pt x="4" y="4"/>
                          <a:pt x="8" y="0"/>
                          <a:pt x="12" y="1"/>
                        </a:cubicBezTo>
                        <a:cubicBezTo>
                          <a:pt x="21" y="4"/>
                          <a:pt x="36" y="17"/>
                          <a:pt x="36" y="17"/>
                        </a:cubicBezTo>
                        <a:cubicBezTo>
                          <a:pt x="29" y="37"/>
                          <a:pt x="22" y="26"/>
                          <a:pt x="8" y="17"/>
                        </a:cubicBezTo>
                        <a:cubicBezTo>
                          <a:pt x="5" y="13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42" name="Freeform 34">
                    <a:extLst>
                      <a:ext uri="{FF2B5EF4-FFF2-40B4-BE49-F238E27FC236}">
                        <a16:creationId xmlns:a16="http://schemas.microsoft.com/office/drawing/2014/main" id="{F783FD7E-7DAC-C3E3-69C3-388A0D9629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878" y="406"/>
                    <a:ext cx="73" cy="33"/>
                  </a:xfrm>
                  <a:custGeom>
                    <a:avLst/>
                    <a:gdLst>
                      <a:gd name="T0" fmla="*/ 0 w 170"/>
                      <a:gd name="T1" fmla="*/ 0 h 96"/>
                      <a:gd name="T2" fmla="*/ 0 w 170"/>
                      <a:gd name="T3" fmla="*/ 0 h 96"/>
                      <a:gd name="T4" fmla="*/ 0 w 170"/>
                      <a:gd name="T5" fmla="*/ 0 h 96"/>
                      <a:gd name="T6" fmla="*/ 0 w 170"/>
                      <a:gd name="T7" fmla="*/ 0 h 96"/>
                      <a:gd name="T8" fmla="*/ 0 w 170"/>
                      <a:gd name="T9" fmla="*/ 0 h 96"/>
                      <a:gd name="T10" fmla="*/ 0 w 170"/>
                      <a:gd name="T11" fmla="*/ 0 h 96"/>
                      <a:gd name="T12" fmla="*/ 0 w 170"/>
                      <a:gd name="T13" fmla="*/ 0 h 96"/>
                      <a:gd name="T14" fmla="*/ 0 w 170"/>
                      <a:gd name="T15" fmla="*/ 0 h 96"/>
                      <a:gd name="T16" fmla="*/ 0 w 170"/>
                      <a:gd name="T17" fmla="*/ 0 h 96"/>
                      <a:gd name="T18" fmla="*/ 0 w 170"/>
                      <a:gd name="T19" fmla="*/ 0 h 96"/>
                      <a:gd name="T20" fmla="*/ 0 w 170"/>
                      <a:gd name="T21" fmla="*/ 0 h 96"/>
                      <a:gd name="T22" fmla="*/ 0 w 170"/>
                      <a:gd name="T23" fmla="*/ 0 h 9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0" h="96">
                        <a:moveTo>
                          <a:pt x="0" y="49"/>
                        </a:moveTo>
                        <a:cubicBezTo>
                          <a:pt x="5" y="33"/>
                          <a:pt x="12" y="30"/>
                          <a:pt x="28" y="25"/>
                        </a:cubicBezTo>
                        <a:cubicBezTo>
                          <a:pt x="20" y="0"/>
                          <a:pt x="42" y="16"/>
                          <a:pt x="56" y="21"/>
                        </a:cubicBezTo>
                        <a:cubicBezTo>
                          <a:pt x="56" y="21"/>
                          <a:pt x="77" y="6"/>
                          <a:pt x="80" y="9"/>
                        </a:cubicBezTo>
                        <a:cubicBezTo>
                          <a:pt x="85" y="14"/>
                          <a:pt x="71" y="23"/>
                          <a:pt x="64" y="25"/>
                        </a:cubicBezTo>
                        <a:cubicBezTo>
                          <a:pt x="82" y="37"/>
                          <a:pt x="103" y="42"/>
                          <a:pt x="124" y="49"/>
                        </a:cubicBezTo>
                        <a:cubicBezTo>
                          <a:pt x="136" y="53"/>
                          <a:pt x="160" y="65"/>
                          <a:pt x="160" y="65"/>
                        </a:cubicBezTo>
                        <a:cubicBezTo>
                          <a:pt x="170" y="96"/>
                          <a:pt x="134" y="83"/>
                          <a:pt x="116" y="77"/>
                        </a:cubicBezTo>
                        <a:cubicBezTo>
                          <a:pt x="109" y="57"/>
                          <a:pt x="116" y="66"/>
                          <a:pt x="88" y="57"/>
                        </a:cubicBezTo>
                        <a:cubicBezTo>
                          <a:pt x="84" y="56"/>
                          <a:pt x="76" y="53"/>
                          <a:pt x="76" y="53"/>
                        </a:cubicBezTo>
                        <a:cubicBezTo>
                          <a:pt x="57" y="34"/>
                          <a:pt x="53" y="37"/>
                          <a:pt x="24" y="41"/>
                        </a:cubicBezTo>
                        <a:cubicBezTo>
                          <a:pt x="9" y="51"/>
                          <a:pt x="17" y="49"/>
                          <a:pt x="0" y="4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43" name="Freeform 35">
                    <a:extLst>
                      <a:ext uri="{FF2B5EF4-FFF2-40B4-BE49-F238E27FC236}">
                        <a16:creationId xmlns:a16="http://schemas.microsoft.com/office/drawing/2014/main" id="{C2DF4C25-06BC-CC18-04E8-CC71844E24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55" y="433"/>
                    <a:ext cx="59" cy="15"/>
                  </a:xfrm>
                  <a:custGeom>
                    <a:avLst/>
                    <a:gdLst>
                      <a:gd name="T0" fmla="*/ 0 w 138"/>
                      <a:gd name="T1" fmla="*/ 0 h 44"/>
                      <a:gd name="T2" fmla="*/ 0 w 138"/>
                      <a:gd name="T3" fmla="*/ 0 h 44"/>
                      <a:gd name="T4" fmla="*/ 0 w 138"/>
                      <a:gd name="T5" fmla="*/ 0 h 44"/>
                      <a:gd name="T6" fmla="*/ 0 w 138"/>
                      <a:gd name="T7" fmla="*/ 0 h 44"/>
                      <a:gd name="T8" fmla="*/ 0 w 138"/>
                      <a:gd name="T9" fmla="*/ 0 h 44"/>
                      <a:gd name="T10" fmla="*/ 0 w 138"/>
                      <a:gd name="T11" fmla="*/ 0 h 44"/>
                      <a:gd name="T12" fmla="*/ 0 w 138"/>
                      <a:gd name="T13" fmla="*/ 0 h 44"/>
                      <a:gd name="T14" fmla="*/ 0 w 138"/>
                      <a:gd name="T15" fmla="*/ 0 h 44"/>
                      <a:gd name="T16" fmla="*/ 0 w 138"/>
                      <a:gd name="T17" fmla="*/ 0 h 4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38" h="44">
                        <a:moveTo>
                          <a:pt x="0" y="0"/>
                        </a:moveTo>
                        <a:cubicBezTo>
                          <a:pt x="19" y="3"/>
                          <a:pt x="35" y="10"/>
                          <a:pt x="52" y="4"/>
                        </a:cubicBezTo>
                        <a:cubicBezTo>
                          <a:pt x="87" y="11"/>
                          <a:pt x="61" y="15"/>
                          <a:pt x="88" y="24"/>
                        </a:cubicBezTo>
                        <a:cubicBezTo>
                          <a:pt x="96" y="23"/>
                          <a:pt x="104" y="19"/>
                          <a:pt x="112" y="20"/>
                        </a:cubicBezTo>
                        <a:cubicBezTo>
                          <a:pt x="138" y="23"/>
                          <a:pt x="118" y="41"/>
                          <a:pt x="108" y="44"/>
                        </a:cubicBezTo>
                        <a:cubicBezTo>
                          <a:pt x="78" y="34"/>
                          <a:pt x="92" y="34"/>
                          <a:pt x="64" y="40"/>
                        </a:cubicBezTo>
                        <a:cubicBezTo>
                          <a:pt x="41" y="37"/>
                          <a:pt x="22" y="41"/>
                          <a:pt x="0" y="36"/>
                        </a:cubicBezTo>
                        <a:cubicBezTo>
                          <a:pt x="6" y="11"/>
                          <a:pt x="7" y="27"/>
                          <a:pt x="28" y="20"/>
                        </a:cubicBezTo>
                        <a:cubicBezTo>
                          <a:pt x="17" y="13"/>
                          <a:pt x="0" y="13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44" name="Freeform 36">
                    <a:extLst>
                      <a:ext uri="{FF2B5EF4-FFF2-40B4-BE49-F238E27FC236}">
                        <a16:creationId xmlns:a16="http://schemas.microsoft.com/office/drawing/2014/main" id="{036824F4-9BC2-8A53-5CF9-9BB059EE89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24" y="441"/>
                    <a:ext cx="24" cy="14"/>
                  </a:xfrm>
                  <a:custGeom>
                    <a:avLst/>
                    <a:gdLst>
                      <a:gd name="T0" fmla="*/ 0 w 57"/>
                      <a:gd name="T1" fmla="*/ 0 h 42"/>
                      <a:gd name="T2" fmla="*/ 0 w 57"/>
                      <a:gd name="T3" fmla="*/ 0 h 42"/>
                      <a:gd name="T4" fmla="*/ 0 w 57"/>
                      <a:gd name="T5" fmla="*/ 0 h 4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57" h="42">
                        <a:moveTo>
                          <a:pt x="17" y="25"/>
                        </a:moveTo>
                        <a:cubicBezTo>
                          <a:pt x="0" y="0"/>
                          <a:pt x="21" y="9"/>
                          <a:pt x="37" y="13"/>
                        </a:cubicBezTo>
                        <a:cubicBezTo>
                          <a:pt x="57" y="42"/>
                          <a:pt x="30" y="25"/>
                          <a:pt x="1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45" name="Freeform 37">
                    <a:extLst>
                      <a:ext uri="{FF2B5EF4-FFF2-40B4-BE49-F238E27FC236}">
                        <a16:creationId xmlns:a16="http://schemas.microsoft.com/office/drawing/2014/main" id="{F97CE033-EB20-94E1-B0C8-38452DFAC9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08" y="398"/>
                    <a:ext cx="16" cy="18"/>
                  </a:xfrm>
                  <a:custGeom>
                    <a:avLst/>
                    <a:gdLst>
                      <a:gd name="T0" fmla="*/ 0 w 39"/>
                      <a:gd name="T1" fmla="*/ 0 h 52"/>
                      <a:gd name="T2" fmla="*/ 0 w 39"/>
                      <a:gd name="T3" fmla="*/ 0 h 52"/>
                      <a:gd name="T4" fmla="*/ 0 w 39"/>
                      <a:gd name="T5" fmla="*/ 0 h 5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9" h="52">
                        <a:moveTo>
                          <a:pt x="19" y="32"/>
                        </a:moveTo>
                        <a:cubicBezTo>
                          <a:pt x="13" y="14"/>
                          <a:pt x="0" y="13"/>
                          <a:pt x="19" y="0"/>
                        </a:cubicBezTo>
                        <a:cubicBezTo>
                          <a:pt x="23" y="5"/>
                          <a:pt x="39" y="52"/>
                          <a:pt x="19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46" name="Freeform 38">
                    <a:extLst>
                      <a:ext uri="{FF2B5EF4-FFF2-40B4-BE49-F238E27FC236}">
                        <a16:creationId xmlns:a16="http://schemas.microsoft.com/office/drawing/2014/main" id="{D3FE6E6B-6795-3413-0E6E-28BFD80904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035" y="452"/>
                    <a:ext cx="19" cy="27"/>
                  </a:xfrm>
                  <a:custGeom>
                    <a:avLst/>
                    <a:gdLst>
                      <a:gd name="T0" fmla="*/ 0 w 44"/>
                      <a:gd name="T1" fmla="*/ 0 h 80"/>
                      <a:gd name="T2" fmla="*/ 0 w 44"/>
                      <a:gd name="T3" fmla="*/ 0 h 80"/>
                      <a:gd name="T4" fmla="*/ 0 w 44"/>
                      <a:gd name="T5" fmla="*/ 0 h 80"/>
                      <a:gd name="T6" fmla="*/ 0 w 44"/>
                      <a:gd name="T7" fmla="*/ 0 h 80"/>
                      <a:gd name="T8" fmla="*/ 0 w 44"/>
                      <a:gd name="T9" fmla="*/ 0 h 80"/>
                      <a:gd name="T10" fmla="*/ 0 w 44"/>
                      <a:gd name="T11" fmla="*/ 0 h 80"/>
                      <a:gd name="T12" fmla="*/ 0 w 44"/>
                      <a:gd name="T13" fmla="*/ 0 h 8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44" h="80">
                        <a:moveTo>
                          <a:pt x="4" y="9"/>
                        </a:moveTo>
                        <a:cubicBezTo>
                          <a:pt x="9" y="17"/>
                          <a:pt x="18" y="24"/>
                          <a:pt x="20" y="33"/>
                        </a:cubicBezTo>
                        <a:cubicBezTo>
                          <a:pt x="21" y="38"/>
                          <a:pt x="21" y="45"/>
                          <a:pt x="24" y="49"/>
                        </a:cubicBezTo>
                        <a:cubicBezTo>
                          <a:pt x="27" y="52"/>
                          <a:pt x="32" y="52"/>
                          <a:pt x="36" y="53"/>
                        </a:cubicBezTo>
                        <a:cubicBezTo>
                          <a:pt x="41" y="68"/>
                          <a:pt x="44" y="80"/>
                          <a:pt x="24" y="73"/>
                        </a:cubicBezTo>
                        <a:cubicBezTo>
                          <a:pt x="19" y="55"/>
                          <a:pt x="11" y="37"/>
                          <a:pt x="0" y="21"/>
                        </a:cubicBezTo>
                        <a:cubicBezTo>
                          <a:pt x="4" y="4"/>
                          <a:pt x="4" y="0"/>
                          <a:pt x="4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47" name="Freeform 39">
                    <a:extLst>
                      <a:ext uri="{FF2B5EF4-FFF2-40B4-BE49-F238E27FC236}">
                        <a16:creationId xmlns:a16="http://schemas.microsoft.com/office/drawing/2014/main" id="{4B2B7DBB-1585-8E60-B659-475C21FEDD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696" y="247"/>
                    <a:ext cx="205" cy="41"/>
                  </a:xfrm>
                  <a:custGeom>
                    <a:avLst/>
                    <a:gdLst>
                      <a:gd name="T0" fmla="*/ 1 w 323"/>
                      <a:gd name="T1" fmla="*/ 1 h 64"/>
                      <a:gd name="T2" fmla="*/ 1 w 323"/>
                      <a:gd name="T3" fmla="*/ 1 h 64"/>
                      <a:gd name="T4" fmla="*/ 1 w 323"/>
                      <a:gd name="T5" fmla="*/ 0 h 64"/>
                      <a:gd name="T6" fmla="*/ 1 w 323"/>
                      <a:gd name="T7" fmla="*/ 0 h 64"/>
                      <a:gd name="T8" fmla="*/ 1 w 323"/>
                      <a:gd name="T9" fmla="*/ 1 h 64"/>
                      <a:gd name="T10" fmla="*/ 1 w 323"/>
                      <a:gd name="T11" fmla="*/ 1 h 64"/>
                      <a:gd name="T12" fmla="*/ 1 w 323"/>
                      <a:gd name="T13" fmla="*/ 1 h 64"/>
                      <a:gd name="T14" fmla="*/ 1 w 323"/>
                      <a:gd name="T15" fmla="*/ 1 h 64"/>
                      <a:gd name="T16" fmla="*/ 1 w 323"/>
                      <a:gd name="T17" fmla="*/ 1 h 64"/>
                      <a:gd name="T18" fmla="*/ 1 w 323"/>
                      <a:gd name="T19" fmla="*/ 1 h 64"/>
                      <a:gd name="T20" fmla="*/ 1 w 323"/>
                      <a:gd name="T21" fmla="*/ 1 h 64"/>
                      <a:gd name="T22" fmla="*/ 1 w 323"/>
                      <a:gd name="T23" fmla="*/ 1 h 64"/>
                      <a:gd name="T24" fmla="*/ 1 w 323"/>
                      <a:gd name="T25" fmla="*/ 1 h 64"/>
                      <a:gd name="T26" fmla="*/ 1 w 323"/>
                      <a:gd name="T27" fmla="*/ 1 h 64"/>
                      <a:gd name="T28" fmla="*/ 1 w 323"/>
                      <a:gd name="T29" fmla="*/ 1 h 64"/>
                      <a:gd name="T30" fmla="*/ 1 w 323"/>
                      <a:gd name="T31" fmla="*/ 1 h 64"/>
                      <a:gd name="T32" fmla="*/ 1 w 323"/>
                      <a:gd name="T33" fmla="*/ 1 h 64"/>
                      <a:gd name="T34" fmla="*/ 1 w 323"/>
                      <a:gd name="T35" fmla="*/ 1 h 64"/>
                      <a:gd name="T36" fmla="*/ 1 w 323"/>
                      <a:gd name="T37" fmla="*/ 1 h 64"/>
                      <a:gd name="T38" fmla="*/ 1 w 323"/>
                      <a:gd name="T39" fmla="*/ 1 h 64"/>
                      <a:gd name="T40" fmla="*/ 1 w 323"/>
                      <a:gd name="T41" fmla="*/ 1 h 64"/>
                      <a:gd name="T42" fmla="*/ 1 w 323"/>
                      <a:gd name="T43" fmla="*/ 1 h 64"/>
                      <a:gd name="T44" fmla="*/ 1 w 323"/>
                      <a:gd name="T45" fmla="*/ 1 h 64"/>
                      <a:gd name="T46" fmla="*/ 1 w 323"/>
                      <a:gd name="T47" fmla="*/ 1 h 64"/>
                      <a:gd name="T48" fmla="*/ 1 w 323"/>
                      <a:gd name="T49" fmla="*/ 1 h 64"/>
                      <a:gd name="T50" fmla="*/ 1 w 323"/>
                      <a:gd name="T51" fmla="*/ 1 h 64"/>
                      <a:gd name="T52" fmla="*/ 1 w 323"/>
                      <a:gd name="T53" fmla="*/ 0 h 64"/>
                      <a:gd name="T54" fmla="*/ 1 w 323"/>
                      <a:gd name="T55" fmla="*/ 1 h 64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23" h="64">
                        <a:moveTo>
                          <a:pt x="220" y="1"/>
                        </a:moveTo>
                        <a:cubicBezTo>
                          <a:pt x="215" y="12"/>
                          <a:pt x="225" y="17"/>
                          <a:pt x="231" y="8"/>
                        </a:cubicBezTo>
                        <a:cubicBezTo>
                          <a:pt x="235" y="0"/>
                          <a:pt x="229" y="7"/>
                          <a:pt x="235" y="0"/>
                        </a:cubicBezTo>
                        <a:lnTo>
                          <a:pt x="265" y="0"/>
                        </a:lnTo>
                        <a:cubicBezTo>
                          <a:pt x="277" y="6"/>
                          <a:pt x="276" y="11"/>
                          <a:pt x="287" y="17"/>
                        </a:cubicBezTo>
                        <a:cubicBezTo>
                          <a:pt x="308" y="11"/>
                          <a:pt x="293" y="7"/>
                          <a:pt x="319" y="10"/>
                        </a:cubicBezTo>
                        <a:cubicBezTo>
                          <a:pt x="323" y="19"/>
                          <a:pt x="321" y="22"/>
                          <a:pt x="314" y="29"/>
                        </a:cubicBezTo>
                        <a:cubicBezTo>
                          <a:pt x="312" y="39"/>
                          <a:pt x="313" y="50"/>
                          <a:pt x="298" y="46"/>
                        </a:cubicBezTo>
                        <a:cubicBezTo>
                          <a:pt x="297" y="40"/>
                          <a:pt x="298" y="34"/>
                          <a:pt x="295" y="29"/>
                        </a:cubicBezTo>
                        <a:cubicBezTo>
                          <a:pt x="294" y="27"/>
                          <a:pt x="290" y="31"/>
                          <a:pt x="287" y="31"/>
                        </a:cubicBezTo>
                        <a:cubicBezTo>
                          <a:pt x="284" y="31"/>
                          <a:pt x="282" y="30"/>
                          <a:pt x="279" y="29"/>
                        </a:cubicBezTo>
                        <a:cubicBezTo>
                          <a:pt x="274" y="27"/>
                          <a:pt x="263" y="21"/>
                          <a:pt x="263" y="21"/>
                        </a:cubicBezTo>
                        <a:cubicBezTo>
                          <a:pt x="249" y="23"/>
                          <a:pt x="241" y="31"/>
                          <a:pt x="228" y="38"/>
                        </a:cubicBezTo>
                        <a:cubicBezTo>
                          <a:pt x="220" y="41"/>
                          <a:pt x="209" y="42"/>
                          <a:pt x="201" y="44"/>
                        </a:cubicBezTo>
                        <a:cubicBezTo>
                          <a:pt x="193" y="54"/>
                          <a:pt x="200" y="53"/>
                          <a:pt x="212" y="57"/>
                        </a:cubicBezTo>
                        <a:cubicBezTo>
                          <a:pt x="200" y="62"/>
                          <a:pt x="199" y="57"/>
                          <a:pt x="188" y="63"/>
                        </a:cubicBezTo>
                        <a:cubicBezTo>
                          <a:pt x="181" y="62"/>
                          <a:pt x="174" y="64"/>
                          <a:pt x="169" y="61"/>
                        </a:cubicBezTo>
                        <a:cubicBezTo>
                          <a:pt x="166" y="59"/>
                          <a:pt x="175" y="59"/>
                          <a:pt x="177" y="57"/>
                        </a:cubicBezTo>
                        <a:cubicBezTo>
                          <a:pt x="181" y="48"/>
                          <a:pt x="149" y="28"/>
                          <a:pt x="171" y="40"/>
                        </a:cubicBezTo>
                        <a:cubicBezTo>
                          <a:pt x="184" y="55"/>
                          <a:pt x="184" y="36"/>
                          <a:pt x="169" y="31"/>
                        </a:cubicBezTo>
                        <a:cubicBezTo>
                          <a:pt x="167" y="27"/>
                          <a:pt x="167" y="22"/>
                          <a:pt x="158" y="23"/>
                        </a:cubicBezTo>
                        <a:cubicBezTo>
                          <a:pt x="153" y="23"/>
                          <a:pt x="142" y="27"/>
                          <a:pt x="142" y="27"/>
                        </a:cubicBezTo>
                        <a:cubicBezTo>
                          <a:pt x="136" y="39"/>
                          <a:pt x="143" y="31"/>
                          <a:pt x="134" y="27"/>
                        </a:cubicBezTo>
                        <a:cubicBezTo>
                          <a:pt x="130" y="25"/>
                          <a:pt x="126" y="25"/>
                          <a:pt x="123" y="25"/>
                        </a:cubicBezTo>
                        <a:cubicBezTo>
                          <a:pt x="117" y="11"/>
                          <a:pt x="100" y="6"/>
                          <a:pt x="83" y="2"/>
                        </a:cubicBezTo>
                        <a:cubicBezTo>
                          <a:pt x="70" y="4"/>
                          <a:pt x="69" y="9"/>
                          <a:pt x="59" y="14"/>
                        </a:cubicBezTo>
                        <a:cubicBezTo>
                          <a:pt x="45" y="14"/>
                          <a:pt x="0" y="12"/>
                          <a:pt x="1" y="0"/>
                        </a:cubicBezTo>
                        <a:lnTo>
                          <a:pt x="220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48" name="Freeform 40">
                    <a:extLst>
                      <a:ext uri="{FF2B5EF4-FFF2-40B4-BE49-F238E27FC236}">
                        <a16:creationId xmlns:a16="http://schemas.microsoft.com/office/drawing/2014/main" id="{712B8FC7-317C-C68E-4AF6-F9DC7E759B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15" y="246"/>
                    <a:ext cx="190" cy="20"/>
                  </a:xfrm>
                  <a:custGeom>
                    <a:avLst/>
                    <a:gdLst>
                      <a:gd name="T0" fmla="*/ 1 w 300"/>
                      <a:gd name="T1" fmla="*/ 1 h 31"/>
                      <a:gd name="T2" fmla="*/ 1 w 300"/>
                      <a:gd name="T3" fmla="*/ 1 h 31"/>
                      <a:gd name="T4" fmla="*/ 1 w 300"/>
                      <a:gd name="T5" fmla="*/ 0 h 31"/>
                      <a:gd name="T6" fmla="*/ 1 w 300"/>
                      <a:gd name="T7" fmla="*/ 1 h 31"/>
                      <a:gd name="T8" fmla="*/ 1 w 300"/>
                      <a:gd name="T9" fmla="*/ 1 h 31"/>
                      <a:gd name="T10" fmla="*/ 1 w 300"/>
                      <a:gd name="T11" fmla="*/ 1 h 3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300" h="31">
                        <a:moveTo>
                          <a:pt x="105" y="31"/>
                        </a:moveTo>
                        <a:cubicBezTo>
                          <a:pt x="83" y="19"/>
                          <a:pt x="0" y="6"/>
                          <a:pt x="30" y="1"/>
                        </a:cubicBezTo>
                        <a:lnTo>
                          <a:pt x="285" y="0"/>
                        </a:lnTo>
                        <a:cubicBezTo>
                          <a:pt x="296" y="4"/>
                          <a:pt x="300" y="5"/>
                          <a:pt x="296" y="14"/>
                        </a:cubicBezTo>
                        <a:cubicBezTo>
                          <a:pt x="285" y="11"/>
                          <a:pt x="276" y="16"/>
                          <a:pt x="264" y="16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49" name="Freeform 41">
                    <a:extLst>
                      <a:ext uri="{FF2B5EF4-FFF2-40B4-BE49-F238E27FC236}">
                        <a16:creationId xmlns:a16="http://schemas.microsoft.com/office/drawing/2014/main" id="{731112EE-C65D-18D6-21B3-CA0A6D638B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96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50" name="Freeform 42">
                    <a:extLst>
                      <a:ext uri="{FF2B5EF4-FFF2-40B4-BE49-F238E27FC236}">
                        <a16:creationId xmlns:a16="http://schemas.microsoft.com/office/drawing/2014/main" id="{85AEF122-E404-39FF-8B10-75F7B17082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06" y="246"/>
                    <a:ext cx="436" cy="152"/>
                  </a:xfrm>
                  <a:custGeom>
                    <a:avLst/>
                    <a:gdLst>
                      <a:gd name="T0" fmla="*/ 73 w 436"/>
                      <a:gd name="T1" fmla="*/ 1 h 152"/>
                      <a:gd name="T2" fmla="*/ 436 w 436"/>
                      <a:gd name="T3" fmla="*/ 0 h 152"/>
                      <a:gd name="T4" fmla="*/ 416 w 436"/>
                      <a:gd name="T5" fmla="*/ 54 h 152"/>
                      <a:gd name="T6" fmla="*/ 397 w 436"/>
                      <a:gd name="T7" fmla="*/ 68 h 152"/>
                      <a:gd name="T8" fmla="*/ 392 w 436"/>
                      <a:gd name="T9" fmla="*/ 70 h 152"/>
                      <a:gd name="T10" fmla="*/ 375 w 436"/>
                      <a:gd name="T11" fmla="*/ 73 h 152"/>
                      <a:gd name="T12" fmla="*/ 361 w 436"/>
                      <a:gd name="T13" fmla="*/ 88 h 152"/>
                      <a:gd name="T14" fmla="*/ 362 w 436"/>
                      <a:gd name="T15" fmla="*/ 99 h 152"/>
                      <a:gd name="T16" fmla="*/ 364 w 436"/>
                      <a:gd name="T17" fmla="*/ 107 h 152"/>
                      <a:gd name="T18" fmla="*/ 366 w 436"/>
                      <a:gd name="T19" fmla="*/ 113 h 152"/>
                      <a:gd name="T20" fmla="*/ 362 w 436"/>
                      <a:gd name="T21" fmla="*/ 122 h 152"/>
                      <a:gd name="T22" fmla="*/ 351 w 436"/>
                      <a:gd name="T23" fmla="*/ 120 h 152"/>
                      <a:gd name="T24" fmla="*/ 342 w 436"/>
                      <a:gd name="T25" fmla="*/ 129 h 152"/>
                      <a:gd name="T26" fmla="*/ 347 w 436"/>
                      <a:gd name="T27" fmla="*/ 105 h 152"/>
                      <a:gd name="T28" fmla="*/ 338 w 436"/>
                      <a:gd name="T29" fmla="*/ 100 h 152"/>
                      <a:gd name="T30" fmla="*/ 344 w 436"/>
                      <a:gd name="T31" fmla="*/ 93 h 152"/>
                      <a:gd name="T32" fmla="*/ 342 w 436"/>
                      <a:gd name="T33" fmla="*/ 89 h 152"/>
                      <a:gd name="T34" fmla="*/ 320 w 436"/>
                      <a:gd name="T35" fmla="*/ 94 h 152"/>
                      <a:gd name="T36" fmla="*/ 317 w 436"/>
                      <a:gd name="T37" fmla="*/ 85 h 152"/>
                      <a:gd name="T38" fmla="*/ 297 w 436"/>
                      <a:gd name="T39" fmla="*/ 94 h 152"/>
                      <a:gd name="T40" fmla="*/ 320 w 436"/>
                      <a:gd name="T41" fmla="*/ 103 h 152"/>
                      <a:gd name="T42" fmla="*/ 305 w 436"/>
                      <a:gd name="T43" fmla="*/ 117 h 152"/>
                      <a:gd name="T44" fmla="*/ 311 w 436"/>
                      <a:gd name="T45" fmla="*/ 126 h 152"/>
                      <a:gd name="T46" fmla="*/ 315 w 436"/>
                      <a:gd name="T47" fmla="*/ 138 h 152"/>
                      <a:gd name="T48" fmla="*/ 309 w 436"/>
                      <a:gd name="T49" fmla="*/ 139 h 152"/>
                      <a:gd name="T50" fmla="*/ 314 w 436"/>
                      <a:gd name="T51" fmla="*/ 144 h 152"/>
                      <a:gd name="T52" fmla="*/ 307 w 436"/>
                      <a:gd name="T53" fmla="*/ 152 h 152"/>
                      <a:gd name="T54" fmla="*/ 0 w 436"/>
                      <a:gd name="T55" fmla="*/ 149 h 152"/>
                      <a:gd name="T56" fmla="*/ 73 w 436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6" h="152">
                        <a:moveTo>
                          <a:pt x="73" y="1"/>
                        </a:moveTo>
                        <a:lnTo>
                          <a:pt x="436" y="0"/>
                        </a:lnTo>
                        <a:cubicBezTo>
                          <a:pt x="430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51" name="Freeform 43">
                    <a:extLst>
                      <a:ext uri="{FF2B5EF4-FFF2-40B4-BE49-F238E27FC236}">
                        <a16:creationId xmlns:a16="http://schemas.microsoft.com/office/drawing/2014/main" id="{0B0F5EE7-5009-CEEA-0A61-CD602B8449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43" y="241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52" name="Freeform 44">
                    <a:extLst>
                      <a:ext uri="{FF2B5EF4-FFF2-40B4-BE49-F238E27FC236}">
                        <a16:creationId xmlns:a16="http://schemas.microsoft.com/office/drawing/2014/main" id="{244CC14E-0F00-1B55-DEDC-F99927BB0E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31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53" name="Freeform 45">
                    <a:extLst>
                      <a:ext uri="{FF2B5EF4-FFF2-40B4-BE49-F238E27FC236}">
                        <a16:creationId xmlns:a16="http://schemas.microsoft.com/office/drawing/2014/main" id="{24289BB3-097B-73F9-8D9C-0AB42D04F1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8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54" name="Freeform 46">
                    <a:extLst>
                      <a:ext uri="{FF2B5EF4-FFF2-40B4-BE49-F238E27FC236}">
                        <a16:creationId xmlns:a16="http://schemas.microsoft.com/office/drawing/2014/main" id="{3304B5E9-E8A5-AC84-037E-3558252D43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21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55" name="Freeform 47">
                    <a:extLst>
                      <a:ext uri="{FF2B5EF4-FFF2-40B4-BE49-F238E27FC236}">
                        <a16:creationId xmlns:a16="http://schemas.microsoft.com/office/drawing/2014/main" id="{2AD38E42-DC54-20C4-8F6D-AC36D926A4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573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56" name="Freeform 48">
                    <a:extLst>
                      <a:ext uri="{FF2B5EF4-FFF2-40B4-BE49-F238E27FC236}">
                        <a16:creationId xmlns:a16="http://schemas.microsoft.com/office/drawing/2014/main" id="{9278ADAF-B81A-F5A1-8D1B-BB24E9F5E0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34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57" name="Freeform 49">
                    <a:extLst>
                      <a:ext uri="{FF2B5EF4-FFF2-40B4-BE49-F238E27FC236}">
                        <a16:creationId xmlns:a16="http://schemas.microsoft.com/office/drawing/2014/main" id="{4F4B9C58-E085-A651-477E-EA83BE1FD0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0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58" name="Freeform 50">
                    <a:extLst>
                      <a:ext uri="{FF2B5EF4-FFF2-40B4-BE49-F238E27FC236}">
                        <a16:creationId xmlns:a16="http://schemas.microsoft.com/office/drawing/2014/main" id="{983327E3-D1BD-CF1B-F3FE-C6663422F5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51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59" name="Freeform 51">
                    <a:extLst>
                      <a:ext uri="{FF2B5EF4-FFF2-40B4-BE49-F238E27FC236}">
                        <a16:creationId xmlns:a16="http://schemas.microsoft.com/office/drawing/2014/main" id="{86C771B4-B620-9C11-D740-8F3E5D3A59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21" y="314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60" name="Freeform 52">
                    <a:extLst>
                      <a:ext uri="{FF2B5EF4-FFF2-40B4-BE49-F238E27FC236}">
                        <a16:creationId xmlns:a16="http://schemas.microsoft.com/office/drawing/2014/main" id="{7C4A58CD-3A92-A8F1-B8D5-B7BA09DC31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89" y="447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61" name="Freeform 53">
                    <a:extLst>
                      <a:ext uri="{FF2B5EF4-FFF2-40B4-BE49-F238E27FC236}">
                        <a16:creationId xmlns:a16="http://schemas.microsoft.com/office/drawing/2014/main" id="{512F3598-2E17-5172-9FD5-DF9E35F26B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76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62" name="Freeform 54">
                    <a:extLst>
                      <a:ext uri="{FF2B5EF4-FFF2-40B4-BE49-F238E27FC236}">
                        <a16:creationId xmlns:a16="http://schemas.microsoft.com/office/drawing/2014/main" id="{0492B80B-608E-E92E-78A3-5C4A1FB221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67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63" name="Freeform 55">
                    <a:extLst>
                      <a:ext uri="{FF2B5EF4-FFF2-40B4-BE49-F238E27FC236}">
                        <a16:creationId xmlns:a16="http://schemas.microsoft.com/office/drawing/2014/main" id="{91302A59-433C-FA92-755F-9417DB93B6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72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64" name="Freeform 56">
                    <a:extLst>
                      <a:ext uri="{FF2B5EF4-FFF2-40B4-BE49-F238E27FC236}">
                        <a16:creationId xmlns:a16="http://schemas.microsoft.com/office/drawing/2014/main" id="{C10F1C8E-600F-503A-1F69-BAF5B61122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74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65" name="Freeform 57">
                    <a:extLst>
                      <a:ext uri="{FF2B5EF4-FFF2-40B4-BE49-F238E27FC236}">
                        <a16:creationId xmlns:a16="http://schemas.microsoft.com/office/drawing/2014/main" id="{61F6D0A5-09F0-355C-C6FA-F24F020FDB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73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66" name="Freeform 58">
                    <a:extLst>
                      <a:ext uri="{FF2B5EF4-FFF2-40B4-BE49-F238E27FC236}">
                        <a16:creationId xmlns:a16="http://schemas.microsoft.com/office/drawing/2014/main" id="{F527BEA3-7A70-F8A2-F1A0-C676CB7295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93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67" name="Freeform 59">
                    <a:extLst>
                      <a:ext uri="{FF2B5EF4-FFF2-40B4-BE49-F238E27FC236}">
                        <a16:creationId xmlns:a16="http://schemas.microsoft.com/office/drawing/2014/main" id="{AD09BEB2-59AD-9459-4922-4461EBCBB6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78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68" name="Freeform 60">
                    <a:extLst>
                      <a:ext uri="{FF2B5EF4-FFF2-40B4-BE49-F238E27FC236}">
                        <a16:creationId xmlns:a16="http://schemas.microsoft.com/office/drawing/2014/main" id="{339F68D1-59B0-356F-1F46-BF390B6A25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40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69" name="Freeform 61">
                    <a:extLst>
                      <a:ext uri="{FF2B5EF4-FFF2-40B4-BE49-F238E27FC236}">
                        <a16:creationId xmlns:a16="http://schemas.microsoft.com/office/drawing/2014/main" id="{CD88894C-FDD7-8A12-6102-963031466E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95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70" name="Freeform 62">
                    <a:extLst>
                      <a:ext uri="{FF2B5EF4-FFF2-40B4-BE49-F238E27FC236}">
                        <a16:creationId xmlns:a16="http://schemas.microsoft.com/office/drawing/2014/main" id="{7DFC4B58-B123-09CA-1A6C-4BE7E089C2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48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7472" name="Group 63">
                  <a:extLst>
                    <a:ext uri="{FF2B5EF4-FFF2-40B4-BE49-F238E27FC236}">
                      <a16:creationId xmlns:a16="http://schemas.microsoft.com/office/drawing/2014/main" id="{FA8C412F-F203-EA64-9626-7BA68F5C3DB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709" y="240"/>
                  <a:ext cx="1139" cy="429"/>
                  <a:chOff x="3709" y="240"/>
                  <a:chExt cx="1139" cy="429"/>
                </a:xfrm>
              </p:grpSpPr>
              <p:sp>
                <p:nvSpPr>
                  <p:cNvPr id="17473" name="Freeform 64">
                    <a:extLst>
                      <a:ext uri="{FF2B5EF4-FFF2-40B4-BE49-F238E27FC236}">
                        <a16:creationId xmlns:a16="http://schemas.microsoft.com/office/drawing/2014/main" id="{373201AB-0AFE-871E-26D2-536FC80C9D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08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474" name="Freeform 65">
                    <a:extLst>
                      <a:ext uri="{FF2B5EF4-FFF2-40B4-BE49-F238E27FC236}">
                        <a16:creationId xmlns:a16="http://schemas.microsoft.com/office/drawing/2014/main" id="{64C7C061-B8A7-3D5E-523D-418F1FC697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5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475" name="Freeform 66">
                    <a:extLst>
                      <a:ext uri="{FF2B5EF4-FFF2-40B4-BE49-F238E27FC236}">
                        <a16:creationId xmlns:a16="http://schemas.microsoft.com/office/drawing/2014/main" id="{C4E01999-53AA-25BE-5FB6-5E33C19EE8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09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476" name="Freeform 67">
                    <a:extLst>
                      <a:ext uri="{FF2B5EF4-FFF2-40B4-BE49-F238E27FC236}">
                        <a16:creationId xmlns:a16="http://schemas.microsoft.com/office/drawing/2014/main" id="{08AE575A-DCCC-3925-7166-B6620A77A6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477" name="Freeform 68">
                    <a:extLst>
                      <a:ext uri="{FF2B5EF4-FFF2-40B4-BE49-F238E27FC236}">
                        <a16:creationId xmlns:a16="http://schemas.microsoft.com/office/drawing/2014/main" id="{23138201-6F7D-9839-A389-576E2D0167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423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478" name="Freeform 69">
                    <a:extLst>
                      <a:ext uri="{FF2B5EF4-FFF2-40B4-BE49-F238E27FC236}">
                        <a16:creationId xmlns:a16="http://schemas.microsoft.com/office/drawing/2014/main" id="{8B789DFF-A8FD-3C7C-4889-9D68270868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15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479" name="Freeform 70">
                    <a:extLst>
                      <a:ext uri="{FF2B5EF4-FFF2-40B4-BE49-F238E27FC236}">
                        <a16:creationId xmlns:a16="http://schemas.microsoft.com/office/drawing/2014/main" id="{5D89A43C-554F-08E9-7FA6-7EC991B703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480" name="Freeform 71">
                    <a:extLst>
                      <a:ext uri="{FF2B5EF4-FFF2-40B4-BE49-F238E27FC236}">
                        <a16:creationId xmlns:a16="http://schemas.microsoft.com/office/drawing/2014/main" id="{C9D1D605-6924-FD0B-04DB-FE8E0A81D1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78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481" name="Freeform 72">
                    <a:extLst>
                      <a:ext uri="{FF2B5EF4-FFF2-40B4-BE49-F238E27FC236}">
                        <a16:creationId xmlns:a16="http://schemas.microsoft.com/office/drawing/2014/main" id="{8374F307-FFBD-A4C6-E33D-762B07B9B1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2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482" name="Freeform 73">
                    <a:extLst>
                      <a:ext uri="{FF2B5EF4-FFF2-40B4-BE49-F238E27FC236}">
                        <a16:creationId xmlns:a16="http://schemas.microsoft.com/office/drawing/2014/main" id="{FB36D470-6297-42D2-24E7-1A9AA791C1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6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483" name="Freeform 74">
                    <a:extLst>
                      <a:ext uri="{FF2B5EF4-FFF2-40B4-BE49-F238E27FC236}">
                        <a16:creationId xmlns:a16="http://schemas.microsoft.com/office/drawing/2014/main" id="{B9D3A443-6345-E1B8-03D4-E00DD674C7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7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484" name="Freeform 75">
                    <a:extLst>
                      <a:ext uri="{FF2B5EF4-FFF2-40B4-BE49-F238E27FC236}">
                        <a16:creationId xmlns:a16="http://schemas.microsoft.com/office/drawing/2014/main" id="{AA0AA84A-60FC-E998-463A-D02CCDE087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64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485" name="Freeform 76">
                    <a:extLst>
                      <a:ext uri="{FF2B5EF4-FFF2-40B4-BE49-F238E27FC236}">
                        <a16:creationId xmlns:a16="http://schemas.microsoft.com/office/drawing/2014/main" id="{BA4E5932-B1E7-6D22-461F-3B6C24B6A3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70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486" name="Freeform 77">
                    <a:extLst>
                      <a:ext uri="{FF2B5EF4-FFF2-40B4-BE49-F238E27FC236}">
                        <a16:creationId xmlns:a16="http://schemas.microsoft.com/office/drawing/2014/main" id="{23EE1A72-5211-A8E5-9730-DDB44BD146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40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487" name="Freeform 78">
                    <a:extLst>
                      <a:ext uri="{FF2B5EF4-FFF2-40B4-BE49-F238E27FC236}">
                        <a16:creationId xmlns:a16="http://schemas.microsoft.com/office/drawing/2014/main" id="{20097692-DBBA-06FE-BA6C-0FFAEFC04F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47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488" name="Freeform 79">
                    <a:extLst>
                      <a:ext uri="{FF2B5EF4-FFF2-40B4-BE49-F238E27FC236}">
                        <a16:creationId xmlns:a16="http://schemas.microsoft.com/office/drawing/2014/main" id="{430FB89F-1362-D61C-459C-07194D8E80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76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489" name="Freeform 80">
                    <a:extLst>
                      <a:ext uri="{FF2B5EF4-FFF2-40B4-BE49-F238E27FC236}">
                        <a16:creationId xmlns:a16="http://schemas.microsoft.com/office/drawing/2014/main" id="{A04DE54D-26E8-9ACE-83EE-CF0DA3C207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8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490" name="Freeform 81">
                    <a:extLst>
                      <a:ext uri="{FF2B5EF4-FFF2-40B4-BE49-F238E27FC236}">
                        <a16:creationId xmlns:a16="http://schemas.microsoft.com/office/drawing/2014/main" id="{F5ED1B63-A8D9-9392-2DCC-8433FCC28D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7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491" name="Freeform 82">
                    <a:extLst>
                      <a:ext uri="{FF2B5EF4-FFF2-40B4-BE49-F238E27FC236}">
                        <a16:creationId xmlns:a16="http://schemas.microsoft.com/office/drawing/2014/main" id="{2FE297E8-17AE-7539-1932-90D7A7BE01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7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492" name="Freeform 83">
                    <a:extLst>
                      <a:ext uri="{FF2B5EF4-FFF2-40B4-BE49-F238E27FC236}">
                        <a16:creationId xmlns:a16="http://schemas.microsoft.com/office/drawing/2014/main" id="{F7591EB9-3266-2BB8-30CE-2D7FEBDE3D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69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493" name="Freeform 84">
                    <a:extLst>
                      <a:ext uri="{FF2B5EF4-FFF2-40B4-BE49-F238E27FC236}">
                        <a16:creationId xmlns:a16="http://schemas.microsoft.com/office/drawing/2014/main" id="{ED4BAB7D-2CAB-8A4A-A707-7896C95F93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84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494" name="Freeform 85">
                    <a:extLst>
                      <a:ext uri="{FF2B5EF4-FFF2-40B4-BE49-F238E27FC236}">
                        <a16:creationId xmlns:a16="http://schemas.microsoft.com/office/drawing/2014/main" id="{C7AAD25C-A75C-43F5-5027-1FE9C01E53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93" y="246"/>
                    <a:ext cx="438" cy="152"/>
                  </a:xfrm>
                  <a:custGeom>
                    <a:avLst/>
                    <a:gdLst>
                      <a:gd name="T0" fmla="*/ 73 w 438"/>
                      <a:gd name="T1" fmla="*/ 1 h 152"/>
                      <a:gd name="T2" fmla="*/ 438 w 438"/>
                      <a:gd name="T3" fmla="*/ 0 h 152"/>
                      <a:gd name="T4" fmla="*/ 416 w 438"/>
                      <a:gd name="T5" fmla="*/ 54 h 152"/>
                      <a:gd name="T6" fmla="*/ 397 w 438"/>
                      <a:gd name="T7" fmla="*/ 68 h 152"/>
                      <a:gd name="T8" fmla="*/ 392 w 438"/>
                      <a:gd name="T9" fmla="*/ 70 h 152"/>
                      <a:gd name="T10" fmla="*/ 375 w 438"/>
                      <a:gd name="T11" fmla="*/ 73 h 152"/>
                      <a:gd name="T12" fmla="*/ 361 w 438"/>
                      <a:gd name="T13" fmla="*/ 88 h 152"/>
                      <a:gd name="T14" fmla="*/ 362 w 438"/>
                      <a:gd name="T15" fmla="*/ 99 h 152"/>
                      <a:gd name="T16" fmla="*/ 364 w 438"/>
                      <a:gd name="T17" fmla="*/ 107 h 152"/>
                      <a:gd name="T18" fmla="*/ 366 w 438"/>
                      <a:gd name="T19" fmla="*/ 113 h 152"/>
                      <a:gd name="T20" fmla="*/ 362 w 438"/>
                      <a:gd name="T21" fmla="*/ 122 h 152"/>
                      <a:gd name="T22" fmla="*/ 351 w 438"/>
                      <a:gd name="T23" fmla="*/ 120 h 152"/>
                      <a:gd name="T24" fmla="*/ 342 w 438"/>
                      <a:gd name="T25" fmla="*/ 129 h 152"/>
                      <a:gd name="T26" fmla="*/ 347 w 438"/>
                      <a:gd name="T27" fmla="*/ 105 h 152"/>
                      <a:gd name="T28" fmla="*/ 338 w 438"/>
                      <a:gd name="T29" fmla="*/ 100 h 152"/>
                      <a:gd name="T30" fmla="*/ 344 w 438"/>
                      <a:gd name="T31" fmla="*/ 93 h 152"/>
                      <a:gd name="T32" fmla="*/ 342 w 438"/>
                      <a:gd name="T33" fmla="*/ 89 h 152"/>
                      <a:gd name="T34" fmla="*/ 320 w 438"/>
                      <a:gd name="T35" fmla="*/ 94 h 152"/>
                      <a:gd name="T36" fmla="*/ 317 w 438"/>
                      <a:gd name="T37" fmla="*/ 85 h 152"/>
                      <a:gd name="T38" fmla="*/ 297 w 438"/>
                      <a:gd name="T39" fmla="*/ 94 h 152"/>
                      <a:gd name="T40" fmla="*/ 320 w 438"/>
                      <a:gd name="T41" fmla="*/ 103 h 152"/>
                      <a:gd name="T42" fmla="*/ 305 w 438"/>
                      <a:gd name="T43" fmla="*/ 117 h 152"/>
                      <a:gd name="T44" fmla="*/ 311 w 438"/>
                      <a:gd name="T45" fmla="*/ 126 h 152"/>
                      <a:gd name="T46" fmla="*/ 315 w 438"/>
                      <a:gd name="T47" fmla="*/ 138 h 152"/>
                      <a:gd name="T48" fmla="*/ 309 w 438"/>
                      <a:gd name="T49" fmla="*/ 139 h 152"/>
                      <a:gd name="T50" fmla="*/ 314 w 438"/>
                      <a:gd name="T51" fmla="*/ 144 h 152"/>
                      <a:gd name="T52" fmla="*/ 307 w 438"/>
                      <a:gd name="T53" fmla="*/ 152 h 152"/>
                      <a:gd name="T54" fmla="*/ 0 w 438"/>
                      <a:gd name="T55" fmla="*/ 149 h 152"/>
                      <a:gd name="T56" fmla="*/ 73 w 438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8" h="152">
                        <a:moveTo>
                          <a:pt x="73" y="1"/>
                        </a:moveTo>
                        <a:lnTo>
                          <a:pt x="438" y="0"/>
                        </a:lnTo>
                        <a:cubicBezTo>
                          <a:pt x="432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495" name="Freeform 86">
                    <a:extLst>
                      <a:ext uri="{FF2B5EF4-FFF2-40B4-BE49-F238E27FC236}">
                        <a16:creationId xmlns:a16="http://schemas.microsoft.com/office/drawing/2014/main" id="{10D1837E-8177-7A9A-5CFB-02DDF0A9E5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31" y="240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496" name="Freeform 87">
                    <a:extLst>
                      <a:ext uri="{FF2B5EF4-FFF2-40B4-BE49-F238E27FC236}">
                        <a16:creationId xmlns:a16="http://schemas.microsoft.com/office/drawing/2014/main" id="{77B7763D-67F1-31C5-E707-C8AF238AD6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19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497" name="Freeform 88">
                    <a:extLst>
                      <a:ext uri="{FF2B5EF4-FFF2-40B4-BE49-F238E27FC236}">
                        <a16:creationId xmlns:a16="http://schemas.microsoft.com/office/drawing/2014/main" id="{A19FD76B-0F5F-0AA3-4037-0B539CA06E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6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498" name="Freeform 89">
                    <a:extLst>
                      <a:ext uri="{FF2B5EF4-FFF2-40B4-BE49-F238E27FC236}">
                        <a16:creationId xmlns:a16="http://schemas.microsoft.com/office/drawing/2014/main" id="{8781BB7E-9405-85FD-D5B1-930DBA17BB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09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499" name="Freeform 90">
                    <a:extLst>
                      <a:ext uri="{FF2B5EF4-FFF2-40B4-BE49-F238E27FC236}">
                        <a16:creationId xmlns:a16="http://schemas.microsoft.com/office/drawing/2014/main" id="{B5719487-AE27-B61F-F65F-2E03003696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61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00" name="Freeform 91">
                    <a:extLst>
                      <a:ext uri="{FF2B5EF4-FFF2-40B4-BE49-F238E27FC236}">
                        <a16:creationId xmlns:a16="http://schemas.microsoft.com/office/drawing/2014/main" id="{0DEA23CF-BF7C-B5B2-C489-2AE38FAF7C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322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01" name="Freeform 92">
                    <a:extLst>
                      <a:ext uri="{FF2B5EF4-FFF2-40B4-BE49-F238E27FC236}">
                        <a16:creationId xmlns:a16="http://schemas.microsoft.com/office/drawing/2014/main" id="{85AD836D-0CBF-D43E-163D-9CA739533D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8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02" name="Freeform 93">
                    <a:extLst>
                      <a:ext uri="{FF2B5EF4-FFF2-40B4-BE49-F238E27FC236}">
                        <a16:creationId xmlns:a16="http://schemas.microsoft.com/office/drawing/2014/main" id="{6D7525A4-0951-4256-15B4-64F40B7309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9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03" name="Freeform 94">
                    <a:extLst>
                      <a:ext uri="{FF2B5EF4-FFF2-40B4-BE49-F238E27FC236}">
                        <a16:creationId xmlns:a16="http://schemas.microsoft.com/office/drawing/2014/main" id="{C23E1E98-AC85-EF1F-26D5-A476C8E0E9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09" y="315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04" name="Freeform 95">
                    <a:extLst>
                      <a:ext uri="{FF2B5EF4-FFF2-40B4-BE49-F238E27FC236}">
                        <a16:creationId xmlns:a16="http://schemas.microsoft.com/office/drawing/2014/main" id="{5AC8430C-68D1-60C4-B328-283332849E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77" y="448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05" name="Freeform 96">
                    <a:extLst>
                      <a:ext uri="{FF2B5EF4-FFF2-40B4-BE49-F238E27FC236}">
                        <a16:creationId xmlns:a16="http://schemas.microsoft.com/office/drawing/2014/main" id="{153CF267-E49B-6325-2A08-DC6BAFA1C1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64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06" name="Freeform 97">
                    <a:extLst>
                      <a:ext uri="{FF2B5EF4-FFF2-40B4-BE49-F238E27FC236}">
                        <a16:creationId xmlns:a16="http://schemas.microsoft.com/office/drawing/2014/main" id="{C7D3BE07-DC6D-FF2A-1DEB-1B1764BA02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55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07" name="Freeform 98">
                    <a:extLst>
                      <a:ext uri="{FF2B5EF4-FFF2-40B4-BE49-F238E27FC236}">
                        <a16:creationId xmlns:a16="http://schemas.microsoft.com/office/drawing/2014/main" id="{C6DB3CA6-BCBD-6AFB-6CF0-3C7DB538B0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60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08" name="Freeform 99">
                    <a:extLst>
                      <a:ext uri="{FF2B5EF4-FFF2-40B4-BE49-F238E27FC236}">
                        <a16:creationId xmlns:a16="http://schemas.microsoft.com/office/drawing/2014/main" id="{DC5D29D8-EB59-8D70-9B0E-3FA12180F1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62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09" name="Freeform 100">
                    <a:extLst>
                      <a:ext uri="{FF2B5EF4-FFF2-40B4-BE49-F238E27FC236}">
                        <a16:creationId xmlns:a16="http://schemas.microsoft.com/office/drawing/2014/main" id="{C3ED33BE-89F8-EA65-CD2E-84B819EC20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61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10" name="Freeform 101">
                    <a:extLst>
                      <a:ext uri="{FF2B5EF4-FFF2-40B4-BE49-F238E27FC236}">
                        <a16:creationId xmlns:a16="http://schemas.microsoft.com/office/drawing/2014/main" id="{7254AA7B-2756-03E2-7AA6-BB4E2051B9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81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11" name="Freeform 102">
                    <a:extLst>
                      <a:ext uri="{FF2B5EF4-FFF2-40B4-BE49-F238E27FC236}">
                        <a16:creationId xmlns:a16="http://schemas.microsoft.com/office/drawing/2014/main" id="{3C31F8B7-5871-1A24-5528-9867581398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66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12" name="Freeform 103">
                    <a:extLst>
                      <a:ext uri="{FF2B5EF4-FFF2-40B4-BE49-F238E27FC236}">
                        <a16:creationId xmlns:a16="http://schemas.microsoft.com/office/drawing/2014/main" id="{FC580837-AFE5-C06F-11DC-62BE1B1AC9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28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13" name="Freeform 104">
                    <a:extLst>
                      <a:ext uri="{FF2B5EF4-FFF2-40B4-BE49-F238E27FC236}">
                        <a16:creationId xmlns:a16="http://schemas.microsoft.com/office/drawing/2014/main" id="{505E6D8E-9CA4-8BB3-1ED8-CB913FFF74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83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7514" name="Freeform 105">
                    <a:extLst>
                      <a:ext uri="{FF2B5EF4-FFF2-40B4-BE49-F238E27FC236}">
                        <a16:creationId xmlns:a16="http://schemas.microsoft.com/office/drawing/2014/main" id="{07703CEB-1378-F948-2064-16ADADD103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36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7423" name="Group 106">
                <a:extLst>
                  <a:ext uri="{FF2B5EF4-FFF2-40B4-BE49-F238E27FC236}">
                    <a16:creationId xmlns:a16="http://schemas.microsoft.com/office/drawing/2014/main" id="{B66259F4-0B31-3377-B8A1-ABB212F107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8" y="111"/>
                <a:ext cx="4702" cy="418"/>
                <a:chOff x="798" y="255"/>
                <a:chExt cx="4702" cy="418"/>
              </a:xfrm>
            </p:grpSpPr>
            <p:sp>
              <p:nvSpPr>
                <p:cNvPr id="17450" name="Line 107">
                  <a:extLst>
                    <a:ext uri="{FF2B5EF4-FFF2-40B4-BE49-F238E27FC236}">
                      <a16:creationId xmlns:a16="http://schemas.microsoft.com/office/drawing/2014/main" id="{4F04CD4C-56B1-6487-A28D-2BC19FB90C5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798" y="476"/>
                  <a:ext cx="4702" cy="0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451" name="Line 108">
                  <a:extLst>
                    <a:ext uri="{FF2B5EF4-FFF2-40B4-BE49-F238E27FC236}">
                      <a16:creationId xmlns:a16="http://schemas.microsoft.com/office/drawing/2014/main" id="{BB15B1DF-5541-3299-F770-5F35F5B981F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02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452" name="Line 109">
                  <a:extLst>
                    <a:ext uri="{FF2B5EF4-FFF2-40B4-BE49-F238E27FC236}">
                      <a16:creationId xmlns:a16="http://schemas.microsoft.com/office/drawing/2014/main" id="{4DF7B313-62CC-6043-309C-0C647407B08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25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453" name="Line 110">
                  <a:extLst>
                    <a:ext uri="{FF2B5EF4-FFF2-40B4-BE49-F238E27FC236}">
                      <a16:creationId xmlns:a16="http://schemas.microsoft.com/office/drawing/2014/main" id="{500BF039-4B74-74CD-79EC-092C50FD12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48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454" name="Line 111">
                  <a:extLst>
                    <a:ext uri="{FF2B5EF4-FFF2-40B4-BE49-F238E27FC236}">
                      <a16:creationId xmlns:a16="http://schemas.microsoft.com/office/drawing/2014/main" id="{909E7704-F6BB-B393-AD23-7D19CBE2B24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71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455" name="Line 112">
                  <a:extLst>
                    <a:ext uri="{FF2B5EF4-FFF2-40B4-BE49-F238E27FC236}">
                      <a16:creationId xmlns:a16="http://schemas.microsoft.com/office/drawing/2014/main" id="{EA80FDF0-B34D-0236-A15B-811BF64038C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93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456" name="Line 113">
                  <a:extLst>
                    <a:ext uri="{FF2B5EF4-FFF2-40B4-BE49-F238E27FC236}">
                      <a16:creationId xmlns:a16="http://schemas.microsoft.com/office/drawing/2014/main" id="{58504992-4227-6F70-1BBE-807D73B750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16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457" name="Line 114">
                  <a:extLst>
                    <a:ext uri="{FF2B5EF4-FFF2-40B4-BE49-F238E27FC236}">
                      <a16:creationId xmlns:a16="http://schemas.microsoft.com/office/drawing/2014/main" id="{52383838-7174-C7A3-48D9-91DB601F505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39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458" name="Line 115">
                  <a:extLst>
                    <a:ext uri="{FF2B5EF4-FFF2-40B4-BE49-F238E27FC236}">
                      <a16:creationId xmlns:a16="http://schemas.microsoft.com/office/drawing/2014/main" id="{B30E39F5-6342-2DB3-2B99-11F6E55F9A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62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459" name="Line 116">
                  <a:extLst>
                    <a:ext uri="{FF2B5EF4-FFF2-40B4-BE49-F238E27FC236}">
                      <a16:creationId xmlns:a16="http://schemas.microsoft.com/office/drawing/2014/main" id="{FF1A97FF-DF20-4192-8A49-1EFE47567A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85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460" name="Line 117">
                  <a:extLst>
                    <a:ext uri="{FF2B5EF4-FFF2-40B4-BE49-F238E27FC236}">
                      <a16:creationId xmlns:a16="http://schemas.microsoft.com/office/drawing/2014/main" id="{19CEF5F7-8BC4-9E92-CD85-DB2609642FD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07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461" name="Line 118">
                  <a:extLst>
                    <a:ext uri="{FF2B5EF4-FFF2-40B4-BE49-F238E27FC236}">
                      <a16:creationId xmlns:a16="http://schemas.microsoft.com/office/drawing/2014/main" id="{BFAFACFE-C9D4-7ADC-D4A7-EBF2DF52C90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30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462" name="Line 119">
                  <a:extLst>
                    <a:ext uri="{FF2B5EF4-FFF2-40B4-BE49-F238E27FC236}">
                      <a16:creationId xmlns:a16="http://schemas.microsoft.com/office/drawing/2014/main" id="{FEA5C0DF-6FF1-F2C7-81E9-AFBECF0BA44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53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463" name="Line 120">
                  <a:extLst>
                    <a:ext uri="{FF2B5EF4-FFF2-40B4-BE49-F238E27FC236}">
                      <a16:creationId xmlns:a16="http://schemas.microsoft.com/office/drawing/2014/main" id="{B401DDA8-8DE6-05B2-D1BE-CCEF75EE9EB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76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464" name="Line 121">
                  <a:extLst>
                    <a:ext uri="{FF2B5EF4-FFF2-40B4-BE49-F238E27FC236}">
                      <a16:creationId xmlns:a16="http://schemas.microsoft.com/office/drawing/2014/main" id="{1A0F7FCA-8A8D-F235-0234-2CACA8CE5E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99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465" name="Line 122">
                  <a:extLst>
                    <a:ext uri="{FF2B5EF4-FFF2-40B4-BE49-F238E27FC236}">
                      <a16:creationId xmlns:a16="http://schemas.microsoft.com/office/drawing/2014/main" id="{B2D3E88B-88CA-5F1D-998F-C2CAF3DCEC9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21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466" name="Line 123">
                  <a:extLst>
                    <a:ext uri="{FF2B5EF4-FFF2-40B4-BE49-F238E27FC236}">
                      <a16:creationId xmlns:a16="http://schemas.microsoft.com/office/drawing/2014/main" id="{CDE765B2-A85E-08E2-D328-1C308E01AED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44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467" name="Line 124">
                  <a:extLst>
                    <a:ext uri="{FF2B5EF4-FFF2-40B4-BE49-F238E27FC236}">
                      <a16:creationId xmlns:a16="http://schemas.microsoft.com/office/drawing/2014/main" id="{AA2C2B27-DD42-5233-A99F-A05580BAAA6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67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468" name="Line 125">
                  <a:extLst>
                    <a:ext uri="{FF2B5EF4-FFF2-40B4-BE49-F238E27FC236}">
                      <a16:creationId xmlns:a16="http://schemas.microsoft.com/office/drawing/2014/main" id="{0E61C771-2E89-F823-20C7-EE83A2AB8D6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90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469" name="Line 126">
                  <a:extLst>
                    <a:ext uri="{FF2B5EF4-FFF2-40B4-BE49-F238E27FC236}">
                      <a16:creationId xmlns:a16="http://schemas.microsoft.com/office/drawing/2014/main" id="{C8071290-7B03-B189-BBC2-851D5DE0947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13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470" name="Line 127">
                  <a:extLst>
                    <a:ext uri="{FF2B5EF4-FFF2-40B4-BE49-F238E27FC236}">
                      <a16:creationId xmlns:a16="http://schemas.microsoft.com/office/drawing/2014/main" id="{C1F5AC0B-5D74-99F3-D4B6-8408E90189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35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7424" name="Group 128">
                <a:extLst>
                  <a:ext uri="{FF2B5EF4-FFF2-40B4-BE49-F238E27FC236}">
                    <a16:creationId xmlns:a16="http://schemas.microsoft.com/office/drawing/2014/main" id="{001A4AD5-C8A2-D9F1-7D36-B9453749FEE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08" y="109"/>
                <a:ext cx="3694" cy="423"/>
                <a:chOff x="1034" y="245"/>
                <a:chExt cx="3694" cy="423"/>
              </a:xfrm>
            </p:grpSpPr>
            <p:sp>
              <p:nvSpPr>
                <p:cNvPr id="17425" name="Line 129">
                  <a:extLst>
                    <a:ext uri="{FF2B5EF4-FFF2-40B4-BE49-F238E27FC236}">
                      <a16:creationId xmlns:a16="http://schemas.microsoft.com/office/drawing/2014/main" id="{306C0BBA-8911-33FD-AA25-2E1258B7C3A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676" y="246"/>
                  <a:ext cx="0" cy="14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426" name="Line 130">
                  <a:extLst>
                    <a:ext uri="{FF2B5EF4-FFF2-40B4-BE49-F238E27FC236}">
                      <a16:creationId xmlns:a16="http://schemas.microsoft.com/office/drawing/2014/main" id="{7B5B430C-875A-324C-F15D-88EAFD2584C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798" y="468"/>
                  <a:ext cx="7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427" name="Line 131">
                  <a:extLst>
                    <a:ext uri="{FF2B5EF4-FFF2-40B4-BE49-F238E27FC236}">
                      <a16:creationId xmlns:a16="http://schemas.microsoft.com/office/drawing/2014/main" id="{83BD5BBD-45AD-75B2-8267-A9A19BBF298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904" y="486"/>
                  <a:ext cx="0" cy="2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428" name="Line 132">
                  <a:extLst>
                    <a:ext uri="{FF2B5EF4-FFF2-40B4-BE49-F238E27FC236}">
                      <a16:creationId xmlns:a16="http://schemas.microsoft.com/office/drawing/2014/main" id="{79834BC7-8569-220E-9D44-18F20E7162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132" y="586"/>
                  <a:ext cx="0" cy="79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429" name="Line 133">
                  <a:extLst>
                    <a:ext uri="{FF2B5EF4-FFF2-40B4-BE49-F238E27FC236}">
                      <a16:creationId xmlns:a16="http://schemas.microsoft.com/office/drawing/2014/main" id="{AEFD31C2-9B4C-A7EE-5295-547BAC4BB1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816" y="358"/>
                  <a:ext cx="0" cy="18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430" name="Line 134">
                  <a:extLst>
                    <a:ext uri="{FF2B5EF4-FFF2-40B4-BE49-F238E27FC236}">
                      <a16:creationId xmlns:a16="http://schemas.microsoft.com/office/drawing/2014/main" id="{2FE71037-5E1E-4BFB-5E83-360AFFB3108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722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431" name="Line 135">
                  <a:extLst>
                    <a:ext uri="{FF2B5EF4-FFF2-40B4-BE49-F238E27FC236}">
                      <a16:creationId xmlns:a16="http://schemas.microsoft.com/office/drawing/2014/main" id="{BF6A30C0-ABAD-8E29-D5F3-BB50319D70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44" y="372"/>
                  <a:ext cx="0" cy="29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432" name="Line 136">
                  <a:extLst>
                    <a:ext uri="{FF2B5EF4-FFF2-40B4-BE49-F238E27FC236}">
                      <a16:creationId xmlns:a16="http://schemas.microsoft.com/office/drawing/2014/main" id="{B24F98CC-E91E-2FD1-2177-CB96F120EB5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046" y="248"/>
                  <a:ext cx="0" cy="5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433" name="Line 137">
                  <a:extLst>
                    <a:ext uri="{FF2B5EF4-FFF2-40B4-BE49-F238E27FC236}">
                      <a16:creationId xmlns:a16="http://schemas.microsoft.com/office/drawing/2014/main" id="{EE18A56D-DB6F-9749-2881-A1F44D906E6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272" y="246"/>
                  <a:ext cx="0" cy="18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434" name="Line 138">
                  <a:extLst>
                    <a:ext uri="{FF2B5EF4-FFF2-40B4-BE49-F238E27FC236}">
                      <a16:creationId xmlns:a16="http://schemas.microsoft.com/office/drawing/2014/main" id="{12A5BBCD-4DED-FE46-F296-4D4473622D0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422" y="468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435" name="Line 139">
                  <a:extLst>
                    <a:ext uri="{FF2B5EF4-FFF2-40B4-BE49-F238E27FC236}">
                      <a16:creationId xmlns:a16="http://schemas.microsoft.com/office/drawing/2014/main" id="{2202F407-ADA0-8512-CFE6-BD713FE5E7C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290" y="468"/>
                  <a:ext cx="6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436" name="Line 140">
                  <a:extLst>
                    <a:ext uri="{FF2B5EF4-FFF2-40B4-BE49-F238E27FC236}">
                      <a16:creationId xmlns:a16="http://schemas.microsoft.com/office/drawing/2014/main" id="{A7EB5F9D-86AE-6AEC-AC75-13E24F7E240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500" y="246"/>
                  <a:ext cx="0" cy="27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437" name="Line 141">
                  <a:extLst>
                    <a:ext uri="{FF2B5EF4-FFF2-40B4-BE49-F238E27FC236}">
                      <a16:creationId xmlns:a16="http://schemas.microsoft.com/office/drawing/2014/main" id="{A6F5E892-D80B-916C-E833-761D883B578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728" y="606"/>
                  <a:ext cx="0" cy="3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438" name="Line 142">
                  <a:extLst>
                    <a:ext uri="{FF2B5EF4-FFF2-40B4-BE49-F238E27FC236}">
                      <a16:creationId xmlns:a16="http://schemas.microsoft.com/office/drawing/2014/main" id="{9D70AA2D-B399-EADF-72A1-0BDDCB12CD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992" y="250"/>
                  <a:ext cx="0" cy="6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439" name="Line 143">
                  <a:extLst>
                    <a:ext uri="{FF2B5EF4-FFF2-40B4-BE49-F238E27FC236}">
                      <a16:creationId xmlns:a16="http://schemas.microsoft.com/office/drawing/2014/main" id="{FD5DD75A-BBBC-FCBF-136B-FAEB379619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764" y="247"/>
                  <a:ext cx="0" cy="33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440" name="Line 144">
                  <a:extLst>
                    <a:ext uri="{FF2B5EF4-FFF2-40B4-BE49-F238E27FC236}">
                      <a16:creationId xmlns:a16="http://schemas.microsoft.com/office/drawing/2014/main" id="{220FFAA0-1546-EDB8-D7F2-DE084F0CAC7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738" y="468"/>
                  <a:ext cx="6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441" name="Line 145">
                  <a:extLst>
                    <a:ext uri="{FF2B5EF4-FFF2-40B4-BE49-F238E27FC236}">
                      <a16:creationId xmlns:a16="http://schemas.microsoft.com/office/drawing/2014/main" id="{78655B4E-A9F6-4624-84A2-A23E54364C0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604" y="468"/>
                  <a:ext cx="6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442" name="Line 146">
                  <a:extLst>
                    <a:ext uri="{FF2B5EF4-FFF2-40B4-BE49-F238E27FC236}">
                      <a16:creationId xmlns:a16="http://schemas.microsoft.com/office/drawing/2014/main" id="{BF999ED6-C89B-374D-13D9-5BD8297152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404" y="468"/>
                  <a:ext cx="8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443" name="Line 147">
                  <a:extLst>
                    <a:ext uri="{FF2B5EF4-FFF2-40B4-BE49-F238E27FC236}">
                      <a16:creationId xmlns:a16="http://schemas.microsoft.com/office/drawing/2014/main" id="{79ABAA4A-DAC9-D359-22D7-BEBE0EA81E7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34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444" name="Line 148">
                  <a:extLst>
                    <a:ext uri="{FF2B5EF4-FFF2-40B4-BE49-F238E27FC236}">
                      <a16:creationId xmlns:a16="http://schemas.microsoft.com/office/drawing/2014/main" id="{A95A428F-825B-94DD-54E7-EA35FA0B5F6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306" y="370"/>
                  <a:ext cx="0" cy="29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445" name="Line 149">
                  <a:extLst>
                    <a:ext uri="{FF2B5EF4-FFF2-40B4-BE49-F238E27FC236}">
                      <a16:creationId xmlns:a16="http://schemas.microsoft.com/office/drawing/2014/main" id="{3A5B88C1-5EF9-8B50-D858-BDE42056563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80" y="388"/>
                  <a:ext cx="0" cy="15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446" name="Line 150">
                  <a:extLst>
                    <a:ext uri="{FF2B5EF4-FFF2-40B4-BE49-F238E27FC236}">
                      <a16:creationId xmlns:a16="http://schemas.microsoft.com/office/drawing/2014/main" id="{F5EEE61D-F19E-CB9D-EC88-483CB3F1224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 flipV="1">
                  <a:off x="1308" y="245"/>
                  <a:ext cx="0" cy="2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447" name="Line 151">
                  <a:extLst>
                    <a:ext uri="{FF2B5EF4-FFF2-40B4-BE49-F238E27FC236}">
                      <a16:creationId xmlns:a16="http://schemas.microsoft.com/office/drawing/2014/main" id="{7C3E9FAA-0BD2-C7F4-8DE4-1EB0B13C8DF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536" y="31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448" name="Line 152">
                  <a:extLst>
                    <a:ext uri="{FF2B5EF4-FFF2-40B4-BE49-F238E27FC236}">
                      <a16:creationId xmlns:a16="http://schemas.microsoft.com/office/drawing/2014/main" id="{80432275-EFA8-504A-4F0B-83DF6E91D62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1536" y="247"/>
                  <a:ext cx="0" cy="2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449" name="Line 153">
                  <a:extLst>
                    <a:ext uri="{FF2B5EF4-FFF2-40B4-BE49-F238E27FC236}">
                      <a16:creationId xmlns:a16="http://schemas.microsoft.com/office/drawing/2014/main" id="{0831BB6C-4406-BC98-6323-0B846C0C3C5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95" y="467"/>
                  <a:ext cx="8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pic>
          <p:nvPicPr>
            <p:cNvPr id="17420" name="Picture 154" descr="earth">
              <a:extLst>
                <a:ext uri="{FF2B5EF4-FFF2-40B4-BE49-F238E27FC236}">
                  <a16:creationId xmlns:a16="http://schemas.microsoft.com/office/drawing/2014/main" id="{F0397330-8CDE-55A3-9AF3-4EC42E9A710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" y="55"/>
              <a:ext cx="562" cy="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7411" name="Picture 155" descr="http://www.createdesignsolutions.com/images/spinning_globe.gif">
            <a:extLst>
              <a:ext uri="{FF2B5EF4-FFF2-40B4-BE49-F238E27FC236}">
                <a16:creationId xmlns:a16="http://schemas.microsoft.com/office/drawing/2014/main" id="{12D91E75-FE81-1970-2D93-7FEC8D81B0E3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413" y="44450"/>
            <a:ext cx="8636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428" name="Text Box 156">
            <a:extLst>
              <a:ext uri="{FF2B5EF4-FFF2-40B4-BE49-F238E27FC236}">
                <a16:creationId xmlns:a16="http://schemas.microsoft.com/office/drawing/2014/main" id="{53C26531-3354-C3F8-25B8-81571695BD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9613" y="1268413"/>
            <a:ext cx="4537075" cy="731837"/>
          </a:xfrm>
          <a:prstGeom prst="rect">
            <a:avLst/>
          </a:prstGeom>
          <a:noFill/>
          <a:ln>
            <a:noFill/>
          </a:ln>
          <a:effectLst>
            <a:outerShdw dist="45791" dir="2021404" algn="ctr" rotWithShape="0">
              <a:schemeClr val="folHlink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fr-FR" sz="4200" b="1">
                <a:solidFill>
                  <a:srgbClr val="0000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Il neige.</a:t>
            </a:r>
          </a:p>
        </p:txBody>
      </p:sp>
      <p:pic>
        <p:nvPicPr>
          <p:cNvPr id="54434" name="Picture 162" descr="http://fc00.deviantart.net/fs27/f/2008/138/4/9/6am_and_snowing__my_backyard_by_girl1.jpg">
            <a:extLst>
              <a:ext uri="{FF2B5EF4-FFF2-40B4-BE49-F238E27FC236}">
                <a16:creationId xmlns:a16="http://schemas.microsoft.com/office/drawing/2014/main" id="{3E0FF61B-1BE0-3F0E-98AC-1AA7CF806A4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6013" y="2211388"/>
            <a:ext cx="6481762" cy="4646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4439" name="Picture 167" descr="http://clipart.magicpeople.org/img/dec/snow-flake3.gif">
            <a:extLst>
              <a:ext uri="{FF2B5EF4-FFF2-40B4-BE49-F238E27FC236}">
                <a16:creationId xmlns:a16="http://schemas.microsoft.com/office/drawing/2014/main" id="{F99FC09A-A407-7A84-73B1-72D1F4FE50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lum bright="-1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5963" y="1630363"/>
            <a:ext cx="576262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4441" name="Picture 169" descr="http://www.freeclipartnow.com/d/33112-2/snow-flake-shadowed.jpg">
            <a:extLst>
              <a:ext uri="{FF2B5EF4-FFF2-40B4-BE49-F238E27FC236}">
                <a16:creationId xmlns:a16="http://schemas.microsoft.com/office/drawing/2014/main" id="{1AB7A04D-09C0-4887-5C3D-4B32C1CFD9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5963" y="1125538"/>
            <a:ext cx="441325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4442" name="Picture 170" descr="http://www.freeclipartnow.com/d/33112-2/snow-flake-shadowed.jpg">
            <a:extLst>
              <a:ext uri="{FF2B5EF4-FFF2-40B4-BE49-F238E27FC236}">
                <a16:creationId xmlns:a16="http://schemas.microsoft.com/office/drawing/2014/main" id="{7280EDEB-A9B2-8E2B-F6AD-D4525F956A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32588" y="1557338"/>
            <a:ext cx="441325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4443" name="Picture 171" descr="http://clipart.magicpeople.org/img/dec/snow-flake3.gif">
            <a:extLst>
              <a:ext uri="{FF2B5EF4-FFF2-40B4-BE49-F238E27FC236}">
                <a16:creationId xmlns:a16="http://schemas.microsoft.com/office/drawing/2014/main" id="{5321E739-6EA1-C059-9273-2757FB5074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lum bright="-1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72225" y="981075"/>
            <a:ext cx="576263" cy="576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34" name="Group 2">
            <a:extLst>
              <a:ext uri="{FF2B5EF4-FFF2-40B4-BE49-F238E27FC236}">
                <a16:creationId xmlns:a16="http://schemas.microsoft.com/office/drawing/2014/main" id="{1557A8F9-B87F-4CE6-F3BF-838487DCB2EB}"/>
              </a:ext>
            </a:extLst>
          </p:cNvPr>
          <p:cNvGrpSpPr>
            <a:grpSpLocks/>
          </p:cNvGrpSpPr>
          <p:nvPr/>
        </p:nvGrpSpPr>
        <p:grpSpPr bwMode="auto">
          <a:xfrm>
            <a:off x="261938" y="87313"/>
            <a:ext cx="8488362" cy="831850"/>
            <a:chOff x="165" y="55"/>
            <a:chExt cx="5347" cy="524"/>
          </a:xfrm>
        </p:grpSpPr>
        <p:grpSp>
          <p:nvGrpSpPr>
            <p:cNvPr id="18443" name="Group 3">
              <a:extLst>
                <a:ext uri="{FF2B5EF4-FFF2-40B4-BE49-F238E27FC236}">
                  <a16:creationId xmlns:a16="http://schemas.microsoft.com/office/drawing/2014/main" id="{CC3B58F0-89F8-BC96-90D5-E18D0F5F4B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4" y="104"/>
              <a:ext cx="4848" cy="432"/>
              <a:chOff x="664" y="104"/>
              <a:chExt cx="4848" cy="432"/>
            </a:xfrm>
          </p:grpSpPr>
          <p:sp>
            <p:nvSpPr>
              <p:cNvPr id="18445" name="Freeform 4">
                <a:extLst>
                  <a:ext uri="{FF2B5EF4-FFF2-40B4-BE49-F238E27FC236}">
                    <a16:creationId xmlns:a16="http://schemas.microsoft.com/office/drawing/2014/main" id="{0661AFE3-F65D-0669-7E85-D07F7B40D48C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664" y="104"/>
                <a:ext cx="4848" cy="432"/>
              </a:xfrm>
              <a:custGeom>
                <a:avLst/>
                <a:gdLst>
                  <a:gd name="T0" fmla="*/ 4848 w 4848"/>
                  <a:gd name="T1" fmla="*/ 48 h 432"/>
                  <a:gd name="T2" fmla="*/ 4848 w 4848"/>
                  <a:gd name="T3" fmla="*/ 432 h 432"/>
                  <a:gd name="T4" fmla="*/ 0 w 4848"/>
                  <a:gd name="T5" fmla="*/ 432 h 432"/>
                  <a:gd name="T6" fmla="*/ 0 w 4848"/>
                  <a:gd name="T7" fmla="*/ 0 h 432"/>
                  <a:gd name="T8" fmla="*/ 4848 w 4848"/>
                  <a:gd name="T9" fmla="*/ 0 h 432"/>
                  <a:gd name="T10" fmla="*/ 4848 w 4848"/>
                  <a:gd name="T11" fmla="*/ 48 h 4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48" h="432">
                    <a:moveTo>
                      <a:pt x="4848" y="48"/>
                    </a:moveTo>
                    <a:lnTo>
                      <a:pt x="4848" y="432"/>
                    </a:lnTo>
                    <a:cubicBezTo>
                      <a:pt x="4848" y="432"/>
                      <a:pt x="2424" y="432"/>
                      <a:pt x="0" y="432"/>
                    </a:cubicBezTo>
                    <a:cubicBezTo>
                      <a:pt x="161" y="345"/>
                      <a:pt x="169" y="61"/>
                      <a:pt x="0" y="0"/>
                    </a:cubicBezTo>
                    <a:cubicBezTo>
                      <a:pt x="2424" y="0"/>
                      <a:pt x="4848" y="0"/>
                      <a:pt x="4848" y="0"/>
                    </a:cubicBezTo>
                    <a:lnTo>
                      <a:pt x="4848" y="48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8446" name="Group 5">
                <a:extLst>
                  <a:ext uri="{FF2B5EF4-FFF2-40B4-BE49-F238E27FC236}">
                    <a16:creationId xmlns:a16="http://schemas.microsoft.com/office/drawing/2014/main" id="{899986B7-521D-9874-001D-DB62D88155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95" y="104"/>
                <a:ext cx="3827" cy="429"/>
                <a:chOff x="1021" y="240"/>
                <a:chExt cx="3827" cy="429"/>
              </a:xfrm>
            </p:grpSpPr>
            <p:grpSp>
              <p:nvGrpSpPr>
                <p:cNvPr id="18495" name="Group 6">
                  <a:extLst>
                    <a:ext uri="{FF2B5EF4-FFF2-40B4-BE49-F238E27FC236}">
                      <a16:creationId xmlns:a16="http://schemas.microsoft.com/office/drawing/2014/main" id="{2652B65B-0450-6062-1BC3-743642D07A8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21" y="241"/>
                  <a:ext cx="2208" cy="427"/>
                  <a:chOff x="1021" y="241"/>
                  <a:chExt cx="2208" cy="427"/>
                </a:xfrm>
              </p:grpSpPr>
              <p:sp>
                <p:nvSpPr>
                  <p:cNvPr id="18539" name="Freeform 7">
                    <a:extLst>
                      <a:ext uri="{FF2B5EF4-FFF2-40B4-BE49-F238E27FC236}">
                        <a16:creationId xmlns:a16="http://schemas.microsoft.com/office/drawing/2014/main" id="{E1B1DAF9-9B40-A61B-8632-BD2562E459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257" y="633"/>
                    <a:ext cx="7" cy="8"/>
                  </a:xfrm>
                  <a:custGeom>
                    <a:avLst/>
                    <a:gdLst>
                      <a:gd name="T0" fmla="*/ 0 w 15"/>
                      <a:gd name="T1" fmla="*/ 0 h 23"/>
                      <a:gd name="T2" fmla="*/ 0 w 15"/>
                      <a:gd name="T3" fmla="*/ 0 h 23"/>
                      <a:gd name="T4" fmla="*/ 0 w 15"/>
                      <a:gd name="T5" fmla="*/ 0 h 23"/>
                      <a:gd name="T6" fmla="*/ 0 w 15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15" h="23">
                        <a:moveTo>
                          <a:pt x="5" y="11"/>
                        </a:moveTo>
                        <a:cubicBezTo>
                          <a:pt x="2" y="1"/>
                          <a:pt x="7" y="0"/>
                          <a:pt x="15" y="5"/>
                        </a:cubicBezTo>
                        <a:cubicBezTo>
                          <a:pt x="14" y="9"/>
                          <a:pt x="15" y="13"/>
                          <a:pt x="13" y="17"/>
                        </a:cubicBezTo>
                        <a:cubicBezTo>
                          <a:pt x="9" y="23"/>
                          <a:pt x="0" y="16"/>
                          <a:pt x="5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40" name="Freeform 8">
                    <a:extLst>
                      <a:ext uri="{FF2B5EF4-FFF2-40B4-BE49-F238E27FC236}">
                        <a16:creationId xmlns:a16="http://schemas.microsoft.com/office/drawing/2014/main" id="{3AEE523E-4F73-EE4B-7031-49636E29F9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32" y="660"/>
                    <a:ext cx="9" cy="8"/>
                  </a:xfrm>
                  <a:custGeom>
                    <a:avLst/>
                    <a:gdLst>
                      <a:gd name="T0" fmla="*/ 0 w 20"/>
                      <a:gd name="T1" fmla="*/ 0 h 23"/>
                      <a:gd name="T2" fmla="*/ 0 w 20"/>
                      <a:gd name="T3" fmla="*/ 0 h 23"/>
                      <a:gd name="T4" fmla="*/ 0 w 20"/>
                      <a:gd name="T5" fmla="*/ 0 h 23"/>
                      <a:gd name="T6" fmla="*/ 0 w 20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23">
                        <a:moveTo>
                          <a:pt x="3" y="13"/>
                        </a:moveTo>
                        <a:cubicBezTo>
                          <a:pt x="0" y="5"/>
                          <a:pt x="2" y="0"/>
                          <a:pt x="11" y="3"/>
                        </a:cubicBezTo>
                        <a:cubicBezTo>
                          <a:pt x="16" y="10"/>
                          <a:pt x="20" y="23"/>
                          <a:pt x="7" y="19"/>
                        </a:cubicBezTo>
                        <a:cubicBezTo>
                          <a:pt x="6" y="17"/>
                          <a:pt x="3" y="13"/>
                          <a:pt x="3" y="1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41" name="Freeform 9">
                    <a:extLst>
                      <a:ext uri="{FF2B5EF4-FFF2-40B4-BE49-F238E27FC236}">
                        <a16:creationId xmlns:a16="http://schemas.microsoft.com/office/drawing/2014/main" id="{D3907E94-FB42-CEAE-5210-7EFFE848AC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20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42" name="Freeform 10">
                    <a:extLst>
                      <a:ext uri="{FF2B5EF4-FFF2-40B4-BE49-F238E27FC236}">
                        <a16:creationId xmlns:a16="http://schemas.microsoft.com/office/drawing/2014/main" id="{3E14F7D4-E17C-57E3-7693-73800FB526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7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43" name="Freeform 11">
                    <a:extLst>
                      <a:ext uri="{FF2B5EF4-FFF2-40B4-BE49-F238E27FC236}">
                        <a16:creationId xmlns:a16="http://schemas.microsoft.com/office/drawing/2014/main" id="{D139F5F0-FEA1-98F1-CA6D-ABCB6FD91D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21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44" name="Freeform 12">
                    <a:extLst>
                      <a:ext uri="{FF2B5EF4-FFF2-40B4-BE49-F238E27FC236}">
                        <a16:creationId xmlns:a16="http://schemas.microsoft.com/office/drawing/2014/main" id="{BBED1DB1-FB69-EA1A-C355-E267315837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45" name="Freeform 13">
                    <a:extLst>
                      <a:ext uri="{FF2B5EF4-FFF2-40B4-BE49-F238E27FC236}">
                        <a16:creationId xmlns:a16="http://schemas.microsoft.com/office/drawing/2014/main" id="{1B12070E-31E4-E62D-35BE-C8C6555DB8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735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46" name="Freeform 14">
                    <a:extLst>
                      <a:ext uri="{FF2B5EF4-FFF2-40B4-BE49-F238E27FC236}">
                        <a16:creationId xmlns:a16="http://schemas.microsoft.com/office/drawing/2014/main" id="{23896845-6787-4675-141E-3BC655A68E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27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47" name="Freeform 15">
                    <a:extLst>
                      <a:ext uri="{FF2B5EF4-FFF2-40B4-BE49-F238E27FC236}">
                        <a16:creationId xmlns:a16="http://schemas.microsoft.com/office/drawing/2014/main" id="{D88F1F05-A32D-DBFE-A262-D5EA7B5EDB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48" name="Freeform 16">
                    <a:extLst>
                      <a:ext uri="{FF2B5EF4-FFF2-40B4-BE49-F238E27FC236}">
                        <a16:creationId xmlns:a16="http://schemas.microsoft.com/office/drawing/2014/main" id="{D065325D-198E-AFBB-DE15-9EDDFC638E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0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49" name="Freeform 17">
                    <a:extLst>
                      <a:ext uri="{FF2B5EF4-FFF2-40B4-BE49-F238E27FC236}">
                        <a16:creationId xmlns:a16="http://schemas.microsoft.com/office/drawing/2014/main" id="{74DD4594-ED9A-FD93-3DF5-8E3D7AAD30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4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50" name="Freeform 18">
                    <a:extLst>
                      <a:ext uri="{FF2B5EF4-FFF2-40B4-BE49-F238E27FC236}">
                        <a16:creationId xmlns:a16="http://schemas.microsoft.com/office/drawing/2014/main" id="{8D6856C1-092E-A215-AF06-F3B305102B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8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51" name="Freeform 19">
                    <a:extLst>
                      <a:ext uri="{FF2B5EF4-FFF2-40B4-BE49-F238E27FC236}">
                        <a16:creationId xmlns:a16="http://schemas.microsoft.com/office/drawing/2014/main" id="{C4B1DCF4-E7EA-FD70-41F4-AC73F3D6D9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9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52" name="Freeform 20">
                    <a:extLst>
                      <a:ext uri="{FF2B5EF4-FFF2-40B4-BE49-F238E27FC236}">
                        <a16:creationId xmlns:a16="http://schemas.microsoft.com/office/drawing/2014/main" id="{6759D88E-57FF-F5C5-95CC-B3508B0D9A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76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53" name="Freeform 21">
                    <a:extLst>
                      <a:ext uri="{FF2B5EF4-FFF2-40B4-BE49-F238E27FC236}">
                        <a16:creationId xmlns:a16="http://schemas.microsoft.com/office/drawing/2014/main" id="{C39E059B-C05A-F3EB-53D0-568B450603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82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54" name="Freeform 22">
                    <a:extLst>
                      <a:ext uri="{FF2B5EF4-FFF2-40B4-BE49-F238E27FC236}">
                        <a16:creationId xmlns:a16="http://schemas.microsoft.com/office/drawing/2014/main" id="{B0A49F54-51D5-7541-0F73-E4F604DC80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52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55" name="Freeform 23">
                    <a:extLst>
                      <a:ext uri="{FF2B5EF4-FFF2-40B4-BE49-F238E27FC236}">
                        <a16:creationId xmlns:a16="http://schemas.microsoft.com/office/drawing/2014/main" id="{1F304E59-6379-B1EA-75E8-EAE70DE1EB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94" y="584"/>
                    <a:ext cx="11" cy="8"/>
                  </a:xfrm>
                  <a:custGeom>
                    <a:avLst/>
                    <a:gdLst>
                      <a:gd name="T0" fmla="*/ 0 w 26"/>
                      <a:gd name="T1" fmla="*/ 0 h 22"/>
                      <a:gd name="T2" fmla="*/ 0 w 26"/>
                      <a:gd name="T3" fmla="*/ 0 h 22"/>
                      <a:gd name="T4" fmla="*/ 0 w 26"/>
                      <a:gd name="T5" fmla="*/ 0 h 22"/>
                      <a:gd name="T6" fmla="*/ 0 w 26"/>
                      <a:gd name="T7" fmla="*/ 0 h 2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6" h="22">
                        <a:moveTo>
                          <a:pt x="8" y="14"/>
                        </a:moveTo>
                        <a:cubicBezTo>
                          <a:pt x="5" y="6"/>
                          <a:pt x="5" y="3"/>
                          <a:pt x="14" y="0"/>
                        </a:cubicBezTo>
                        <a:cubicBezTo>
                          <a:pt x="26" y="4"/>
                          <a:pt x="23" y="16"/>
                          <a:pt x="14" y="22"/>
                        </a:cubicBezTo>
                        <a:cubicBezTo>
                          <a:pt x="0" y="17"/>
                          <a:pt x="13" y="3"/>
                          <a:pt x="8" y="1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56" name="Freeform 24">
                    <a:extLst>
                      <a:ext uri="{FF2B5EF4-FFF2-40B4-BE49-F238E27FC236}">
                        <a16:creationId xmlns:a16="http://schemas.microsoft.com/office/drawing/2014/main" id="{A8D4023E-F14B-E5AE-4158-94CA9A8172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59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57" name="Freeform 25">
                    <a:extLst>
                      <a:ext uri="{FF2B5EF4-FFF2-40B4-BE49-F238E27FC236}">
                        <a16:creationId xmlns:a16="http://schemas.microsoft.com/office/drawing/2014/main" id="{549B26A1-280C-0712-862A-2EC8AEFB9C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88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58" name="Freeform 26">
                    <a:extLst>
                      <a:ext uri="{FF2B5EF4-FFF2-40B4-BE49-F238E27FC236}">
                        <a16:creationId xmlns:a16="http://schemas.microsoft.com/office/drawing/2014/main" id="{6C7E6E27-7ACF-AE05-07F7-1A407069F2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10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59" name="Freeform 27">
                    <a:extLst>
                      <a:ext uri="{FF2B5EF4-FFF2-40B4-BE49-F238E27FC236}">
                        <a16:creationId xmlns:a16="http://schemas.microsoft.com/office/drawing/2014/main" id="{F262BE2A-A581-9FDF-DC79-D0BE42FCE2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9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60" name="Freeform 28">
                    <a:extLst>
                      <a:ext uri="{FF2B5EF4-FFF2-40B4-BE49-F238E27FC236}">
                        <a16:creationId xmlns:a16="http://schemas.microsoft.com/office/drawing/2014/main" id="{6E0785D9-8D9B-6C7C-03B2-863C23D87C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9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61" name="Freeform 29">
                    <a:extLst>
                      <a:ext uri="{FF2B5EF4-FFF2-40B4-BE49-F238E27FC236}">
                        <a16:creationId xmlns:a16="http://schemas.microsoft.com/office/drawing/2014/main" id="{A76C559C-916F-6066-B7A1-29CFAFF75A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81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62" name="Freeform 30">
                    <a:extLst>
                      <a:ext uri="{FF2B5EF4-FFF2-40B4-BE49-F238E27FC236}">
                        <a16:creationId xmlns:a16="http://schemas.microsoft.com/office/drawing/2014/main" id="{2CBFBAA5-A5A1-63E6-2642-E4550E6E3A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30" y="489"/>
                    <a:ext cx="299" cy="179"/>
                  </a:xfrm>
                  <a:custGeom>
                    <a:avLst/>
                    <a:gdLst>
                      <a:gd name="T0" fmla="*/ 1 w 471"/>
                      <a:gd name="T1" fmla="*/ 1 h 281"/>
                      <a:gd name="T2" fmla="*/ 1 w 471"/>
                      <a:gd name="T3" fmla="*/ 1 h 281"/>
                      <a:gd name="T4" fmla="*/ 1 w 471"/>
                      <a:gd name="T5" fmla="*/ 1 h 281"/>
                      <a:gd name="T6" fmla="*/ 1 w 471"/>
                      <a:gd name="T7" fmla="*/ 1 h 281"/>
                      <a:gd name="T8" fmla="*/ 1 w 471"/>
                      <a:gd name="T9" fmla="*/ 1 h 281"/>
                      <a:gd name="T10" fmla="*/ 0 w 471"/>
                      <a:gd name="T11" fmla="*/ 1 h 281"/>
                      <a:gd name="T12" fmla="*/ 1 w 471"/>
                      <a:gd name="T13" fmla="*/ 1 h 281"/>
                      <a:gd name="T14" fmla="*/ 1 w 471"/>
                      <a:gd name="T15" fmla="*/ 1 h 281"/>
                      <a:gd name="T16" fmla="*/ 1 w 471"/>
                      <a:gd name="T17" fmla="*/ 1 h 281"/>
                      <a:gd name="T18" fmla="*/ 1 w 471"/>
                      <a:gd name="T19" fmla="*/ 1 h 281"/>
                      <a:gd name="T20" fmla="*/ 1 w 471"/>
                      <a:gd name="T21" fmla="*/ 1 h 281"/>
                      <a:gd name="T22" fmla="*/ 1 w 471"/>
                      <a:gd name="T23" fmla="*/ 1 h 281"/>
                      <a:gd name="T24" fmla="*/ 1 w 471"/>
                      <a:gd name="T25" fmla="*/ 1 h 281"/>
                      <a:gd name="T26" fmla="*/ 1 w 471"/>
                      <a:gd name="T27" fmla="*/ 1 h 281"/>
                      <a:gd name="T28" fmla="*/ 1 w 471"/>
                      <a:gd name="T29" fmla="*/ 1 h 281"/>
                      <a:gd name="T30" fmla="*/ 1 w 471"/>
                      <a:gd name="T31" fmla="*/ 1 h 281"/>
                      <a:gd name="T32" fmla="*/ 1 w 471"/>
                      <a:gd name="T33" fmla="*/ 1 h 281"/>
                      <a:gd name="T34" fmla="*/ 1 w 471"/>
                      <a:gd name="T35" fmla="*/ 0 h 281"/>
                      <a:gd name="T36" fmla="*/ 1 w 471"/>
                      <a:gd name="T37" fmla="*/ 1 h 281"/>
                      <a:gd name="T38" fmla="*/ 1 w 471"/>
                      <a:gd name="T39" fmla="*/ 1 h 281"/>
                      <a:gd name="T40" fmla="*/ 1 w 471"/>
                      <a:gd name="T41" fmla="*/ 1 h 281"/>
                      <a:gd name="T42" fmla="*/ 1 w 471"/>
                      <a:gd name="T43" fmla="*/ 1 h 281"/>
                      <a:gd name="T44" fmla="*/ 1 w 471"/>
                      <a:gd name="T45" fmla="*/ 1 h 281"/>
                      <a:gd name="T46" fmla="*/ 1 w 471"/>
                      <a:gd name="T47" fmla="*/ 1 h 281"/>
                      <a:gd name="T48" fmla="*/ 1 w 471"/>
                      <a:gd name="T49" fmla="*/ 1 h 281"/>
                      <a:gd name="T50" fmla="*/ 1 w 471"/>
                      <a:gd name="T51" fmla="*/ 1 h 281"/>
                      <a:gd name="T52" fmla="*/ 1 w 471"/>
                      <a:gd name="T53" fmla="*/ 1 h 281"/>
                      <a:gd name="T54" fmla="*/ 1 w 471"/>
                      <a:gd name="T55" fmla="*/ 1 h 281"/>
                      <a:gd name="T56" fmla="*/ 1 w 471"/>
                      <a:gd name="T57" fmla="*/ 1 h 281"/>
                      <a:gd name="T58" fmla="*/ 1 w 471"/>
                      <a:gd name="T59" fmla="*/ 1 h 281"/>
                      <a:gd name="T60" fmla="*/ 1 w 471"/>
                      <a:gd name="T61" fmla="*/ 1 h 281"/>
                      <a:gd name="T62" fmla="*/ 1 w 471"/>
                      <a:gd name="T63" fmla="*/ 1 h 281"/>
                      <a:gd name="T64" fmla="*/ 1 w 471"/>
                      <a:gd name="T65" fmla="*/ 1 h 281"/>
                      <a:gd name="T66" fmla="*/ 1 w 471"/>
                      <a:gd name="T67" fmla="*/ 1 h 281"/>
                      <a:gd name="T68" fmla="*/ 1 w 471"/>
                      <a:gd name="T69" fmla="*/ 1 h 281"/>
                      <a:gd name="T70" fmla="*/ 1 w 471"/>
                      <a:gd name="T71" fmla="*/ 1 h 281"/>
                      <a:gd name="T72" fmla="*/ 1 w 471"/>
                      <a:gd name="T73" fmla="*/ 1 h 281"/>
                      <a:gd name="T74" fmla="*/ 2 w 471"/>
                      <a:gd name="T75" fmla="*/ 1 h 281"/>
                      <a:gd name="T76" fmla="*/ 2 w 471"/>
                      <a:gd name="T77" fmla="*/ 1 h 281"/>
                      <a:gd name="T78" fmla="*/ 1 w 471"/>
                      <a:gd name="T79" fmla="*/ 1 h 281"/>
                      <a:gd name="T80" fmla="*/ 2 w 471"/>
                      <a:gd name="T81" fmla="*/ 1 h 281"/>
                      <a:gd name="T82" fmla="*/ 2 w 471"/>
                      <a:gd name="T83" fmla="*/ 1 h 281"/>
                      <a:gd name="T84" fmla="*/ 2 w 471"/>
                      <a:gd name="T85" fmla="*/ 1 h 281"/>
                      <a:gd name="T86" fmla="*/ 2 w 471"/>
                      <a:gd name="T87" fmla="*/ 1 h 281"/>
                      <a:gd name="T88" fmla="*/ 2 w 471"/>
                      <a:gd name="T89" fmla="*/ 1 h 281"/>
                      <a:gd name="T90" fmla="*/ 2 w 471"/>
                      <a:gd name="T91" fmla="*/ 1 h 281"/>
                      <a:gd name="T92" fmla="*/ 2 w 471"/>
                      <a:gd name="T93" fmla="*/ 1 h 281"/>
                      <a:gd name="T94" fmla="*/ 2 w 471"/>
                      <a:gd name="T95" fmla="*/ 1 h 281"/>
                      <a:gd name="T96" fmla="*/ 2 w 471"/>
                      <a:gd name="T97" fmla="*/ 1 h 281"/>
                      <a:gd name="T98" fmla="*/ 2 w 471"/>
                      <a:gd name="T99" fmla="*/ 1 h 281"/>
                      <a:gd name="T100" fmla="*/ 2 w 471"/>
                      <a:gd name="T101" fmla="*/ 1 h 281"/>
                      <a:gd name="T102" fmla="*/ 2 w 471"/>
                      <a:gd name="T103" fmla="*/ 1 h 281"/>
                      <a:gd name="T104" fmla="*/ 2 w 471"/>
                      <a:gd name="T105" fmla="*/ 1 h 281"/>
                      <a:gd name="T106" fmla="*/ 2 w 471"/>
                      <a:gd name="T107" fmla="*/ 1 h 281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471" h="281">
                        <a:moveTo>
                          <a:pt x="21" y="280"/>
                        </a:moveTo>
                        <a:cubicBezTo>
                          <a:pt x="32" y="281"/>
                          <a:pt x="25" y="253"/>
                          <a:pt x="24" y="250"/>
                        </a:cubicBezTo>
                        <a:cubicBezTo>
                          <a:pt x="23" y="248"/>
                          <a:pt x="22" y="245"/>
                          <a:pt x="22" y="245"/>
                        </a:cubicBezTo>
                        <a:cubicBezTo>
                          <a:pt x="21" y="243"/>
                          <a:pt x="20" y="221"/>
                          <a:pt x="16" y="218"/>
                        </a:cubicBezTo>
                        <a:cubicBezTo>
                          <a:pt x="13" y="216"/>
                          <a:pt x="4" y="215"/>
                          <a:pt x="4" y="215"/>
                        </a:cubicBezTo>
                        <a:cubicBezTo>
                          <a:pt x="0" y="207"/>
                          <a:pt x="3" y="200"/>
                          <a:pt x="0" y="191"/>
                        </a:cubicBezTo>
                        <a:cubicBezTo>
                          <a:pt x="2" y="185"/>
                          <a:pt x="7" y="186"/>
                          <a:pt x="12" y="180"/>
                        </a:cubicBezTo>
                        <a:cubicBezTo>
                          <a:pt x="14" y="172"/>
                          <a:pt x="14" y="169"/>
                          <a:pt x="6" y="165"/>
                        </a:cubicBezTo>
                        <a:cubicBezTo>
                          <a:pt x="4" y="163"/>
                          <a:pt x="2" y="162"/>
                          <a:pt x="2" y="160"/>
                        </a:cubicBezTo>
                        <a:cubicBezTo>
                          <a:pt x="2" y="150"/>
                          <a:pt x="16" y="123"/>
                          <a:pt x="28" y="120"/>
                        </a:cubicBezTo>
                        <a:cubicBezTo>
                          <a:pt x="32" y="111"/>
                          <a:pt x="40" y="105"/>
                          <a:pt x="44" y="96"/>
                        </a:cubicBezTo>
                        <a:cubicBezTo>
                          <a:pt x="39" y="83"/>
                          <a:pt x="38" y="85"/>
                          <a:pt x="42" y="70"/>
                        </a:cubicBezTo>
                        <a:cubicBezTo>
                          <a:pt x="38" y="60"/>
                          <a:pt x="34" y="48"/>
                          <a:pt x="24" y="43"/>
                        </a:cubicBezTo>
                        <a:cubicBezTo>
                          <a:pt x="18" y="36"/>
                          <a:pt x="10" y="37"/>
                          <a:pt x="20" y="32"/>
                        </a:cubicBezTo>
                        <a:cubicBezTo>
                          <a:pt x="27" y="34"/>
                          <a:pt x="26" y="32"/>
                          <a:pt x="26" y="36"/>
                        </a:cubicBezTo>
                        <a:cubicBezTo>
                          <a:pt x="34" y="41"/>
                          <a:pt x="39" y="39"/>
                          <a:pt x="48" y="35"/>
                        </a:cubicBezTo>
                        <a:cubicBezTo>
                          <a:pt x="45" y="22"/>
                          <a:pt x="48" y="14"/>
                          <a:pt x="64" y="11"/>
                        </a:cubicBezTo>
                        <a:cubicBezTo>
                          <a:pt x="71" y="8"/>
                          <a:pt x="75" y="3"/>
                          <a:pt x="82" y="0"/>
                        </a:cubicBezTo>
                        <a:cubicBezTo>
                          <a:pt x="84" y="1"/>
                          <a:pt x="88" y="0"/>
                          <a:pt x="88" y="2"/>
                        </a:cubicBezTo>
                        <a:cubicBezTo>
                          <a:pt x="90" y="12"/>
                          <a:pt x="75" y="13"/>
                          <a:pt x="92" y="9"/>
                        </a:cubicBezTo>
                        <a:cubicBezTo>
                          <a:pt x="94" y="8"/>
                          <a:pt x="96" y="5"/>
                          <a:pt x="98" y="5"/>
                        </a:cubicBezTo>
                        <a:cubicBezTo>
                          <a:pt x="102" y="4"/>
                          <a:pt x="106" y="7"/>
                          <a:pt x="110" y="8"/>
                        </a:cubicBezTo>
                        <a:cubicBezTo>
                          <a:pt x="112" y="8"/>
                          <a:pt x="116" y="9"/>
                          <a:pt x="116" y="9"/>
                        </a:cubicBezTo>
                        <a:cubicBezTo>
                          <a:pt x="122" y="16"/>
                          <a:pt x="129" y="13"/>
                          <a:pt x="141" y="14"/>
                        </a:cubicBezTo>
                        <a:cubicBezTo>
                          <a:pt x="143" y="21"/>
                          <a:pt x="147" y="22"/>
                          <a:pt x="155" y="24"/>
                        </a:cubicBezTo>
                        <a:cubicBezTo>
                          <a:pt x="159" y="22"/>
                          <a:pt x="163" y="20"/>
                          <a:pt x="167" y="17"/>
                        </a:cubicBezTo>
                        <a:cubicBezTo>
                          <a:pt x="169" y="16"/>
                          <a:pt x="173" y="14"/>
                          <a:pt x="173" y="14"/>
                        </a:cubicBezTo>
                        <a:cubicBezTo>
                          <a:pt x="195" y="26"/>
                          <a:pt x="175" y="20"/>
                          <a:pt x="195" y="14"/>
                        </a:cubicBezTo>
                        <a:cubicBezTo>
                          <a:pt x="207" y="17"/>
                          <a:pt x="201" y="26"/>
                          <a:pt x="211" y="32"/>
                        </a:cubicBezTo>
                        <a:cubicBezTo>
                          <a:pt x="214" y="38"/>
                          <a:pt x="224" y="55"/>
                          <a:pt x="231" y="59"/>
                        </a:cubicBezTo>
                        <a:cubicBezTo>
                          <a:pt x="241" y="70"/>
                          <a:pt x="235" y="67"/>
                          <a:pt x="245" y="70"/>
                        </a:cubicBezTo>
                        <a:cubicBezTo>
                          <a:pt x="249" y="69"/>
                          <a:pt x="253" y="69"/>
                          <a:pt x="257" y="68"/>
                        </a:cubicBezTo>
                        <a:cubicBezTo>
                          <a:pt x="261" y="67"/>
                          <a:pt x="270" y="65"/>
                          <a:pt x="270" y="65"/>
                        </a:cubicBezTo>
                        <a:cubicBezTo>
                          <a:pt x="278" y="66"/>
                          <a:pt x="283" y="67"/>
                          <a:pt x="290" y="71"/>
                        </a:cubicBezTo>
                        <a:cubicBezTo>
                          <a:pt x="304" y="88"/>
                          <a:pt x="282" y="62"/>
                          <a:pt x="300" y="81"/>
                        </a:cubicBezTo>
                        <a:cubicBezTo>
                          <a:pt x="302" y="84"/>
                          <a:pt x="308" y="90"/>
                          <a:pt x="308" y="90"/>
                        </a:cubicBezTo>
                        <a:cubicBezTo>
                          <a:pt x="311" y="98"/>
                          <a:pt x="315" y="103"/>
                          <a:pt x="318" y="111"/>
                        </a:cubicBezTo>
                        <a:cubicBezTo>
                          <a:pt x="319" y="114"/>
                          <a:pt x="321" y="117"/>
                          <a:pt x="322" y="120"/>
                        </a:cubicBezTo>
                        <a:cubicBezTo>
                          <a:pt x="323" y="122"/>
                          <a:pt x="324" y="125"/>
                          <a:pt x="324" y="125"/>
                        </a:cubicBezTo>
                        <a:cubicBezTo>
                          <a:pt x="321" y="132"/>
                          <a:pt x="313" y="134"/>
                          <a:pt x="310" y="142"/>
                        </a:cubicBezTo>
                        <a:cubicBezTo>
                          <a:pt x="313" y="151"/>
                          <a:pt x="317" y="146"/>
                          <a:pt x="322" y="141"/>
                        </a:cubicBezTo>
                        <a:cubicBezTo>
                          <a:pt x="341" y="143"/>
                          <a:pt x="339" y="142"/>
                          <a:pt x="342" y="155"/>
                        </a:cubicBezTo>
                        <a:cubicBezTo>
                          <a:pt x="351" y="150"/>
                          <a:pt x="355" y="152"/>
                          <a:pt x="364" y="157"/>
                        </a:cubicBezTo>
                        <a:cubicBezTo>
                          <a:pt x="369" y="162"/>
                          <a:pt x="372" y="166"/>
                          <a:pt x="380" y="168"/>
                        </a:cubicBezTo>
                        <a:cubicBezTo>
                          <a:pt x="381" y="169"/>
                          <a:pt x="383" y="171"/>
                          <a:pt x="382" y="172"/>
                        </a:cubicBezTo>
                        <a:cubicBezTo>
                          <a:pt x="380" y="176"/>
                          <a:pt x="368" y="172"/>
                          <a:pt x="382" y="176"/>
                        </a:cubicBezTo>
                        <a:cubicBezTo>
                          <a:pt x="386" y="175"/>
                          <a:pt x="390" y="173"/>
                          <a:pt x="394" y="172"/>
                        </a:cubicBezTo>
                        <a:cubicBezTo>
                          <a:pt x="396" y="172"/>
                          <a:pt x="400" y="171"/>
                          <a:pt x="400" y="171"/>
                        </a:cubicBezTo>
                        <a:cubicBezTo>
                          <a:pt x="413" y="177"/>
                          <a:pt x="427" y="179"/>
                          <a:pt x="439" y="185"/>
                        </a:cubicBezTo>
                        <a:cubicBezTo>
                          <a:pt x="441" y="190"/>
                          <a:pt x="445" y="194"/>
                          <a:pt x="447" y="199"/>
                        </a:cubicBezTo>
                        <a:cubicBezTo>
                          <a:pt x="453" y="198"/>
                          <a:pt x="460" y="195"/>
                          <a:pt x="465" y="201"/>
                        </a:cubicBezTo>
                        <a:cubicBezTo>
                          <a:pt x="468" y="205"/>
                          <a:pt x="471" y="215"/>
                          <a:pt x="471" y="215"/>
                        </a:cubicBezTo>
                        <a:cubicBezTo>
                          <a:pt x="468" y="231"/>
                          <a:pt x="469" y="248"/>
                          <a:pt x="451" y="258"/>
                        </a:cubicBezTo>
                        <a:cubicBezTo>
                          <a:pt x="447" y="262"/>
                          <a:pt x="437" y="275"/>
                          <a:pt x="435" y="281"/>
                        </a:cubicBezTo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63" name="Freeform 31">
                    <a:extLst>
                      <a:ext uri="{FF2B5EF4-FFF2-40B4-BE49-F238E27FC236}">
                        <a16:creationId xmlns:a16="http://schemas.microsoft.com/office/drawing/2014/main" id="{1682F407-03E9-A4AB-BD1A-0A7C48E43F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34" y="242"/>
                    <a:ext cx="420" cy="283"/>
                  </a:xfrm>
                  <a:custGeom>
                    <a:avLst/>
                    <a:gdLst>
                      <a:gd name="T0" fmla="*/ 0 w 984"/>
                      <a:gd name="T1" fmla="*/ 0 h 844"/>
                      <a:gd name="T2" fmla="*/ 0 w 984"/>
                      <a:gd name="T3" fmla="*/ 0 h 844"/>
                      <a:gd name="T4" fmla="*/ 0 w 984"/>
                      <a:gd name="T5" fmla="*/ 0 h 844"/>
                      <a:gd name="T6" fmla="*/ 0 w 984"/>
                      <a:gd name="T7" fmla="*/ 0 h 844"/>
                      <a:gd name="T8" fmla="*/ 0 w 984"/>
                      <a:gd name="T9" fmla="*/ 0 h 844"/>
                      <a:gd name="T10" fmla="*/ 0 w 984"/>
                      <a:gd name="T11" fmla="*/ 0 h 844"/>
                      <a:gd name="T12" fmla="*/ 0 w 984"/>
                      <a:gd name="T13" fmla="*/ 0 h 844"/>
                      <a:gd name="T14" fmla="*/ 0 w 984"/>
                      <a:gd name="T15" fmla="*/ 0 h 844"/>
                      <a:gd name="T16" fmla="*/ 0 w 984"/>
                      <a:gd name="T17" fmla="*/ 0 h 844"/>
                      <a:gd name="T18" fmla="*/ 0 w 984"/>
                      <a:gd name="T19" fmla="*/ 0 h 844"/>
                      <a:gd name="T20" fmla="*/ 0 w 984"/>
                      <a:gd name="T21" fmla="*/ 0 h 844"/>
                      <a:gd name="T22" fmla="*/ 0 w 984"/>
                      <a:gd name="T23" fmla="*/ 0 h 844"/>
                      <a:gd name="T24" fmla="*/ 0 w 984"/>
                      <a:gd name="T25" fmla="*/ 0 h 844"/>
                      <a:gd name="T26" fmla="*/ 0 w 984"/>
                      <a:gd name="T27" fmla="*/ 0 h 844"/>
                      <a:gd name="T28" fmla="*/ 0 w 984"/>
                      <a:gd name="T29" fmla="*/ 0 h 844"/>
                      <a:gd name="T30" fmla="*/ 0 w 984"/>
                      <a:gd name="T31" fmla="*/ 0 h 844"/>
                      <a:gd name="T32" fmla="*/ 0 w 984"/>
                      <a:gd name="T33" fmla="*/ 0 h 844"/>
                      <a:gd name="T34" fmla="*/ 0 w 984"/>
                      <a:gd name="T35" fmla="*/ 0 h 844"/>
                      <a:gd name="T36" fmla="*/ 0 w 984"/>
                      <a:gd name="T37" fmla="*/ 0 h 844"/>
                      <a:gd name="T38" fmla="*/ 0 w 984"/>
                      <a:gd name="T39" fmla="*/ 0 h 844"/>
                      <a:gd name="T40" fmla="*/ 0 w 984"/>
                      <a:gd name="T41" fmla="*/ 0 h 844"/>
                      <a:gd name="T42" fmla="*/ 0 w 984"/>
                      <a:gd name="T43" fmla="*/ 0 h 844"/>
                      <a:gd name="T44" fmla="*/ 0 w 984"/>
                      <a:gd name="T45" fmla="*/ 0 h 844"/>
                      <a:gd name="T46" fmla="*/ 0 w 984"/>
                      <a:gd name="T47" fmla="*/ 0 h 844"/>
                      <a:gd name="T48" fmla="*/ 0 w 984"/>
                      <a:gd name="T49" fmla="*/ 0 h 844"/>
                      <a:gd name="T50" fmla="*/ 0 w 984"/>
                      <a:gd name="T51" fmla="*/ 0 h 844"/>
                      <a:gd name="T52" fmla="*/ 0 w 984"/>
                      <a:gd name="T53" fmla="*/ 0 h 844"/>
                      <a:gd name="T54" fmla="*/ 0 w 984"/>
                      <a:gd name="T55" fmla="*/ 0 h 844"/>
                      <a:gd name="T56" fmla="*/ 0 w 984"/>
                      <a:gd name="T57" fmla="*/ 0 h 844"/>
                      <a:gd name="T58" fmla="*/ 0 w 984"/>
                      <a:gd name="T59" fmla="*/ 0 h 844"/>
                      <a:gd name="T60" fmla="*/ 0 w 984"/>
                      <a:gd name="T61" fmla="*/ 0 h 844"/>
                      <a:gd name="T62" fmla="*/ 0 w 984"/>
                      <a:gd name="T63" fmla="*/ 0 h 844"/>
                      <a:gd name="T64" fmla="*/ 0 w 984"/>
                      <a:gd name="T65" fmla="*/ 0 h 844"/>
                      <a:gd name="T66" fmla="*/ 0 w 984"/>
                      <a:gd name="T67" fmla="*/ 0 h 844"/>
                      <a:gd name="T68" fmla="*/ 0 w 984"/>
                      <a:gd name="T69" fmla="*/ 0 h 844"/>
                      <a:gd name="T70" fmla="*/ 0 w 984"/>
                      <a:gd name="T71" fmla="*/ 0 h 844"/>
                      <a:gd name="T72" fmla="*/ 0 w 984"/>
                      <a:gd name="T73" fmla="*/ 0 h 844"/>
                      <a:gd name="T74" fmla="*/ 0 w 984"/>
                      <a:gd name="T75" fmla="*/ 0 h 844"/>
                      <a:gd name="T76" fmla="*/ 0 w 984"/>
                      <a:gd name="T77" fmla="*/ 0 h 844"/>
                      <a:gd name="T78" fmla="*/ 0 w 984"/>
                      <a:gd name="T79" fmla="*/ 0 h 844"/>
                      <a:gd name="T80" fmla="*/ 0 w 984"/>
                      <a:gd name="T81" fmla="*/ 0 h 844"/>
                      <a:gd name="T82" fmla="*/ 0 w 984"/>
                      <a:gd name="T83" fmla="*/ 0 h 844"/>
                      <a:gd name="T84" fmla="*/ 0 w 984"/>
                      <a:gd name="T85" fmla="*/ 0 h 844"/>
                      <a:gd name="T86" fmla="*/ 0 w 984"/>
                      <a:gd name="T87" fmla="*/ 0 h 844"/>
                      <a:gd name="T88" fmla="*/ 0 w 984"/>
                      <a:gd name="T89" fmla="*/ 0 h 844"/>
                      <a:gd name="T90" fmla="*/ 0 w 984"/>
                      <a:gd name="T91" fmla="*/ 0 h 844"/>
                      <a:gd name="T92" fmla="*/ 0 w 984"/>
                      <a:gd name="T93" fmla="*/ 0 h 844"/>
                      <a:gd name="T94" fmla="*/ 0 w 984"/>
                      <a:gd name="T95" fmla="*/ 0 h 844"/>
                      <a:gd name="T96" fmla="*/ 0 w 984"/>
                      <a:gd name="T97" fmla="*/ 0 h 844"/>
                      <a:gd name="T98" fmla="*/ 0 w 984"/>
                      <a:gd name="T99" fmla="*/ 0 h 844"/>
                      <a:gd name="T100" fmla="*/ 0 w 984"/>
                      <a:gd name="T101" fmla="*/ 0 h 844"/>
                      <a:gd name="T102" fmla="*/ 0 w 984"/>
                      <a:gd name="T103" fmla="*/ 0 h 844"/>
                      <a:gd name="T104" fmla="*/ 0 w 984"/>
                      <a:gd name="T105" fmla="*/ 0 h 844"/>
                      <a:gd name="T106" fmla="*/ 0 w 984"/>
                      <a:gd name="T107" fmla="*/ 0 h 844"/>
                      <a:gd name="T108" fmla="*/ 0 w 984"/>
                      <a:gd name="T109" fmla="*/ 0 h 844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0" t="0" r="r" b="b"/>
                    <a:pathLst>
                      <a:path w="984" h="844">
                        <a:moveTo>
                          <a:pt x="82" y="38"/>
                        </a:moveTo>
                        <a:lnTo>
                          <a:pt x="406" y="6"/>
                        </a:lnTo>
                        <a:cubicBezTo>
                          <a:pt x="497" y="22"/>
                          <a:pt x="465" y="0"/>
                          <a:pt x="474" y="54"/>
                        </a:cubicBezTo>
                        <a:cubicBezTo>
                          <a:pt x="492" y="48"/>
                          <a:pt x="484" y="40"/>
                          <a:pt x="502" y="34"/>
                        </a:cubicBezTo>
                        <a:cubicBezTo>
                          <a:pt x="510" y="37"/>
                          <a:pt x="517" y="46"/>
                          <a:pt x="526" y="46"/>
                        </a:cubicBezTo>
                        <a:cubicBezTo>
                          <a:pt x="534" y="46"/>
                          <a:pt x="550" y="38"/>
                          <a:pt x="550" y="38"/>
                        </a:cubicBezTo>
                        <a:cubicBezTo>
                          <a:pt x="556" y="55"/>
                          <a:pt x="552" y="60"/>
                          <a:pt x="542" y="74"/>
                        </a:cubicBezTo>
                        <a:cubicBezTo>
                          <a:pt x="555" y="114"/>
                          <a:pt x="550" y="102"/>
                          <a:pt x="578" y="130"/>
                        </a:cubicBezTo>
                        <a:cubicBezTo>
                          <a:pt x="584" y="148"/>
                          <a:pt x="590" y="148"/>
                          <a:pt x="606" y="138"/>
                        </a:cubicBezTo>
                        <a:cubicBezTo>
                          <a:pt x="600" y="119"/>
                          <a:pt x="594" y="107"/>
                          <a:pt x="586" y="90"/>
                        </a:cubicBezTo>
                        <a:cubicBezTo>
                          <a:pt x="583" y="82"/>
                          <a:pt x="578" y="66"/>
                          <a:pt x="578" y="66"/>
                        </a:cubicBezTo>
                        <a:cubicBezTo>
                          <a:pt x="585" y="44"/>
                          <a:pt x="597" y="56"/>
                          <a:pt x="606" y="70"/>
                        </a:cubicBezTo>
                        <a:cubicBezTo>
                          <a:pt x="609" y="86"/>
                          <a:pt x="608" y="117"/>
                          <a:pt x="626" y="90"/>
                        </a:cubicBezTo>
                        <a:cubicBezTo>
                          <a:pt x="648" y="97"/>
                          <a:pt x="646" y="104"/>
                          <a:pt x="642" y="126"/>
                        </a:cubicBezTo>
                        <a:cubicBezTo>
                          <a:pt x="650" y="150"/>
                          <a:pt x="665" y="141"/>
                          <a:pt x="682" y="130"/>
                        </a:cubicBezTo>
                        <a:cubicBezTo>
                          <a:pt x="689" y="108"/>
                          <a:pt x="673" y="124"/>
                          <a:pt x="682" y="98"/>
                        </a:cubicBezTo>
                        <a:cubicBezTo>
                          <a:pt x="683" y="94"/>
                          <a:pt x="690" y="96"/>
                          <a:pt x="694" y="94"/>
                        </a:cubicBezTo>
                        <a:cubicBezTo>
                          <a:pt x="698" y="92"/>
                          <a:pt x="702" y="89"/>
                          <a:pt x="706" y="86"/>
                        </a:cubicBezTo>
                        <a:cubicBezTo>
                          <a:pt x="717" y="54"/>
                          <a:pt x="688" y="54"/>
                          <a:pt x="742" y="46"/>
                        </a:cubicBezTo>
                        <a:cubicBezTo>
                          <a:pt x="748" y="27"/>
                          <a:pt x="741" y="9"/>
                          <a:pt x="762" y="2"/>
                        </a:cubicBezTo>
                        <a:cubicBezTo>
                          <a:pt x="788" y="11"/>
                          <a:pt x="777" y="38"/>
                          <a:pt x="802" y="46"/>
                        </a:cubicBezTo>
                        <a:cubicBezTo>
                          <a:pt x="831" y="36"/>
                          <a:pt x="805" y="63"/>
                          <a:pt x="798" y="70"/>
                        </a:cubicBezTo>
                        <a:cubicBezTo>
                          <a:pt x="789" y="96"/>
                          <a:pt x="787" y="96"/>
                          <a:pt x="802" y="118"/>
                        </a:cubicBezTo>
                        <a:cubicBezTo>
                          <a:pt x="801" y="122"/>
                          <a:pt x="801" y="127"/>
                          <a:pt x="798" y="130"/>
                        </a:cubicBezTo>
                        <a:cubicBezTo>
                          <a:pt x="794" y="133"/>
                          <a:pt x="784" y="129"/>
                          <a:pt x="782" y="134"/>
                        </a:cubicBezTo>
                        <a:cubicBezTo>
                          <a:pt x="780" y="142"/>
                          <a:pt x="790" y="158"/>
                          <a:pt x="790" y="158"/>
                        </a:cubicBezTo>
                        <a:cubicBezTo>
                          <a:pt x="786" y="161"/>
                          <a:pt x="783" y="165"/>
                          <a:pt x="778" y="166"/>
                        </a:cubicBezTo>
                        <a:cubicBezTo>
                          <a:pt x="774" y="167"/>
                          <a:pt x="769" y="159"/>
                          <a:pt x="766" y="162"/>
                        </a:cubicBezTo>
                        <a:cubicBezTo>
                          <a:pt x="758" y="170"/>
                          <a:pt x="794" y="182"/>
                          <a:pt x="794" y="182"/>
                        </a:cubicBezTo>
                        <a:cubicBezTo>
                          <a:pt x="804" y="211"/>
                          <a:pt x="775" y="190"/>
                          <a:pt x="762" y="186"/>
                        </a:cubicBezTo>
                        <a:cubicBezTo>
                          <a:pt x="767" y="194"/>
                          <a:pt x="773" y="202"/>
                          <a:pt x="778" y="210"/>
                        </a:cubicBezTo>
                        <a:cubicBezTo>
                          <a:pt x="783" y="218"/>
                          <a:pt x="802" y="226"/>
                          <a:pt x="802" y="226"/>
                        </a:cubicBezTo>
                        <a:cubicBezTo>
                          <a:pt x="813" y="242"/>
                          <a:pt x="804" y="245"/>
                          <a:pt x="810" y="262"/>
                        </a:cubicBezTo>
                        <a:cubicBezTo>
                          <a:pt x="803" y="282"/>
                          <a:pt x="793" y="301"/>
                          <a:pt x="786" y="322"/>
                        </a:cubicBezTo>
                        <a:cubicBezTo>
                          <a:pt x="783" y="330"/>
                          <a:pt x="778" y="346"/>
                          <a:pt x="778" y="346"/>
                        </a:cubicBezTo>
                        <a:cubicBezTo>
                          <a:pt x="785" y="366"/>
                          <a:pt x="817" y="394"/>
                          <a:pt x="830" y="414"/>
                        </a:cubicBezTo>
                        <a:cubicBezTo>
                          <a:pt x="835" y="422"/>
                          <a:pt x="841" y="430"/>
                          <a:pt x="846" y="438"/>
                        </a:cubicBezTo>
                        <a:cubicBezTo>
                          <a:pt x="849" y="442"/>
                          <a:pt x="854" y="450"/>
                          <a:pt x="854" y="450"/>
                        </a:cubicBezTo>
                        <a:cubicBezTo>
                          <a:pt x="853" y="457"/>
                          <a:pt x="855" y="466"/>
                          <a:pt x="850" y="470"/>
                        </a:cubicBezTo>
                        <a:cubicBezTo>
                          <a:pt x="844" y="475"/>
                          <a:pt x="831" y="451"/>
                          <a:pt x="830" y="450"/>
                        </a:cubicBezTo>
                        <a:cubicBezTo>
                          <a:pt x="811" y="431"/>
                          <a:pt x="789" y="421"/>
                          <a:pt x="774" y="398"/>
                        </a:cubicBezTo>
                        <a:cubicBezTo>
                          <a:pt x="769" y="379"/>
                          <a:pt x="766" y="371"/>
                          <a:pt x="746" y="378"/>
                        </a:cubicBezTo>
                        <a:cubicBezTo>
                          <a:pt x="717" y="368"/>
                          <a:pt x="730" y="368"/>
                          <a:pt x="706" y="374"/>
                        </a:cubicBezTo>
                        <a:cubicBezTo>
                          <a:pt x="688" y="402"/>
                          <a:pt x="699" y="395"/>
                          <a:pt x="678" y="402"/>
                        </a:cubicBezTo>
                        <a:cubicBezTo>
                          <a:pt x="654" y="386"/>
                          <a:pt x="650" y="390"/>
                          <a:pt x="618" y="394"/>
                        </a:cubicBezTo>
                        <a:cubicBezTo>
                          <a:pt x="607" y="411"/>
                          <a:pt x="601" y="426"/>
                          <a:pt x="590" y="442"/>
                        </a:cubicBezTo>
                        <a:cubicBezTo>
                          <a:pt x="600" y="471"/>
                          <a:pt x="593" y="459"/>
                          <a:pt x="606" y="478"/>
                        </a:cubicBezTo>
                        <a:cubicBezTo>
                          <a:pt x="593" y="518"/>
                          <a:pt x="622" y="548"/>
                          <a:pt x="642" y="578"/>
                        </a:cubicBezTo>
                        <a:cubicBezTo>
                          <a:pt x="651" y="591"/>
                          <a:pt x="651" y="601"/>
                          <a:pt x="666" y="606"/>
                        </a:cubicBezTo>
                        <a:cubicBezTo>
                          <a:pt x="680" y="627"/>
                          <a:pt x="691" y="623"/>
                          <a:pt x="710" y="610"/>
                        </a:cubicBezTo>
                        <a:cubicBezTo>
                          <a:pt x="729" y="616"/>
                          <a:pt x="729" y="606"/>
                          <a:pt x="734" y="590"/>
                        </a:cubicBezTo>
                        <a:cubicBezTo>
                          <a:pt x="735" y="577"/>
                          <a:pt x="731" y="562"/>
                          <a:pt x="738" y="550"/>
                        </a:cubicBezTo>
                        <a:cubicBezTo>
                          <a:pt x="742" y="543"/>
                          <a:pt x="762" y="542"/>
                          <a:pt x="762" y="542"/>
                        </a:cubicBezTo>
                        <a:cubicBezTo>
                          <a:pt x="783" y="547"/>
                          <a:pt x="786" y="552"/>
                          <a:pt x="774" y="570"/>
                        </a:cubicBezTo>
                        <a:cubicBezTo>
                          <a:pt x="779" y="590"/>
                          <a:pt x="790" y="605"/>
                          <a:pt x="770" y="618"/>
                        </a:cubicBezTo>
                        <a:cubicBezTo>
                          <a:pt x="769" y="622"/>
                          <a:pt x="764" y="626"/>
                          <a:pt x="766" y="630"/>
                        </a:cubicBezTo>
                        <a:cubicBezTo>
                          <a:pt x="768" y="634"/>
                          <a:pt x="775" y="634"/>
                          <a:pt x="778" y="638"/>
                        </a:cubicBezTo>
                        <a:cubicBezTo>
                          <a:pt x="788" y="651"/>
                          <a:pt x="786" y="660"/>
                          <a:pt x="802" y="670"/>
                        </a:cubicBezTo>
                        <a:cubicBezTo>
                          <a:pt x="810" y="667"/>
                          <a:pt x="818" y="665"/>
                          <a:pt x="826" y="662"/>
                        </a:cubicBezTo>
                        <a:cubicBezTo>
                          <a:pt x="830" y="661"/>
                          <a:pt x="838" y="658"/>
                          <a:pt x="838" y="658"/>
                        </a:cubicBezTo>
                        <a:cubicBezTo>
                          <a:pt x="857" y="664"/>
                          <a:pt x="864" y="680"/>
                          <a:pt x="870" y="698"/>
                        </a:cubicBezTo>
                        <a:cubicBezTo>
                          <a:pt x="859" y="731"/>
                          <a:pt x="887" y="794"/>
                          <a:pt x="922" y="806"/>
                        </a:cubicBezTo>
                        <a:cubicBezTo>
                          <a:pt x="938" y="801"/>
                          <a:pt x="941" y="792"/>
                          <a:pt x="958" y="798"/>
                        </a:cubicBezTo>
                        <a:cubicBezTo>
                          <a:pt x="984" y="837"/>
                          <a:pt x="928" y="784"/>
                          <a:pt x="942" y="826"/>
                        </a:cubicBezTo>
                        <a:cubicBezTo>
                          <a:pt x="936" y="844"/>
                          <a:pt x="930" y="844"/>
                          <a:pt x="914" y="834"/>
                        </a:cubicBezTo>
                        <a:cubicBezTo>
                          <a:pt x="903" y="817"/>
                          <a:pt x="890" y="821"/>
                          <a:pt x="874" y="810"/>
                        </a:cubicBezTo>
                        <a:cubicBezTo>
                          <a:pt x="851" y="776"/>
                          <a:pt x="882" y="816"/>
                          <a:pt x="854" y="794"/>
                        </a:cubicBezTo>
                        <a:cubicBezTo>
                          <a:pt x="843" y="785"/>
                          <a:pt x="840" y="768"/>
                          <a:pt x="830" y="758"/>
                        </a:cubicBezTo>
                        <a:cubicBezTo>
                          <a:pt x="824" y="739"/>
                          <a:pt x="817" y="724"/>
                          <a:pt x="798" y="718"/>
                        </a:cubicBezTo>
                        <a:cubicBezTo>
                          <a:pt x="791" y="696"/>
                          <a:pt x="800" y="712"/>
                          <a:pt x="778" y="710"/>
                        </a:cubicBezTo>
                        <a:cubicBezTo>
                          <a:pt x="767" y="709"/>
                          <a:pt x="746" y="702"/>
                          <a:pt x="746" y="702"/>
                        </a:cubicBezTo>
                        <a:cubicBezTo>
                          <a:pt x="729" y="691"/>
                          <a:pt x="720" y="674"/>
                          <a:pt x="702" y="662"/>
                        </a:cubicBezTo>
                        <a:cubicBezTo>
                          <a:pt x="694" y="665"/>
                          <a:pt x="687" y="673"/>
                          <a:pt x="678" y="674"/>
                        </a:cubicBezTo>
                        <a:cubicBezTo>
                          <a:pt x="657" y="677"/>
                          <a:pt x="630" y="657"/>
                          <a:pt x="614" y="646"/>
                        </a:cubicBezTo>
                        <a:cubicBezTo>
                          <a:pt x="600" y="637"/>
                          <a:pt x="580" y="639"/>
                          <a:pt x="566" y="630"/>
                        </a:cubicBezTo>
                        <a:cubicBezTo>
                          <a:pt x="546" y="617"/>
                          <a:pt x="525" y="607"/>
                          <a:pt x="506" y="594"/>
                        </a:cubicBezTo>
                        <a:cubicBezTo>
                          <a:pt x="513" y="572"/>
                          <a:pt x="509" y="551"/>
                          <a:pt x="490" y="538"/>
                        </a:cubicBezTo>
                        <a:cubicBezTo>
                          <a:pt x="485" y="522"/>
                          <a:pt x="476" y="515"/>
                          <a:pt x="462" y="506"/>
                        </a:cubicBezTo>
                        <a:cubicBezTo>
                          <a:pt x="441" y="474"/>
                          <a:pt x="469" y="513"/>
                          <a:pt x="442" y="486"/>
                        </a:cubicBezTo>
                        <a:cubicBezTo>
                          <a:pt x="436" y="480"/>
                          <a:pt x="436" y="468"/>
                          <a:pt x="430" y="462"/>
                        </a:cubicBezTo>
                        <a:cubicBezTo>
                          <a:pt x="427" y="459"/>
                          <a:pt x="422" y="459"/>
                          <a:pt x="418" y="458"/>
                        </a:cubicBezTo>
                        <a:cubicBezTo>
                          <a:pt x="407" y="447"/>
                          <a:pt x="382" y="430"/>
                          <a:pt x="382" y="430"/>
                        </a:cubicBezTo>
                        <a:cubicBezTo>
                          <a:pt x="371" y="413"/>
                          <a:pt x="358" y="399"/>
                          <a:pt x="346" y="382"/>
                        </a:cubicBezTo>
                        <a:cubicBezTo>
                          <a:pt x="344" y="378"/>
                          <a:pt x="345" y="373"/>
                          <a:pt x="342" y="370"/>
                        </a:cubicBezTo>
                        <a:cubicBezTo>
                          <a:pt x="339" y="367"/>
                          <a:pt x="334" y="367"/>
                          <a:pt x="330" y="366"/>
                        </a:cubicBezTo>
                        <a:cubicBezTo>
                          <a:pt x="322" y="390"/>
                          <a:pt x="342" y="398"/>
                          <a:pt x="354" y="414"/>
                        </a:cubicBezTo>
                        <a:cubicBezTo>
                          <a:pt x="368" y="432"/>
                          <a:pt x="372" y="446"/>
                          <a:pt x="390" y="458"/>
                        </a:cubicBezTo>
                        <a:cubicBezTo>
                          <a:pt x="409" y="487"/>
                          <a:pt x="399" y="475"/>
                          <a:pt x="418" y="494"/>
                        </a:cubicBezTo>
                        <a:cubicBezTo>
                          <a:pt x="423" y="510"/>
                          <a:pt x="428" y="517"/>
                          <a:pt x="442" y="526"/>
                        </a:cubicBezTo>
                        <a:cubicBezTo>
                          <a:pt x="450" y="550"/>
                          <a:pt x="432" y="533"/>
                          <a:pt x="422" y="526"/>
                        </a:cubicBezTo>
                        <a:cubicBezTo>
                          <a:pt x="399" y="492"/>
                          <a:pt x="430" y="532"/>
                          <a:pt x="402" y="510"/>
                        </a:cubicBezTo>
                        <a:cubicBezTo>
                          <a:pt x="398" y="507"/>
                          <a:pt x="397" y="501"/>
                          <a:pt x="394" y="498"/>
                        </a:cubicBezTo>
                        <a:cubicBezTo>
                          <a:pt x="391" y="495"/>
                          <a:pt x="386" y="493"/>
                          <a:pt x="382" y="490"/>
                        </a:cubicBezTo>
                        <a:cubicBezTo>
                          <a:pt x="377" y="474"/>
                          <a:pt x="370" y="471"/>
                          <a:pt x="354" y="466"/>
                        </a:cubicBezTo>
                        <a:cubicBezTo>
                          <a:pt x="344" y="452"/>
                          <a:pt x="340" y="447"/>
                          <a:pt x="346" y="430"/>
                        </a:cubicBezTo>
                        <a:cubicBezTo>
                          <a:pt x="338" y="418"/>
                          <a:pt x="314" y="402"/>
                          <a:pt x="314" y="402"/>
                        </a:cubicBezTo>
                        <a:cubicBezTo>
                          <a:pt x="306" y="390"/>
                          <a:pt x="298" y="378"/>
                          <a:pt x="290" y="366"/>
                        </a:cubicBezTo>
                        <a:cubicBezTo>
                          <a:pt x="284" y="357"/>
                          <a:pt x="273" y="354"/>
                          <a:pt x="266" y="346"/>
                        </a:cubicBezTo>
                        <a:cubicBezTo>
                          <a:pt x="263" y="342"/>
                          <a:pt x="262" y="337"/>
                          <a:pt x="258" y="334"/>
                        </a:cubicBezTo>
                        <a:cubicBezTo>
                          <a:pt x="243" y="324"/>
                          <a:pt x="225" y="324"/>
                          <a:pt x="210" y="314"/>
                        </a:cubicBezTo>
                        <a:cubicBezTo>
                          <a:pt x="201" y="300"/>
                          <a:pt x="194" y="291"/>
                          <a:pt x="178" y="286"/>
                        </a:cubicBezTo>
                        <a:cubicBezTo>
                          <a:pt x="160" y="260"/>
                          <a:pt x="192" y="247"/>
                          <a:pt x="154" y="238"/>
                        </a:cubicBezTo>
                        <a:cubicBezTo>
                          <a:pt x="111" y="209"/>
                          <a:pt x="106" y="149"/>
                          <a:pt x="90" y="102"/>
                        </a:cubicBezTo>
                        <a:cubicBezTo>
                          <a:pt x="86" y="90"/>
                          <a:pt x="76" y="73"/>
                          <a:pt x="66" y="66"/>
                        </a:cubicBezTo>
                        <a:cubicBezTo>
                          <a:pt x="58" y="60"/>
                          <a:pt x="42" y="50"/>
                          <a:pt x="42" y="50"/>
                        </a:cubicBezTo>
                        <a:cubicBezTo>
                          <a:pt x="39" y="46"/>
                          <a:pt x="38" y="41"/>
                          <a:pt x="34" y="38"/>
                        </a:cubicBezTo>
                        <a:cubicBezTo>
                          <a:pt x="27" y="34"/>
                          <a:pt x="10" y="30"/>
                          <a:pt x="10" y="30"/>
                        </a:cubicBezTo>
                        <a:cubicBezTo>
                          <a:pt x="0" y="1"/>
                          <a:pt x="31" y="17"/>
                          <a:pt x="46" y="22"/>
                        </a:cubicBezTo>
                        <a:cubicBezTo>
                          <a:pt x="65" y="51"/>
                          <a:pt x="61" y="41"/>
                          <a:pt x="86" y="58"/>
                        </a:cubicBezTo>
                        <a:cubicBezTo>
                          <a:pt x="94" y="70"/>
                          <a:pt x="94" y="93"/>
                          <a:pt x="102" y="70"/>
                        </a:cubicBezTo>
                        <a:cubicBezTo>
                          <a:pt x="95" y="49"/>
                          <a:pt x="82" y="62"/>
                          <a:pt x="82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64" name="Freeform 32">
                    <a:extLst>
                      <a:ext uri="{FF2B5EF4-FFF2-40B4-BE49-F238E27FC236}">
                        <a16:creationId xmlns:a16="http://schemas.microsoft.com/office/drawing/2014/main" id="{868198CF-F2CC-B4DD-F18F-EF34A46744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405" y="445"/>
                    <a:ext cx="15" cy="16"/>
                  </a:xfrm>
                  <a:custGeom>
                    <a:avLst/>
                    <a:gdLst>
                      <a:gd name="T0" fmla="*/ 0 w 36"/>
                      <a:gd name="T1" fmla="*/ 0 h 48"/>
                      <a:gd name="T2" fmla="*/ 0 w 36"/>
                      <a:gd name="T3" fmla="*/ 0 h 48"/>
                      <a:gd name="T4" fmla="*/ 0 w 36"/>
                      <a:gd name="T5" fmla="*/ 0 h 4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6" h="48">
                        <a:moveTo>
                          <a:pt x="6" y="28"/>
                        </a:moveTo>
                        <a:cubicBezTo>
                          <a:pt x="25" y="0"/>
                          <a:pt x="36" y="31"/>
                          <a:pt x="10" y="48"/>
                        </a:cubicBezTo>
                        <a:cubicBezTo>
                          <a:pt x="0" y="34"/>
                          <a:pt x="0" y="40"/>
                          <a:pt x="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65" name="Freeform 33">
                    <a:extLst>
                      <a:ext uri="{FF2B5EF4-FFF2-40B4-BE49-F238E27FC236}">
                        <a16:creationId xmlns:a16="http://schemas.microsoft.com/office/drawing/2014/main" id="{2A150E31-6609-0E24-852B-ABA8B906B7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93" y="439"/>
                    <a:ext cx="16" cy="12"/>
                  </a:xfrm>
                  <a:custGeom>
                    <a:avLst/>
                    <a:gdLst>
                      <a:gd name="T0" fmla="*/ 0 w 36"/>
                      <a:gd name="T1" fmla="*/ 0 h 37"/>
                      <a:gd name="T2" fmla="*/ 0 w 36"/>
                      <a:gd name="T3" fmla="*/ 0 h 37"/>
                      <a:gd name="T4" fmla="*/ 0 w 36"/>
                      <a:gd name="T5" fmla="*/ 0 h 37"/>
                      <a:gd name="T6" fmla="*/ 0 w 36"/>
                      <a:gd name="T7" fmla="*/ 0 h 37"/>
                      <a:gd name="T8" fmla="*/ 0 w 36"/>
                      <a:gd name="T9" fmla="*/ 0 h 3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37">
                        <a:moveTo>
                          <a:pt x="0" y="5"/>
                        </a:moveTo>
                        <a:cubicBezTo>
                          <a:pt x="4" y="4"/>
                          <a:pt x="8" y="0"/>
                          <a:pt x="12" y="1"/>
                        </a:cubicBezTo>
                        <a:cubicBezTo>
                          <a:pt x="21" y="4"/>
                          <a:pt x="36" y="17"/>
                          <a:pt x="36" y="17"/>
                        </a:cubicBezTo>
                        <a:cubicBezTo>
                          <a:pt x="29" y="37"/>
                          <a:pt x="22" y="26"/>
                          <a:pt x="8" y="17"/>
                        </a:cubicBezTo>
                        <a:cubicBezTo>
                          <a:pt x="5" y="13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66" name="Freeform 34">
                    <a:extLst>
                      <a:ext uri="{FF2B5EF4-FFF2-40B4-BE49-F238E27FC236}">
                        <a16:creationId xmlns:a16="http://schemas.microsoft.com/office/drawing/2014/main" id="{ED759770-1F6C-AA34-5AD8-08082B1E3C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878" y="406"/>
                    <a:ext cx="73" cy="33"/>
                  </a:xfrm>
                  <a:custGeom>
                    <a:avLst/>
                    <a:gdLst>
                      <a:gd name="T0" fmla="*/ 0 w 170"/>
                      <a:gd name="T1" fmla="*/ 0 h 96"/>
                      <a:gd name="T2" fmla="*/ 0 w 170"/>
                      <a:gd name="T3" fmla="*/ 0 h 96"/>
                      <a:gd name="T4" fmla="*/ 0 w 170"/>
                      <a:gd name="T5" fmla="*/ 0 h 96"/>
                      <a:gd name="T6" fmla="*/ 0 w 170"/>
                      <a:gd name="T7" fmla="*/ 0 h 96"/>
                      <a:gd name="T8" fmla="*/ 0 w 170"/>
                      <a:gd name="T9" fmla="*/ 0 h 96"/>
                      <a:gd name="T10" fmla="*/ 0 w 170"/>
                      <a:gd name="T11" fmla="*/ 0 h 96"/>
                      <a:gd name="T12" fmla="*/ 0 w 170"/>
                      <a:gd name="T13" fmla="*/ 0 h 96"/>
                      <a:gd name="T14" fmla="*/ 0 w 170"/>
                      <a:gd name="T15" fmla="*/ 0 h 96"/>
                      <a:gd name="T16" fmla="*/ 0 w 170"/>
                      <a:gd name="T17" fmla="*/ 0 h 96"/>
                      <a:gd name="T18" fmla="*/ 0 w 170"/>
                      <a:gd name="T19" fmla="*/ 0 h 96"/>
                      <a:gd name="T20" fmla="*/ 0 w 170"/>
                      <a:gd name="T21" fmla="*/ 0 h 96"/>
                      <a:gd name="T22" fmla="*/ 0 w 170"/>
                      <a:gd name="T23" fmla="*/ 0 h 9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0" h="96">
                        <a:moveTo>
                          <a:pt x="0" y="49"/>
                        </a:moveTo>
                        <a:cubicBezTo>
                          <a:pt x="5" y="33"/>
                          <a:pt x="12" y="30"/>
                          <a:pt x="28" y="25"/>
                        </a:cubicBezTo>
                        <a:cubicBezTo>
                          <a:pt x="20" y="0"/>
                          <a:pt x="42" y="16"/>
                          <a:pt x="56" y="21"/>
                        </a:cubicBezTo>
                        <a:cubicBezTo>
                          <a:pt x="56" y="21"/>
                          <a:pt x="77" y="6"/>
                          <a:pt x="80" y="9"/>
                        </a:cubicBezTo>
                        <a:cubicBezTo>
                          <a:pt x="85" y="14"/>
                          <a:pt x="71" y="23"/>
                          <a:pt x="64" y="25"/>
                        </a:cubicBezTo>
                        <a:cubicBezTo>
                          <a:pt x="82" y="37"/>
                          <a:pt x="103" y="42"/>
                          <a:pt x="124" y="49"/>
                        </a:cubicBezTo>
                        <a:cubicBezTo>
                          <a:pt x="136" y="53"/>
                          <a:pt x="160" y="65"/>
                          <a:pt x="160" y="65"/>
                        </a:cubicBezTo>
                        <a:cubicBezTo>
                          <a:pt x="170" y="96"/>
                          <a:pt x="134" y="83"/>
                          <a:pt x="116" y="77"/>
                        </a:cubicBezTo>
                        <a:cubicBezTo>
                          <a:pt x="109" y="57"/>
                          <a:pt x="116" y="66"/>
                          <a:pt x="88" y="57"/>
                        </a:cubicBezTo>
                        <a:cubicBezTo>
                          <a:pt x="84" y="56"/>
                          <a:pt x="76" y="53"/>
                          <a:pt x="76" y="53"/>
                        </a:cubicBezTo>
                        <a:cubicBezTo>
                          <a:pt x="57" y="34"/>
                          <a:pt x="53" y="37"/>
                          <a:pt x="24" y="41"/>
                        </a:cubicBezTo>
                        <a:cubicBezTo>
                          <a:pt x="9" y="51"/>
                          <a:pt x="17" y="49"/>
                          <a:pt x="0" y="4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67" name="Freeform 35">
                    <a:extLst>
                      <a:ext uri="{FF2B5EF4-FFF2-40B4-BE49-F238E27FC236}">
                        <a16:creationId xmlns:a16="http://schemas.microsoft.com/office/drawing/2014/main" id="{541D9855-570D-D57C-A9F2-8DBE09DF12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55" y="433"/>
                    <a:ext cx="59" cy="15"/>
                  </a:xfrm>
                  <a:custGeom>
                    <a:avLst/>
                    <a:gdLst>
                      <a:gd name="T0" fmla="*/ 0 w 138"/>
                      <a:gd name="T1" fmla="*/ 0 h 44"/>
                      <a:gd name="T2" fmla="*/ 0 w 138"/>
                      <a:gd name="T3" fmla="*/ 0 h 44"/>
                      <a:gd name="T4" fmla="*/ 0 w 138"/>
                      <a:gd name="T5" fmla="*/ 0 h 44"/>
                      <a:gd name="T6" fmla="*/ 0 w 138"/>
                      <a:gd name="T7" fmla="*/ 0 h 44"/>
                      <a:gd name="T8" fmla="*/ 0 w 138"/>
                      <a:gd name="T9" fmla="*/ 0 h 44"/>
                      <a:gd name="T10" fmla="*/ 0 w 138"/>
                      <a:gd name="T11" fmla="*/ 0 h 44"/>
                      <a:gd name="T12" fmla="*/ 0 w 138"/>
                      <a:gd name="T13" fmla="*/ 0 h 44"/>
                      <a:gd name="T14" fmla="*/ 0 w 138"/>
                      <a:gd name="T15" fmla="*/ 0 h 44"/>
                      <a:gd name="T16" fmla="*/ 0 w 138"/>
                      <a:gd name="T17" fmla="*/ 0 h 4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38" h="44">
                        <a:moveTo>
                          <a:pt x="0" y="0"/>
                        </a:moveTo>
                        <a:cubicBezTo>
                          <a:pt x="19" y="3"/>
                          <a:pt x="35" y="10"/>
                          <a:pt x="52" y="4"/>
                        </a:cubicBezTo>
                        <a:cubicBezTo>
                          <a:pt x="87" y="11"/>
                          <a:pt x="61" y="15"/>
                          <a:pt x="88" y="24"/>
                        </a:cubicBezTo>
                        <a:cubicBezTo>
                          <a:pt x="96" y="23"/>
                          <a:pt x="104" y="19"/>
                          <a:pt x="112" y="20"/>
                        </a:cubicBezTo>
                        <a:cubicBezTo>
                          <a:pt x="138" y="23"/>
                          <a:pt x="118" y="41"/>
                          <a:pt x="108" y="44"/>
                        </a:cubicBezTo>
                        <a:cubicBezTo>
                          <a:pt x="78" y="34"/>
                          <a:pt x="92" y="34"/>
                          <a:pt x="64" y="40"/>
                        </a:cubicBezTo>
                        <a:cubicBezTo>
                          <a:pt x="41" y="37"/>
                          <a:pt x="22" y="41"/>
                          <a:pt x="0" y="36"/>
                        </a:cubicBezTo>
                        <a:cubicBezTo>
                          <a:pt x="6" y="11"/>
                          <a:pt x="7" y="27"/>
                          <a:pt x="28" y="20"/>
                        </a:cubicBezTo>
                        <a:cubicBezTo>
                          <a:pt x="17" y="13"/>
                          <a:pt x="0" y="13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68" name="Freeform 36">
                    <a:extLst>
                      <a:ext uri="{FF2B5EF4-FFF2-40B4-BE49-F238E27FC236}">
                        <a16:creationId xmlns:a16="http://schemas.microsoft.com/office/drawing/2014/main" id="{AE8DF34A-68C7-51A9-A937-F6CC59343B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24" y="441"/>
                    <a:ext cx="24" cy="14"/>
                  </a:xfrm>
                  <a:custGeom>
                    <a:avLst/>
                    <a:gdLst>
                      <a:gd name="T0" fmla="*/ 0 w 57"/>
                      <a:gd name="T1" fmla="*/ 0 h 42"/>
                      <a:gd name="T2" fmla="*/ 0 w 57"/>
                      <a:gd name="T3" fmla="*/ 0 h 42"/>
                      <a:gd name="T4" fmla="*/ 0 w 57"/>
                      <a:gd name="T5" fmla="*/ 0 h 4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57" h="42">
                        <a:moveTo>
                          <a:pt x="17" y="25"/>
                        </a:moveTo>
                        <a:cubicBezTo>
                          <a:pt x="0" y="0"/>
                          <a:pt x="21" y="9"/>
                          <a:pt x="37" y="13"/>
                        </a:cubicBezTo>
                        <a:cubicBezTo>
                          <a:pt x="57" y="42"/>
                          <a:pt x="30" y="25"/>
                          <a:pt x="1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69" name="Freeform 37">
                    <a:extLst>
                      <a:ext uri="{FF2B5EF4-FFF2-40B4-BE49-F238E27FC236}">
                        <a16:creationId xmlns:a16="http://schemas.microsoft.com/office/drawing/2014/main" id="{C2BC971E-4D9C-7CA6-E9D1-913781E9B2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08" y="398"/>
                    <a:ext cx="16" cy="18"/>
                  </a:xfrm>
                  <a:custGeom>
                    <a:avLst/>
                    <a:gdLst>
                      <a:gd name="T0" fmla="*/ 0 w 39"/>
                      <a:gd name="T1" fmla="*/ 0 h 52"/>
                      <a:gd name="T2" fmla="*/ 0 w 39"/>
                      <a:gd name="T3" fmla="*/ 0 h 52"/>
                      <a:gd name="T4" fmla="*/ 0 w 39"/>
                      <a:gd name="T5" fmla="*/ 0 h 5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9" h="52">
                        <a:moveTo>
                          <a:pt x="19" y="32"/>
                        </a:moveTo>
                        <a:cubicBezTo>
                          <a:pt x="13" y="14"/>
                          <a:pt x="0" y="13"/>
                          <a:pt x="19" y="0"/>
                        </a:cubicBezTo>
                        <a:cubicBezTo>
                          <a:pt x="23" y="5"/>
                          <a:pt x="39" y="52"/>
                          <a:pt x="19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70" name="Freeform 38">
                    <a:extLst>
                      <a:ext uri="{FF2B5EF4-FFF2-40B4-BE49-F238E27FC236}">
                        <a16:creationId xmlns:a16="http://schemas.microsoft.com/office/drawing/2014/main" id="{E9EF0A37-1C12-4FA2-2ACA-5B4840D75D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035" y="452"/>
                    <a:ext cx="19" cy="27"/>
                  </a:xfrm>
                  <a:custGeom>
                    <a:avLst/>
                    <a:gdLst>
                      <a:gd name="T0" fmla="*/ 0 w 44"/>
                      <a:gd name="T1" fmla="*/ 0 h 80"/>
                      <a:gd name="T2" fmla="*/ 0 w 44"/>
                      <a:gd name="T3" fmla="*/ 0 h 80"/>
                      <a:gd name="T4" fmla="*/ 0 w 44"/>
                      <a:gd name="T5" fmla="*/ 0 h 80"/>
                      <a:gd name="T6" fmla="*/ 0 w 44"/>
                      <a:gd name="T7" fmla="*/ 0 h 80"/>
                      <a:gd name="T8" fmla="*/ 0 w 44"/>
                      <a:gd name="T9" fmla="*/ 0 h 80"/>
                      <a:gd name="T10" fmla="*/ 0 w 44"/>
                      <a:gd name="T11" fmla="*/ 0 h 80"/>
                      <a:gd name="T12" fmla="*/ 0 w 44"/>
                      <a:gd name="T13" fmla="*/ 0 h 8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44" h="80">
                        <a:moveTo>
                          <a:pt x="4" y="9"/>
                        </a:moveTo>
                        <a:cubicBezTo>
                          <a:pt x="9" y="17"/>
                          <a:pt x="18" y="24"/>
                          <a:pt x="20" y="33"/>
                        </a:cubicBezTo>
                        <a:cubicBezTo>
                          <a:pt x="21" y="38"/>
                          <a:pt x="21" y="45"/>
                          <a:pt x="24" y="49"/>
                        </a:cubicBezTo>
                        <a:cubicBezTo>
                          <a:pt x="27" y="52"/>
                          <a:pt x="32" y="52"/>
                          <a:pt x="36" y="53"/>
                        </a:cubicBezTo>
                        <a:cubicBezTo>
                          <a:pt x="41" y="68"/>
                          <a:pt x="44" y="80"/>
                          <a:pt x="24" y="73"/>
                        </a:cubicBezTo>
                        <a:cubicBezTo>
                          <a:pt x="19" y="55"/>
                          <a:pt x="11" y="37"/>
                          <a:pt x="0" y="21"/>
                        </a:cubicBezTo>
                        <a:cubicBezTo>
                          <a:pt x="4" y="4"/>
                          <a:pt x="4" y="0"/>
                          <a:pt x="4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71" name="Freeform 39">
                    <a:extLst>
                      <a:ext uri="{FF2B5EF4-FFF2-40B4-BE49-F238E27FC236}">
                        <a16:creationId xmlns:a16="http://schemas.microsoft.com/office/drawing/2014/main" id="{8F52781A-6EB0-AE2A-717D-16E6E993E4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696" y="247"/>
                    <a:ext cx="205" cy="41"/>
                  </a:xfrm>
                  <a:custGeom>
                    <a:avLst/>
                    <a:gdLst>
                      <a:gd name="T0" fmla="*/ 1 w 323"/>
                      <a:gd name="T1" fmla="*/ 1 h 64"/>
                      <a:gd name="T2" fmla="*/ 1 w 323"/>
                      <a:gd name="T3" fmla="*/ 1 h 64"/>
                      <a:gd name="T4" fmla="*/ 1 w 323"/>
                      <a:gd name="T5" fmla="*/ 0 h 64"/>
                      <a:gd name="T6" fmla="*/ 1 w 323"/>
                      <a:gd name="T7" fmla="*/ 0 h 64"/>
                      <a:gd name="T8" fmla="*/ 1 w 323"/>
                      <a:gd name="T9" fmla="*/ 1 h 64"/>
                      <a:gd name="T10" fmla="*/ 1 w 323"/>
                      <a:gd name="T11" fmla="*/ 1 h 64"/>
                      <a:gd name="T12" fmla="*/ 1 w 323"/>
                      <a:gd name="T13" fmla="*/ 1 h 64"/>
                      <a:gd name="T14" fmla="*/ 1 w 323"/>
                      <a:gd name="T15" fmla="*/ 1 h 64"/>
                      <a:gd name="T16" fmla="*/ 1 w 323"/>
                      <a:gd name="T17" fmla="*/ 1 h 64"/>
                      <a:gd name="T18" fmla="*/ 1 w 323"/>
                      <a:gd name="T19" fmla="*/ 1 h 64"/>
                      <a:gd name="T20" fmla="*/ 1 w 323"/>
                      <a:gd name="T21" fmla="*/ 1 h 64"/>
                      <a:gd name="T22" fmla="*/ 1 w 323"/>
                      <a:gd name="T23" fmla="*/ 1 h 64"/>
                      <a:gd name="T24" fmla="*/ 1 w 323"/>
                      <a:gd name="T25" fmla="*/ 1 h 64"/>
                      <a:gd name="T26" fmla="*/ 1 w 323"/>
                      <a:gd name="T27" fmla="*/ 1 h 64"/>
                      <a:gd name="T28" fmla="*/ 1 w 323"/>
                      <a:gd name="T29" fmla="*/ 1 h 64"/>
                      <a:gd name="T30" fmla="*/ 1 w 323"/>
                      <a:gd name="T31" fmla="*/ 1 h 64"/>
                      <a:gd name="T32" fmla="*/ 1 w 323"/>
                      <a:gd name="T33" fmla="*/ 1 h 64"/>
                      <a:gd name="T34" fmla="*/ 1 w 323"/>
                      <a:gd name="T35" fmla="*/ 1 h 64"/>
                      <a:gd name="T36" fmla="*/ 1 w 323"/>
                      <a:gd name="T37" fmla="*/ 1 h 64"/>
                      <a:gd name="T38" fmla="*/ 1 w 323"/>
                      <a:gd name="T39" fmla="*/ 1 h 64"/>
                      <a:gd name="T40" fmla="*/ 1 w 323"/>
                      <a:gd name="T41" fmla="*/ 1 h 64"/>
                      <a:gd name="T42" fmla="*/ 1 w 323"/>
                      <a:gd name="T43" fmla="*/ 1 h 64"/>
                      <a:gd name="T44" fmla="*/ 1 w 323"/>
                      <a:gd name="T45" fmla="*/ 1 h 64"/>
                      <a:gd name="T46" fmla="*/ 1 w 323"/>
                      <a:gd name="T47" fmla="*/ 1 h 64"/>
                      <a:gd name="T48" fmla="*/ 1 w 323"/>
                      <a:gd name="T49" fmla="*/ 1 h 64"/>
                      <a:gd name="T50" fmla="*/ 1 w 323"/>
                      <a:gd name="T51" fmla="*/ 1 h 64"/>
                      <a:gd name="T52" fmla="*/ 1 w 323"/>
                      <a:gd name="T53" fmla="*/ 0 h 64"/>
                      <a:gd name="T54" fmla="*/ 1 w 323"/>
                      <a:gd name="T55" fmla="*/ 1 h 64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23" h="64">
                        <a:moveTo>
                          <a:pt x="220" y="1"/>
                        </a:moveTo>
                        <a:cubicBezTo>
                          <a:pt x="215" y="12"/>
                          <a:pt x="225" y="17"/>
                          <a:pt x="231" y="8"/>
                        </a:cubicBezTo>
                        <a:cubicBezTo>
                          <a:pt x="235" y="0"/>
                          <a:pt x="229" y="7"/>
                          <a:pt x="235" y="0"/>
                        </a:cubicBezTo>
                        <a:lnTo>
                          <a:pt x="265" y="0"/>
                        </a:lnTo>
                        <a:cubicBezTo>
                          <a:pt x="277" y="6"/>
                          <a:pt x="276" y="11"/>
                          <a:pt x="287" y="17"/>
                        </a:cubicBezTo>
                        <a:cubicBezTo>
                          <a:pt x="308" y="11"/>
                          <a:pt x="293" y="7"/>
                          <a:pt x="319" y="10"/>
                        </a:cubicBezTo>
                        <a:cubicBezTo>
                          <a:pt x="323" y="19"/>
                          <a:pt x="321" y="22"/>
                          <a:pt x="314" y="29"/>
                        </a:cubicBezTo>
                        <a:cubicBezTo>
                          <a:pt x="312" y="39"/>
                          <a:pt x="313" y="50"/>
                          <a:pt x="298" y="46"/>
                        </a:cubicBezTo>
                        <a:cubicBezTo>
                          <a:pt x="297" y="40"/>
                          <a:pt x="298" y="34"/>
                          <a:pt x="295" y="29"/>
                        </a:cubicBezTo>
                        <a:cubicBezTo>
                          <a:pt x="294" y="27"/>
                          <a:pt x="290" y="31"/>
                          <a:pt x="287" y="31"/>
                        </a:cubicBezTo>
                        <a:cubicBezTo>
                          <a:pt x="284" y="31"/>
                          <a:pt x="282" y="30"/>
                          <a:pt x="279" y="29"/>
                        </a:cubicBezTo>
                        <a:cubicBezTo>
                          <a:pt x="274" y="27"/>
                          <a:pt x="263" y="21"/>
                          <a:pt x="263" y="21"/>
                        </a:cubicBezTo>
                        <a:cubicBezTo>
                          <a:pt x="249" y="23"/>
                          <a:pt x="241" y="31"/>
                          <a:pt x="228" y="38"/>
                        </a:cubicBezTo>
                        <a:cubicBezTo>
                          <a:pt x="220" y="41"/>
                          <a:pt x="209" y="42"/>
                          <a:pt x="201" y="44"/>
                        </a:cubicBezTo>
                        <a:cubicBezTo>
                          <a:pt x="193" y="54"/>
                          <a:pt x="200" y="53"/>
                          <a:pt x="212" y="57"/>
                        </a:cubicBezTo>
                        <a:cubicBezTo>
                          <a:pt x="200" y="62"/>
                          <a:pt x="199" y="57"/>
                          <a:pt x="188" y="63"/>
                        </a:cubicBezTo>
                        <a:cubicBezTo>
                          <a:pt x="181" y="62"/>
                          <a:pt x="174" y="64"/>
                          <a:pt x="169" y="61"/>
                        </a:cubicBezTo>
                        <a:cubicBezTo>
                          <a:pt x="166" y="59"/>
                          <a:pt x="175" y="59"/>
                          <a:pt x="177" y="57"/>
                        </a:cubicBezTo>
                        <a:cubicBezTo>
                          <a:pt x="181" y="48"/>
                          <a:pt x="149" y="28"/>
                          <a:pt x="171" y="40"/>
                        </a:cubicBezTo>
                        <a:cubicBezTo>
                          <a:pt x="184" y="55"/>
                          <a:pt x="184" y="36"/>
                          <a:pt x="169" y="31"/>
                        </a:cubicBezTo>
                        <a:cubicBezTo>
                          <a:pt x="167" y="27"/>
                          <a:pt x="167" y="22"/>
                          <a:pt x="158" y="23"/>
                        </a:cubicBezTo>
                        <a:cubicBezTo>
                          <a:pt x="153" y="23"/>
                          <a:pt x="142" y="27"/>
                          <a:pt x="142" y="27"/>
                        </a:cubicBezTo>
                        <a:cubicBezTo>
                          <a:pt x="136" y="39"/>
                          <a:pt x="143" y="31"/>
                          <a:pt x="134" y="27"/>
                        </a:cubicBezTo>
                        <a:cubicBezTo>
                          <a:pt x="130" y="25"/>
                          <a:pt x="126" y="25"/>
                          <a:pt x="123" y="25"/>
                        </a:cubicBezTo>
                        <a:cubicBezTo>
                          <a:pt x="117" y="11"/>
                          <a:pt x="100" y="6"/>
                          <a:pt x="83" y="2"/>
                        </a:cubicBezTo>
                        <a:cubicBezTo>
                          <a:pt x="70" y="4"/>
                          <a:pt x="69" y="9"/>
                          <a:pt x="59" y="14"/>
                        </a:cubicBezTo>
                        <a:cubicBezTo>
                          <a:pt x="45" y="14"/>
                          <a:pt x="0" y="12"/>
                          <a:pt x="1" y="0"/>
                        </a:cubicBezTo>
                        <a:lnTo>
                          <a:pt x="220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72" name="Freeform 40">
                    <a:extLst>
                      <a:ext uri="{FF2B5EF4-FFF2-40B4-BE49-F238E27FC236}">
                        <a16:creationId xmlns:a16="http://schemas.microsoft.com/office/drawing/2014/main" id="{17422FC5-E19A-AA61-E9FE-F2F2885DB7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15" y="246"/>
                    <a:ext cx="190" cy="20"/>
                  </a:xfrm>
                  <a:custGeom>
                    <a:avLst/>
                    <a:gdLst>
                      <a:gd name="T0" fmla="*/ 1 w 300"/>
                      <a:gd name="T1" fmla="*/ 1 h 31"/>
                      <a:gd name="T2" fmla="*/ 1 w 300"/>
                      <a:gd name="T3" fmla="*/ 1 h 31"/>
                      <a:gd name="T4" fmla="*/ 1 w 300"/>
                      <a:gd name="T5" fmla="*/ 0 h 31"/>
                      <a:gd name="T6" fmla="*/ 1 w 300"/>
                      <a:gd name="T7" fmla="*/ 1 h 31"/>
                      <a:gd name="T8" fmla="*/ 1 w 300"/>
                      <a:gd name="T9" fmla="*/ 1 h 31"/>
                      <a:gd name="T10" fmla="*/ 1 w 300"/>
                      <a:gd name="T11" fmla="*/ 1 h 3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300" h="31">
                        <a:moveTo>
                          <a:pt x="105" y="31"/>
                        </a:moveTo>
                        <a:cubicBezTo>
                          <a:pt x="83" y="19"/>
                          <a:pt x="0" y="6"/>
                          <a:pt x="30" y="1"/>
                        </a:cubicBezTo>
                        <a:lnTo>
                          <a:pt x="285" y="0"/>
                        </a:lnTo>
                        <a:cubicBezTo>
                          <a:pt x="296" y="4"/>
                          <a:pt x="300" y="5"/>
                          <a:pt x="296" y="14"/>
                        </a:cubicBezTo>
                        <a:cubicBezTo>
                          <a:pt x="285" y="11"/>
                          <a:pt x="276" y="16"/>
                          <a:pt x="264" y="16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73" name="Freeform 41">
                    <a:extLst>
                      <a:ext uri="{FF2B5EF4-FFF2-40B4-BE49-F238E27FC236}">
                        <a16:creationId xmlns:a16="http://schemas.microsoft.com/office/drawing/2014/main" id="{167C2D79-3373-AC03-1471-C9B0CFEFBE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96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74" name="Freeform 42">
                    <a:extLst>
                      <a:ext uri="{FF2B5EF4-FFF2-40B4-BE49-F238E27FC236}">
                        <a16:creationId xmlns:a16="http://schemas.microsoft.com/office/drawing/2014/main" id="{6AA3570F-2689-A4A8-3296-A15C4D5411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06" y="246"/>
                    <a:ext cx="436" cy="152"/>
                  </a:xfrm>
                  <a:custGeom>
                    <a:avLst/>
                    <a:gdLst>
                      <a:gd name="T0" fmla="*/ 73 w 436"/>
                      <a:gd name="T1" fmla="*/ 1 h 152"/>
                      <a:gd name="T2" fmla="*/ 436 w 436"/>
                      <a:gd name="T3" fmla="*/ 0 h 152"/>
                      <a:gd name="T4" fmla="*/ 416 w 436"/>
                      <a:gd name="T5" fmla="*/ 54 h 152"/>
                      <a:gd name="T6" fmla="*/ 397 w 436"/>
                      <a:gd name="T7" fmla="*/ 68 h 152"/>
                      <a:gd name="T8" fmla="*/ 392 w 436"/>
                      <a:gd name="T9" fmla="*/ 70 h 152"/>
                      <a:gd name="T10" fmla="*/ 375 w 436"/>
                      <a:gd name="T11" fmla="*/ 73 h 152"/>
                      <a:gd name="T12" fmla="*/ 361 w 436"/>
                      <a:gd name="T13" fmla="*/ 88 h 152"/>
                      <a:gd name="T14" fmla="*/ 362 w 436"/>
                      <a:gd name="T15" fmla="*/ 99 h 152"/>
                      <a:gd name="T16" fmla="*/ 364 w 436"/>
                      <a:gd name="T17" fmla="*/ 107 h 152"/>
                      <a:gd name="T18" fmla="*/ 366 w 436"/>
                      <a:gd name="T19" fmla="*/ 113 h 152"/>
                      <a:gd name="T20" fmla="*/ 362 w 436"/>
                      <a:gd name="T21" fmla="*/ 122 h 152"/>
                      <a:gd name="T22" fmla="*/ 351 w 436"/>
                      <a:gd name="T23" fmla="*/ 120 h 152"/>
                      <a:gd name="T24" fmla="*/ 342 w 436"/>
                      <a:gd name="T25" fmla="*/ 129 h 152"/>
                      <a:gd name="T26" fmla="*/ 347 w 436"/>
                      <a:gd name="T27" fmla="*/ 105 h 152"/>
                      <a:gd name="T28" fmla="*/ 338 w 436"/>
                      <a:gd name="T29" fmla="*/ 100 h 152"/>
                      <a:gd name="T30" fmla="*/ 344 w 436"/>
                      <a:gd name="T31" fmla="*/ 93 h 152"/>
                      <a:gd name="T32" fmla="*/ 342 w 436"/>
                      <a:gd name="T33" fmla="*/ 89 h 152"/>
                      <a:gd name="T34" fmla="*/ 320 w 436"/>
                      <a:gd name="T35" fmla="*/ 94 h 152"/>
                      <a:gd name="T36" fmla="*/ 317 w 436"/>
                      <a:gd name="T37" fmla="*/ 85 h 152"/>
                      <a:gd name="T38" fmla="*/ 297 w 436"/>
                      <a:gd name="T39" fmla="*/ 94 h 152"/>
                      <a:gd name="T40" fmla="*/ 320 w 436"/>
                      <a:gd name="T41" fmla="*/ 103 h 152"/>
                      <a:gd name="T42" fmla="*/ 305 w 436"/>
                      <a:gd name="T43" fmla="*/ 117 h 152"/>
                      <a:gd name="T44" fmla="*/ 311 w 436"/>
                      <a:gd name="T45" fmla="*/ 126 h 152"/>
                      <a:gd name="T46" fmla="*/ 315 w 436"/>
                      <a:gd name="T47" fmla="*/ 138 h 152"/>
                      <a:gd name="T48" fmla="*/ 309 w 436"/>
                      <a:gd name="T49" fmla="*/ 139 h 152"/>
                      <a:gd name="T50" fmla="*/ 314 w 436"/>
                      <a:gd name="T51" fmla="*/ 144 h 152"/>
                      <a:gd name="T52" fmla="*/ 307 w 436"/>
                      <a:gd name="T53" fmla="*/ 152 h 152"/>
                      <a:gd name="T54" fmla="*/ 0 w 436"/>
                      <a:gd name="T55" fmla="*/ 149 h 152"/>
                      <a:gd name="T56" fmla="*/ 73 w 436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6" h="152">
                        <a:moveTo>
                          <a:pt x="73" y="1"/>
                        </a:moveTo>
                        <a:lnTo>
                          <a:pt x="436" y="0"/>
                        </a:lnTo>
                        <a:cubicBezTo>
                          <a:pt x="430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75" name="Freeform 43">
                    <a:extLst>
                      <a:ext uri="{FF2B5EF4-FFF2-40B4-BE49-F238E27FC236}">
                        <a16:creationId xmlns:a16="http://schemas.microsoft.com/office/drawing/2014/main" id="{F2EBB5A0-31E6-D6A1-3176-656B30CE29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43" y="241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76" name="Freeform 44">
                    <a:extLst>
                      <a:ext uri="{FF2B5EF4-FFF2-40B4-BE49-F238E27FC236}">
                        <a16:creationId xmlns:a16="http://schemas.microsoft.com/office/drawing/2014/main" id="{1EDCB983-8949-BC1A-0B28-2402BD59A4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31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77" name="Freeform 45">
                    <a:extLst>
                      <a:ext uri="{FF2B5EF4-FFF2-40B4-BE49-F238E27FC236}">
                        <a16:creationId xmlns:a16="http://schemas.microsoft.com/office/drawing/2014/main" id="{498D79C4-6E9C-ECB7-D1C7-1D9D2E8887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8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78" name="Freeform 46">
                    <a:extLst>
                      <a:ext uri="{FF2B5EF4-FFF2-40B4-BE49-F238E27FC236}">
                        <a16:creationId xmlns:a16="http://schemas.microsoft.com/office/drawing/2014/main" id="{CA255DF5-6C7D-F5E5-1DBF-0971BC37F9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21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79" name="Freeform 47">
                    <a:extLst>
                      <a:ext uri="{FF2B5EF4-FFF2-40B4-BE49-F238E27FC236}">
                        <a16:creationId xmlns:a16="http://schemas.microsoft.com/office/drawing/2014/main" id="{FE00719B-64B7-CBA7-044C-8C66C2353B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573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80" name="Freeform 48">
                    <a:extLst>
                      <a:ext uri="{FF2B5EF4-FFF2-40B4-BE49-F238E27FC236}">
                        <a16:creationId xmlns:a16="http://schemas.microsoft.com/office/drawing/2014/main" id="{57B5759C-598F-C4A1-5BE2-E7D876AC5A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34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81" name="Freeform 49">
                    <a:extLst>
                      <a:ext uri="{FF2B5EF4-FFF2-40B4-BE49-F238E27FC236}">
                        <a16:creationId xmlns:a16="http://schemas.microsoft.com/office/drawing/2014/main" id="{9822791A-F1D8-E829-BCEA-7FFAF7229E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0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82" name="Freeform 50">
                    <a:extLst>
                      <a:ext uri="{FF2B5EF4-FFF2-40B4-BE49-F238E27FC236}">
                        <a16:creationId xmlns:a16="http://schemas.microsoft.com/office/drawing/2014/main" id="{9FCE07C6-06BE-EB34-CB05-B99A150473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51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83" name="Freeform 51">
                    <a:extLst>
                      <a:ext uri="{FF2B5EF4-FFF2-40B4-BE49-F238E27FC236}">
                        <a16:creationId xmlns:a16="http://schemas.microsoft.com/office/drawing/2014/main" id="{805C5DFB-F594-5290-8863-E7410545F6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21" y="314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84" name="Freeform 52">
                    <a:extLst>
                      <a:ext uri="{FF2B5EF4-FFF2-40B4-BE49-F238E27FC236}">
                        <a16:creationId xmlns:a16="http://schemas.microsoft.com/office/drawing/2014/main" id="{EEA801FA-F392-B7C9-10F2-B94BBBD5DC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89" y="447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85" name="Freeform 53">
                    <a:extLst>
                      <a:ext uri="{FF2B5EF4-FFF2-40B4-BE49-F238E27FC236}">
                        <a16:creationId xmlns:a16="http://schemas.microsoft.com/office/drawing/2014/main" id="{CDD908D2-A8D2-9266-62C5-E8654B4736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76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86" name="Freeform 54">
                    <a:extLst>
                      <a:ext uri="{FF2B5EF4-FFF2-40B4-BE49-F238E27FC236}">
                        <a16:creationId xmlns:a16="http://schemas.microsoft.com/office/drawing/2014/main" id="{CA4CAEF0-6669-716A-AD77-1F209DC9D1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67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87" name="Freeform 55">
                    <a:extLst>
                      <a:ext uri="{FF2B5EF4-FFF2-40B4-BE49-F238E27FC236}">
                        <a16:creationId xmlns:a16="http://schemas.microsoft.com/office/drawing/2014/main" id="{C80FC460-65E5-C016-87C1-95EE085EC7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72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88" name="Freeform 56">
                    <a:extLst>
                      <a:ext uri="{FF2B5EF4-FFF2-40B4-BE49-F238E27FC236}">
                        <a16:creationId xmlns:a16="http://schemas.microsoft.com/office/drawing/2014/main" id="{1CD8A7E6-F47A-3234-71EC-AA659ED563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74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89" name="Freeform 57">
                    <a:extLst>
                      <a:ext uri="{FF2B5EF4-FFF2-40B4-BE49-F238E27FC236}">
                        <a16:creationId xmlns:a16="http://schemas.microsoft.com/office/drawing/2014/main" id="{D0C3CF43-98FD-DF30-C804-4539C31145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73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90" name="Freeform 58">
                    <a:extLst>
                      <a:ext uri="{FF2B5EF4-FFF2-40B4-BE49-F238E27FC236}">
                        <a16:creationId xmlns:a16="http://schemas.microsoft.com/office/drawing/2014/main" id="{0B96693A-6786-7EC5-706A-CD4844233E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93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91" name="Freeform 59">
                    <a:extLst>
                      <a:ext uri="{FF2B5EF4-FFF2-40B4-BE49-F238E27FC236}">
                        <a16:creationId xmlns:a16="http://schemas.microsoft.com/office/drawing/2014/main" id="{0A88474D-C84A-D027-C747-4604D53EB6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78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92" name="Freeform 60">
                    <a:extLst>
                      <a:ext uri="{FF2B5EF4-FFF2-40B4-BE49-F238E27FC236}">
                        <a16:creationId xmlns:a16="http://schemas.microsoft.com/office/drawing/2014/main" id="{7ABCF2A0-1B0C-4AE9-1C7C-706D98B00D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40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93" name="Freeform 61">
                    <a:extLst>
                      <a:ext uri="{FF2B5EF4-FFF2-40B4-BE49-F238E27FC236}">
                        <a16:creationId xmlns:a16="http://schemas.microsoft.com/office/drawing/2014/main" id="{D23334EC-2E34-2D3D-C174-C8FF031679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95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94" name="Freeform 62">
                    <a:extLst>
                      <a:ext uri="{FF2B5EF4-FFF2-40B4-BE49-F238E27FC236}">
                        <a16:creationId xmlns:a16="http://schemas.microsoft.com/office/drawing/2014/main" id="{3483050B-4471-7EEF-9F0E-203BA8A087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48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8496" name="Group 63">
                  <a:extLst>
                    <a:ext uri="{FF2B5EF4-FFF2-40B4-BE49-F238E27FC236}">
                      <a16:creationId xmlns:a16="http://schemas.microsoft.com/office/drawing/2014/main" id="{D3F8D007-61E2-F5A0-0548-FFED0B0AC09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709" y="240"/>
                  <a:ext cx="1139" cy="429"/>
                  <a:chOff x="3709" y="240"/>
                  <a:chExt cx="1139" cy="429"/>
                </a:xfrm>
              </p:grpSpPr>
              <p:sp>
                <p:nvSpPr>
                  <p:cNvPr id="18497" name="Freeform 64">
                    <a:extLst>
                      <a:ext uri="{FF2B5EF4-FFF2-40B4-BE49-F238E27FC236}">
                        <a16:creationId xmlns:a16="http://schemas.microsoft.com/office/drawing/2014/main" id="{C392FC56-9C00-269C-B0B6-B89FD9E1D7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08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498" name="Freeform 65">
                    <a:extLst>
                      <a:ext uri="{FF2B5EF4-FFF2-40B4-BE49-F238E27FC236}">
                        <a16:creationId xmlns:a16="http://schemas.microsoft.com/office/drawing/2014/main" id="{5D0437FA-1D5B-8466-F6B8-ADD0371323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5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499" name="Freeform 66">
                    <a:extLst>
                      <a:ext uri="{FF2B5EF4-FFF2-40B4-BE49-F238E27FC236}">
                        <a16:creationId xmlns:a16="http://schemas.microsoft.com/office/drawing/2014/main" id="{9F159551-0CE6-567D-56AB-2D92664A8F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09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00" name="Freeform 67">
                    <a:extLst>
                      <a:ext uri="{FF2B5EF4-FFF2-40B4-BE49-F238E27FC236}">
                        <a16:creationId xmlns:a16="http://schemas.microsoft.com/office/drawing/2014/main" id="{46FA5ED8-D6CC-6C53-2E9C-8F4981BED0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01" name="Freeform 68">
                    <a:extLst>
                      <a:ext uri="{FF2B5EF4-FFF2-40B4-BE49-F238E27FC236}">
                        <a16:creationId xmlns:a16="http://schemas.microsoft.com/office/drawing/2014/main" id="{2DCD13F7-72A9-0E7A-BA3B-74D6AEA508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423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02" name="Freeform 69">
                    <a:extLst>
                      <a:ext uri="{FF2B5EF4-FFF2-40B4-BE49-F238E27FC236}">
                        <a16:creationId xmlns:a16="http://schemas.microsoft.com/office/drawing/2014/main" id="{00371AE1-6D9D-B440-BE26-7F7A2E39FB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15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03" name="Freeform 70">
                    <a:extLst>
                      <a:ext uri="{FF2B5EF4-FFF2-40B4-BE49-F238E27FC236}">
                        <a16:creationId xmlns:a16="http://schemas.microsoft.com/office/drawing/2014/main" id="{595353F8-E139-A77A-8403-A82BBE4498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04" name="Freeform 71">
                    <a:extLst>
                      <a:ext uri="{FF2B5EF4-FFF2-40B4-BE49-F238E27FC236}">
                        <a16:creationId xmlns:a16="http://schemas.microsoft.com/office/drawing/2014/main" id="{3235608F-9C83-6C5D-6162-561F360C48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78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05" name="Freeform 72">
                    <a:extLst>
                      <a:ext uri="{FF2B5EF4-FFF2-40B4-BE49-F238E27FC236}">
                        <a16:creationId xmlns:a16="http://schemas.microsoft.com/office/drawing/2014/main" id="{E8593040-F1F3-964E-0D55-E3F308118E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2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06" name="Freeform 73">
                    <a:extLst>
                      <a:ext uri="{FF2B5EF4-FFF2-40B4-BE49-F238E27FC236}">
                        <a16:creationId xmlns:a16="http://schemas.microsoft.com/office/drawing/2014/main" id="{4FC2876F-6658-4876-00E8-58029FB8B0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6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07" name="Freeform 74">
                    <a:extLst>
                      <a:ext uri="{FF2B5EF4-FFF2-40B4-BE49-F238E27FC236}">
                        <a16:creationId xmlns:a16="http://schemas.microsoft.com/office/drawing/2014/main" id="{11E866C0-A0DB-D833-73CD-F20FFEEC44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7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08" name="Freeform 75">
                    <a:extLst>
                      <a:ext uri="{FF2B5EF4-FFF2-40B4-BE49-F238E27FC236}">
                        <a16:creationId xmlns:a16="http://schemas.microsoft.com/office/drawing/2014/main" id="{07DCE4F2-B1F4-90D4-B97B-5F8A523A72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64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09" name="Freeform 76">
                    <a:extLst>
                      <a:ext uri="{FF2B5EF4-FFF2-40B4-BE49-F238E27FC236}">
                        <a16:creationId xmlns:a16="http://schemas.microsoft.com/office/drawing/2014/main" id="{638A94F5-5191-FF54-5B2B-77169744AB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70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10" name="Freeform 77">
                    <a:extLst>
                      <a:ext uri="{FF2B5EF4-FFF2-40B4-BE49-F238E27FC236}">
                        <a16:creationId xmlns:a16="http://schemas.microsoft.com/office/drawing/2014/main" id="{CBF4CEFB-5545-ADC7-617B-2EE75A6347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40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11" name="Freeform 78">
                    <a:extLst>
                      <a:ext uri="{FF2B5EF4-FFF2-40B4-BE49-F238E27FC236}">
                        <a16:creationId xmlns:a16="http://schemas.microsoft.com/office/drawing/2014/main" id="{AD4275DA-7ABB-1E7F-BAD6-C257DFC4DE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47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12" name="Freeform 79">
                    <a:extLst>
                      <a:ext uri="{FF2B5EF4-FFF2-40B4-BE49-F238E27FC236}">
                        <a16:creationId xmlns:a16="http://schemas.microsoft.com/office/drawing/2014/main" id="{B1306945-68D9-4364-F796-DA54284BA2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76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13" name="Freeform 80">
                    <a:extLst>
                      <a:ext uri="{FF2B5EF4-FFF2-40B4-BE49-F238E27FC236}">
                        <a16:creationId xmlns:a16="http://schemas.microsoft.com/office/drawing/2014/main" id="{70324F8E-EE30-063E-4C9A-C715D7BB29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8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14" name="Freeform 81">
                    <a:extLst>
                      <a:ext uri="{FF2B5EF4-FFF2-40B4-BE49-F238E27FC236}">
                        <a16:creationId xmlns:a16="http://schemas.microsoft.com/office/drawing/2014/main" id="{47E9A4AF-DA3D-811A-406B-40243A60E1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7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15" name="Freeform 82">
                    <a:extLst>
                      <a:ext uri="{FF2B5EF4-FFF2-40B4-BE49-F238E27FC236}">
                        <a16:creationId xmlns:a16="http://schemas.microsoft.com/office/drawing/2014/main" id="{615BCE86-9ED4-820A-12DB-E406CBE76F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7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16" name="Freeform 83">
                    <a:extLst>
                      <a:ext uri="{FF2B5EF4-FFF2-40B4-BE49-F238E27FC236}">
                        <a16:creationId xmlns:a16="http://schemas.microsoft.com/office/drawing/2014/main" id="{AB5C27DB-BFC0-54BC-C64C-E7C3328336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69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17" name="Freeform 84">
                    <a:extLst>
                      <a:ext uri="{FF2B5EF4-FFF2-40B4-BE49-F238E27FC236}">
                        <a16:creationId xmlns:a16="http://schemas.microsoft.com/office/drawing/2014/main" id="{10D98173-5955-0C8A-3D0A-FB0EE72C4F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84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18" name="Freeform 85">
                    <a:extLst>
                      <a:ext uri="{FF2B5EF4-FFF2-40B4-BE49-F238E27FC236}">
                        <a16:creationId xmlns:a16="http://schemas.microsoft.com/office/drawing/2014/main" id="{ADB2BB6C-584E-C8A1-EC05-09777E280F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93" y="246"/>
                    <a:ext cx="438" cy="152"/>
                  </a:xfrm>
                  <a:custGeom>
                    <a:avLst/>
                    <a:gdLst>
                      <a:gd name="T0" fmla="*/ 73 w 438"/>
                      <a:gd name="T1" fmla="*/ 1 h 152"/>
                      <a:gd name="T2" fmla="*/ 438 w 438"/>
                      <a:gd name="T3" fmla="*/ 0 h 152"/>
                      <a:gd name="T4" fmla="*/ 416 w 438"/>
                      <a:gd name="T5" fmla="*/ 54 h 152"/>
                      <a:gd name="T6" fmla="*/ 397 w 438"/>
                      <a:gd name="T7" fmla="*/ 68 h 152"/>
                      <a:gd name="T8" fmla="*/ 392 w 438"/>
                      <a:gd name="T9" fmla="*/ 70 h 152"/>
                      <a:gd name="T10" fmla="*/ 375 w 438"/>
                      <a:gd name="T11" fmla="*/ 73 h 152"/>
                      <a:gd name="T12" fmla="*/ 361 w 438"/>
                      <a:gd name="T13" fmla="*/ 88 h 152"/>
                      <a:gd name="T14" fmla="*/ 362 w 438"/>
                      <a:gd name="T15" fmla="*/ 99 h 152"/>
                      <a:gd name="T16" fmla="*/ 364 w 438"/>
                      <a:gd name="T17" fmla="*/ 107 h 152"/>
                      <a:gd name="T18" fmla="*/ 366 w 438"/>
                      <a:gd name="T19" fmla="*/ 113 h 152"/>
                      <a:gd name="T20" fmla="*/ 362 w 438"/>
                      <a:gd name="T21" fmla="*/ 122 h 152"/>
                      <a:gd name="T22" fmla="*/ 351 w 438"/>
                      <a:gd name="T23" fmla="*/ 120 h 152"/>
                      <a:gd name="T24" fmla="*/ 342 w 438"/>
                      <a:gd name="T25" fmla="*/ 129 h 152"/>
                      <a:gd name="T26" fmla="*/ 347 w 438"/>
                      <a:gd name="T27" fmla="*/ 105 h 152"/>
                      <a:gd name="T28" fmla="*/ 338 w 438"/>
                      <a:gd name="T29" fmla="*/ 100 h 152"/>
                      <a:gd name="T30" fmla="*/ 344 w 438"/>
                      <a:gd name="T31" fmla="*/ 93 h 152"/>
                      <a:gd name="T32" fmla="*/ 342 w 438"/>
                      <a:gd name="T33" fmla="*/ 89 h 152"/>
                      <a:gd name="T34" fmla="*/ 320 w 438"/>
                      <a:gd name="T35" fmla="*/ 94 h 152"/>
                      <a:gd name="T36" fmla="*/ 317 w 438"/>
                      <a:gd name="T37" fmla="*/ 85 h 152"/>
                      <a:gd name="T38" fmla="*/ 297 w 438"/>
                      <a:gd name="T39" fmla="*/ 94 h 152"/>
                      <a:gd name="T40" fmla="*/ 320 w 438"/>
                      <a:gd name="T41" fmla="*/ 103 h 152"/>
                      <a:gd name="T42" fmla="*/ 305 w 438"/>
                      <a:gd name="T43" fmla="*/ 117 h 152"/>
                      <a:gd name="T44" fmla="*/ 311 w 438"/>
                      <a:gd name="T45" fmla="*/ 126 h 152"/>
                      <a:gd name="T46" fmla="*/ 315 w 438"/>
                      <a:gd name="T47" fmla="*/ 138 h 152"/>
                      <a:gd name="T48" fmla="*/ 309 w 438"/>
                      <a:gd name="T49" fmla="*/ 139 h 152"/>
                      <a:gd name="T50" fmla="*/ 314 w 438"/>
                      <a:gd name="T51" fmla="*/ 144 h 152"/>
                      <a:gd name="T52" fmla="*/ 307 w 438"/>
                      <a:gd name="T53" fmla="*/ 152 h 152"/>
                      <a:gd name="T54" fmla="*/ 0 w 438"/>
                      <a:gd name="T55" fmla="*/ 149 h 152"/>
                      <a:gd name="T56" fmla="*/ 73 w 438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8" h="152">
                        <a:moveTo>
                          <a:pt x="73" y="1"/>
                        </a:moveTo>
                        <a:lnTo>
                          <a:pt x="438" y="0"/>
                        </a:lnTo>
                        <a:cubicBezTo>
                          <a:pt x="432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19" name="Freeform 86">
                    <a:extLst>
                      <a:ext uri="{FF2B5EF4-FFF2-40B4-BE49-F238E27FC236}">
                        <a16:creationId xmlns:a16="http://schemas.microsoft.com/office/drawing/2014/main" id="{45C54F43-D6ED-5AD9-A0F9-FB6541EAEB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31" y="240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20" name="Freeform 87">
                    <a:extLst>
                      <a:ext uri="{FF2B5EF4-FFF2-40B4-BE49-F238E27FC236}">
                        <a16:creationId xmlns:a16="http://schemas.microsoft.com/office/drawing/2014/main" id="{12484150-E519-26EF-1242-B831FB37C2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19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21" name="Freeform 88">
                    <a:extLst>
                      <a:ext uri="{FF2B5EF4-FFF2-40B4-BE49-F238E27FC236}">
                        <a16:creationId xmlns:a16="http://schemas.microsoft.com/office/drawing/2014/main" id="{97C23B71-99A0-6E4D-15CB-27B9EC193F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6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22" name="Freeform 89">
                    <a:extLst>
                      <a:ext uri="{FF2B5EF4-FFF2-40B4-BE49-F238E27FC236}">
                        <a16:creationId xmlns:a16="http://schemas.microsoft.com/office/drawing/2014/main" id="{C691F434-0D19-8548-0146-29923B7923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09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23" name="Freeform 90">
                    <a:extLst>
                      <a:ext uri="{FF2B5EF4-FFF2-40B4-BE49-F238E27FC236}">
                        <a16:creationId xmlns:a16="http://schemas.microsoft.com/office/drawing/2014/main" id="{6A50C2C4-F435-A3AB-7E40-7BC2EC16D9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61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24" name="Freeform 91">
                    <a:extLst>
                      <a:ext uri="{FF2B5EF4-FFF2-40B4-BE49-F238E27FC236}">
                        <a16:creationId xmlns:a16="http://schemas.microsoft.com/office/drawing/2014/main" id="{CB88BFD7-0945-BB30-27C7-10E5CFB21C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322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25" name="Freeform 92">
                    <a:extLst>
                      <a:ext uri="{FF2B5EF4-FFF2-40B4-BE49-F238E27FC236}">
                        <a16:creationId xmlns:a16="http://schemas.microsoft.com/office/drawing/2014/main" id="{E51B6592-1BAF-EB44-9305-25DEFE3D56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8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26" name="Freeform 93">
                    <a:extLst>
                      <a:ext uri="{FF2B5EF4-FFF2-40B4-BE49-F238E27FC236}">
                        <a16:creationId xmlns:a16="http://schemas.microsoft.com/office/drawing/2014/main" id="{F2BFE0BD-2870-275C-2071-1EA22677FB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9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27" name="Freeform 94">
                    <a:extLst>
                      <a:ext uri="{FF2B5EF4-FFF2-40B4-BE49-F238E27FC236}">
                        <a16:creationId xmlns:a16="http://schemas.microsoft.com/office/drawing/2014/main" id="{F155CEC7-C0CA-EEC8-416F-E135216E90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09" y="315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28" name="Freeform 95">
                    <a:extLst>
                      <a:ext uri="{FF2B5EF4-FFF2-40B4-BE49-F238E27FC236}">
                        <a16:creationId xmlns:a16="http://schemas.microsoft.com/office/drawing/2014/main" id="{421BC51C-F1B4-66F1-3C6C-12519149D4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77" y="448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29" name="Freeform 96">
                    <a:extLst>
                      <a:ext uri="{FF2B5EF4-FFF2-40B4-BE49-F238E27FC236}">
                        <a16:creationId xmlns:a16="http://schemas.microsoft.com/office/drawing/2014/main" id="{9CA13515-1AF1-47A0-6063-6E3D2DAD36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64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30" name="Freeform 97">
                    <a:extLst>
                      <a:ext uri="{FF2B5EF4-FFF2-40B4-BE49-F238E27FC236}">
                        <a16:creationId xmlns:a16="http://schemas.microsoft.com/office/drawing/2014/main" id="{9B4F8A61-C39D-CDFA-F397-E36519A679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55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31" name="Freeform 98">
                    <a:extLst>
                      <a:ext uri="{FF2B5EF4-FFF2-40B4-BE49-F238E27FC236}">
                        <a16:creationId xmlns:a16="http://schemas.microsoft.com/office/drawing/2014/main" id="{25F9C377-52A7-2FDB-4534-59EA103F58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60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32" name="Freeform 99">
                    <a:extLst>
                      <a:ext uri="{FF2B5EF4-FFF2-40B4-BE49-F238E27FC236}">
                        <a16:creationId xmlns:a16="http://schemas.microsoft.com/office/drawing/2014/main" id="{2F059A40-C4ED-EA47-B149-CD93A8520D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62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33" name="Freeform 100">
                    <a:extLst>
                      <a:ext uri="{FF2B5EF4-FFF2-40B4-BE49-F238E27FC236}">
                        <a16:creationId xmlns:a16="http://schemas.microsoft.com/office/drawing/2014/main" id="{B944A62C-D73A-AE1A-98A1-3078D66C11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61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34" name="Freeform 101">
                    <a:extLst>
                      <a:ext uri="{FF2B5EF4-FFF2-40B4-BE49-F238E27FC236}">
                        <a16:creationId xmlns:a16="http://schemas.microsoft.com/office/drawing/2014/main" id="{808EA415-7CDC-5BAB-217E-4985953DC7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81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35" name="Freeform 102">
                    <a:extLst>
                      <a:ext uri="{FF2B5EF4-FFF2-40B4-BE49-F238E27FC236}">
                        <a16:creationId xmlns:a16="http://schemas.microsoft.com/office/drawing/2014/main" id="{B569F8D7-672C-975C-A8E8-FF1A4681EF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66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36" name="Freeform 103">
                    <a:extLst>
                      <a:ext uri="{FF2B5EF4-FFF2-40B4-BE49-F238E27FC236}">
                        <a16:creationId xmlns:a16="http://schemas.microsoft.com/office/drawing/2014/main" id="{5FCD772F-A9C2-E4DC-4EFC-7CA607F0D6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28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37" name="Freeform 104">
                    <a:extLst>
                      <a:ext uri="{FF2B5EF4-FFF2-40B4-BE49-F238E27FC236}">
                        <a16:creationId xmlns:a16="http://schemas.microsoft.com/office/drawing/2014/main" id="{F483024A-D31F-00F8-BAE9-67713CEA06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83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538" name="Freeform 105">
                    <a:extLst>
                      <a:ext uri="{FF2B5EF4-FFF2-40B4-BE49-F238E27FC236}">
                        <a16:creationId xmlns:a16="http://schemas.microsoft.com/office/drawing/2014/main" id="{B6C534F2-1B71-372A-11B1-F521212F3D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36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8447" name="Group 106">
                <a:extLst>
                  <a:ext uri="{FF2B5EF4-FFF2-40B4-BE49-F238E27FC236}">
                    <a16:creationId xmlns:a16="http://schemas.microsoft.com/office/drawing/2014/main" id="{D46A31ED-4F1B-6C84-0FA1-B1801A98DE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8" y="111"/>
                <a:ext cx="4702" cy="418"/>
                <a:chOff x="798" y="255"/>
                <a:chExt cx="4702" cy="418"/>
              </a:xfrm>
            </p:grpSpPr>
            <p:sp>
              <p:nvSpPr>
                <p:cNvPr id="18474" name="Line 107">
                  <a:extLst>
                    <a:ext uri="{FF2B5EF4-FFF2-40B4-BE49-F238E27FC236}">
                      <a16:creationId xmlns:a16="http://schemas.microsoft.com/office/drawing/2014/main" id="{7DD8378E-2396-F933-156A-E69116EA635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798" y="476"/>
                  <a:ext cx="4702" cy="0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475" name="Line 108">
                  <a:extLst>
                    <a:ext uri="{FF2B5EF4-FFF2-40B4-BE49-F238E27FC236}">
                      <a16:creationId xmlns:a16="http://schemas.microsoft.com/office/drawing/2014/main" id="{1B067207-D6BB-65A4-B1FC-2A658F1FF40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02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476" name="Line 109">
                  <a:extLst>
                    <a:ext uri="{FF2B5EF4-FFF2-40B4-BE49-F238E27FC236}">
                      <a16:creationId xmlns:a16="http://schemas.microsoft.com/office/drawing/2014/main" id="{9241C35D-9E13-AE6E-C7DC-1CBD9B22488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25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477" name="Line 110">
                  <a:extLst>
                    <a:ext uri="{FF2B5EF4-FFF2-40B4-BE49-F238E27FC236}">
                      <a16:creationId xmlns:a16="http://schemas.microsoft.com/office/drawing/2014/main" id="{84F511F0-5DA6-85E9-AA16-0E890731F3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48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478" name="Line 111">
                  <a:extLst>
                    <a:ext uri="{FF2B5EF4-FFF2-40B4-BE49-F238E27FC236}">
                      <a16:creationId xmlns:a16="http://schemas.microsoft.com/office/drawing/2014/main" id="{89BC48B5-1E70-A6BF-D21E-F4D2372FA34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71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479" name="Line 112">
                  <a:extLst>
                    <a:ext uri="{FF2B5EF4-FFF2-40B4-BE49-F238E27FC236}">
                      <a16:creationId xmlns:a16="http://schemas.microsoft.com/office/drawing/2014/main" id="{E876D40E-325E-AC66-B5DE-36600F0E858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93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480" name="Line 113">
                  <a:extLst>
                    <a:ext uri="{FF2B5EF4-FFF2-40B4-BE49-F238E27FC236}">
                      <a16:creationId xmlns:a16="http://schemas.microsoft.com/office/drawing/2014/main" id="{4C76E94D-D3A1-7ECD-1349-AFD98F03D0E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16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481" name="Line 114">
                  <a:extLst>
                    <a:ext uri="{FF2B5EF4-FFF2-40B4-BE49-F238E27FC236}">
                      <a16:creationId xmlns:a16="http://schemas.microsoft.com/office/drawing/2014/main" id="{3081F23B-4201-01DC-1697-13DE5188E7A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39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482" name="Line 115">
                  <a:extLst>
                    <a:ext uri="{FF2B5EF4-FFF2-40B4-BE49-F238E27FC236}">
                      <a16:creationId xmlns:a16="http://schemas.microsoft.com/office/drawing/2014/main" id="{D9B27AD5-E1C8-D8E6-F4D3-F096BBB4F53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62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483" name="Line 116">
                  <a:extLst>
                    <a:ext uri="{FF2B5EF4-FFF2-40B4-BE49-F238E27FC236}">
                      <a16:creationId xmlns:a16="http://schemas.microsoft.com/office/drawing/2014/main" id="{EA32FFB9-B8AD-502B-DA62-EFD287E073C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85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484" name="Line 117">
                  <a:extLst>
                    <a:ext uri="{FF2B5EF4-FFF2-40B4-BE49-F238E27FC236}">
                      <a16:creationId xmlns:a16="http://schemas.microsoft.com/office/drawing/2014/main" id="{F9F814D8-463A-0F3A-86E7-81D16286616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07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485" name="Line 118">
                  <a:extLst>
                    <a:ext uri="{FF2B5EF4-FFF2-40B4-BE49-F238E27FC236}">
                      <a16:creationId xmlns:a16="http://schemas.microsoft.com/office/drawing/2014/main" id="{3390351A-278E-E54F-8CAF-41690AB7110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30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486" name="Line 119">
                  <a:extLst>
                    <a:ext uri="{FF2B5EF4-FFF2-40B4-BE49-F238E27FC236}">
                      <a16:creationId xmlns:a16="http://schemas.microsoft.com/office/drawing/2014/main" id="{667670DA-A652-8A60-B04C-2A371FEA7B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53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487" name="Line 120">
                  <a:extLst>
                    <a:ext uri="{FF2B5EF4-FFF2-40B4-BE49-F238E27FC236}">
                      <a16:creationId xmlns:a16="http://schemas.microsoft.com/office/drawing/2014/main" id="{82B98E56-E2CC-887D-5D71-DED2CF7365A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76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488" name="Line 121">
                  <a:extLst>
                    <a:ext uri="{FF2B5EF4-FFF2-40B4-BE49-F238E27FC236}">
                      <a16:creationId xmlns:a16="http://schemas.microsoft.com/office/drawing/2014/main" id="{96CD9A78-3932-5FF1-CF48-8FA9275EC39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99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489" name="Line 122">
                  <a:extLst>
                    <a:ext uri="{FF2B5EF4-FFF2-40B4-BE49-F238E27FC236}">
                      <a16:creationId xmlns:a16="http://schemas.microsoft.com/office/drawing/2014/main" id="{70DBD5CC-002A-22DD-4E72-440F2BA465A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21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490" name="Line 123">
                  <a:extLst>
                    <a:ext uri="{FF2B5EF4-FFF2-40B4-BE49-F238E27FC236}">
                      <a16:creationId xmlns:a16="http://schemas.microsoft.com/office/drawing/2014/main" id="{7BE0B368-55F9-A778-4118-E661AEA3083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44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491" name="Line 124">
                  <a:extLst>
                    <a:ext uri="{FF2B5EF4-FFF2-40B4-BE49-F238E27FC236}">
                      <a16:creationId xmlns:a16="http://schemas.microsoft.com/office/drawing/2014/main" id="{CF3DA1B5-61C7-40AE-A781-B567B90AA7D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67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492" name="Line 125">
                  <a:extLst>
                    <a:ext uri="{FF2B5EF4-FFF2-40B4-BE49-F238E27FC236}">
                      <a16:creationId xmlns:a16="http://schemas.microsoft.com/office/drawing/2014/main" id="{809EAF78-DEB3-248F-604C-887B98B24ED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90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493" name="Line 126">
                  <a:extLst>
                    <a:ext uri="{FF2B5EF4-FFF2-40B4-BE49-F238E27FC236}">
                      <a16:creationId xmlns:a16="http://schemas.microsoft.com/office/drawing/2014/main" id="{0BBD9C19-B301-526A-A4D2-9F9DBDA580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13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494" name="Line 127">
                  <a:extLst>
                    <a:ext uri="{FF2B5EF4-FFF2-40B4-BE49-F238E27FC236}">
                      <a16:creationId xmlns:a16="http://schemas.microsoft.com/office/drawing/2014/main" id="{1CC01175-87A9-FACD-2C46-8B268544FEE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35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8448" name="Group 128">
                <a:extLst>
                  <a:ext uri="{FF2B5EF4-FFF2-40B4-BE49-F238E27FC236}">
                    <a16:creationId xmlns:a16="http://schemas.microsoft.com/office/drawing/2014/main" id="{2007BC17-243A-6578-7F1F-97A946DE17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08" y="109"/>
                <a:ext cx="3694" cy="423"/>
                <a:chOff x="1034" y="245"/>
                <a:chExt cx="3694" cy="423"/>
              </a:xfrm>
            </p:grpSpPr>
            <p:sp>
              <p:nvSpPr>
                <p:cNvPr id="18449" name="Line 129">
                  <a:extLst>
                    <a:ext uri="{FF2B5EF4-FFF2-40B4-BE49-F238E27FC236}">
                      <a16:creationId xmlns:a16="http://schemas.microsoft.com/office/drawing/2014/main" id="{BCB07B01-C7A7-E97F-3013-25DEB45CE3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676" y="246"/>
                  <a:ext cx="0" cy="14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450" name="Line 130">
                  <a:extLst>
                    <a:ext uri="{FF2B5EF4-FFF2-40B4-BE49-F238E27FC236}">
                      <a16:creationId xmlns:a16="http://schemas.microsoft.com/office/drawing/2014/main" id="{D84702F5-C1D6-2110-C754-00F575ACC6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798" y="468"/>
                  <a:ext cx="7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451" name="Line 131">
                  <a:extLst>
                    <a:ext uri="{FF2B5EF4-FFF2-40B4-BE49-F238E27FC236}">
                      <a16:creationId xmlns:a16="http://schemas.microsoft.com/office/drawing/2014/main" id="{DBD4077A-0E28-F670-DC23-781CDBFAFD0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904" y="486"/>
                  <a:ext cx="0" cy="2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452" name="Line 132">
                  <a:extLst>
                    <a:ext uri="{FF2B5EF4-FFF2-40B4-BE49-F238E27FC236}">
                      <a16:creationId xmlns:a16="http://schemas.microsoft.com/office/drawing/2014/main" id="{7D1C55E2-2442-2E7B-BBF2-23FAC2DE09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132" y="586"/>
                  <a:ext cx="0" cy="79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453" name="Line 133">
                  <a:extLst>
                    <a:ext uri="{FF2B5EF4-FFF2-40B4-BE49-F238E27FC236}">
                      <a16:creationId xmlns:a16="http://schemas.microsoft.com/office/drawing/2014/main" id="{C52A5C3D-8123-D0EE-AFD3-D16F19CE9E7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816" y="358"/>
                  <a:ext cx="0" cy="18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454" name="Line 134">
                  <a:extLst>
                    <a:ext uri="{FF2B5EF4-FFF2-40B4-BE49-F238E27FC236}">
                      <a16:creationId xmlns:a16="http://schemas.microsoft.com/office/drawing/2014/main" id="{0599CE89-AB21-5E7B-C4E8-CA2972EB2EE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722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455" name="Line 135">
                  <a:extLst>
                    <a:ext uri="{FF2B5EF4-FFF2-40B4-BE49-F238E27FC236}">
                      <a16:creationId xmlns:a16="http://schemas.microsoft.com/office/drawing/2014/main" id="{DFA27425-5856-B4CB-606C-64275CB066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44" y="372"/>
                  <a:ext cx="0" cy="29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456" name="Line 136">
                  <a:extLst>
                    <a:ext uri="{FF2B5EF4-FFF2-40B4-BE49-F238E27FC236}">
                      <a16:creationId xmlns:a16="http://schemas.microsoft.com/office/drawing/2014/main" id="{AC35D895-12E0-6159-E90E-8D87A698EA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046" y="248"/>
                  <a:ext cx="0" cy="5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457" name="Line 137">
                  <a:extLst>
                    <a:ext uri="{FF2B5EF4-FFF2-40B4-BE49-F238E27FC236}">
                      <a16:creationId xmlns:a16="http://schemas.microsoft.com/office/drawing/2014/main" id="{9D19702A-7397-B700-8D25-2E93E929312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272" y="246"/>
                  <a:ext cx="0" cy="18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458" name="Line 138">
                  <a:extLst>
                    <a:ext uri="{FF2B5EF4-FFF2-40B4-BE49-F238E27FC236}">
                      <a16:creationId xmlns:a16="http://schemas.microsoft.com/office/drawing/2014/main" id="{F673FBAF-858C-0815-328D-F046EAFFFBE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422" y="468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459" name="Line 139">
                  <a:extLst>
                    <a:ext uri="{FF2B5EF4-FFF2-40B4-BE49-F238E27FC236}">
                      <a16:creationId xmlns:a16="http://schemas.microsoft.com/office/drawing/2014/main" id="{B51EB7A1-6124-C0DF-0A55-18773F364CC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290" y="468"/>
                  <a:ext cx="6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460" name="Line 140">
                  <a:extLst>
                    <a:ext uri="{FF2B5EF4-FFF2-40B4-BE49-F238E27FC236}">
                      <a16:creationId xmlns:a16="http://schemas.microsoft.com/office/drawing/2014/main" id="{B607AF1D-7E75-9D0C-D91F-EE100BEA3CD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500" y="246"/>
                  <a:ext cx="0" cy="27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461" name="Line 141">
                  <a:extLst>
                    <a:ext uri="{FF2B5EF4-FFF2-40B4-BE49-F238E27FC236}">
                      <a16:creationId xmlns:a16="http://schemas.microsoft.com/office/drawing/2014/main" id="{4DC57FC0-BFB3-E0BD-6887-2BA3A12C2B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728" y="606"/>
                  <a:ext cx="0" cy="3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462" name="Line 142">
                  <a:extLst>
                    <a:ext uri="{FF2B5EF4-FFF2-40B4-BE49-F238E27FC236}">
                      <a16:creationId xmlns:a16="http://schemas.microsoft.com/office/drawing/2014/main" id="{5563624D-E0E8-2597-AD89-63794C3A4E4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992" y="250"/>
                  <a:ext cx="0" cy="6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463" name="Line 143">
                  <a:extLst>
                    <a:ext uri="{FF2B5EF4-FFF2-40B4-BE49-F238E27FC236}">
                      <a16:creationId xmlns:a16="http://schemas.microsoft.com/office/drawing/2014/main" id="{FC20C14F-D73A-8D70-DB61-93028F94266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764" y="247"/>
                  <a:ext cx="0" cy="33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464" name="Line 144">
                  <a:extLst>
                    <a:ext uri="{FF2B5EF4-FFF2-40B4-BE49-F238E27FC236}">
                      <a16:creationId xmlns:a16="http://schemas.microsoft.com/office/drawing/2014/main" id="{9EEA40EA-3C62-2C75-C960-9D0998ECCCF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738" y="468"/>
                  <a:ext cx="6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465" name="Line 145">
                  <a:extLst>
                    <a:ext uri="{FF2B5EF4-FFF2-40B4-BE49-F238E27FC236}">
                      <a16:creationId xmlns:a16="http://schemas.microsoft.com/office/drawing/2014/main" id="{64D1BC96-20CD-CDA9-7F77-C7CB2488666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604" y="468"/>
                  <a:ext cx="6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466" name="Line 146">
                  <a:extLst>
                    <a:ext uri="{FF2B5EF4-FFF2-40B4-BE49-F238E27FC236}">
                      <a16:creationId xmlns:a16="http://schemas.microsoft.com/office/drawing/2014/main" id="{4C83CCE5-3C31-E46E-9943-566B1EF769E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404" y="468"/>
                  <a:ext cx="8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467" name="Line 147">
                  <a:extLst>
                    <a:ext uri="{FF2B5EF4-FFF2-40B4-BE49-F238E27FC236}">
                      <a16:creationId xmlns:a16="http://schemas.microsoft.com/office/drawing/2014/main" id="{7C0B23B0-F0AC-875A-9F49-CC50397DA6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34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468" name="Line 148">
                  <a:extLst>
                    <a:ext uri="{FF2B5EF4-FFF2-40B4-BE49-F238E27FC236}">
                      <a16:creationId xmlns:a16="http://schemas.microsoft.com/office/drawing/2014/main" id="{8A75EBC6-509B-70B8-5B58-57C62D04B99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306" y="370"/>
                  <a:ext cx="0" cy="29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469" name="Line 149">
                  <a:extLst>
                    <a:ext uri="{FF2B5EF4-FFF2-40B4-BE49-F238E27FC236}">
                      <a16:creationId xmlns:a16="http://schemas.microsoft.com/office/drawing/2014/main" id="{4E685198-3162-5A9F-9D54-6D86F3927ED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80" y="388"/>
                  <a:ext cx="0" cy="15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470" name="Line 150">
                  <a:extLst>
                    <a:ext uri="{FF2B5EF4-FFF2-40B4-BE49-F238E27FC236}">
                      <a16:creationId xmlns:a16="http://schemas.microsoft.com/office/drawing/2014/main" id="{E4784F5E-F9EE-2079-228E-49A8D67250D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 flipV="1">
                  <a:off x="1308" y="245"/>
                  <a:ext cx="0" cy="2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471" name="Line 151">
                  <a:extLst>
                    <a:ext uri="{FF2B5EF4-FFF2-40B4-BE49-F238E27FC236}">
                      <a16:creationId xmlns:a16="http://schemas.microsoft.com/office/drawing/2014/main" id="{ABFBDB60-B866-19B2-3ADA-A24027672AF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536" y="31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472" name="Line 152">
                  <a:extLst>
                    <a:ext uri="{FF2B5EF4-FFF2-40B4-BE49-F238E27FC236}">
                      <a16:creationId xmlns:a16="http://schemas.microsoft.com/office/drawing/2014/main" id="{5793E757-A198-C6C5-0A8C-CC299A6381D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1536" y="247"/>
                  <a:ext cx="0" cy="2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473" name="Line 153">
                  <a:extLst>
                    <a:ext uri="{FF2B5EF4-FFF2-40B4-BE49-F238E27FC236}">
                      <a16:creationId xmlns:a16="http://schemas.microsoft.com/office/drawing/2014/main" id="{3B8B1883-F3A6-397D-BDAB-F0F45C53466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95" y="467"/>
                  <a:ext cx="8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pic>
          <p:nvPicPr>
            <p:cNvPr id="18444" name="Picture 154" descr="earth">
              <a:extLst>
                <a:ext uri="{FF2B5EF4-FFF2-40B4-BE49-F238E27FC236}">
                  <a16:creationId xmlns:a16="http://schemas.microsoft.com/office/drawing/2014/main" id="{76F4A2AE-5B8D-048E-EDC6-37D876287E3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" y="55"/>
              <a:ext cx="562" cy="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8435" name="Picture 155" descr="http://www.createdesignsolutions.com/images/spinning_globe.gif">
            <a:extLst>
              <a:ext uri="{FF2B5EF4-FFF2-40B4-BE49-F238E27FC236}">
                <a16:creationId xmlns:a16="http://schemas.microsoft.com/office/drawing/2014/main" id="{40D387C4-AB88-A40B-7EE4-5BDA9505F229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413" y="44450"/>
            <a:ext cx="8636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453" name="Text Box 157">
            <a:extLst>
              <a:ext uri="{FF2B5EF4-FFF2-40B4-BE49-F238E27FC236}">
                <a16:creationId xmlns:a16="http://schemas.microsoft.com/office/drawing/2014/main" id="{20EE607F-9877-B336-1D67-C5C98555EE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7813" y="1501775"/>
            <a:ext cx="5759450" cy="731838"/>
          </a:xfrm>
          <a:prstGeom prst="rect">
            <a:avLst/>
          </a:prstGeom>
          <a:noFill/>
          <a:ln>
            <a:noFill/>
          </a:ln>
          <a:effectLst>
            <a:outerShdw dist="45791" dir="2021404" algn="ctr" rotWithShape="0">
              <a:schemeClr val="folHlink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fr-FR" sz="4200" b="1" dirty="0">
                <a:solidFill>
                  <a:srgbClr val="0000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Il y a du brouillard.</a:t>
            </a:r>
          </a:p>
        </p:txBody>
      </p:sp>
      <p:pic>
        <p:nvPicPr>
          <p:cNvPr id="55457" name="Picture 161">
            <a:extLst>
              <a:ext uri="{FF2B5EF4-FFF2-40B4-BE49-F238E27FC236}">
                <a16:creationId xmlns:a16="http://schemas.microsoft.com/office/drawing/2014/main" id="{52DA063C-58C9-BA94-3A8B-BE91ECECF8B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lum bright="-6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067" b="4359"/>
          <a:stretch>
            <a:fillRect/>
          </a:stretch>
        </p:blipFill>
        <p:spPr bwMode="auto">
          <a:xfrm>
            <a:off x="1287463" y="2636838"/>
            <a:ext cx="6569075" cy="4248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55465" name="Group 169">
            <a:extLst>
              <a:ext uri="{FF2B5EF4-FFF2-40B4-BE49-F238E27FC236}">
                <a16:creationId xmlns:a16="http://schemas.microsoft.com/office/drawing/2014/main" id="{AE227E94-BF38-CC74-30B3-465C4475E793}"/>
              </a:ext>
            </a:extLst>
          </p:cNvPr>
          <p:cNvGrpSpPr>
            <a:grpSpLocks/>
          </p:cNvGrpSpPr>
          <p:nvPr/>
        </p:nvGrpSpPr>
        <p:grpSpPr bwMode="auto">
          <a:xfrm>
            <a:off x="7092950" y="1196975"/>
            <a:ext cx="1727200" cy="1047750"/>
            <a:chOff x="4468" y="754"/>
            <a:chExt cx="1088" cy="660"/>
          </a:xfrm>
        </p:grpSpPr>
        <p:pic>
          <p:nvPicPr>
            <p:cNvPr id="18440" name="Picture 165" descr="http://www.aperfectworld.org/clipart/weather/cloud207.png">
              <a:extLst>
                <a:ext uri="{FF2B5EF4-FFF2-40B4-BE49-F238E27FC236}">
                  <a16:creationId xmlns:a16="http://schemas.microsoft.com/office/drawing/2014/main" id="{90027A65-C25A-4E6F-EB89-140FB69B974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clrChange>
                <a:clrFrom>
                  <a:srgbClr val="FFFEFF"/>
                </a:clrFrom>
                <a:clrTo>
                  <a:srgbClr val="FFFEFF">
                    <a:alpha val="0"/>
                  </a:srgbClr>
                </a:clrTo>
              </a:clrChange>
              <a:duotone>
                <a:prstClr val="black"/>
                <a:schemeClr val="tx2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68" y="754"/>
              <a:ext cx="771" cy="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441" name="Picture 167" descr="http://www.aperfectworld.org/clipart/weather/cloud207.png">
              <a:extLst>
                <a:ext uri="{FF2B5EF4-FFF2-40B4-BE49-F238E27FC236}">
                  <a16:creationId xmlns:a16="http://schemas.microsoft.com/office/drawing/2014/main" id="{38BBE697-1A66-9C24-7DBF-571E6E0ECA0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clrChange>
                <a:clrFrom>
                  <a:srgbClr val="FFFEFF"/>
                </a:clrFrom>
                <a:clrTo>
                  <a:srgbClr val="FFFEFF">
                    <a:alpha val="0"/>
                  </a:srgbClr>
                </a:clrTo>
              </a:clrChange>
              <a:duotone>
                <a:prstClr val="black"/>
                <a:schemeClr val="tx2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9275"/>
            <a:stretch>
              <a:fillRect/>
            </a:stretch>
          </p:blipFill>
          <p:spPr bwMode="auto">
            <a:xfrm>
              <a:off x="4785" y="1162"/>
              <a:ext cx="771" cy="1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442" name="Picture 168" descr="http://www.aperfectworld.org/clipart/weather/cloud207.png">
              <a:extLst>
                <a:ext uri="{FF2B5EF4-FFF2-40B4-BE49-F238E27FC236}">
                  <a16:creationId xmlns:a16="http://schemas.microsoft.com/office/drawing/2014/main" id="{5B9202E5-B4CD-8A11-71E0-4E1D8F692A1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clrChange>
                <a:clrFrom>
                  <a:srgbClr val="FFFEFF"/>
                </a:clrFrom>
                <a:clrTo>
                  <a:srgbClr val="FFFEFF">
                    <a:alpha val="0"/>
                  </a:srgbClr>
                </a:clrTo>
              </a:clrChange>
              <a:duotone>
                <a:prstClr val="black"/>
                <a:schemeClr val="tx2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9275"/>
            <a:stretch>
              <a:fillRect/>
            </a:stretch>
          </p:blipFill>
          <p:spPr bwMode="auto">
            <a:xfrm>
              <a:off x="4468" y="1253"/>
              <a:ext cx="771" cy="1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58" name="Group 2">
            <a:extLst>
              <a:ext uri="{FF2B5EF4-FFF2-40B4-BE49-F238E27FC236}">
                <a16:creationId xmlns:a16="http://schemas.microsoft.com/office/drawing/2014/main" id="{96B2B32D-6E13-CFA1-5229-5CA25F73C3BD}"/>
              </a:ext>
            </a:extLst>
          </p:cNvPr>
          <p:cNvGrpSpPr>
            <a:grpSpLocks/>
          </p:cNvGrpSpPr>
          <p:nvPr/>
        </p:nvGrpSpPr>
        <p:grpSpPr bwMode="auto">
          <a:xfrm>
            <a:off x="261938" y="87313"/>
            <a:ext cx="8488362" cy="831850"/>
            <a:chOff x="165" y="55"/>
            <a:chExt cx="5347" cy="524"/>
          </a:xfrm>
        </p:grpSpPr>
        <p:grpSp>
          <p:nvGrpSpPr>
            <p:cNvPr id="19469" name="Group 3">
              <a:extLst>
                <a:ext uri="{FF2B5EF4-FFF2-40B4-BE49-F238E27FC236}">
                  <a16:creationId xmlns:a16="http://schemas.microsoft.com/office/drawing/2014/main" id="{3F453783-EDAD-8857-072A-80B23B77C3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4" y="104"/>
              <a:ext cx="4848" cy="432"/>
              <a:chOff x="664" y="104"/>
              <a:chExt cx="4848" cy="432"/>
            </a:xfrm>
          </p:grpSpPr>
          <p:sp>
            <p:nvSpPr>
              <p:cNvPr id="19471" name="Freeform 4">
                <a:extLst>
                  <a:ext uri="{FF2B5EF4-FFF2-40B4-BE49-F238E27FC236}">
                    <a16:creationId xmlns:a16="http://schemas.microsoft.com/office/drawing/2014/main" id="{AFB72083-1D7F-03D7-9DC5-4113756E16D3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664" y="104"/>
                <a:ext cx="4848" cy="432"/>
              </a:xfrm>
              <a:custGeom>
                <a:avLst/>
                <a:gdLst>
                  <a:gd name="T0" fmla="*/ 4848 w 4848"/>
                  <a:gd name="T1" fmla="*/ 48 h 432"/>
                  <a:gd name="T2" fmla="*/ 4848 w 4848"/>
                  <a:gd name="T3" fmla="*/ 432 h 432"/>
                  <a:gd name="T4" fmla="*/ 0 w 4848"/>
                  <a:gd name="T5" fmla="*/ 432 h 432"/>
                  <a:gd name="T6" fmla="*/ 0 w 4848"/>
                  <a:gd name="T7" fmla="*/ 0 h 432"/>
                  <a:gd name="T8" fmla="*/ 4848 w 4848"/>
                  <a:gd name="T9" fmla="*/ 0 h 432"/>
                  <a:gd name="T10" fmla="*/ 4848 w 4848"/>
                  <a:gd name="T11" fmla="*/ 48 h 4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48" h="432">
                    <a:moveTo>
                      <a:pt x="4848" y="48"/>
                    </a:moveTo>
                    <a:lnTo>
                      <a:pt x="4848" y="432"/>
                    </a:lnTo>
                    <a:cubicBezTo>
                      <a:pt x="4848" y="432"/>
                      <a:pt x="2424" y="432"/>
                      <a:pt x="0" y="432"/>
                    </a:cubicBezTo>
                    <a:cubicBezTo>
                      <a:pt x="161" y="345"/>
                      <a:pt x="169" y="61"/>
                      <a:pt x="0" y="0"/>
                    </a:cubicBezTo>
                    <a:cubicBezTo>
                      <a:pt x="2424" y="0"/>
                      <a:pt x="4848" y="0"/>
                      <a:pt x="4848" y="0"/>
                    </a:cubicBezTo>
                    <a:lnTo>
                      <a:pt x="4848" y="48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9472" name="Group 5">
                <a:extLst>
                  <a:ext uri="{FF2B5EF4-FFF2-40B4-BE49-F238E27FC236}">
                    <a16:creationId xmlns:a16="http://schemas.microsoft.com/office/drawing/2014/main" id="{4BF08E9D-6DFE-3526-A9A8-114A3DAFD6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95" y="104"/>
                <a:ext cx="3827" cy="429"/>
                <a:chOff x="1021" y="240"/>
                <a:chExt cx="3827" cy="429"/>
              </a:xfrm>
            </p:grpSpPr>
            <p:grpSp>
              <p:nvGrpSpPr>
                <p:cNvPr id="19521" name="Group 6">
                  <a:extLst>
                    <a:ext uri="{FF2B5EF4-FFF2-40B4-BE49-F238E27FC236}">
                      <a16:creationId xmlns:a16="http://schemas.microsoft.com/office/drawing/2014/main" id="{D6C84732-D460-207C-EDD1-496E6995EC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21" y="241"/>
                  <a:ext cx="2208" cy="427"/>
                  <a:chOff x="1021" y="241"/>
                  <a:chExt cx="2208" cy="427"/>
                </a:xfrm>
              </p:grpSpPr>
              <p:sp>
                <p:nvSpPr>
                  <p:cNvPr id="19565" name="Freeform 7">
                    <a:extLst>
                      <a:ext uri="{FF2B5EF4-FFF2-40B4-BE49-F238E27FC236}">
                        <a16:creationId xmlns:a16="http://schemas.microsoft.com/office/drawing/2014/main" id="{066D2AA6-2987-973B-1DA0-E7F264497D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257" y="633"/>
                    <a:ext cx="7" cy="8"/>
                  </a:xfrm>
                  <a:custGeom>
                    <a:avLst/>
                    <a:gdLst>
                      <a:gd name="T0" fmla="*/ 0 w 15"/>
                      <a:gd name="T1" fmla="*/ 0 h 23"/>
                      <a:gd name="T2" fmla="*/ 0 w 15"/>
                      <a:gd name="T3" fmla="*/ 0 h 23"/>
                      <a:gd name="T4" fmla="*/ 0 w 15"/>
                      <a:gd name="T5" fmla="*/ 0 h 23"/>
                      <a:gd name="T6" fmla="*/ 0 w 15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15" h="23">
                        <a:moveTo>
                          <a:pt x="5" y="11"/>
                        </a:moveTo>
                        <a:cubicBezTo>
                          <a:pt x="2" y="1"/>
                          <a:pt x="7" y="0"/>
                          <a:pt x="15" y="5"/>
                        </a:cubicBezTo>
                        <a:cubicBezTo>
                          <a:pt x="14" y="9"/>
                          <a:pt x="15" y="13"/>
                          <a:pt x="13" y="17"/>
                        </a:cubicBezTo>
                        <a:cubicBezTo>
                          <a:pt x="9" y="23"/>
                          <a:pt x="0" y="16"/>
                          <a:pt x="5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66" name="Freeform 8">
                    <a:extLst>
                      <a:ext uri="{FF2B5EF4-FFF2-40B4-BE49-F238E27FC236}">
                        <a16:creationId xmlns:a16="http://schemas.microsoft.com/office/drawing/2014/main" id="{5AC9B6A3-4AB5-A24E-9C99-B0E6063EEF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32" y="660"/>
                    <a:ext cx="9" cy="8"/>
                  </a:xfrm>
                  <a:custGeom>
                    <a:avLst/>
                    <a:gdLst>
                      <a:gd name="T0" fmla="*/ 0 w 20"/>
                      <a:gd name="T1" fmla="*/ 0 h 23"/>
                      <a:gd name="T2" fmla="*/ 0 w 20"/>
                      <a:gd name="T3" fmla="*/ 0 h 23"/>
                      <a:gd name="T4" fmla="*/ 0 w 20"/>
                      <a:gd name="T5" fmla="*/ 0 h 23"/>
                      <a:gd name="T6" fmla="*/ 0 w 20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23">
                        <a:moveTo>
                          <a:pt x="3" y="13"/>
                        </a:moveTo>
                        <a:cubicBezTo>
                          <a:pt x="0" y="5"/>
                          <a:pt x="2" y="0"/>
                          <a:pt x="11" y="3"/>
                        </a:cubicBezTo>
                        <a:cubicBezTo>
                          <a:pt x="16" y="10"/>
                          <a:pt x="20" y="23"/>
                          <a:pt x="7" y="19"/>
                        </a:cubicBezTo>
                        <a:cubicBezTo>
                          <a:pt x="6" y="17"/>
                          <a:pt x="3" y="13"/>
                          <a:pt x="3" y="1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67" name="Freeform 9">
                    <a:extLst>
                      <a:ext uri="{FF2B5EF4-FFF2-40B4-BE49-F238E27FC236}">
                        <a16:creationId xmlns:a16="http://schemas.microsoft.com/office/drawing/2014/main" id="{EFD735D1-0436-4C11-5A57-F198D1EB5E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20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68" name="Freeform 10">
                    <a:extLst>
                      <a:ext uri="{FF2B5EF4-FFF2-40B4-BE49-F238E27FC236}">
                        <a16:creationId xmlns:a16="http://schemas.microsoft.com/office/drawing/2014/main" id="{D110A936-8C10-3719-1E4A-6E12E9F161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7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69" name="Freeform 11">
                    <a:extLst>
                      <a:ext uri="{FF2B5EF4-FFF2-40B4-BE49-F238E27FC236}">
                        <a16:creationId xmlns:a16="http://schemas.microsoft.com/office/drawing/2014/main" id="{71622898-398F-B89F-B3FC-8332783BC8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21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70" name="Freeform 12">
                    <a:extLst>
                      <a:ext uri="{FF2B5EF4-FFF2-40B4-BE49-F238E27FC236}">
                        <a16:creationId xmlns:a16="http://schemas.microsoft.com/office/drawing/2014/main" id="{BEF889DD-CFBB-7146-4019-64514FDFD8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71" name="Freeform 13">
                    <a:extLst>
                      <a:ext uri="{FF2B5EF4-FFF2-40B4-BE49-F238E27FC236}">
                        <a16:creationId xmlns:a16="http://schemas.microsoft.com/office/drawing/2014/main" id="{1246FF49-5A26-35BD-EBCD-CA8886D253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735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72" name="Freeform 14">
                    <a:extLst>
                      <a:ext uri="{FF2B5EF4-FFF2-40B4-BE49-F238E27FC236}">
                        <a16:creationId xmlns:a16="http://schemas.microsoft.com/office/drawing/2014/main" id="{E361FF5F-4780-14B4-F37C-0A538BF02A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27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73" name="Freeform 15">
                    <a:extLst>
                      <a:ext uri="{FF2B5EF4-FFF2-40B4-BE49-F238E27FC236}">
                        <a16:creationId xmlns:a16="http://schemas.microsoft.com/office/drawing/2014/main" id="{16E70EC8-17AD-8386-56A6-FC87BACF4C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74" name="Freeform 16">
                    <a:extLst>
                      <a:ext uri="{FF2B5EF4-FFF2-40B4-BE49-F238E27FC236}">
                        <a16:creationId xmlns:a16="http://schemas.microsoft.com/office/drawing/2014/main" id="{899DB2D8-5208-FE55-FD4C-1397DCFC66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0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75" name="Freeform 17">
                    <a:extLst>
                      <a:ext uri="{FF2B5EF4-FFF2-40B4-BE49-F238E27FC236}">
                        <a16:creationId xmlns:a16="http://schemas.microsoft.com/office/drawing/2014/main" id="{FA286461-9798-64BE-1DCE-E438BA3631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4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76" name="Freeform 18">
                    <a:extLst>
                      <a:ext uri="{FF2B5EF4-FFF2-40B4-BE49-F238E27FC236}">
                        <a16:creationId xmlns:a16="http://schemas.microsoft.com/office/drawing/2014/main" id="{F5827FA9-4F11-6CC7-6E52-B822722FEF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8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77" name="Freeform 19">
                    <a:extLst>
                      <a:ext uri="{FF2B5EF4-FFF2-40B4-BE49-F238E27FC236}">
                        <a16:creationId xmlns:a16="http://schemas.microsoft.com/office/drawing/2014/main" id="{6F8F6117-6F96-FA55-AB54-CD8BD1069E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9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78" name="Freeform 20">
                    <a:extLst>
                      <a:ext uri="{FF2B5EF4-FFF2-40B4-BE49-F238E27FC236}">
                        <a16:creationId xmlns:a16="http://schemas.microsoft.com/office/drawing/2014/main" id="{36F68BAE-589B-C537-288F-BBEC44D355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76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79" name="Freeform 21">
                    <a:extLst>
                      <a:ext uri="{FF2B5EF4-FFF2-40B4-BE49-F238E27FC236}">
                        <a16:creationId xmlns:a16="http://schemas.microsoft.com/office/drawing/2014/main" id="{FBEA1017-E7A0-97E2-F757-14019E701D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82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80" name="Freeform 22">
                    <a:extLst>
                      <a:ext uri="{FF2B5EF4-FFF2-40B4-BE49-F238E27FC236}">
                        <a16:creationId xmlns:a16="http://schemas.microsoft.com/office/drawing/2014/main" id="{1B8D7914-4A72-04B6-1345-24C945385B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52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81" name="Freeform 23">
                    <a:extLst>
                      <a:ext uri="{FF2B5EF4-FFF2-40B4-BE49-F238E27FC236}">
                        <a16:creationId xmlns:a16="http://schemas.microsoft.com/office/drawing/2014/main" id="{D33A43C5-81C3-E4CC-2CAB-7DF7B21B66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94" y="584"/>
                    <a:ext cx="11" cy="8"/>
                  </a:xfrm>
                  <a:custGeom>
                    <a:avLst/>
                    <a:gdLst>
                      <a:gd name="T0" fmla="*/ 0 w 26"/>
                      <a:gd name="T1" fmla="*/ 0 h 22"/>
                      <a:gd name="T2" fmla="*/ 0 w 26"/>
                      <a:gd name="T3" fmla="*/ 0 h 22"/>
                      <a:gd name="T4" fmla="*/ 0 w 26"/>
                      <a:gd name="T5" fmla="*/ 0 h 22"/>
                      <a:gd name="T6" fmla="*/ 0 w 26"/>
                      <a:gd name="T7" fmla="*/ 0 h 2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6" h="22">
                        <a:moveTo>
                          <a:pt x="8" y="14"/>
                        </a:moveTo>
                        <a:cubicBezTo>
                          <a:pt x="5" y="6"/>
                          <a:pt x="5" y="3"/>
                          <a:pt x="14" y="0"/>
                        </a:cubicBezTo>
                        <a:cubicBezTo>
                          <a:pt x="26" y="4"/>
                          <a:pt x="23" y="16"/>
                          <a:pt x="14" y="22"/>
                        </a:cubicBezTo>
                        <a:cubicBezTo>
                          <a:pt x="0" y="17"/>
                          <a:pt x="13" y="3"/>
                          <a:pt x="8" y="1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82" name="Freeform 24">
                    <a:extLst>
                      <a:ext uri="{FF2B5EF4-FFF2-40B4-BE49-F238E27FC236}">
                        <a16:creationId xmlns:a16="http://schemas.microsoft.com/office/drawing/2014/main" id="{717D6ADC-4AB0-C0C7-4706-B5C829A5F3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59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83" name="Freeform 25">
                    <a:extLst>
                      <a:ext uri="{FF2B5EF4-FFF2-40B4-BE49-F238E27FC236}">
                        <a16:creationId xmlns:a16="http://schemas.microsoft.com/office/drawing/2014/main" id="{190ADE63-57DF-B209-2818-F7B17BE2A4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88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84" name="Freeform 26">
                    <a:extLst>
                      <a:ext uri="{FF2B5EF4-FFF2-40B4-BE49-F238E27FC236}">
                        <a16:creationId xmlns:a16="http://schemas.microsoft.com/office/drawing/2014/main" id="{4F8B3EB4-86B2-17E9-4CD0-BBEE1E4BE8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10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85" name="Freeform 27">
                    <a:extLst>
                      <a:ext uri="{FF2B5EF4-FFF2-40B4-BE49-F238E27FC236}">
                        <a16:creationId xmlns:a16="http://schemas.microsoft.com/office/drawing/2014/main" id="{8B408FBA-2EF9-AEC7-4BD0-BFA26DF80F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9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86" name="Freeform 28">
                    <a:extLst>
                      <a:ext uri="{FF2B5EF4-FFF2-40B4-BE49-F238E27FC236}">
                        <a16:creationId xmlns:a16="http://schemas.microsoft.com/office/drawing/2014/main" id="{E1B8235A-4BF3-B7A7-7CA9-98EC134D73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9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87" name="Freeform 29">
                    <a:extLst>
                      <a:ext uri="{FF2B5EF4-FFF2-40B4-BE49-F238E27FC236}">
                        <a16:creationId xmlns:a16="http://schemas.microsoft.com/office/drawing/2014/main" id="{9848339C-A711-3B3D-6543-93F8DD5EF8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81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88" name="Freeform 30">
                    <a:extLst>
                      <a:ext uri="{FF2B5EF4-FFF2-40B4-BE49-F238E27FC236}">
                        <a16:creationId xmlns:a16="http://schemas.microsoft.com/office/drawing/2014/main" id="{C68E199E-0FDC-0319-C43B-84CFAD101A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30" y="489"/>
                    <a:ext cx="299" cy="179"/>
                  </a:xfrm>
                  <a:custGeom>
                    <a:avLst/>
                    <a:gdLst>
                      <a:gd name="T0" fmla="*/ 1 w 471"/>
                      <a:gd name="T1" fmla="*/ 1 h 281"/>
                      <a:gd name="T2" fmla="*/ 1 w 471"/>
                      <a:gd name="T3" fmla="*/ 1 h 281"/>
                      <a:gd name="T4" fmla="*/ 1 w 471"/>
                      <a:gd name="T5" fmla="*/ 1 h 281"/>
                      <a:gd name="T6" fmla="*/ 1 w 471"/>
                      <a:gd name="T7" fmla="*/ 1 h 281"/>
                      <a:gd name="T8" fmla="*/ 1 w 471"/>
                      <a:gd name="T9" fmla="*/ 1 h 281"/>
                      <a:gd name="T10" fmla="*/ 0 w 471"/>
                      <a:gd name="T11" fmla="*/ 1 h 281"/>
                      <a:gd name="T12" fmla="*/ 1 w 471"/>
                      <a:gd name="T13" fmla="*/ 1 h 281"/>
                      <a:gd name="T14" fmla="*/ 1 w 471"/>
                      <a:gd name="T15" fmla="*/ 1 h 281"/>
                      <a:gd name="T16" fmla="*/ 1 w 471"/>
                      <a:gd name="T17" fmla="*/ 1 h 281"/>
                      <a:gd name="T18" fmla="*/ 1 w 471"/>
                      <a:gd name="T19" fmla="*/ 1 h 281"/>
                      <a:gd name="T20" fmla="*/ 1 w 471"/>
                      <a:gd name="T21" fmla="*/ 1 h 281"/>
                      <a:gd name="T22" fmla="*/ 1 w 471"/>
                      <a:gd name="T23" fmla="*/ 1 h 281"/>
                      <a:gd name="T24" fmla="*/ 1 w 471"/>
                      <a:gd name="T25" fmla="*/ 1 h 281"/>
                      <a:gd name="T26" fmla="*/ 1 w 471"/>
                      <a:gd name="T27" fmla="*/ 1 h 281"/>
                      <a:gd name="T28" fmla="*/ 1 w 471"/>
                      <a:gd name="T29" fmla="*/ 1 h 281"/>
                      <a:gd name="T30" fmla="*/ 1 w 471"/>
                      <a:gd name="T31" fmla="*/ 1 h 281"/>
                      <a:gd name="T32" fmla="*/ 1 w 471"/>
                      <a:gd name="T33" fmla="*/ 1 h 281"/>
                      <a:gd name="T34" fmla="*/ 1 w 471"/>
                      <a:gd name="T35" fmla="*/ 0 h 281"/>
                      <a:gd name="T36" fmla="*/ 1 w 471"/>
                      <a:gd name="T37" fmla="*/ 1 h 281"/>
                      <a:gd name="T38" fmla="*/ 1 w 471"/>
                      <a:gd name="T39" fmla="*/ 1 h 281"/>
                      <a:gd name="T40" fmla="*/ 1 w 471"/>
                      <a:gd name="T41" fmla="*/ 1 h 281"/>
                      <a:gd name="T42" fmla="*/ 1 w 471"/>
                      <a:gd name="T43" fmla="*/ 1 h 281"/>
                      <a:gd name="T44" fmla="*/ 1 w 471"/>
                      <a:gd name="T45" fmla="*/ 1 h 281"/>
                      <a:gd name="T46" fmla="*/ 1 w 471"/>
                      <a:gd name="T47" fmla="*/ 1 h 281"/>
                      <a:gd name="T48" fmla="*/ 1 w 471"/>
                      <a:gd name="T49" fmla="*/ 1 h 281"/>
                      <a:gd name="T50" fmla="*/ 1 w 471"/>
                      <a:gd name="T51" fmla="*/ 1 h 281"/>
                      <a:gd name="T52" fmla="*/ 1 w 471"/>
                      <a:gd name="T53" fmla="*/ 1 h 281"/>
                      <a:gd name="T54" fmla="*/ 1 w 471"/>
                      <a:gd name="T55" fmla="*/ 1 h 281"/>
                      <a:gd name="T56" fmla="*/ 1 w 471"/>
                      <a:gd name="T57" fmla="*/ 1 h 281"/>
                      <a:gd name="T58" fmla="*/ 1 w 471"/>
                      <a:gd name="T59" fmla="*/ 1 h 281"/>
                      <a:gd name="T60" fmla="*/ 1 w 471"/>
                      <a:gd name="T61" fmla="*/ 1 h 281"/>
                      <a:gd name="T62" fmla="*/ 1 w 471"/>
                      <a:gd name="T63" fmla="*/ 1 h 281"/>
                      <a:gd name="T64" fmla="*/ 1 w 471"/>
                      <a:gd name="T65" fmla="*/ 1 h 281"/>
                      <a:gd name="T66" fmla="*/ 1 w 471"/>
                      <a:gd name="T67" fmla="*/ 1 h 281"/>
                      <a:gd name="T68" fmla="*/ 1 w 471"/>
                      <a:gd name="T69" fmla="*/ 1 h 281"/>
                      <a:gd name="T70" fmla="*/ 1 w 471"/>
                      <a:gd name="T71" fmla="*/ 1 h 281"/>
                      <a:gd name="T72" fmla="*/ 1 w 471"/>
                      <a:gd name="T73" fmla="*/ 1 h 281"/>
                      <a:gd name="T74" fmla="*/ 2 w 471"/>
                      <a:gd name="T75" fmla="*/ 1 h 281"/>
                      <a:gd name="T76" fmla="*/ 2 w 471"/>
                      <a:gd name="T77" fmla="*/ 1 h 281"/>
                      <a:gd name="T78" fmla="*/ 1 w 471"/>
                      <a:gd name="T79" fmla="*/ 1 h 281"/>
                      <a:gd name="T80" fmla="*/ 2 w 471"/>
                      <a:gd name="T81" fmla="*/ 1 h 281"/>
                      <a:gd name="T82" fmla="*/ 2 w 471"/>
                      <a:gd name="T83" fmla="*/ 1 h 281"/>
                      <a:gd name="T84" fmla="*/ 2 w 471"/>
                      <a:gd name="T85" fmla="*/ 1 h 281"/>
                      <a:gd name="T86" fmla="*/ 2 w 471"/>
                      <a:gd name="T87" fmla="*/ 1 h 281"/>
                      <a:gd name="T88" fmla="*/ 2 w 471"/>
                      <a:gd name="T89" fmla="*/ 1 h 281"/>
                      <a:gd name="T90" fmla="*/ 2 w 471"/>
                      <a:gd name="T91" fmla="*/ 1 h 281"/>
                      <a:gd name="T92" fmla="*/ 2 w 471"/>
                      <a:gd name="T93" fmla="*/ 1 h 281"/>
                      <a:gd name="T94" fmla="*/ 2 w 471"/>
                      <a:gd name="T95" fmla="*/ 1 h 281"/>
                      <a:gd name="T96" fmla="*/ 2 w 471"/>
                      <a:gd name="T97" fmla="*/ 1 h 281"/>
                      <a:gd name="T98" fmla="*/ 2 w 471"/>
                      <a:gd name="T99" fmla="*/ 1 h 281"/>
                      <a:gd name="T100" fmla="*/ 2 w 471"/>
                      <a:gd name="T101" fmla="*/ 1 h 281"/>
                      <a:gd name="T102" fmla="*/ 2 w 471"/>
                      <a:gd name="T103" fmla="*/ 1 h 281"/>
                      <a:gd name="T104" fmla="*/ 2 w 471"/>
                      <a:gd name="T105" fmla="*/ 1 h 281"/>
                      <a:gd name="T106" fmla="*/ 2 w 471"/>
                      <a:gd name="T107" fmla="*/ 1 h 281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471" h="281">
                        <a:moveTo>
                          <a:pt x="21" y="280"/>
                        </a:moveTo>
                        <a:cubicBezTo>
                          <a:pt x="32" y="281"/>
                          <a:pt x="25" y="253"/>
                          <a:pt x="24" y="250"/>
                        </a:cubicBezTo>
                        <a:cubicBezTo>
                          <a:pt x="23" y="248"/>
                          <a:pt x="22" y="245"/>
                          <a:pt x="22" y="245"/>
                        </a:cubicBezTo>
                        <a:cubicBezTo>
                          <a:pt x="21" y="243"/>
                          <a:pt x="20" y="221"/>
                          <a:pt x="16" y="218"/>
                        </a:cubicBezTo>
                        <a:cubicBezTo>
                          <a:pt x="13" y="216"/>
                          <a:pt x="4" y="215"/>
                          <a:pt x="4" y="215"/>
                        </a:cubicBezTo>
                        <a:cubicBezTo>
                          <a:pt x="0" y="207"/>
                          <a:pt x="3" y="200"/>
                          <a:pt x="0" y="191"/>
                        </a:cubicBezTo>
                        <a:cubicBezTo>
                          <a:pt x="2" y="185"/>
                          <a:pt x="7" y="186"/>
                          <a:pt x="12" y="180"/>
                        </a:cubicBezTo>
                        <a:cubicBezTo>
                          <a:pt x="14" y="172"/>
                          <a:pt x="14" y="169"/>
                          <a:pt x="6" y="165"/>
                        </a:cubicBezTo>
                        <a:cubicBezTo>
                          <a:pt x="4" y="163"/>
                          <a:pt x="2" y="162"/>
                          <a:pt x="2" y="160"/>
                        </a:cubicBezTo>
                        <a:cubicBezTo>
                          <a:pt x="2" y="150"/>
                          <a:pt x="16" y="123"/>
                          <a:pt x="28" y="120"/>
                        </a:cubicBezTo>
                        <a:cubicBezTo>
                          <a:pt x="32" y="111"/>
                          <a:pt x="40" y="105"/>
                          <a:pt x="44" y="96"/>
                        </a:cubicBezTo>
                        <a:cubicBezTo>
                          <a:pt x="39" y="83"/>
                          <a:pt x="38" y="85"/>
                          <a:pt x="42" y="70"/>
                        </a:cubicBezTo>
                        <a:cubicBezTo>
                          <a:pt x="38" y="60"/>
                          <a:pt x="34" y="48"/>
                          <a:pt x="24" y="43"/>
                        </a:cubicBezTo>
                        <a:cubicBezTo>
                          <a:pt x="18" y="36"/>
                          <a:pt x="10" y="37"/>
                          <a:pt x="20" y="32"/>
                        </a:cubicBezTo>
                        <a:cubicBezTo>
                          <a:pt x="27" y="34"/>
                          <a:pt x="26" y="32"/>
                          <a:pt x="26" y="36"/>
                        </a:cubicBezTo>
                        <a:cubicBezTo>
                          <a:pt x="34" y="41"/>
                          <a:pt x="39" y="39"/>
                          <a:pt x="48" y="35"/>
                        </a:cubicBezTo>
                        <a:cubicBezTo>
                          <a:pt x="45" y="22"/>
                          <a:pt x="48" y="14"/>
                          <a:pt x="64" y="11"/>
                        </a:cubicBezTo>
                        <a:cubicBezTo>
                          <a:pt x="71" y="8"/>
                          <a:pt x="75" y="3"/>
                          <a:pt x="82" y="0"/>
                        </a:cubicBezTo>
                        <a:cubicBezTo>
                          <a:pt x="84" y="1"/>
                          <a:pt x="88" y="0"/>
                          <a:pt x="88" y="2"/>
                        </a:cubicBezTo>
                        <a:cubicBezTo>
                          <a:pt x="90" y="12"/>
                          <a:pt x="75" y="13"/>
                          <a:pt x="92" y="9"/>
                        </a:cubicBezTo>
                        <a:cubicBezTo>
                          <a:pt x="94" y="8"/>
                          <a:pt x="96" y="5"/>
                          <a:pt x="98" y="5"/>
                        </a:cubicBezTo>
                        <a:cubicBezTo>
                          <a:pt x="102" y="4"/>
                          <a:pt x="106" y="7"/>
                          <a:pt x="110" y="8"/>
                        </a:cubicBezTo>
                        <a:cubicBezTo>
                          <a:pt x="112" y="8"/>
                          <a:pt x="116" y="9"/>
                          <a:pt x="116" y="9"/>
                        </a:cubicBezTo>
                        <a:cubicBezTo>
                          <a:pt x="122" y="16"/>
                          <a:pt x="129" y="13"/>
                          <a:pt x="141" y="14"/>
                        </a:cubicBezTo>
                        <a:cubicBezTo>
                          <a:pt x="143" y="21"/>
                          <a:pt x="147" y="22"/>
                          <a:pt x="155" y="24"/>
                        </a:cubicBezTo>
                        <a:cubicBezTo>
                          <a:pt x="159" y="22"/>
                          <a:pt x="163" y="20"/>
                          <a:pt x="167" y="17"/>
                        </a:cubicBezTo>
                        <a:cubicBezTo>
                          <a:pt x="169" y="16"/>
                          <a:pt x="173" y="14"/>
                          <a:pt x="173" y="14"/>
                        </a:cubicBezTo>
                        <a:cubicBezTo>
                          <a:pt x="195" y="26"/>
                          <a:pt x="175" y="20"/>
                          <a:pt x="195" y="14"/>
                        </a:cubicBezTo>
                        <a:cubicBezTo>
                          <a:pt x="207" y="17"/>
                          <a:pt x="201" y="26"/>
                          <a:pt x="211" y="32"/>
                        </a:cubicBezTo>
                        <a:cubicBezTo>
                          <a:pt x="214" y="38"/>
                          <a:pt x="224" y="55"/>
                          <a:pt x="231" y="59"/>
                        </a:cubicBezTo>
                        <a:cubicBezTo>
                          <a:pt x="241" y="70"/>
                          <a:pt x="235" y="67"/>
                          <a:pt x="245" y="70"/>
                        </a:cubicBezTo>
                        <a:cubicBezTo>
                          <a:pt x="249" y="69"/>
                          <a:pt x="253" y="69"/>
                          <a:pt x="257" y="68"/>
                        </a:cubicBezTo>
                        <a:cubicBezTo>
                          <a:pt x="261" y="67"/>
                          <a:pt x="270" y="65"/>
                          <a:pt x="270" y="65"/>
                        </a:cubicBezTo>
                        <a:cubicBezTo>
                          <a:pt x="278" y="66"/>
                          <a:pt x="283" y="67"/>
                          <a:pt x="290" y="71"/>
                        </a:cubicBezTo>
                        <a:cubicBezTo>
                          <a:pt x="304" y="88"/>
                          <a:pt x="282" y="62"/>
                          <a:pt x="300" y="81"/>
                        </a:cubicBezTo>
                        <a:cubicBezTo>
                          <a:pt x="302" y="84"/>
                          <a:pt x="308" y="90"/>
                          <a:pt x="308" y="90"/>
                        </a:cubicBezTo>
                        <a:cubicBezTo>
                          <a:pt x="311" y="98"/>
                          <a:pt x="315" y="103"/>
                          <a:pt x="318" y="111"/>
                        </a:cubicBezTo>
                        <a:cubicBezTo>
                          <a:pt x="319" y="114"/>
                          <a:pt x="321" y="117"/>
                          <a:pt x="322" y="120"/>
                        </a:cubicBezTo>
                        <a:cubicBezTo>
                          <a:pt x="323" y="122"/>
                          <a:pt x="324" y="125"/>
                          <a:pt x="324" y="125"/>
                        </a:cubicBezTo>
                        <a:cubicBezTo>
                          <a:pt x="321" y="132"/>
                          <a:pt x="313" y="134"/>
                          <a:pt x="310" y="142"/>
                        </a:cubicBezTo>
                        <a:cubicBezTo>
                          <a:pt x="313" y="151"/>
                          <a:pt x="317" y="146"/>
                          <a:pt x="322" y="141"/>
                        </a:cubicBezTo>
                        <a:cubicBezTo>
                          <a:pt x="341" y="143"/>
                          <a:pt x="339" y="142"/>
                          <a:pt x="342" y="155"/>
                        </a:cubicBezTo>
                        <a:cubicBezTo>
                          <a:pt x="351" y="150"/>
                          <a:pt x="355" y="152"/>
                          <a:pt x="364" y="157"/>
                        </a:cubicBezTo>
                        <a:cubicBezTo>
                          <a:pt x="369" y="162"/>
                          <a:pt x="372" y="166"/>
                          <a:pt x="380" y="168"/>
                        </a:cubicBezTo>
                        <a:cubicBezTo>
                          <a:pt x="381" y="169"/>
                          <a:pt x="383" y="171"/>
                          <a:pt x="382" y="172"/>
                        </a:cubicBezTo>
                        <a:cubicBezTo>
                          <a:pt x="380" y="176"/>
                          <a:pt x="368" y="172"/>
                          <a:pt x="382" y="176"/>
                        </a:cubicBezTo>
                        <a:cubicBezTo>
                          <a:pt x="386" y="175"/>
                          <a:pt x="390" y="173"/>
                          <a:pt x="394" y="172"/>
                        </a:cubicBezTo>
                        <a:cubicBezTo>
                          <a:pt x="396" y="172"/>
                          <a:pt x="400" y="171"/>
                          <a:pt x="400" y="171"/>
                        </a:cubicBezTo>
                        <a:cubicBezTo>
                          <a:pt x="413" y="177"/>
                          <a:pt x="427" y="179"/>
                          <a:pt x="439" y="185"/>
                        </a:cubicBezTo>
                        <a:cubicBezTo>
                          <a:pt x="441" y="190"/>
                          <a:pt x="445" y="194"/>
                          <a:pt x="447" y="199"/>
                        </a:cubicBezTo>
                        <a:cubicBezTo>
                          <a:pt x="453" y="198"/>
                          <a:pt x="460" y="195"/>
                          <a:pt x="465" y="201"/>
                        </a:cubicBezTo>
                        <a:cubicBezTo>
                          <a:pt x="468" y="205"/>
                          <a:pt x="471" y="215"/>
                          <a:pt x="471" y="215"/>
                        </a:cubicBezTo>
                        <a:cubicBezTo>
                          <a:pt x="468" y="231"/>
                          <a:pt x="469" y="248"/>
                          <a:pt x="451" y="258"/>
                        </a:cubicBezTo>
                        <a:cubicBezTo>
                          <a:pt x="447" y="262"/>
                          <a:pt x="437" y="275"/>
                          <a:pt x="435" y="281"/>
                        </a:cubicBezTo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89" name="Freeform 31">
                    <a:extLst>
                      <a:ext uri="{FF2B5EF4-FFF2-40B4-BE49-F238E27FC236}">
                        <a16:creationId xmlns:a16="http://schemas.microsoft.com/office/drawing/2014/main" id="{AFAF80C9-1FD8-02AF-977E-A33EF078EE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34" y="242"/>
                    <a:ext cx="420" cy="283"/>
                  </a:xfrm>
                  <a:custGeom>
                    <a:avLst/>
                    <a:gdLst>
                      <a:gd name="T0" fmla="*/ 0 w 984"/>
                      <a:gd name="T1" fmla="*/ 0 h 844"/>
                      <a:gd name="T2" fmla="*/ 0 w 984"/>
                      <a:gd name="T3" fmla="*/ 0 h 844"/>
                      <a:gd name="T4" fmla="*/ 0 w 984"/>
                      <a:gd name="T5" fmla="*/ 0 h 844"/>
                      <a:gd name="T6" fmla="*/ 0 w 984"/>
                      <a:gd name="T7" fmla="*/ 0 h 844"/>
                      <a:gd name="T8" fmla="*/ 0 w 984"/>
                      <a:gd name="T9" fmla="*/ 0 h 844"/>
                      <a:gd name="T10" fmla="*/ 0 w 984"/>
                      <a:gd name="T11" fmla="*/ 0 h 844"/>
                      <a:gd name="T12" fmla="*/ 0 w 984"/>
                      <a:gd name="T13" fmla="*/ 0 h 844"/>
                      <a:gd name="T14" fmla="*/ 0 w 984"/>
                      <a:gd name="T15" fmla="*/ 0 h 844"/>
                      <a:gd name="T16" fmla="*/ 0 w 984"/>
                      <a:gd name="T17" fmla="*/ 0 h 844"/>
                      <a:gd name="T18" fmla="*/ 0 w 984"/>
                      <a:gd name="T19" fmla="*/ 0 h 844"/>
                      <a:gd name="T20" fmla="*/ 0 w 984"/>
                      <a:gd name="T21" fmla="*/ 0 h 844"/>
                      <a:gd name="T22" fmla="*/ 0 w 984"/>
                      <a:gd name="T23" fmla="*/ 0 h 844"/>
                      <a:gd name="T24" fmla="*/ 0 w 984"/>
                      <a:gd name="T25" fmla="*/ 0 h 844"/>
                      <a:gd name="T26" fmla="*/ 0 w 984"/>
                      <a:gd name="T27" fmla="*/ 0 h 844"/>
                      <a:gd name="T28" fmla="*/ 0 w 984"/>
                      <a:gd name="T29" fmla="*/ 0 h 844"/>
                      <a:gd name="T30" fmla="*/ 0 w 984"/>
                      <a:gd name="T31" fmla="*/ 0 h 844"/>
                      <a:gd name="T32" fmla="*/ 0 w 984"/>
                      <a:gd name="T33" fmla="*/ 0 h 844"/>
                      <a:gd name="T34" fmla="*/ 0 w 984"/>
                      <a:gd name="T35" fmla="*/ 0 h 844"/>
                      <a:gd name="T36" fmla="*/ 0 w 984"/>
                      <a:gd name="T37" fmla="*/ 0 h 844"/>
                      <a:gd name="T38" fmla="*/ 0 w 984"/>
                      <a:gd name="T39" fmla="*/ 0 h 844"/>
                      <a:gd name="T40" fmla="*/ 0 w 984"/>
                      <a:gd name="T41" fmla="*/ 0 h 844"/>
                      <a:gd name="T42" fmla="*/ 0 w 984"/>
                      <a:gd name="T43" fmla="*/ 0 h 844"/>
                      <a:gd name="T44" fmla="*/ 0 w 984"/>
                      <a:gd name="T45" fmla="*/ 0 h 844"/>
                      <a:gd name="T46" fmla="*/ 0 w 984"/>
                      <a:gd name="T47" fmla="*/ 0 h 844"/>
                      <a:gd name="T48" fmla="*/ 0 w 984"/>
                      <a:gd name="T49" fmla="*/ 0 h 844"/>
                      <a:gd name="T50" fmla="*/ 0 w 984"/>
                      <a:gd name="T51" fmla="*/ 0 h 844"/>
                      <a:gd name="T52" fmla="*/ 0 w 984"/>
                      <a:gd name="T53" fmla="*/ 0 h 844"/>
                      <a:gd name="T54" fmla="*/ 0 w 984"/>
                      <a:gd name="T55" fmla="*/ 0 h 844"/>
                      <a:gd name="T56" fmla="*/ 0 w 984"/>
                      <a:gd name="T57" fmla="*/ 0 h 844"/>
                      <a:gd name="T58" fmla="*/ 0 w 984"/>
                      <a:gd name="T59" fmla="*/ 0 h 844"/>
                      <a:gd name="T60" fmla="*/ 0 w 984"/>
                      <a:gd name="T61" fmla="*/ 0 h 844"/>
                      <a:gd name="T62" fmla="*/ 0 w 984"/>
                      <a:gd name="T63" fmla="*/ 0 h 844"/>
                      <a:gd name="T64" fmla="*/ 0 w 984"/>
                      <a:gd name="T65" fmla="*/ 0 h 844"/>
                      <a:gd name="T66" fmla="*/ 0 w 984"/>
                      <a:gd name="T67" fmla="*/ 0 h 844"/>
                      <a:gd name="T68" fmla="*/ 0 w 984"/>
                      <a:gd name="T69" fmla="*/ 0 h 844"/>
                      <a:gd name="T70" fmla="*/ 0 w 984"/>
                      <a:gd name="T71" fmla="*/ 0 h 844"/>
                      <a:gd name="T72" fmla="*/ 0 w 984"/>
                      <a:gd name="T73" fmla="*/ 0 h 844"/>
                      <a:gd name="T74" fmla="*/ 0 w 984"/>
                      <a:gd name="T75" fmla="*/ 0 h 844"/>
                      <a:gd name="T76" fmla="*/ 0 w 984"/>
                      <a:gd name="T77" fmla="*/ 0 h 844"/>
                      <a:gd name="T78" fmla="*/ 0 w 984"/>
                      <a:gd name="T79" fmla="*/ 0 h 844"/>
                      <a:gd name="T80" fmla="*/ 0 w 984"/>
                      <a:gd name="T81" fmla="*/ 0 h 844"/>
                      <a:gd name="T82" fmla="*/ 0 w 984"/>
                      <a:gd name="T83" fmla="*/ 0 h 844"/>
                      <a:gd name="T84" fmla="*/ 0 w 984"/>
                      <a:gd name="T85" fmla="*/ 0 h 844"/>
                      <a:gd name="T86" fmla="*/ 0 w 984"/>
                      <a:gd name="T87" fmla="*/ 0 h 844"/>
                      <a:gd name="T88" fmla="*/ 0 w 984"/>
                      <a:gd name="T89" fmla="*/ 0 h 844"/>
                      <a:gd name="T90" fmla="*/ 0 w 984"/>
                      <a:gd name="T91" fmla="*/ 0 h 844"/>
                      <a:gd name="T92" fmla="*/ 0 w 984"/>
                      <a:gd name="T93" fmla="*/ 0 h 844"/>
                      <a:gd name="T94" fmla="*/ 0 w 984"/>
                      <a:gd name="T95" fmla="*/ 0 h 844"/>
                      <a:gd name="T96" fmla="*/ 0 w 984"/>
                      <a:gd name="T97" fmla="*/ 0 h 844"/>
                      <a:gd name="T98" fmla="*/ 0 w 984"/>
                      <a:gd name="T99" fmla="*/ 0 h 844"/>
                      <a:gd name="T100" fmla="*/ 0 w 984"/>
                      <a:gd name="T101" fmla="*/ 0 h 844"/>
                      <a:gd name="T102" fmla="*/ 0 w 984"/>
                      <a:gd name="T103" fmla="*/ 0 h 844"/>
                      <a:gd name="T104" fmla="*/ 0 w 984"/>
                      <a:gd name="T105" fmla="*/ 0 h 844"/>
                      <a:gd name="T106" fmla="*/ 0 w 984"/>
                      <a:gd name="T107" fmla="*/ 0 h 844"/>
                      <a:gd name="T108" fmla="*/ 0 w 984"/>
                      <a:gd name="T109" fmla="*/ 0 h 844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0" t="0" r="r" b="b"/>
                    <a:pathLst>
                      <a:path w="984" h="844">
                        <a:moveTo>
                          <a:pt x="82" y="38"/>
                        </a:moveTo>
                        <a:lnTo>
                          <a:pt x="406" y="6"/>
                        </a:lnTo>
                        <a:cubicBezTo>
                          <a:pt x="497" y="22"/>
                          <a:pt x="465" y="0"/>
                          <a:pt x="474" y="54"/>
                        </a:cubicBezTo>
                        <a:cubicBezTo>
                          <a:pt x="492" y="48"/>
                          <a:pt x="484" y="40"/>
                          <a:pt x="502" y="34"/>
                        </a:cubicBezTo>
                        <a:cubicBezTo>
                          <a:pt x="510" y="37"/>
                          <a:pt x="517" y="46"/>
                          <a:pt x="526" y="46"/>
                        </a:cubicBezTo>
                        <a:cubicBezTo>
                          <a:pt x="534" y="46"/>
                          <a:pt x="550" y="38"/>
                          <a:pt x="550" y="38"/>
                        </a:cubicBezTo>
                        <a:cubicBezTo>
                          <a:pt x="556" y="55"/>
                          <a:pt x="552" y="60"/>
                          <a:pt x="542" y="74"/>
                        </a:cubicBezTo>
                        <a:cubicBezTo>
                          <a:pt x="555" y="114"/>
                          <a:pt x="550" y="102"/>
                          <a:pt x="578" y="130"/>
                        </a:cubicBezTo>
                        <a:cubicBezTo>
                          <a:pt x="584" y="148"/>
                          <a:pt x="590" y="148"/>
                          <a:pt x="606" y="138"/>
                        </a:cubicBezTo>
                        <a:cubicBezTo>
                          <a:pt x="600" y="119"/>
                          <a:pt x="594" y="107"/>
                          <a:pt x="586" y="90"/>
                        </a:cubicBezTo>
                        <a:cubicBezTo>
                          <a:pt x="583" y="82"/>
                          <a:pt x="578" y="66"/>
                          <a:pt x="578" y="66"/>
                        </a:cubicBezTo>
                        <a:cubicBezTo>
                          <a:pt x="585" y="44"/>
                          <a:pt x="597" y="56"/>
                          <a:pt x="606" y="70"/>
                        </a:cubicBezTo>
                        <a:cubicBezTo>
                          <a:pt x="609" y="86"/>
                          <a:pt x="608" y="117"/>
                          <a:pt x="626" y="90"/>
                        </a:cubicBezTo>
                        <a:cubicBezTo>
                          <a:pt x="648" y="97"/>
                          <a:pt x="646" y="104"/>
                          <a:pt x="642" y="126"/>
                        </a:cubicBezTo>
                        <a:cubicBezTo>
                          <a:pt x="650" y="150"/>
                          <a:pt x="665" y="141"/>
                          <a:pt x="682" y="130"/>
                        </a:cubicBezTo>
                        <a:cubicBezTo>
                          <a:pt x="689" y="108"/>
                          <a:pt x="673" y="124"/>
                          <a:pt x="682" y="98"/>
                        </a:cubicBezTo>
                        <a:cubicBezTo>
                          <a:pt x="683" y="94"/>
                          <a:pt x="690" y="96"/>
                          <a:pt x="694" y="94"/>
                        </a:cubicBezTo>
                        <a:cubicBezTo>
                          <a:pt x="698" y="92"/>
                          <a:pt x="702" y="89"/>
                          <a:pt x="706" y="86"/>
                        </a:cubicBezTo>
                        <a:cubicBezTo>
                          <a:pt x="717" y="54"/>
                          <a:pt x="688" y="54"/>
                          <a:pt x="742" y="46"/>
                        </a:cubicBezTo>
                        <a:cubicBezTo>
                          <a:pt x="748" y="27"/>
                          <a:pt x="741" y="9"/>
                          <a:pt x="762" y="2"/>
                        </a:cubicBezTo>
                        <a:cubicBezTo>
                          <a:pt x="788" y="11"/>
                          <a:pt x="777" y="38"/>
                          <a:pt x="802" y="46"/>
                        </a:cubicBezTo>
                        <a:cubicBezTo>
                          <a:pt x="831" y="36"/>
                          <a:pt x="805" y="63"/>
                          <a:pt x="798" y="70"/>
                        </a:cubicBezTo>
                        <a:cubicBezTo>
                          <a:pt x="789" y="96"/>
                          <a:pt x="787" y="96"/>
                          <a:pt x="802" y="118"/>
                        </a:cubicBezTo>
                        <a:cubicBezTo>
                          <a:pt x="801" y="122"/>
                          <a:pt x="801" y="127"/>
                          <a:pt x="798" y="130"/>
                        </a:cubicBezTo>
                        <a:cubicBezTo>
                          <a:pt x="794" y="133"/>
                          <a:pt x="784" y="129"/>
                          <a:pt x="782" y="134"/>
                        </a:cubicBezTo>
                        <a:cubicBezTo>
                          <a:pt x="780" y="142"/>
                          <a:pt x="790" y="158"/>
                          <a:pt x="790" y="158"/>
                        </a:cubicBezTo>
                        <a:cubicBezTo>
                          <a:pt x="786" y="161"/>
                          <a:pt x="783" y="165"/>
                          <a:pt x="778" y="166"/>
                        </a:cubicBezTo>
                        <a:cubicBezTo>
                          <a:pt x="774" y="167"/>
                          <a:pt x="769" y="159"/>
                          <a:pt x="766" y="162"/>
                        </a:cubicBezTo>
                        <a:cubicBezTo>
                          <a:pt x="758" y="170"/>
                          <a:pt x="794" y="182"/>
                          <a:pt x="794" y="182"/>
                        </a:cubicBezTo>
                        <a:cubicBezTo>
                          <a:pt x="804" y="211"/>
                          <a:pt x="775" y="190"/>
                          <a:pt x="762" y="186"/>
                        </a:cubicBezTo>
                        <a:cubicBezTo>
                          <a:pt x="767" y="194"/>
                          <a:pt x="773" y="202"/>
                          <a:pt x="778" y="210"/>
                        </a:cubicBezTo>
                        <a:cubicBezTo>
                          <a:pt x="783" y="218"/>
                          <a:pt x="802" y="226"/>
                          <a:pt x="802" y="226"/>
                        </a:cubicBezTo>
                        <a:cubicBezTo>
                          <a:pt x="813" y="242"/>
                          <a:pt x="804" y="245"/>
                          <a:pt x="810" y="262"/>
                        </a:cubicBezTo>
                        <a:cubicBezTo>
                          <a:pt x="803" y="282"/>
                          <a:pt x="793" y="301"/>
                          <a:pt x="786" y="322"/>
                        </a:cubicBezTo>
                        <a:cubicBezTo>
                          <a:pt x="783" y="330"/>
                          <a:pt x="778" y="346"/>
                          <a:pt x="778" y="346"/>
                        </a:cubicBezTo>
                        <a:cubicBezTo>
                          <a:pt x="785" y="366"/>
                          <a:pt x="817" y="394"/>
                          <a:pt x="830" y="414"/>
                        </a:cubicBezTo>
                        <a:cubicBezTo>
                          <a:pt x="835" y="422"/>
                          <a:pt x="841" y="430"/>
                          <a:pt x="846" y="438"/>
                        </a:cubicBezTo>
                        <a:cubicBezTo>
                          <a:pt x="849" y="442"/>
                          <a:pt x="854" y="450"/>
                          <a:pt x="854" y="450"/>
                        </a:cubicBezTo>
                        <a:cubicBezTo>
                          <a:pt x="853" y="457"/>
                          <a:pt x="855" y="466"/>
                          <a:pt x="850" y="470"/>
                        </a:cubicBezTo>
                        <a:cubicBezTo>
                          <a:pt x="844" y="475"/>
                          <a:pt x="831" y="451"/>
                          <a:pt x="830" y="450"/>
                        </a:cubicBezTo>
                        <a:cubicBezTo>
                          <a:pt x="811" y="431"/>
                          <a:pt x="789" y="421"/>
                          <a:pt x="774" y="398"/>
                        </a:cubicBezTo>
                        <a:cubicBezTo>
                          <a:pt x="769" y="379"/>
                          <a:pt x="766" y="371"/>
                          <a:pt x="746" y="378"/>
                        </a:cubicBezTo>
                        <a:cubicBezTo>
                          <a:pt x="717" y="368"/>
                          <a:pt x="730" y="368"/>
                          <a:pt x="706" y="374"/>
                        </a:cubicBezTo>
                        <a:cubicBezTo>
                          <a:pt x="688" y="402"/>
                          <a:pt x="699" y="395"/>
                          <a:pt x="678" y="402"/>
                        </a:cubicBezTo>
                        <a:cubicBezTo>
                          <a:pt x="654" y="386"/>
                          <a:pt x="650" y="390"/>
                          <a:pt x="618" y="394"/>
                        </a:cubicBezTo>
                        <a:cubicBezTo>
                          <a:pt x="607" y="411"/>
                          <a:pt x="601" y="426"/>
                          <a:pt x="590" y="442"/>
                        </a:cubicBezTo>
                        <a:cubicBezTo>
                          <a:pt x="600" y="471"/>
                          <a:pt x="593" y="459"/>
                          <a:pt x="606" y="478"/>
                        </a:cubicBezTo>
                        <a:cubicBezTo>
                          <a:pt x="593" y="518"/>
                          <a:pt x="622" y="548"/>
                          <a:pt x="642" y="578"/>
                        </a:cubicBezTo>
                        <a:cubicBezTo>
                          <a:pt x="651" y="591"/>
                          <a:pt x="651" y="601"/>
                          <a:pt x="666" y="606"/>
                        </a:cubicBezTo>
                        <a:cubicBezTo>
                          <a:pt x="680" y="627"/>
                          <a:pt x="691" y="623"/>
                          <a:pt x="710" y="610"/>
                        </a:cubicBezTo>
                        <a:cubicBezTo>
                          <a:pt x="729" y="616"/>
                          <a:pt x="729" y="606"/>
                          <a:pt x="734" y="590"/>
                        </a:cubicBezTo>
                        <a:cubicBezTo>
                          <a:pt x="735" y="577"/>
                          <a:pt x="731" y="562"/>
                          <a:pt x="738" y="550"/>
                        </a:cubicBezTo>
                        <a:cubicBezTo>
                          <a:pt x="742" y="543"/>
                          <a:pt x="762" y="542"/>
                          <a:pt x="762" y="542"/>
                        </a:cubicBezTo>
                        <a:cubicBezTo>
                          <a:pt x="783" y="547"/>
                          <a:pt x="786" y="552"/>
                          <a:pt x="774" y="570"/>
                        </a:cubicBezTo>
                        <a:cubicBezTo>
                          <a:pt x="779" y="590"/>
                          <a:pt x="790" y="605"/>
                          <a:pt x="770" y="618"/>
                        </a:cubicBezTo>
                        <a:cubicBezTo>
                          <a:pt x="769" y="622"/>
                          <a:pt x="764" y="626"/>
                          <a:pt x="766" y="630"/>
                        </a:cubicBezTo>
                        <a:cubicBezTo>
                          <a:pt x="768" y="634"/>
                          <a:pt x="775" y="634"/>
                          <a:pt x="778" y="638"/>
                        </a:cubicBezTo>
                        <a:cubicBezTo>
                          <a:pt x="788" y="651"/>
                          <a:pt x="786" y="660"/>
                          <a:pt x="802" y="670"/>
                        </a:cubicBezTo>
                        <a:cubicBezTo>
                          <a:pt x="810" y="667"/>
                          <a:pt x="818" y="665"/>
                          <a:pt x="826" y="662"/>
                        </a:cubicBezTo>
                        <a:cubicBezTo>
                          <a:pt x="830" y="661"/>
                          <a:pt x="838" y="658"/>
                          <a:pt x="838" y="658"/>
                        </a:cubicBezTo>
                        <a:cubicBezTo>
                          <a:pt x="857" y="664"/>
                          <a:pt x="864" y="680"/>
                          <a:pt x="870" y="698"/>
                        </a:cubicBezTo>
                        <a:cubicBezTo>
                          <a:pt x="859" y="731"/>
                          <a:pt x="887" y="794"/>
                          <a:pt x="922" y="806"/>
                        </a:cubicBezTo>
                        <a:cubicBezTo>
                          <a:pt x="938" y="801"/>
                          <a:pt x="941" y="792"/>
                          <a:pt x="958" y="798"/>
                        </a:cubicBezTo>
                        <a:cubicBezTo>
                          <a:pt x="984" y="837"/>
                          <a:pt x="928" y="784"/>
                          <a:pt x="942" y="826"/>
                        </a:cubicBezTo>
                        <a:cubicBezTo>
                          <a:pt x="936" y="844"/>
                          <a:pt x="930" y="844"/>
                          <a:pt x="914" y="834"/>
                        </a:cubicBezTo>
                        <a:cubicBezTo>
                          <a:pt x="903" y="817"/>
                          <a:pt x="890" y="821"/>
                          <a:pt x="874" y="810"/>
                        </a:cubicBezTo>
                        <a:cubicBezTo>
                          <a:pt x="851" y="776"/>
                          <a:pt x="882" y="816"/>
                          <a:pt x="854" y="794"/>
                        </a:cubicBezTo>
                        <a:cubicBezTo>
                          <a:pt x="843" y="785"/>
                          <a:pt x="840" y="768"/>
                          <a:pt x="830" y="758"/>
                        </a:cubicBezTo>
                        <a:cubicBezTo>
                          <a:pt x="824" y="739"/>
                          <a:pt x="817" y="724"/>
                          <a:pt x="798" y="718"/>
                        </a:cubicBezTo>
                        <a:cubicBezTo>
                          <a:pt x="791" y="696"/>
                          <a:pt x="800" y="712"/>
                          <a:pt x="778" y="710"/>
                        </a:cubicBezTo>
                        <a:cubicBezTo>
                          <a:pt x="767" y="709"/>
                          <a:pt x="746" y="702"/>
                          <a:pt x="746" y="702"/>
                        </a:cubicBezTo>
                        <a:cubicBezTo>
                          <a:pt x="729" y="691"/>
                          <a:pt x="720" y="674"/>
                          <a:pt x="702" y="662"/>
                        </a:cubicBezTo>
                        <a:cubicBezTo>
                          <a:pt x="694" y="665"/>
                          <a:pt x="687" y="673"/>
                          <a:pt x="678" y="674"/>
                        </a:cubicBezTo>
                        <a:cubicBezTo>
                          <a:pt x="657" y="677"/>
                          <a:pt x="630" y="657"/>
                          <a:pt x="614" y="646"/>
                        </a:cubicBezTo>
                        <a:cubicBezTo>
                          <a:pt x="600" y="637"/>
                          <a:pt x="580" y="639"/>
                          <a:pt x="566" y="630"/>
                        </a:cubicBezTo>
                        <a:cubicBezTo>
                          <a:pt x="546" y="617"/>
                          <a:pt x="525" y="607"/>
                          <a:pt x="506" y="594"/>
                        </a:cubicBezTo>
                        <a:cubicBezTo>
                          <a:pt x="513" y="572"/>
                          <a:pt x="509" y="551"/>
                          <a:pt x="490" y="538"/>
                        </a:cubicBezTo>
                        <a:cubicBezTo>
                          <a:pt x="485" y="522"/>
                          <a:pt x="476" y="515"/>
                          <a:pt x="462" y="506"/>
                        </a:cubicBezTo>
                        <a:cubicBezTo>
                          <a:pt x="441" y="474"/>
                          <a:pt x="469" y="513"/>
                          <a:pt x="442" y="486"/>
                        </a:cubicBezTo>
                        <a:cubicBezTo>
                          <a:pt x="436" y="480"/>
                          <a:pt x="436" y="468"/>
                          <a:pt x="430" y="462"/>
                        </a:cubicBezTo>
                        <a:cubicBezTo>
                          <a:pt x="427" y="459"/>
                          <a:pt x="422" y="459"/>
                          <a:pt x="418" y="458"/>
                        </a:cubicBezTo>
                        <a:cubicBezTo>
                          <a:pt x="407" y="447"/>
                          <a:pt x="382" y="430"/>
                          <a:pt x="382" y="430"/>
                        </a:cubicBezTo>
                        <a:cubicBezTo>
                          <a:pt x="371" y="413"/>
                          <a:pt x="358" y="399"/>
                          <a:pt x="346" y="382"/>
                        </a:cubicBezTo>
                        <a:cubicBezTo>
                          <a:pt x="344" y="378"/>
                          <a:pt x="345" y="373"/>
                          <a:pt x="342" y="370"/>
                        </a:cubicBezTo>
                        <a:cubicBezTo>
                          <a:pt x="339" y="367"/>
                          <a:pt x="334" y="367"/>
                          <a:pt x="330" y="366"/>
                        </a:cubicBezTo>
                        <a:cubicBezTo>
                          <a:pt x="322" y="390"/>
                          <a:pt x="342" y="398"/>
                          <a:pt x="354" y="414"/>
                        </a:cubicBezTo>
                        <a:cubicBezTo>
                          <a:pt x="368" y="432"/>
                          <a:pt x="372" y="446"/>
                          <a:pt x="390" y="458"/>
                        </a:cubicBezTo>
                        <a:cubicBezTo>
                          <a:pt x="409" y="487"/>
                          <a:pt x="399" y="475"/>
                          <a:pt x="418" y="494"/>
                        </a:cubicBezTo>
                        <a:cubicBezTo>
                          <a:pt x="423" y="510"/>
                          <a:pt x="428" y="517"/>
                          <a:pt x="442" y="526"/>
                        </a:cubicBezTo>
                        <a:cubicBezTo>
                          <a:pt x="450" y="550"/>
                          <a:pt x="432" y="533"/>
                          <a:pt x="422" y="526"/>
                        </a:cubicBezTo>
                        <a:cubicBezTo>
                          <a:pt x="399" y="492"/>
                          <a:pt x="430" y="532"/>
                          <a:pt x="402" y="510"/>
                        </a:cubicBezTo>
                        <a:cubicBezTo>
                          <a:pt x="398" y="507"/>
                          <a:pt x="397" y="501"/>
                          <a:pt x="394" y="498"/>
                        </a:cubicBezTo>
                        <a:cubicBezTo>
                          <a:pt x="391" y="495"/>
                          <a:pt x="386" y="493"/>
                          <a:pt x="382" y="490"/>
                        </a:cubicBezTo>
                        <a:cubicBezTo>
                          <a:pt x="377" y="474"/>
                          <a:pt x="370" y="471"/>
                          <a:pt x="354" y="466"/>
                        </a:cubicBezTo>
                        <a:cubicBezTo>
                          <a:pt x="344" y="452"/>
                          <a:pt x="340" y="447"/>
                          <a:pt x="346" y="430"/>
                        </a:cubicBezTo>
                        <a:cubicBezTo>
                          <a:pt x="338" y="418"/>
                          <a:pt x="314" y="402"/>
                          <a:pt x="314" y="402"/>
                        </a:cubicBezTo>
                        <a:cubicBezTo>
                          <a:pt x="306" y="390"/>
                          <a:pt x="298" y="378"/>
                          <a:pt x="290" y="366"/>
                        </a:cubicBezTo>
                        <a:cubicBezTo>
                          <a:pt x="284" y="357"/>
                          <a:pt x="273" y="354"/>
                          <a:pt x="266" y="346"/>
                        </a:cubicBezTo>
                        <a:cubicBezTo>
                          <a:pt x="263" y="342"/>
                          <a:pt x="262" y="337"/>
                          <a:pt x="258" y="334"/>
                        </a:cubicBezTo>
                        <a:cubicBezTo>
                          <a:pt x="243" y="324"/>
                          <a:pt x="225" y="324"/>
                          <a:pt x="210" y="314"/>
                        </a:cubicBezTo>
                        <a:cubicBezTo>
                          <a:pt x="201" y="300"/>
                          <a:pt x="194" y="291"/>
                          <a:pt x="178" y="286"/>
                        </a:cubicBezTo>
                        <a:cubicBezTo>
                          <a:pt x="160" y="260"/>
                          <a:pt x="192" y="247"/>
                          <a:pt x="154" y="238"/>
                        </a:cubicBezTo>
                        <a:cubicBezTo>
                          <a:pt x="111" y="209"/>
                          <a:pt x="106" y="149"/>
                          <a:pt x="90" y="102"/>
                        </a:cubicBezTo>
                        <a:cubicBezTo>
                          <a:pt x="86" y="90"/>
                          <a:pt x="76" y="73"/>
                          <a:pt x="66" y="66"/>
                        </a:cubicBezTo>
                        <a:cubicBezTo>
                          <a:pt x="58" y="60"/>
                          <a:pt x="42" y="50"/>
                          <a:pt x="42" y="50"/>
                        </a:cubicBezTo>
                        <a:cubicBezTo>
                          <a:pt x="39" y="46"/>
                          <a:pt x="38" y="41"/>
                          <a:pt x="34" y="38"/>
                        </a:cubicBezTo>
                        <a:cubicBezTo>
                          <a:pt x="27" y="34"/>
                          <a:pt x="10" y="30"/>
                          <a:pt x="10" y="30"/>
                        </a:cubicBezTo>
                        <a:cubicBezTo>
                          <a:pt x="0" y="1"/>
                          <a:pt x="31" y="17"/>
                          <a:pt x="46" y="22"/>
                        </a:cubicBezTo>
                        <a:cubicBezTo>
                          <a:pt x="65" y="51"/>
                          <a:pt x="61" y="41"/>
                          <a:pt x="86" y="58"/>
                        </a:cubicBezTo>
                        <a:cubicBezTo>
                          <a:pt x="94" y="70"/>
                          <a:pt x="94" y="93"/>
                          <a:pt x="102" y="70"/>
                        </a:cubicBezTo>
                        <a:cubicBezTo>
                          <a:pt x="95" y="49"/>
                          <a:pt x="82" y="62"/>
                          <a:pt x="82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90" name="Freeform 32">
                    <a:extLst>
                      <a:ext uri="{FF2B5EF4-FFF2-40B4-BE49-F238E27FC236}">
                        <a16:creationId xmlns:a16="http://schemas.microsoft.com/office/drawing/2014/main" id="{4783EA2A-211F-4B9D-429F-30AC4756C2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405" y="445"/>
                    <a:ext cx="15" cy="16"/>
                  </a:xfrm>
                  <a:custGeom>
                    <a:avLst/>
                    <a:gdLst>
                      <a:gd name="T0" fmla="*/ 0 w 36"/>
                      <a:gd name="T1" fmla="*/ 0 h 48"/>
                      <a:gd name="T2" fmla="*/ 0 w 36"/>
                      <a:gd name="T3" fmla="*/ 0 h 48"/>
                      <a:gd name="T4" fmla="*/ 0 w 36"/>
                      <a:gd name="T5" fmla="*/ 0 h 4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6" h="48">
                        <a:moveTo>
                          <a:pt x="6" y="28"/>
                        </a:moveTo>
                        <a:cubicBezTo>
                          <a:pt x="25" y="0"/>
                          <a:pt x="36" y="31"/>
                          <a:pt x="10" y="48"/>
                        </a:cubicBezTo>
                        <a:cubicBezTo>
                          <a:pt x="0" y="34"/>
                          <a:pt x="0" y="40"/>
                          <a:pt x="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91" name="Freeform 33">
                    <a:extLst>
                      <a:ext uri="{FF2B5EF4-FFF2-40B4-BE49-F238E27FC236}">
                        <a16:creationId xmlns:a16="http://schemas.microsoft.com/office/drawing/2014/main" id="{A05187C5-E4C5-6C0E-E801-72DC487563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93" y="439"/>
                    <a:ext cx="16" cy="12"/>
                  </a:xfrm>
                  <a:custGeom>
                    <a:avLst/>
                    <a:gdLst>
                      <a:gd name="T0" fmla="*/ 0 w 36"/>
                      <a:gd name="T1" fmla="*/ 0 h 37"/>
                      <a:gd name="T2" fmla="*/ 0 w 36"/>
                      <a:gd name="T3" fmla="*/ 0 h 37"/>
                      <a:gd name="T4" fmla="*/ 0 w 36"/>
                      <a:gd name="T5" fmla="*/ 0 h 37"/>
                      <a:gd name="T6" fmla="*/ 0 w 36"/>
                      <a:gd name="T7" fmla="*/ 0 h 37"/>
                      <a:gd name="T8" fmla="*/ 0 w 36"/>
                      <a:gd name="T9" fmla="*/ 0 h 3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37">
                        <a:moveTo>
                          <a:pt x="0" y="5"/>
                        </a:moveTo>
                        <a:cubicBezTo>
                          <a:pt x="4" y="4"/>
                          <a:pt x="8" y="0"/>
                          <a:pt x="12" y="1"/>
                        </a:cubicBezTo>
                        <a:cubicBezTo>
                          <a:pt x="21" y="4"/>
                          <a:pt x="36" y="17"/>
                          <a:pt x="36" y="17"/>
                        </a:cubicBezTo>
                        <a:cubicBezTo>
                          <a:pt x="29" y="37"/>
                          <a:pt x="22" y="26"/>
                          <a:pt x="8" y="17"/>
                        </a:cubicBezTo>
                        <a:cubicBezTo>
                          <a:pt x="5" y="13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92" name="Freeform 34">
                    <a:extLst>
                      <a:ext uri="{FF2B5EF4-FFF2-40B4-BE49-F238E27FC236}">
                        <a16:creationId xmlns:a16="http://schemas.microsoft.com/office/drawing/2014/main" id="{5C3E6469-CEF5-25B9-5082-0EE318604D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878" y="406"/>
                    <a:ext cx="73" cy="33"/>
                  </a:xfrm>
                  <a:custGeom>
                    <a:avLst/>
                    <a:gdLst>
                      <a:gd name="T0" fmla="*/ 0 w 170"/>
                      <a:gd name="T1" fmla="*/ 0 h 96"/>
                      <a:gd name="T2" fmla="*/ 0 w 170"/>
                      <a:gd name="T3" fmla="*/ 0 h 96"/>
                      <a:gd name="T4" fmla="*/ 0 w 170"/>
                      <a:gd name="T5" fmla="*/ 0 h 96"/>
                      <a:gd name="T6" fmla="*/ 0 w 170"/>
                      <a:gd name="T7" fmla="*/ 0 h 96"/>
                      <a:gd name="T8" fmla="*/ 0 w 170"/>
                      <a:gd name="T9" fmla="*/ 0 h 96"/>
                      <a:gd name="T10" fmla="*/ 0 w 170"/>
                      <a:gd name="T11" fmla="*/ 0 h 96"/>
                      <a:gd name="T12" fmla="*/ 0 w 170"/>
                      <a:gd name="T13" fmla="*/ 0 h 96"/>
                      <a:gd name="T14" fmla="*/ 0 w 170"/>
                      <a:gd name="T15" fmla="*/ 0 h 96"/>
                      <a:gd name="T16" fmla="*/ 0 w 170"/>
                      <a:gd name="T17" fmla="*/ 0 h 96"/>
                      <a:gd name="T18" fmla="*/ 0 w 170"/>
                      <a:gd name="T19" fmla="*/ 0 h 96"/>
                      <a:gd name="T20" fmla="*/ 0 w 170"/>
                      <a:gd name="T21" fmla="*/ 0 h 96"/>
                      <a:gd name="T22" fmla="*/ 0 w 170"/>
                      <a:gd name="T23" fmla="*/ 0 h 9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0" h="96">
                        <a:moveTo>
                          <a:pt x="0" y="49"/>
                        </a:moveTo>
                        <a:cubicBezTo>
                          <a:pt x="5" y="33"/>
                          <a:pt x="12" y="30"/>
                          <a:pt x="28" y="25"/>
                        </a:cubicBezTo>
                        <a:cubicBezTo>
                          <a:pt x="20" y="0"/>
                          <a:pt x="42" y="16"/>
                          <a:pt x="56" y="21"/>
                        </a:cubicBezTo>
                        <a:cubicBezTo>
                          <a:pt x="56" y="21"/>
                          <a:pt x="77" y="6"/>
                          <a:pt x="80" y="9"/>
                        </a:cubicBezTo>
                        <a:cubicBezTo>
                          <a:pt x="85" y="14"/>
                          <a:pt x="71" y="23"/>
                          <a:pt x="64" y="25"/>
                        </a:cubicBezTo>
                        <a:cubicBezTo>
                          <a:pt x="82" y="37"/>
                          <a:pt x="103" y="42"/>
                          <a:pt x="124" y="49"/>
                        </a:cubicBezTo>
                        <a:cubicBezTo>
                          <a:pt x="136" y="53"/>
                          <a:pt x="160" y="65"/>
                          <a:pt x="160" y="65"/>
                        </a:cubicBezTo>
                        <a:cubicBezTo>
                          <a:pt x="170" y="96"/>
                          <a:pt x="134" y="83"/>
                          <a:pt x="116" y="77"/>
                        </a:cubicBezTo>
                        <a:cubicBezTo>
                          <a:pt x="109" y="57"/>
                          <a:pt x="116" y="66"/>
                          <a:pt x="88" y="57"/>
                        </a:cubicBezTo>
                        <a:cubicBezTo>
                          <a:pt x="84" y="56"/>
                          <a:pt x="76" y="53"/>
                          <a:pt x="76" y="53"/>
                        </a:cubicBezTo>
                        <a:cubicBezTo>
                          <a:pt x="57" y="34"/>
                          <a:pt x="53" y="37"/>
                          <a:pt x="24" y="41"/>
                        </a:cubicBezTo>
                        <a:cubicBezTo>
                          <a:pt x="9" y="51"/>
                          <a:pt x="17" y="49"/>
                          <a:pt x="0" y="4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93" name="Freeform 35">
                    <a:extLst>
                      <a:ext uri="{FF2B5EF4-FFF2-40B4-BE49-F238E27FC236}">
                        <a16:creationId xmlns:a16="http://schemas.microsoft.com/office/drawing/2014/main" id="{ED9BF893-043B-FA0D-0CFB-DC375D5825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55" y="433"/>
                    <a:ext cx="59" cy="15"/>
                  </a:xfrm>
                  <a:custGeom>
                    <a:avLst/>
                    <a:gdLst>
                      <a:gd name="T0" fmla="*/ 0 w 138"/>
                      <a:gd name="T1" fmla="*/ 0 h 44"/>
                      <a:gd name="T2" fmla="*/ 0 w 138"/>
                      <a:gd name="T3" fmla="*/ 0 h 44"/>
                      <a:gd name="T4" fmla="*/ 0 w 138"/>
                      <a:gd name="T5" fmla="*/ 0 h 44"/>
                      <a:gd name="T6" fmla="*/ 0 w 138"/>
                      <a:gd name="T7" fmla="*/ 0 h 44"/>
                      <a:gd name="T8" fmla="*/ 0 w 138"/>
                      <a:gd name="T9" fmla="*/ 0 h 44"/>
                      <a:gd name="T10" fmla="*/ 0 w 138"/>
                      <a:gd name="T11" fmla="*/ 0 h 44"/>
                      <a:gd name="T12" fmla="*/ 0 w 138"/>
                      <a:gd name="T13" fmla="*/ 0 h 44"/>
                      <a:gd name="T14" fmla="*/ 0 w 138"/>
                      <a:gd name="T15" fmla="*/ 0 h 44"/>
                      <a:gd name="T16" fmla="*/ 0 w 138"/>
                      <a:gd name="T17" fmla="*/ 0 h 4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38" h="44">
                        <a:moveTo>
                          <a:pt x="0" y="0"/>
                        </a:moveTo>
                        <a:cubicBezTo>
                          <a:pt x="19" y="3"/>
                          <a:pt x="35" y="10"/>
                          <a:pt x="52" y="4"/>
                        </a:cubicBezTo>
                        <a:cubicBezTo>
                          <a:pt x="87" y="11"/>
                          <a:pt x="61" y="15"/>
                          <a:pt x="88" y="24"/>
                        </a:cubicBezTo>
                        <a:cubicBezTo>
                          <a:pt x="96" y="23"/>
                          <a:pt x="104" y="19"/>
                          <a:pt x="112" y="20"/>
                        </a:cubicBezTo>
                        <a:cubicBezTo>
                          <a:pt x="138" y="23"/>
                          <a:pt x="118" y="41"/>
                          <a:pt x="108" y="44"/>
                        </a:cubicBezTo>
                        <a:cubicBezTo>
                          <a:pt x="78" y="34"/>
                          <a:pt x="92" y="34"/>
                          <a:pt x="64" y="40"/>
                        </a:cubicBezTo>
                        <a:cubicBezTo>
                          <a:pt x="41" y="37"/>
                          <a:pt x="22" y="41"/>
                          <a:pt x="0" y="36"/>
                        </a:cubicBezTo>
                        <a:cubicBezTo>
                          <a:pt x="6" y="11"/>
                          <a:pt x="7" y="27"/>
                          <a:pt x="28" y="20"/>
                        </a:cubicBezTo>
                        <a:cubicBezTo>
                          <a:pt x="17" y="13"/>
                          <a:pt x="0" y="13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94" name="Freeform 36">
                    <a:extLst>
                      <a:ext uri="{FF2B5EF4-FFF2-40B4-BE49-F238E27FC236}">
                        <a16:creationId xmlns:a16="http://schemas.microsoft.com/office/drawing/2014/main" id="{FC14552C-2610-67A5-70C2-EE47C469FF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24" y="441"/>
                    <a:ext cx="24" cy="14"/>
                  </a:xfrm>
                  <a:custGeom>
                    <a:avLst/>
                    <a:gdLst>
                      <a:gd name="T0" fmla="*/ 0 w 57"/>
                      <a:gd name="T1" fmla="*/ 0 h 42"/>
                      <a:gd name="T2" fmla="*/ 0 w 57"/>
                      <a:gd name="T3" fmla="*/ 0 h 42"/>
                      <a:gd name="T4" fmla="*/ 0 w 57"/>
                      <a:gd name="T5" fmla="*/ 0 h 4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57" h="42">
                        <a:moveTo>
                          <a:pt x="17" y="25"/>
                        </a:moveTo>
                        <a:cubicBezTo>
                          <a:pt x="0" y="0"/>
                          <a:pt x="21" y="9"/>
                          <a:pt x="37" y="13"/>
                        </a:cubicBezTo>
                        <a:cubicBezTo>
                          <a:pt x="57" y="42"/>
                          <a:pt x="30" y="25"/>
                          <a:pt x="1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95" name="Freeform 37">
                    <a:extLst>
                      <a:ext uri="{FF2B5EF4-FFF2-40B4-BE49-F238E27FC236}">
                        <a16:creationId xmlns:a16="http://schemas.microsoft.com/office/drawing/2014/main" id="{D8739725-423C-F804-F0C1-69DE5E7113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08" y="398"/>
                    <a:ext cx="16" cy="18"/>
                  </a:xfrm>
                  <a:custGeom>
                    <a:avLst/>
                    <a:gdLst>
                      <a:gd name="T0" fmla="*/ 0 w 39"/>
                      <a:gd name="T1" fmla="*/ 0 h 52"/>
                      <a:gd name="T2" fmla="*/ 0 w 39"/>
                      <a:gd name="T3" fmla="*/ 0 h 52"/>
                      <a:gd name="T4" fmla="*/ 0 w 39"/>
                      <a:gd name="T5" fmla="*/ 0 h 5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9" h="52">
                        <a:moveTo>
                          <a:pt x="19" y="32"/>
                        </a:moveTo>
                        <a:cubicBezTo>
                          <a:pt x="13" y="14"/>
                          <a:pt x="0" y="13"/>
                          <a:pt x="19" y="0"/>
                        </a:cubicBezTo>
                        <a:cubicBezTo>
                          <a:pt x="23" y="5"/>
                          <a:pt x="39" y="52"/>
                          <a:pt x="19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96" name="Freeform 38">
                    <a:extLst>
                      <a:ext uri="{FF2B5EF4-FFF2-40B4-BE49-F238E27FC236}">
                        <a16:creationId xmlns:a16="http://schemas.microsoft.com/office/drawing/2014/main" id="{2C15DD09-D71B-5A48-2E3E-1C010738A6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035" y="452"/>
                    <a:ext cx="19" cy="27"/>
                  </a:xfrm>
                  <a:custGeom>
                    <a:avLst/>
                    <a:gdLst>
                      <a:gd name="T0" fmla="*/ 0 w 44"/>
                      <a:gd name="T1" fmla="*/ 0 h 80"/>
                      <a:gd name="T2" fmla="*/ 0 w 44"/>
                      <a:gd name="T3" fmla="*/ 0 h 80"/>
                      <a:gd name="T4" fmla="*/ 0 w 44"/>
                      <a:gd name="T5" fmla="*/ 0 h 80"/>
                      <a:gd name="T6" fmla="*/ 0 w 44"/>
                      <a:gd name="T7" fmla="*/ 0 h 80"/>
                      <a:gd name="T8" fmla="*/ 0 w 44"/>
                      <a:gd name="T9" fmla="*/ 0 h 80"/>
                      <a:gd name="T10" fmla="*/ 0 w 44"/>
                      <a:gd name="T11" fmla="*/ 0 h 80"/>
                      <a:gd name="T12" fmla="*/ 0 w 44"/>
                      <a:gd name="T13" fmla="*/ 0 h 8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44" h="80">
                        <a:moveTo>
                          <a:pt x="4" y="9"/>
                        </a:moveTo>
                        <a:cubicBezTo>
                          <a:pt x="9" y="17"/>
                          <a:pt x="18" y="24"/>
                          <a:pt x="20" y="33"/>
                        </a:cubicBezTo>
                        <a:cubicBezTo>
                          <a:pt x="21" y="38"/>
                          <a:pt x="21" y="45"/>
                          <a:pt x="24" y="49"/>
                        </a:cubicBezTo>
                        <a:cubicBezTo>
                          <a:pt x="27" y="52"/>
                          <a:pt x="32" y="52"/>
                          <a:pt x="36" y="53"/>
                        </a:cubicBezTo>
                        <a:cubicBezTo>
                          <a:pt x="41" y="68"/>
                          <a:pt x="44" y="80"/>
                          <a:pt x="24" y="73"/>
                        </a:cubicBezTo>
                        <a:cubicBezTo>
                          <a:pt x="19" y="55"/>
                          <a:pt x="11" y="37"/>
                          <a:pt x="0" y="21"/>
                        </a:cubicBezTo>
                        <a:cubicBezTo>
                          <a:pt x="4" y="4"/>
                          <a:pt x="4" y="0"/>
                          <a:pt x="4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97" name="Freeform 39">
                    <a:extLst>
                      <a:ext uri="{FF2B5EF4-FFF2-40B4-BE49-F238E27FC236}">
                        <a16:creationId xmlns:a16="http://schemas.microsoft.com/office/drawing/2014/main" id="{5D2D8558-DD6A-AA08-AFE0-5CA15DBD88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696" y="247"/>
                    <a:ext cx="205" cy="41"/>
                  </a:xfrm>
                  <a:custGeom>
                    <a:avLst/>
                    <a:gdLst>
                      <a:gd name="T0" fmla="*/ 1 w 323"/>
                      <a:gd name="T1" fmla="*/ 1 h 64"/>
                      <a:gd name="T2" fmla="*/ 1 w 323"/>
                      <a:gd name="T3" fmla="*/ 1 h 64"/>
                      <a:gd name="T4" fmla="*/ 1 w 323"/>
                      <a:gd name="T5" fmla="*/ 0 h 64"/>
                      <a:gd name="T6" fmla="*/ 1 w 323"/>
                      <a:gd name="T7" fmla="*/ 0 h 64"/>
                      <a:gd name="T8" fmla="*/ 1 w 323"/>
                      <a:gd name="T9" fmla="*/ 1 h 64"/>
                      <a:gd name="T10" fmla="*/ 1 w 323"/>
                      <a:gd name="T11" fmla="*/ 1 h 64"/>
                      <a:gd name="T12" fmla="*/ 1 w 323"/>
                      <a:gd name="T13" fmla="*/ 1 h 64"/>
                      <a:gd name="T14" fmla="*/ 1 w 323"/>
                      <a:gd name="T15" fmla="*/ 1 h 64"/>
                      <a:gd name="T16" fmla="*/ 1 w 323"/>
                      <a:gd name="T17" fmla="*/ 1 h 64"/>
                      <a:gd name="T18" fmla="*/ 1 w 323"/>
                      <a:gd name="T19" fmla="*/ 1 h 64"/>
                      <a:gd name="T20" fmla="*/ 1 w 323"/>
                      <a:gd name="T21" fmla="*/ 1 h 64"/>
                      <a:gd name="T22" fmla="*/ 1 w 323"/>
                      <a:gd name="T23" fmla="*/ 1 h 64"/>
                      <a:gd name="T24" fmla="*/ 1 w 323"/>
                      <a:gd name="T25" fmla="*/ 1 h 64"/>
                      <a:gd name="T26" fmla="*/ 1 w 323"/>
                      <a:gd name="T27" fmla="*/ 1 h 64"/>
                      <a:gd name="T28" fmla="*/ 1 w 323"/>
                      <a:gd name="T29" fmla="*/ 1 h 64"/>
                      <a:gd name="T30" fmla="*/ 1 w 323"/>
                      <a:gd name="T31" fmla="*/ 1 h 64"/>
                      <a:gd name="T32" fmla="*/ 1 w 323"/>
                      <a:gd name="T33" fmla="*/ 1 h 64"/>
                      <a:gd name="T34" fmla="*/ 1 w 323"/>
                      <a:gd name="T35" fmla="*/ 1 h 64"/>
                      <a:gd name="T36" fmla="*/ 1 w 323"/>
                      <a:gd name="T37" fmla="*/ 1 h 64"/>
                      <a:gd name="T38" fmla="*/ 1 w 323"/>
                      <a:gd name="T39" fmla="*/ 1 h 64"/>
                      <a:gd name="T40" fmla="*/ 1 w 323"/>
                      <a:gd name="T41" fmla="*/ 1 h 64"/>
                      <a:gd name="T42" fmla="*/ 1 w 323"/>
                      <a:gd name="T43" fmla="*/ 1 h 64"/>
                      <a:gd name="T44" fmla="*/ 1 w 323"/>
                      <a:gd name="T45" fmla="*/ 1 h 64"/>
                      <a:gd name="T46" fmla="*/ 1 w 323"/>
                      <a:gd name="T47" fmla="*/ 1 h 64"/>
                      <a:gd name="T48" fmla="*/ 1 w 323"/>
                      <a:gd name="T49" fmla="*/ 1 h 64"/>
                      <a:gd name="T50" fmla="*/ 1 w 323"/>
                      <a:gd name="T51" fmla="*/ 1 h 64"/>
                      <a:gd name="T52" fmla="*/ 1 w 323"/>
                      <a:gd name="T53" fmla="*/ 0 h 64"/>
                      <a:gd name="T54" fmla="*/ 1 w 323"/>
                      <a:gd name="T55" fmla="*/ 1 h 64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23" h="64">
                        <a:moveTo>
                          <a:pt x="220" y="1"/>
                        </a:moveTo>
                        <a:cubicBezTo>
                          <a:pt x="215" y="12"/>
                          <a:pt x="225" y="17"/>
                          <a:pt x="231" y="8"/>
                        </a:cubicBezTo>
                        <a:cubicBezTo>
                          <a:pt x="235" y="0"/>
                          <a:pt x="229" y="7"/>
                          <a:pt x="235" y="0"/>
                        </a:cubicBezTo>
                        <a:lnTo>
                          <a:pt x="265" y="0"/>
                        </a:lnTo>
                        <a:cubicBezTo>
                          <a:pt x="277" y="6"/>
                          <a:pt x="276" y="11"/>
                          <a:pt x="287" y="17"/>
                        </a:cubicBezTo>
                        <a:cubicBezTo>
                          <a:pt x="308" y="11"/>
                          <a:pt x="293" y="7"/>
                          <a:pt x="319" y="10"/>
                        </a:cubicBezTo>
                        <a:cubicBezTo>
                          <a:pt x="323" y="19"/>
                          <a:pt x="321" y="22"/>
                          <a:pt x="314" y="29"/>
                        </a:cubicBezTo>
                        <a:cubicBezTo>
                          <a:pt x="312" y="39"/>
                          <a:pt x="313" y="50"/>
                          <a:pt x="298" y="46"/>
                        </a:cubicBezTo>
                        <a:cubicBezTo>
                          <a:pt x="297" y="40"/>
                          <a:pt x="298" y="34"/>
                          <a:pt x="295" y="29"/>
                        </a:cubicBezTo>
                        <a:cubicBezTo>
                          <a:pt x="294" y="27"/>
                          <a:pt x="290" y="31"/>
                          <a:pt x="287" y="31"/>
                        </a:cubicBezTo>
                        <a:cubicBezTo>
                          <a:pt x="284" y="31"/>
                          <a:pt x="282" y="30"/>
                          <a:pt x="279" y="29"/>
                        </a:cubicBezTo>
                        <a:cubicBezTo>
                          <a:pt x="274" y="27"/>
                          <a:pt x="263" y="21"/>
                          <a:pt x="263" y="21"/>
                        </a:cubicBezTo>
                        <a:cubicBezTo>
                          <a:pt x="249" y="23"/>
                          <a:pt x="241" y="31"/>
                          <a:pt x="228" y="38"/>
                        </a:cubicBezTo>
                        <a:cubicBezTo>
                          <a:pt x="220" y="41"/>
                          <a:pt x="209" y="42"/>
                          <a:pt x="201" y="44"/>
                        </a:cubicBezTo>
                        <a:cubicBezTo>
                          <a:pt x="193" y="54"/>
                          <a:pt x="200" y="53"/>
                          <a:pt x="212" y="57"/>
                        </a:cubicBezTo>
                        <a:cubicBezTo>
                          <a:pt x="200" y="62"/>
                          <a:pt x="199" y="57"/>
                          <a:pt x="188" y="63"/>
                        </a:cubicBezTo>
                        <a:cubicBezTo>
                          <a:pt x="181" y="62"/>
                          <a:pt x="174" y="64"/>
                          <a:pt x="169" y="61"/>
                        </a:cubicBezTo>
                        <a:cubicBezTo>
                          <a:pt x="166" y="59"/>
                          <a:pt x="175" y="59"/>
                          <a:pt x="177" y="57"/>
                        </a:cubicBezTo>
                        <a:cubicBezTo>
                          <a:pt x="181" y="48"/>
                          <a:pt x="149" y="28"/>
                          <a:pt x="171" y="40"/>
                        </a:cubicBezTo>
                        <a:cubicBezTo>
                          <a:pt x="184" y="55"/>
                          <a:pt x="184" y="36"/>
                          <a:pt x="169" y="31"/>
                        </a:cubicBezTo>
                        <a:cubicBezTo>
                          <a:pt x="167" y="27"/>
                          <a:pt x="167" y="22"/>
                          <a:pt x="158" y="23"/>
                        </a:cubicBezTo>
                        <a:cubicBezTo>
                          <a:pt x="153" y="23"/>
                          <a:pt x="142" y="27"/>
                          <a:pt x="142" y="27"/>
                        </a:cubicBezTo>
                        <a:cubicBezTo>
                          <a:pt x="136" y="39"/>
                          <a:pt x="143" y="31"/>
                          <a:pt x="134" y="27"/>
                        </a:cubicBezTo>
                        <a:cubicBezTo>
                          <a:pt x="130" y="25"/>
                          <a:pt x="126" y="25"/>
                          <a:pt x="123" y="25"/>
                        </a:cubicBezTo>
                        <a:cubicBezTo>
                          <a:pt x="117" y="11"/>
                          <a:pt x="100" y="6"/>
                          <a:pt x="83" y="2"/>
                        </a:cubicBezTo>
                        <a:cubicBezTo>
                          <a:pt x="70" y="4"/>
                          <a:pt x="69" y="9"/>
                          <a:pt x="59" y="14"/>
                        </a:cubicBezTo>
                        <a:cubicBezTo>
                          <a:pt x="45" y="14"/>
                          <a:pt x="0" y="12"/>
                          <a:pt x="1" y="0"/>
                        </a:cubicBezTo>
                        <a:lnTo>
                          <a:pt x="220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98" name="Freeform 40">
                    <a:extLst>
                      <a:ext uri="{FF2B5EF4-FFF2-40B4-BE49-F238E27FC236}">
                        <a16:creationId xmlns:a16="http://schemas.microsoft.com/office/drawing/2014/main" id="{32DF725C-EE01-1BDC-6D00-6F9A920109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15" y="246"/>
                    <a:ext cx="190" cy="20"/>
                  </a:xfrm>
                  <a:custGeom>
                    <a:avLst/>
                    <a:gdLst>
                      <a:gd name="T0" fmla="*/ 1 w 300"/>
                      <a:gd name="T1" fmla="*/ 1 h 31"/>
                      <a:gd name="T2" fmla="*/ 1 w 300"/>
                      <a:gd name="T3" fmla="*/ 1 h 31"/>
                      <a:gd name="T4" fmla="*/ 1 w 300"/>
                      <a:gd name="T5" fmla="*/ 0 h 31"/>
                      <a:gd name="T6" fmla="*/ 1 w 300"/>
                      <a:gd name="T7" fmla="*/ 1 h 31"/>
                      <a:gd name="T8" fmla="*/ 1 w 300"/>
                      <a:gd name="T9" fmla="*/ 1 h 31"/>
                      <a:gd name="T10" fmla="*/ 1 w 300"/>
                      <a:gd name="T11" fmla="*/ 1 h 3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300" h="31">
                        <a:moveTo>
                          <a:pt x="105" y="31"/>
                        </a:moveTo>
                        <a:cubicBezTo>
                          <a:pt x="83" y="19"/>
                          <a:pt x="0" y="6"/>
                          <a:pt x="30" y="1"/>
                        </a:cubicBezTo>
                        <a:lnTo>
                          <a:pt x="285" y="0"/>
                        </a:lnTo>
                        <a:cubicBezTo>
                          <a:pt x="296" y="4"/>
                          <a:pt x="300" y="5"/>
                          <a:pt x="296" y="14"/>
                        </a:cubicBezTo>
                        <a:cubicBezTo>
                          <a:pt x="285" y="11"/>
                          <a:pt x="276" y="16"/>
                          <a:pt x="264" y="16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99" name="Freeform 41">
                    <a:extLst>
                      <a:ext uri="{FF2B5EF4-FFF2-40B4-BE49-F238E27FC236}">
                        <a16:creationId xmlns:a16="http://schemas.microsoft.com/office/drawing/2014/main" id="{15F52CE5-B554-2DF1-C4B7-A56D70681C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96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600" name="Freeform 42">
                    <a:extLst>
                      <a:ext uri="{FF2B5EF4-FFF2-40B4-BE49-F238E27FC236}">
                        <a16:creationId xmlns:a16="http://schemas.microsoft.com/office/drawing/2014/main" id="{A19E3309-046B-DE04-C6C7-93675DEFBF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06" y="246"/>
                    <a:ext cx="436" cy="152"/>
                  </a:xfrm>
                  <a:custGeom>
                    <a:avLst/>
                    <a:gdLst>
                      <a:gd name="T0" fmla="*/ 73 w 436"/>
                      <a:gd name="T1" fmla="*/ 1 h 152"/>
                      <a:gd name="T2" fmla="*/ 436 w 436"/>
                      <a:gd name="T3" fmla="*/ 0 h 152"/>
                      <a:gd name="T4" fmla="*/ 416 w 436"/>
                      <a:gd name="T5" fmla="*/ 54 h 152"/>
                      <a:gd name="T6" fmla="*/ 397 w 436"/>
                      <a:gd name="T7" fmla="*/ 68 h 152"/>
                      <a:gd name="T8" fmla="*/ 392 w 436"/>
                      <a:gd name="T9" fmla="*/ 70 h 152"/>
                      <a:gd name="T10" fmla="*/ 375 w 436"/>
                      <a:gd name="T11" fmla="*/ 73 h 152"/>
                      <a:gd name="T12" fmla="*/ 361 w 436"/>
                      <a:gd name="T13" fmla="*/ 88 h 152"/>
                      <a:gd name="T14" fmla="*/ 362 w 436"/>
                      <a:gd name="T15" fmla="*/ 99 h 152"/>
                      <a:gd name="T16" fmla="*/ 364 w 436"/>
                      <a:gd name="T17" fmla="*/ 107 h 152"/>
                      <a:gd name="T18" fmla="*/ 366 w 436"/>
                      <a:gd name="T19" fmla="*/ 113 h 152"/>
                      <a:gd name="T20" fmla="*/ 362 w 436"/>
                      <a:gd name="T21" fmla="*/ 122 h 152"/>
                      <a:gd name="T22" fmla="*/ 351 w 436"/>
                      <a:gd name="T23" fmla="*/ 120 h 152"/>
                      <a:gd name="T24" fmla="*/ 342 w 436"/>
                      <a:gd name="T25" fmla="*/ 129 h 152"/>
                      <a:gd name="T26" fmla="*/ 347 w 436"/>
                      <a:gd name="T27" fmla="*/ 105 h 152"/>
                      <a:gd name="T28" fmla="*/ 338 w 436"/>
                      <a:gd name="T29" fmla="*/ 100 h 152"/>
                      <a:gd name="T30" fmla="*/ 344 w 436"/>
                      <a:gd name="T31" fmla="*/ 93 h 152"/>
                      <a:gd name="T32" fmla="*/ 342 w 436"/>
                      <a:gd name="T33" fmla="*/ 89 h 152"/>
                      <a:gd name="T34" fmla="*/ 320 w 436"/>
                      <a:gd name="T35" fmla="*/ 94 h 152"/>
                      <a:gd name="T36" fmla="*/ 317 w 436"/>
                      <a:gd name="T37" fmla="*/ 85 h 152"/>
                      <a:gd name="T38" fmla="*/ 297 w 436"/>
                      <a:gd name="T39" fmla="*/ 94 h 152"/>
                      <a:gd name="T40" fmla="*/ 320 w 436"/>
                      <a:gd name="T41" fmla="*/ 103 h 152"/>
                      <a:gd name="T42" fmla="*/ 305 w 436"/>
                      <a:gd name="T43" fmla="*/ 117 h 152"/>
                      <a:gd name="T44" fmla="*/ 311 w 436"/>
                      <a:gd name="T45" fmla="*/ 126 h 152"/>
                      <a:gd name="T46" fmla="*/ 315 w 436"/>
                      <a:gd name="T47" fmla="*/ 138 h 152"/>
                      <a:gd name="T48" fmla="*/ 309 w 436"/>
                      <a:gd name="T49" fmla="*/ 139 h 152"/>
                      <a:gd name="T50" fmla="*/ 314 w 436"/>
                      <a:gd name="T51" fmla="*/ 144 h 152"/>
                      <a:gd name="T52" fmla="*/ 307 w 436"/>
                      <a:gd name="T53" fmla="*/ 152 h 152"/>
                      <a:gd name="T54" fmla="*/ 0 w 436"/>
                      <a:gd name="T55" fmla="*/ 149 h 152"/>
                      <a:gd name="T56" fmla="*/ 73 w 436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6" h="152">
                        <a:moveTo>
                          <a:pt x="73" y="1"/>
                        </a:moveTo>
                        <a:lnTo>
                          <a:pt x="436" y="0"/>
                        </a:lnTo>
                        <a:cubicBezTo>
                          <a:pt x="430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601" name="Freeform 43">
                    <a:extLst>
                      <a:ext uri="{FF2B5EF4-FFF2-40B4-BE49-F238E27FC236}">
                        <a16:creationId xmlns:a16="http://schemas.microsoft.com/office/drawing/2014/main" id="{172E8F4B-E866-52FB-D986-968D259B3F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43" y="241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602" name="Freeform 44">
                    <a:extLst>
                      <a:ext uri="{FF2B5EF4-FFF2-40B4-BE49-F238E27FC236}">
                        <a16:creationId xmlns:a16="http://schemas.microsoft.com/office/drawing/2014/main" id="{2380EAC5-8F7F-0058-0C02-EDEB76A976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31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603" name="Freeform 45">
                    <a:extLst>
                      <a:ext uri="{FF2B5EF4-FFF2-40B4-BE49-F238E27FC236}">
                        <a16:creationId xmlns:a16="http://schemas.microsoft.com/office/drawing/2014/main" id="{ABF41A8E-14D5-C41D-30E8-B0E6E5DEFC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8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604" name="Freeform 46">
                    <a:extLst>
                      <a:ext uri="{FF2B5EF4-FFF2-40B4-BE49-F238E27FC236}">
                        <a16:creationId xmlns:a16="http://schemas.microsoft.com/office/drawing/2014/main" id="{515806BA-7EF6-B7FC-FF2C-A2FEB04D77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21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605" name="Freeform 47">
                    <a:extLst>
                      <a:ext uri="{FF2B5EF4-FFF2-40B4-BE49-F238E27FC236}">
                        <a16:creationId xmlns:a16="http://schemas.microsoft.com/office/drawing/2014/main" id="{78E44E21-3943-2B62-4679-6428A30379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573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606" name="Freeform 48">
                    <a:extLst>
                      <a:ext uri="{FF2B5EF4-FFF2-40B4-BE49-F238E27FC236}">
                        <a16:creationId xmlns:a16="http://schemas.microsoft.com/office/drawing/2014/main" id="{E4CFC247-5B86-9399-F832-E8BF7CD4A9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34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607" name="Freeform 49">
                    <a:extLst>
                      <a:ext uri="{FF2B5EF4-FFF2-40B4-BE49-F238E27FC236}">
                        <a16:creationId xmlns:a16="http://schemas.microsoft.com/office/drawing/2014/main" id="{8057AF3F-D8C9-CE14-B6E7-E51DEB616E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0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608" name="Freeform 50">
                    <a:extLst>
                      <a:ext uri="{FF2B5EF4-FFF2-40B4-BE49-F238E27FC236}">
                        <a16:creationId xmlns:a16="http://schemas.microsoft.com/office/drawing/2014/main" id="{47890BA8-9958-225B-66E7-9AD34FB298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51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609" name="Freeform 51">
                    <a:extLst>
                      <a:ext uri="{FF2B5EF4-FFF2-40B4-BE49-F238E27FC236}">
                        <a16:creationId xmlns:a16="http://schemas.microsoft.com/office/drawing/2014/main" id="{17E9D6B5-3046-6EDC-3D77-F6DFC5F609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21" y="314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610" name="Freeform 52">
                    <a:extLst>
                      <a:ext uri="{FF2B5EF4-FFF2-40B4-BE49-F238E27FC236}">
                        <a16:creationId xmlns:a16="http://schemas.microsoft.com/office/drawing/2014/main" id="{6B2E7B3B-1BAB-FE05-A73B-89CB3559A0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89" y="447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611" name="Freeform 53">
                    <a:extLst>
                      <a:ext uri="{FF2B5EF4-FFF2-40B4-BE49-F238E27FC236}">
                        <a16:creationId xmlns:a16="http://schemas.microsoft.com/office/drawing/2014/main" id="{85AFD269-D4B9-3319-3446-070087BF06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76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612" name="Freeform 54">
                    <a:extLst>
                      <a:ext uri="{FF2B5EF4-FFF2-40B4-BE49-F238E27FC236}">
                        <a16:creationId xmlns:a16="http://schemas.microsoft.com/office/drawing/2014/main" id="{D6A0BFF4-6A81-C6C6-A079-51CC85DB7A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67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613" name="Freeform 55">
                    <a:extLst>
                      <a:ext uri="{FF2B5EF4-FFF2-40B4-BE49-F238E27FC236}">
                        <a16:creationId xmlns:a16="http://schemas.microsoft.com/office/drawing/2014/main" id="{F0D9478F-79A1-A001-F10E-C80BBD9313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72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614" name="Freeform 56">
                    <a:extLst>
                      <a:ext uri="{FF2B5EF4-FFF2-40B4-BE49-F238E27FC236}">
                        <a16:creationId xmlns:a16="http://schemas.microsoft.com/office/drawing/2014/main" id="{EA1D467C-04DB-180F-5323-5195677C2E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74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615" name="Freeform 57">
                    <a:extLst>
                      <a:ext uri="{FF2B5EF4-FFF2-40B4-BE49-F238E27FC236}">
                        <a16:creationId xmlns:a16="http://schemas.microsoft.com/office/drawing/2014/main" id="{82334012-2A79-A7FA-0112-6A3C98B04B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73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616" name="Freeform 58">
                    <a:extLst>
                      <a:ext uri="{FF2B5EF4-FFF2-40B4-BE49-F238E27FC236}">
                        <a16:creationId xmlns:a16="http://schemas.microsoft.com/office/drawing/2014/main" id="{D0E27BE1-12FF-8E0C-B5B7-A964F80653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93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617" name="Freeform 59">
                    <a:extLst>
                      <a:ext uri="{FF2B5EF4-FFF2-40B4-BE49-F238E27FC236}">
                        <a16:creationId xmlns:a16="http://schemas.microsoft.com/office/drawing/2014/main" id="{4458C298-D93C-ABA6-23B9-C45EC4A7D7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78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618" name="Freeform 60">
                    <a:extLst>
                      <a:ext uri="{FF2B5EF4-FFF2-40B4-BE49-F238E27FC236}">
                        <a16:creationId xmlns:a16="http://schemas.microsoft.com/office/drawing/2014/main" id="{C049FC88-8792-1D58-AB1D-32F61FDD7A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40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619" name="Freeform 61">
                    <a:extLst>
                      <a:ext uri="{FF2B5EF4-FFF2-40B4-BE49-F238E27FC236}">
                        <a16:creationId xmlns:a16="http://schemas.microsoft.com/office/drawing/2014/main" id="{DFC0C1CA-1521-8406-6CC4-A931957AFA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95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620" name="Freeform 62">
                    <a:extLst>
                      <a:ext uri="{FF2B5EF4-FFF2-40B4-BE49-F238E27FC236}">
                        <a16:creationId xmlns:a16="http://schemas.microsoft.com/office/drawing/2014/main" id="{AA9D7D73-1105-0B3C-7B16-7D38C59922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48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9522" name="Group 63">
                  <a:extLst>
                    <a:ext uri="{FF2B5EF4-FFF2-40B4-BE49-F238E27FC236}">
                      <a16:creationId xmlns:a16="http://schemas.microsoft.com/office/drawing/2014/main" id="{B70F553D-12DB-3E08-73B4-7F4B7BCCFFB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709" y="240"/>
                  <a:ext cx="1139" cy="429"/>
                  <a:chOff x="3709" y="240"/>
                  <a:chExt cx="1139" cy="429"/>
                </a:xfrm>
              </p:grpSpPr>
              <p:sp>
                <p:nvSpPr>
                  <p:cNvPr id="19523" name="Freeform 64">
                    <a:extLst>
                      <a:ext uri="{FF2B5EF4-FFF2-40B4-BE49-F238E27FC236}">
                        <a16:creationId xmlns:a16="http://schemas.microsoft.com/office/drawing/2014/main" id="{9771424C-AB62-2DFF-1685-74474D232A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08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24" name="Freeform 65">
                    <a:extLst>
                      <a:ext uri="{FF2B5EF4-FFF2-40B4-BE49-F238E27FC236}">
                        <a16:creationId xmlns:a16="http://schemas.microsoft.com/office/drawing/2014/main" id="{142EE228-C317-6F37-8128-DB95D0A7AF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5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25" name="Freeform 66">
                    <a:extLst>
                      <a:ext uri="{FF2B5EF4-FFF2-40B4-BE49-F238E27FC236}">
                        <a16:creationId xmlns:a16="http://schemas.microsoft.com/office/drawing/2014/main" id="{C1E9F1C3-F14E-A377-E2B3-324E87CDB3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09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26" name="Freeform 67">
                    <a:extLst>
                      <a:ext uri="{FF2B5EF4-FFF2-40B4-BE49-F238E27FC236}">
                        <a16:creationId xmlns:a16="http://schemas.microsoft.com/office/drawing/2014/main" id="{78A45EEA-D503-8B21-BF8D-A8E9402A86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27" name="Freeform 68">
                    <a:extLst>
                      <a:ext uri="{FF2B5EF4-FFF2-40B4-BE49-F238E27FC236}">
                        <a16:creationId xmlns:a16="http://schemas.microsoft.com/office/drawing/2014/main" id="{5DACD5C4-4A9D-4900-F49C-ABF2DF789B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423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28" name="Freeform 69">
                    <a:extLst>
                      <a:ext uri="{FF2B5EF4-FFF2-40B4-BE49-F238E27FC236}">
                        <a16:creationId xmlns:a16="http://schemas.microsoft.com/office/drawing/2014/main" id="{8C311B8D-4DDA-87D0-91B1-0195809C79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15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29" name="Freeform 70">
                    <a:extLst>
                      <a:ext uri="{FF2B5EF4-FFF2-40B4-BE49-F238E27FC236}">
                        <a16:creationId xmlns:a16="http://schemas.microsoft.com/office/drawing/2014/main" id="{573BE27E-729C-DDB1-2501-2AEB9FE0CE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30" name="Freeform 71">
                    <a:extLst>
                      <a:ext uri="{FF2B5EF4-FFF2-40B4-BE49-F238E27FC236}">
                        <a16:creationId xmlns:a16="http://schemas.microsoft.com/office/drawing/2014/main" id="{A96458EC-E91F-48BC-EA41-9B599EB5B7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78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31" name="Freeform 72">
                    <a:extLst>
                      <a:ext uri="{FF2B5EF4-FFF2-40B4-BE49-F238E27FC236}">
                        <a16:creationId xmlns:a16="http://schemas.microsoft.com/office/drawing/2014/main" id="{3996A9FB-78B0-0D76-6E27-2D96F1A4BF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2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32" name="Freeform 73">
                    <a:extLst>
                      <a:ext uri="{FF2B5EF4-FFF2-40B4-BE49-F238E27FC236}">
                        <a16:creationId xmlns:a16="http://schemas.microsoft.com/office/drawing/2014/main" id="{19061797-2E5D-1CD5-3960-6BFA3D9508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6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33" name="Freeform 74">
                    <a:extLst>
                      <a:ext uri="{FF2B5EF4-FFF2-40B4-BE49-F238E27FC236}">
                        <a16:creationId xmlns:a16="http://schemas.microsoft.com/office/drawing/2014/main" id="{1B135FCF-A814-3D48-A703-5EC45DAE09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7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34" name="Freeform 75">
                    <a:extLst>
                      <a:ext uri="{FF2B5EF4-FFF2-40B4-BE49-F238E27FC236}">
                        <a16:creationId xmlns:a16="http://schemas.microsoft.com/office/drawing/2014/main" id="{472CA3B5-805E-4A83-C876-20962A3769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64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35" name="Freeform 76">
                    <a:extLst>
                      <a:ext uri="{FF2B5EF4-FFF2-40B4-BE49-F238E27FC236}">
                        <a16:creationId xmlns:a16="http://schemas.microsoft.com/office/drawing/2014/main" id="{ED0DFA72-0AC1-3417-6400-D19FAC660A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70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36" name="Freeform 77">
                    <a:extLst>
                      <a:ext uri="{FF2B5EF4-FFF2-40B4-BE49-F238E27FC236}">
                        <a16:creationId xmlns:a16="http://schemas.microsoft.com/office/drawing/2014/main" id="{460B2335-69AA-6B81-E6D2-BD0F5BB0F7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40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37" name="Freeform 78">
                    <a:extLst>
                      <a:ext uri="{FF2B5EF4-FFF2-40B4-BE49-F238E27FC236}">
                        <a16:creationId xmlns:a16="http://schemas.microsoft.com/office/drawing/2014/main" id="{1AEA5FCD-BE56-6BA5-4F5E-7C3B0F6802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47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38" name="Freeform 79">
                    <a:extLst>
                      <a:ext uri="{FF2B5EF4-FFF2-40B4-BE49-F238E27FC236}">
                        <a16:creationId xmlns:a16="http://schemas.microsoft.com/office/drawing/2014/main" id="{B70C88BE-3CC9-2454-976E-708AC73E96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76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39" name="Freeform 80">
                    <a:extLst>
                      <a:ext uri="{FF2B5EF4-FFF2-40B4-BE49-F238E27FC236}">
                        <a16:creationId xmlns:a16="http://schemas.microsoft.com/office/drawing/2014/main" id="{79E307D8-C69B-F425-CB78-7E8ED8BD18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8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40" name="Freeform 81">
                    <a:extLst>
                      <a:ext uri="{FF2B5EF4-FFF2-40B4-BE49-F238E27FC236}">
                        <a16:creationId xmlns:a16="http://schemas.microsoft.com/office/drawing/2014/main" id="{FDC687E7-4FD2-F90D-28BC-205190C217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7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41" name="Freeform 82">
                    <a:extLst>
                      <a:ext uri="{FF2B5EF4-FFF2-40B4-BE49-F238E27FC236}">
                        <a16:creationId xmlns:a16="http://schemas.microsoft.com/office/drawing/2014/main" id="{37BE72AA-206B-EB48-3892-87B859F5F4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7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42" name="Freeform 83">
                    <a:extLst>
                      <a:ext uri="{FF2B5EF4-FFF2-40B4-BE49-F238E27FC236}">
                        <a16:creationId xmlns:a16="http://schemas.microsoft.com/office/drawing/2014/main" id="{19C270EB-DB65-C474-CC49-68B20F63A0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69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43" name="Freeform 84">
                    <a:extLst>
                      <a:ext uri="{FF2B5EF4-FFF2-40B4-BE49-F238E27FC236}">
                        <a16:creationId xmlns:a16="http://schemas.microsoft.com/office/drawing/2014/main" id="{D904C714-9609-9CCE-317A-DF294D39C9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84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44" name="Freeform 85">
                    <a:extLst>
                      <a:ext uri="{FF2B5EF4-FFF2-40B4-BE49-F238E27FC236}">
                        <a16:creationId xmlns:a16="http://schemas.microsoft.com/office/drawing/2014/main" id="{F13F7A40-C1BD-A231-B85F-3D621346EA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93" y="246"/>
                    <a:ext cx="438" cy="152"/>
                  </a:xfrm>
                  <a:custGeom>
                    <a:avLst/>
                    <a:gdLst>
                      <a:gd name="T0" fmla="*/ 73 w 438"/>
                      <a:gd name="T1" fmla="*/ 1 h 152"/>
                      <a:gd name="T2" fmla="*/ 438 w 438"/>
                      <a:gd name="T3" fmla="*/ 0 h 152"/>
                      <a:gd name="T4" fmla="*/ 416 w 438"/>
                      <a:gd name="T5" fmla="*/ 54 h 152"/>
                      <a:gd name="T6" fmla="*/ 397 w 438"/>
                      <a:gd name="T7" fmla="*/ 68 h 152"/>
                      <a:gd name="T8" fmla="*/ 392 w 438"/>
                      <a:gd name="T9" fmla="*/ 70 h 152"/>
                      <a:gd name="T10" fmla="*/ 375 w 438"/>
                      <a:gd name="T11" fmla="*/ 73 h 152"/>
                      <a:gd name="T12" fmla="*/ 361 w 438"/>
                      <a:gd name="T13" fmla="*/ 88 h 152"/>
                      <a:gd name="T14" fmla="*/ 362 w 438"/>
                      <a:gd name="T15" fmla="*/ 99 h 152"/>
                      <a:gd name="T16" fmla="*/ 364 w 438"/>
                      <a:gd name="T17" fmla="*/ 107 h 152"/>
                      <a:gd name="T18" fmla="*/ 366 w 438"/>
                      <a:gd name="T19" fmla="*/ 113 h 152"/>
                      <a:gd name="T20" fmla="*/ 362 w 438"/>
                      <a:gd name="T21" fmla="*/ 122 h 152"/>
                      <a:gd name="T22" fmla="*/ 351 w 438"/>
                      <a:gd name="T23" fmla="*/ 120 h 152"/>
                      <a:gd name="T24" fmla="*/ 342 w 438"/>
                      <a:gd name="T25" fmla="*/ 129 h 152"/>
                      <a:gd name="T26" fmla="*/ 347 w 438"/>
                      <a:gd name="T27" fmla="*/ 105 h 152"/>
                      <a:gd name="T28" fmla="*/ 338 w 438"/>
                      <a:gd name="T29" fmla="*/ 100 h 152"/>
                      <a:gd name="T30" fmla="*/ 344 w 438"/>
                      <a:gd name="T31" fmla="*/ 93 h 152"/>
                      <a:gd name="T32" fmla="*/ 342 w 438"/>
                      <a:gd name="T33" fmla="*/ 89 h 152"/>
                      <a:gd name="T34" fmla="*/ 320 w 438"/>
                      <a:gd name="T35" fmla="*/ 94 h 152"/>
                      <a:gd name="T36" fmla="*/ 317 w 438"/>
                      <a:gd name="T37" fmla="*/ 85 h 152"/>
                      <a:gd name="T38" fmla="*/ 297 w 438"/>
                      <a:gd name="T39" fmla="*/ 94 h 152"/>
                      <a:gd name="T40" fmla="*/ 320 w 438"/>
                      <a:gd name="T41" fmla="*/ 103 h 152"/>
                      <a:gd name="T42" fmla="*/ 305 w 438"/>
                      <a:gd name="T43" fmla="*/ 117 h 152"/>
                      <a:gd name="T44" fmla="*/ 311 w 438"/>
                      <a:gd name="T45" fmla="*/ 126 h 152"/>
                      <a:gd name="T46" fmla="*/ 315 w 438"/>
                      <a:gd name="T47" fmla="*/ 138 h 152"/>
                      <a:gd name="T48" fmla="*/ 309 w 438"/>
                      <a:gd name="T49" fmla="*/ 139 h 152"/>
                      <a:gd name="T50" fmla="*/ 314 w 438"/>
                      <a:gd name="T51" fmla="*/ 144 h 152"/>
                      <a:gd name="T52" fmla="*/ 307 w 438"/>
                      <a:gd name="T53" fmla="*/ 152 h 152"/>
                      <a:gd name="T54" fmla="*/ 0 w 438"/>
                      <a:gd name="T55" fmla="*/ 149 h 152"/>
                      <a:gd name="T56" fmla="*/ 73 w 438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8" h="152">
                        <a:moveTo>
                          <a:pt x="73" y="1"/>
                        </a:moveTo>
                        <a:lnTo>
                          <a:pt x="438" y="0"/>
                        </a:lnTo>
                        <a:cubicBezTo>
                          <a:pt x="432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45" name="Freeform 86">
                    <a:extLst>
                      <a:ext uri="{FF2B5EF4-FFF2-40B4-BE49-F238E27FC236}">
                        <a16:creationId xmlns:a16="http://schemas.microsoft.com/office/drawing/2014/main" id="{75823F8D-4281-AD92-145C-15181049D7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31" y="240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46" name="Freeform 87">
                    <a:extLst>
                      <a:ext uri="{FF2B5EF4-FFF2-40B4-BE49-F238E27FC236}">
                        <a16:creationId xmlns:a16="http://schemas.microsoft.com/office/drawing/2014/main" id="{DA9C49AE-7946-F07F-4752-D1809880B8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19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47" name="Freeform 88">
                    <a:extLst>
                      <a:ext uri="{FF2B5EF4-FFF2-40B4-BE49-F238E27FC236}">
                        <a16:creationId xmlns:a16="http://schemas.microsoft.com/office/drawing/2014/main" id="{557B15ED-4C2B-A2F0-E26D-03DAC86FED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6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48" name="Freeform 89">
                    <a:extLst>
                      <a:ext uri="{FF2B5EF4-FFF2-40B4-BE49-F238E27FC236}">
                        <a16:creationId xmlns:a16="http://schemas.microsoft.com/office/drawing/2014/main" id="{30F10BAA-46FD-65F5-1146-73B35144C9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09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49" name="Freeform 90">
                    <a:extLst>
                      <a:ext uri="{FF2B5EF4-FFF2-40B4-BE49-F238E27FC236}">
                        <a16:creationId xmlns:a16="http://schemas.microsoft.com/office/drawing/2014/main" id="{EFEDCA19-6864-9671-2D22-7568576B3B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61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50" name="Freeform 91">
                    <a:extLst>
                      <a:ext uri="{FF2B5EF4-FFF2-40B4-BE49-F238E27FC236}">
                        <a16:creationId xmlns:a16="http://schemas.microsoft.com/office/drawing/2014/main" id="{8DAA3190-2189-4B30-6D88-FD79E673E4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322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51" name="Freeform 92">
                    <a:extLst>
                      <a:ext uri="{FF2B5EF4-FFF2-40B4-BE49-F238E27FC236}">
                        <a16:creationId xmlns:a16="http://schemas.microsoft.com/office/drawing/2014/main" id="{43A330C6-0612-7E0E-7DA8-3D07E5E9B3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8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52" name="Freeform 93">
                    <a:extLst>
                      <a:ext uri="{FF2B5EF4-FFF2-40B4-BE49-F238E27FC236}">
                        <a16:creationId xmlns:a16="http://schemas.microsoft.com/office/drawing/2014/main" id="{044EF315-7F4F-1224-6DCB-9C787DC50D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9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53" name="Freeform 94">
                    <a:extLst>
                      <a:ext uri="{FF2B5EF4-FFF2-40B4-BE49-F238E27FC236}">
                        <a16:creationId xmlns:a16="http://schemas.microsoft.com/office/drawing/2014/main" id="{214FCBFE-45C5-32ED-F9BD-73775ECF8A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09" y="315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54" name="Freeform 95">
                    <a:extLst>
                      <a:ext uri="{FF2B5EF4-FFF2-40B4-BE49-F238E27FC236}">
                        <a16:creationId xmlns:a16="http://schemas.microsoft.com/office/drawing/2014/main" id="{B895E763-7685-832D-3FD8-8690DBFB1D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77" y="448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55" name="Freeform 96">
                    <a:extLst>
                      <a:ext uri="{FF2B5EF4-FFF2-40B4-BE49-F238E27FC236}">
                        <a16:creationId xmlns:a16="http://schemas.microsoft.com/office/drawing/2014/main" id="{527A6AD1-FF9E-78DB-AA7D-E0FA6A6739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64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56" name="Freeform 97">
                    <a:extLst>
                      <a:ext uri="{FF2B5EF4-FFF2-40B4-BE49-F238E27FC236}">
                        <a16:creationId xmlns:a16="http://schemas.microsoft.com/office/drawing/2014/main" id="{BDDA995A-A4C5-641F-852F-1D0B8789C7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55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57" name="Freeform 98">
                    <a:extLst>
                      <a:ext uri="{FF2B5EF4-FFF2-40B4-BE49-F238E27FC236}">
                        <a16:creationId xmlns:a16="http://schemas.microsoft.com/office/drawing/2014/main" id="{C65AC69C-4A1D-2B60-B72F-A2FCC9FF0B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60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58" name="Freeform 99">
                    <a:extLst>
                      <a:ext uri="{FF2B5EF4-FFF2-40B4-BE49-F238E27FC236}">
                        <a16:creationId xmlns:a16="http://schemas.microsoft.com/office/drawing/2014/main" id="{B269F81F-B1AF-45B9-1A57-1EAAF8776D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62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59" name="Freeform 100">
                    <a:extLst>
                      <a:ext uri="{FF2B5EF4-FFF2-40B4-BE49-F238E27FC236}">
                        <a16:creationId xmlns:a16="http://schemas.microsoft.com/office/drawing/2014/main" id="{C05FFDA7-1E5A-C014-5E11-9FE646BAA2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61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60" name="Freeform 101">
                    <a:extLst>
                      <a:ext uri="{FF2B5EF4-FFF2-40B4-BE49-F238E27FC236}">
                        <a16:creationId xmlns:a16="http://schemas.microsoft.com/office/drawing/2014/main" id="{0CEE6A52-7A07-0847-D39E-F5C77D957B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81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61" name="Freeform 102">
                    <a:extLst>
                      <a:ext uri="{FF2B5EF4-FFF2-40B4-BE49-F238E27FC236}">
                        <a16:creationId xmlns:a16="http://schemas.microsoft.com/office/drawing/2014/main" id="{C58DA13D-27E3-C1DE-71DC-0E493056F8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66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62" name="Freeform 103">
                    <a:extLst>
                      <a:ext uri="{FF2B5EF4-FFF2-40B4-BE49-F238E27FC236}">
                        <a16:creationId xmlns:a16="http://schemas.microsoft.com/office/drawing/2014/main" id="{02FA6D05-88A6-78A5-021A-E214660626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28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63" name="Freeform 104">
                    <a:extLst>
                      <a:ext uri="{FF2B5EF4-FFF2-40B4-BE49-F238E27FC236}">
                        <a16:creationId xmlns:a16="http://schemas.microsoft.com/office/drawing/2014/main" id="{12966D7B-5C67-D2BE-888C-C11E64EDDD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83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9564" name="Freeform 105">
                    <a:extLst>
                      <a:ext uri="{FF2B5EF4-FFF2-40B4-BE49-F238E27FC236}">
                        <a16:creationId xmlns:a16="http://schemas.microsoft.com/office/drawing/2014/main" id="{DCC4CB62-B1BD-2660-790E-FD60576BF4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36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9473" name="Group 106">
                <a:extLst>
                  <a:ext uri="{FF2B5EF4-FFF2-40B4-BE49-F238E27FC236}">
                    <a16:creationId xmlns:a16="http://schemas.microsoft.com/office/drawing/2014/main" id="{7DF2E238-C752-76D7-E6E9-F43C2080A97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8" y="111"/>
                <a:ext cx="4702" cy="418"/>
                <a:chOff x="798" y="255"/>
                <a:chExt cx="4702" cy="418"/>
              </a:xfrm>
            </p:grpSpPr>
            <p:sp>
              <p:nvSpPr>
                <p:cNvPr id="19500" name="Line 107">
                  <a:extLst>
                    <a:ext uri="{FF2B5EF4-FFF2-40B4-BE49-F238E27FC236}">
                      <a16:creationId xmlns:a16="http://schemas.microsoft.com/office/drawing/2014/main" id="{6B2422DF-D2E4-9DE4-13A2-183D22B30E9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798" y="476"/>
                  <a:ext cx="4702" cy="0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501" name="Line 108">
                  <a:extLst>
                    <a:ext uri="{FF2B5EF4-FFF2-40B4-BE49-F238E27FC236}">
                      <a16:creationId xmlns:a16="http://schemas.microsoft.com/office/drawing/2014/main" id="{83F1F687-9D96-32CF-6FBA-2A06346A584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02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502" name="Line 109">
                  <a:extLst>
                    <a:ext uri="{FF2B5EF4-FFF2-40B4-BE49-F238E27FC236}">
                      <a16:creationId xmlns:a16="http://schemas.microsoft.com/office/drawing/2014/main" id="{EC15BE18-E6DC-4060-F9EF-C8B2758E85A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25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503" name="Line 110">
                  <a:extLst>
                    <a:ext uri="{FF2B5EF4-FFF2-40B4-BE49-F238E27FC236}">
                      <a16:creationId xmlns:a16="http://schemas.microsoft.com/office/drawing/2014/main" id="{AB79CA2D-F75B-43FB-2128-50CDAE4884C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48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504" name="Line 111">
                  <a:extLst>
                    <a:ext uri="{FF2B5EF4-FFF2-40B4-BE49-F238E27FC236}">
                      <a16:creationId xmlns:a16="http://schemas.microsoft.com/office/drawing/2014/main" id="{4B636CB2-AE3A-2A1E-D19B-6DA1D9504F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71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505" name="Line 112">
                  <a:extLst>
                    <a:ext uri="{FF2B5EF4-FFF2-40B4-BE49-F238E27FC236}">
                      <a16:creationId xmlns:a16="http://schemas.microsoft.com/office/drawing/2014/main" id="{0AC85EE0-920F-B4BB-B6C4-226B89564D4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93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506" name="Line 113">
                  <a:extLst>
                    <a:ext uri="{FF2B5EF4-FFF2-40B4-BE49-F238E27FC236}">
                      <a16:creationId xmlns:a16="http://schemas.microsoft.com/office/drawing/2014/main" id="{656757BE-D1E2-A72C-CA6C-63C8EEB1918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16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507" name="Line 114">
                  <a:extLst>
                    <a:ext uri="{FF2B5EF4-FFF2-40B4-BE49-F238E27FC236}">
                      <a16:creationId xmlns:a16="http://schemas.microsoft.com/office/drawing/2014/main" id="{A3B85E09-66A1-3D33-A50F-FC5E1322487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39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508" name="Line 115">
                  <a:extLst>
                    <a:ext uri="{FF2B5EF4-FFF2-40B4-BE49-F238E27FC236}">
                      <a16:creationId xmlns:a16="http://schemas.microsoft.com/office/drawing/2014/main" id="{6B3DC9D8-043C-6AA4-EFC1-920BC1D2F94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62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509" name="Line 116">
                  <a:extLst>
                    <a:ext uri="{FF2B5EF4-FFF2-40B4-BE49-F238E27FC236}">
                      <a16:creationId xmlns:a16="http://schemas.microsoft.com/office/drawing/2014/main" id="{083C3306-51CD-E8A3-C8C6-737E0A1E21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85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510" name="Line 117">
                  <a:extLst>
                    <a:ext uri="{FF2B5EF4-FFF2-40B4-BE49-F238E27FC236}">
                      <a16:creationId xmlns:a16="http://schemas.microsoft.com/office/drawing/2014/main" id="{4A9A4DCA-5465-4711-0B61-75ACC2A8958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07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511" name="Line 118">
                  <a:extLst>
                    <a:ext uri="{FF2B5EF4-FFF2-40B4-BE49-F238E27FC236}">
                      <a16:creationId xmlns:a16="http://schemas.microsoft.com/office/drawing/2014/main" id="{99857123-D77D-B2DB-ADC2-5CFE35E6802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30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512" name="Line 119">
                  <a:extLst>
                    <a:ext uri="{FF2B5EF4-FFF2-40B4-BE49-F238E27FC236}">
                      <a16:creationId xmlns:a16="http://schemas.microsoft.com/office/drawing/2014/main" id="{E05EADBC-98A1-2601-203B-587FF756337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53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513" name="Line 120">
                  <a:extLst>
                    <a:ext uri="{FF2B5EF4-FFF2-40B4-BE49-F238E27FC236}">
                      <a16:creationId xmlns:a16="http://schemas.microsoft.com/office/drawing/2014/main" id="{F9B0EF25-5044-2A14-E004-B7E5F60BDA9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76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514" name="Line 121">
                  <a:extLst>
                    <a:ext uri="{FF2B5EF4-FFF2-40B4-BE49-F238E27FC236}">
                      <a16:creationId xmlns:a16="http://schemas.microsoft.com/office/drawing/2014/main" id="{217CCC6F-9BE0-8B0C-6242-FF31BC22CC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99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515" name="Line 122">
                  <a:extLst>
                    <a:ext uri="{FF2B5EF4-FFF2-40B4-BE49-F238E27FC236}">
                      <a16:creationId xmlns:a16="http://schemas.microsoft.com/office/drawing/2014/main" id="{F0BEA70F-545F-E37D-44BA-E5E7818F2FC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21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516" name="Line 123">
                  <a:extLst>
                    <a:ext uri="{FF2B5EF4-FFF2-40B4-BE49-F238E27FC236}">
                      <a16:creationId xmlns:a16="http://schemas.microsoft.com/office/drawing/2014/main" id="{900986DF-10F3-E28E-1784-8E0269D1655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44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517" name="Line 124">
                  <a:extLst>
                    <a:ext uri="{FF2B5EF4-FFF2-40B4-BE49-F238E27FC236}">
                      <a16:creationId xmlns:a16="http://schemas.microsoft.com/office/drawing/2014/main" id="{746C6B42-9CC1-2445-2A2C-7D2466D3DF0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67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518" name="Line 125">
                  <a:extLst>
                    <a:ext uri="{FF2B5EF4-FFF2-40B4-BE49-F238E27FC236}">
                      <a16:creationId xmlns:a16="http://schemas.microsoft.com/office/drawing/2014/main" id="{AA63F4B8-BB9B-006A-8912-9F520FA5050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90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519" name="Line 126">
                  <a:extLst>
                    <a:ext uri="{FF2B5EF4-FFF2-40B4-BE49-F238E27FC236}">
                      <a16:creationId xmlns:a16="http://schemas.microsoft.com/office/drawing/2014/main" id="{C90E2A6F-906F-F1D2-D7D7-47A331DC216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13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520" name="Line 127">
                  <a:extLst>
                    <a:ext uri="{FF2B5EF4-FFF2-40B4-BE49-F238E27FC236}">
                      <a16:creationId xmlns:a16="http://schemas.microsoft.com/office/drawing/2014/main" id="{9B439DAD-BEBC-308B-DE3D-6C8E9166EA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35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9474" name="Group 128">
                <a:extLst>
                  <a:ext uri="{FF2B5EF4-FFF2-40B4-BE49-F238E27FC236}">
                    <a16:creationId xmlns:a16="http://schemas.microsoft.com/office/drawing/2014/main" id="{9F11741C-11F6-4E2E-5926-06476D43E34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08" y="109"/>
                <a:ext cx="3694" cy="423"/>
                <a:chOff x="1034" y="245"/>
                <a:chExt cx="3694" cy="423"/>
              </a:xfrm>
            </p:grpSpPr>
            <p:sp>
              <p:nvSpPr>
                <p:cNvPr id="19475" name="Line 129">
                  <a:extLst>
                    <a:ext uri="{FF2B5EF4-FFF2-40B4-BE49-F238E27FC236}">
                      <a16:creationId xmlns:a16="http://schemas.microsoft.com/office/drawing/2014/main" id="{425B7335-79EE-2487-AAC3-75C79C65BA1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676" y="246"/>
                  <a:ext cx="0" cy="14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476" name="Line 130">
                  <a:extLst>
                    <a:ext uri="{FF2B5EF4-FFF2-40B4-BE49-F238E27FC236}">
                      <a16:creationId xmlns:a16="http://schemas.microsoft.com/office/drawing/2014/main" id="{DDA47B5C-894E-6923-332F-B3DA8A1D9D1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798" y="468"/>
                  <a:ext cx="7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477" name="Line 131">
                  <a:extLst>
                    <a:ext uri="{FF2B5EF4-FFF2-40B4-BE49-F238E27FC236}">
                      <a16:creationId xmlns:a16="http://schemas.microsoft.com/office/drawing/2014/main" id="{572B7137-FC6B-7710-CDD0-E9B38B9284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904" y="486"/>
                  <a:ext cx="0" cy="2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478" name="Line 132">
                  <a:extLst>
                    <a:ext uri="{FF2B5EF4-FFF2-40B4-BE49-F238E27FC236}">
                      <a16:creationId xmlns:a16="http://schemas.microsoft.com/office/drawing/2014/main" id="{13A43875-587B-16C3-D9B4-E6E68713F8A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132" y="586"/>
                  <a:ext cx="0" cy="79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479" name="Line 133">
                  <a:extLst>
                    <a:ext uri="{FF2B5EF4-FFF2-40B4-BE49-F238E27FC236}">
                      <a16:creationId xmlns:a16="http://schemas.microsoft.com/office/drawing/2014/main" id="{CD8352C1-12BD-158F-811F-32A6A722710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816" y="358"/>
                  <a:ext cx="0" cy="18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480" name="Line 134">
                  <a:extLst>
                    <a:ext uri="{FF2B5EF4-FFF2-40B4-BE49-F238E27FC236}">
                      <a16:creationId xmlns:a16="http://schemas.microsoft.com/office/drawing/2014/main" id="{E4D14BA0-439E-317B-9469-2E2E79EB1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722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481" name="Line 135">
                  <a:extLst>
                    <a:ext uri="{FF2B5EF4-FFF2-40B4-BE49-F238E27FC236}">
                      <a16:creationId xmlns:a16="http://schemas.microsoft.com/office/drawing/2014/main" id="{D5581694-CC71-FD55-93ED-182123724C1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44" y="372"/>
                  <a:ext cx="0" cy="29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482" name="Line 136">
                  <a:extLst>
                    <a:ext uri="{FF2B5EF4-FFF2-40B4-BE49-F238E27FC236}">
                      <a16:creationId xmlns:a16="http://schemas.microsoft.com/office/drawing/2014/main" id="{79D99C58-BD40-CD99-C08F-5AF71037DD0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046" y="248"/>
                  <a:ext cx="0" cy="5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483" name="Line 137">
                  <a:extLst>
                    <a:ext uri="{FF2B5EF4-FFF2-40B4-BE49-F238E27FC236}">
                      <a16:creationId xmlns:a16="http://schemas.microsoft.com/office/drawing/2014/main" id="{400D04B4-389F-6CBC-5209-6A42171123D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272" y="246"/>
                  <a:ext cx="0" cy="18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484" name="Line 138">
                  <a:extLst>
                    <a:ext uri="{FF2B5EF4-FFF2-40B4-BE49-F238E27FC236}">
                      <a16:creationId xmlns:a16="http://schemas.microsoft.com/office/drawing/2014/main" id="{5C5DF151-0E3E-E143-CB6A-EF80977D75E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422" y="468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485" name="Line 139">
                  <a:extLst>
                    <a:ext uri="{FF2B5EF4-FFF2-40B4-BE49-F238E27FC236}">
                      <a16:creationId xmlns:a16="http://schemas.microsoft.com/office/drawing/2014/main" id="{266E6C1F-DEB4-42AA-DA34-CD14BF29AB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290" y="468"/>
                  <a:ext cx="6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486" name="Line 140">
                  <a:extLst>
                    <a:ext uri="{FF2B5EF4-FFF2-40B4-BE49-F238E27FC236}">
                      <a16:creationId xmlns:a16="http://schemas.microsoft.com/office/drawing/2014/main" id="{C02E38D9-8B4E-CAA3-0FC4-18E4DD5F7E0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500" y="246"/>
                  <a:ext cx="0" cy="27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487" name="Line 141">
                  <a:extLst>
                    <a:ext uri="{FF2B5EF4-FFF2-40B4-BE49-F238E27FC236}">
                      <a16:creationId xmlns:a16="http://schemas.microsoft.com/office/drawing/2014/main" id="{3B0FDBA8-1006-9869-FE38-F7C1560648F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728" y="606"/>
                  <a:ext cx="0" cy="3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488" name="Line 142">
                  <a:extLst>
                    <a:ext uri="{FF2B5EF4-FFF2-40B4-BE49-F238E27FC236}">
                      <a16:creationId xmlns:a16="http://schemas.microsoft.com/office/drawing/2014/main" id="{3D22F8FB-6F41-987A-E08D-881AAC5FBD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992" y="250"/>
                  <a:ext cx="0" cy="6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489" name="Line 143">
                  <a:extLst>
                    <a:ext uri="{FF2B5EF4-FFF2-40B4-BE49-F238E27FC236}">
                      <a16:creationId xmlns:a16="http://schemas.microsoft.com/office/drawing/2014/main" id="{96F68CA4-1266-A892-05B2-AE5971433A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764" y="247"/>
                  <a:ext cx="0" cy="33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490" name="Line 144">
                  <a:extLst>
                    <a:ext uri="{FF2B5EF4-FFF2-40B4-BE49-F238E27FC236}">
                      <a16:creationId xmlns:a16="http://schemas.microsoft.com/office/drawing/2014/main" id="{3DFD04AE-C379-451D-1BD8-7A6B6890AF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738" y="468"/>
                  <a:ext cx="6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491" name="Line 145">
                  <a:extLst>
                    <a:ext uri="{FF2B5EF4-FFF2-40B4-BE49-F238E27FC236}">
                      <a16:creationId xmlns:a16="http://schemas.microsoft.com/office/drawing/2014/main" id="{77D99EBF-69A8-2AAF-D1CA-DD27EA04D2F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604" y="468"/>
                  <a:ext cx="6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492" name="Line 146">
                  <a:extLst>
                    <a:ext uri="{FF2B5EF4-FFF2-40B4-BE49-F238E27FC236}">
                      <a16:creationId xmlns:a16="http://schemas.microsoft.com/office/drawing/2014/main" id="{5F2A5EAF-E90A-DE81-07A1-E5FD5D401D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404" y="468"/>
                  <a:ext cx="8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493" name="Line 147">
                  <a:extLst>
                    <a:ext uri="{FF2B5EF4-FFF2-40B4-BE49-F238E27FC236}">
                      <a16:creationId xmlns:a16="http://schemas.microsoft.com/office/drawing/2014/main" id="{4A7F9C3A-F251-1DF6-C14D-AA627C5A943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34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494" name="Line 148">
                  <a:extLst>
                    <a:ext uri="{FF2B5EF4-FFF2-40B4-BE49-F238E27FC236}">
                      <a16:creationId xmlns:a16="http://schemas.microsoft.com/office/drawing/2014/main" id="{E3889AC5-7F5A-D041-B8E8-8150903093A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306" y="370"/>
                  <a:ext cx="0" cy="29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495" name="Line 149">
                  <a:extLst>
                    <a:ext uri="{FF2B5EF4-FFF2-40B4-BE49-F238E27FC236}">
                      <a16:creationId xmlns:a16="http://schemas.microsoft.com/office/drawing/2014/main" id="{0A1F2E8C-789E-BA2E-CCF2-E464373B8B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80" y="388"/>
                  <a:ext cx="0" cy="15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496" name="Line 150">
                  <a:extLst>
                    <a:ext uri="{FF2B5EF4-FFF2-40B4-BE49-F238E27FC236}">
                      <a16:creationId xmlns:a16="http://schemas.microsoft.com/office/drawing/2014/main" id="{BAF0E320-76B8-5759-CDD1-714EA4C9B2F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 flipV="1">
                  <a:off x="1308" y="245"/>
                  <a:ext cx="0" cy="2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497" name="Line 151">
                  <a:extLst>
                    <a:ext uri="{FF2B5EF4-FFF2-40B4-BE49-F238E27FC236}">
                      <a16:creationId xmlns:a16="http://schemas.microsoft.com/office/drawing/2014/main" id="{F9FDFE6F-2170-187C-C849-E172449861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536" y="31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498" name="Line 152">
                  <a:extLst>
                    <a:ext uri="{FF2B5EF4-FFF2-40B4-BE49-F238E27FC236}">
                      <a16:creationId xmlns:a16="http://schemas.microsoft.com/office/drawing/2014/main" id="{4EE98CC3-3CDE-BFD5-BC8B-0F78BD306B0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1536" y="247"/>
                  <a:ext cx="0" cy="2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499" name="Line 153">
                  <a:extLst>
                    <a:ext uri="{FF2B5EF4-FFF2-40B4-BE49-F238E27FC236}">
                      <a16:creationId xmlns:a16="http://schemas.microsoft.com/office/drawing/2014/main" id="{62210122-A969-4F08-5C90-AF2DF5A6F1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95" y="467"/>
                  <a:ext cx="8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pic>
          <p:nvPicPr>
            <p:cNvPr id="19470" name="Picture 154" descr="earth">
              <a:extLst>
                <a:ext uri="{FF2B5EF4-FFF2-40B4-BE49-F238E27FC236}">
                  <a16:creationId xmlns:a16="http://schemas.microsoft.com/office/drawing/2014/main" id="{E8D99FD3-D8FA-E7FC-F753-95F08D6FB00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" y="55"/>
              <a:ext cx="562" cy="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9459" name="Picture 155" descr="http://www.createdesignsolutions.com/images/spinning_globe.gif">
            <a:extLst>
              <a:ext uri="{FF2B5EF4-FFF2-40B4-BE49-F238E27FC236}">
                <a16:creationId xmlns:a16="http://schemas.microsoft.com/office/drawing/2014/main" id="{F03D9671-92EB-075A-6CA9-49D32BADBC55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413" y="44450"/>
            <a:ext cx="8636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6477" name="Text Box 157">
            <a:extLst>
              <a:ext uri="{FF2B5EF4-FFF2-40B4-BE49-F238E27FC236}">
                <a16:creationId xmlns:a16="http://schemas.microsoft.com/office/drawing/2014/main" id="{24B5E3CF-A6DF-6B47-259E-8B5430CED2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6863" y="1517650"/>
            <a:ext cx="5761037" cy="731838"/>
          </a:xfrm>
          <a:prstGeom prst="rect">
            <a:avLst/>
          </a:prstGeom>
          <a:noFill/>
          <a:ln>
            <a:noFill/>
          </a:ln>
          <a:effectLst>
            <a:outerShdw dist="45791" dir="2021404" algn="ctr" rotWithShape="0">
              <a:schemeClr val="folHlink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fr-FR" sz="4200" b="1" dirty="0">
                <a:solidFill>
                  <a:srgbClr val="0000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Il y a de l’orage.</a:t>
            </a:r>
          </a:p>
        </p:txBody>
      </p:sp>
      <p:pic>
        <p:nvPicPr>
          <p:cNvPr id="19622" name="Picture 166" descr="Download HD Weather Svg - Thunderstorm Weather Clipart Transparent PNG  Image - NicePNG.com">
            <a:extLst>
              <a:ext uri="{FF2B5EF4-FFF2-40B4-BE49-F238E27FC236}">
                <a16:creationId xmlns:a16="http://schemas.microsoft.com/office/drawing/2014/main" id="{40A1F148-2350-8F6C-9F34-C676EC21AC1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0538" y="1087439"/>
            <a:ext cx="1203248" cy="12310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624" name="Picture 168" descr="Severe Weather Preparedness Week – Tuesday: Thunderstorm safety | WSAV-TV">
            <a:extLst>
              <a:ext uri="{FF2B5EF4-FFF2-40B4-BE49-F238E27FC236}">
                <a16:creationId xmlns:a16="http://schemas.microsoft.com/office/drawing/2014/main" id="{CCEFABCF-8F06-4699-EA5C-2AF914232D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14398" y="2512268"/>
            <a:ext cx="6515205" cy="43457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82" name="Group 2">
            <a:extLst>
              <a:ext uri="{FF2B5EF4-FFF2-40B4-BE49-F238E27FC236}">
                <a16:creationId xmlns:a16="http://schemas.microsoft.com/office/drawing/2014/main" id="{AA127D41-CA2B-5411-7D91-9103AACB294B}"/>
              </a:ext>
            </a:extLst>
          </p:cNvPr>
          <p:cNvGrpSpPr>
            <a:grpSpLocks/>
          </p:cNvGrpSpPr>
          <p:nvPr/>
        </p:nvGrpSpPr>
        <p:grpSpPr bwMode="auto">
          <a:xfrm>
            <a:off x="261938" y="87313"/>
            <a:ext cx="8488362" cy="831850"/>
            <a:chOff x="165" y="55"/>
            <a:chExt cx="5347" cy="524"/>
          </a:xfrm>
        </p:grpSpPr>
        <p:grpSp>
          <p:nvGrpSpPr>
            <p:cNvPr id="20496" name="Group 3">
              <a:extLst>
                <a:ext uri="{FF2B5EF4-FFF2-40B4-BE49-F238E27FC236}">
                  <a16:creationId xmlns:a16="http://schemas.microsoft.com/office/drawing/2014/main" id="{6551331E-5D71-78A3-D114-98360F09D0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4" y="104"/>
              <a:ext cx="4848" cy="432"/>
              <a:chOff x="664" y="104"/>
              <a:chExt cx="4848" cy="432"/>
            </a:xfrm>
          </p:grpSpPr>
          <p:sp>
            <p:nvSpPr>
              <p:cNvPr id="20498" name="Freeform 4">
                <a:extLst>
                  <a:ext uri="{FF2B5EF4-FFF2-40B4-BE49-F238E27FC236}">
                    <a16:creationId xmlns:a16="http://schemas.microsoft.com/office/drawing/2014/main" id="{4AEC957F-78F0-17CE-519F-B519F2F1424F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664" y="104"/>
                <a:ext cx="4848" cy="432"/>
              </a:xfrm>
              <a:custGeom>
                <a:avLst/>
                <a:gdLst>
                  <a:gd name="T0" fmla="*/ 4848 w 4848"/>
                  <a:gd name="T1" fmla="*/ 48 h 432"/>
                  <a:gd name="T2" fmla="*/ 4848 w 4848"/>
                  <a:gd name="T3" fmla="*/ 432 h 432"/>
                  <a:gd name="T4" fmla="*/ 0 w 4848"/>
                  <a:gd name="T5" fmla="*/ 432 h 432"/>
                  <a:gd name="T6" fmla="*/ 0 w 4848"/>
                  <a:gd name="T7" fmla="*/ 0 h 432"/>
                  <a:gd name="T8" fmla="*/ 4848 w 4848"/>
                  <a:gd name="T9" fmla="*/ 0 h 432"/>
                  <a:gd name="T10" fmla="*/ 4848 w 4848"/>
                  <a:gd name="T11" fmla="*/ 48 h 4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48" h="432">
                    <a:moveTo>
                      <a:pt x="4848" y="48"/>
                    </a:moveTo>
                    <a:lnTo>
                      <a:pt x="4848" y="432"/>
                    </a:lnTo>
                    <a:cubicBezTo>
                      <a:pt x="4848" y="432"/>
                      <a:pt x="2424" y="432"/>
                      <a:pt x="0" y="432"/>
                    </a:cubicBezTo>
                    <a:cubicBezTo>
                      <a:pt x="161" y="345"/>
                      <a:pt x="169" y="61"/>
                      <a:pt x="0" y="0"/>
                    </a:cubicBezTo>
                    <a:cubicBezTo>
                      <a:pt x="2424" y="0"/>
                      <a:pt x="4848" y="0"/>
                      <a:pt x="4848" y="0"/>
                    </a:cubicBezTo>
                    <a:lnTo>
                      <a:pt x="4848" y="48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20499" name="Group 5">
                <a:extLst>
                  <a:ext uri="{FF2B5EF4-FFF2-40B4-BE49-F238E27FC236}">
                    <a16:creationId xmlns:a16="http://schemas.microsoft.com/office/drawing/2014/main" id="{DE1998A3-0E64-DEC4-B8DF-201584AB4D3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95" y="104"/>
                <a:ext cx="3827" cy="429"/>
                <a:chOff x="1021" y="240"/>
                <a:chExt cx="3827" cy="429"/>
              </a:xfrm>
            </p:grpSpPr>
            <p:grpSp>
              <p:nvGrpSpPr>
                <p:cNvPr id="20548" name="Group 6">
                  <a:extLst>
                    <a:ext uri="{FF2B5EF4-FFF2-40B4-BE49-F238E27FC236}">
                      <a16:creationId xmlns:a16="http://schemas.microsoft.com/office/drawing/2014/main" id="{36AEBDD4-3096-CCAD-F7C0-D1088A5F651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21" y="241"/>
                  <a:ext cx="2208" cy="427"/>
                  <a:chOff x="1021" y="241"/>
                  <a:chExt cx="2208" cy="427"/>
                </a:xfrm>
              </p:grpSpPr>
              <p:sp>
                <p:nvSpPr>
                  <p:cNvPr id="20592" name="Freeform 7">
                    <a:extLst>
                      <a:ext uri="{FF2B5EF4-FFF2-40B4-BE49-F238E27FC236}">
                        <a16:creationId xmlns:a16="http://schemas.microsoft.com/office/drawing/2014/main" id="{C8023A36-CCF3-5529-686B-45D42DCF99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257" y="633"/>
                    <a:ext cx="7" cy="8"/>
                  </a:xfrm>
                  <a:custGeom>
                    <a:avLst/>
                    <a:gdLst>
                      <a:gd name="T0" fmla="*/ 0 w 15"/>
                      <a:gd name="T1" fmla="*/ 0 h 23"/>
                      <a:gd name="T2" fmla="*/ 0 w 15"/>
                      <a:gd name="T3" fmla="*/ 0 h 23"/>
                      <a:gd name="T4" fmla="*/ 0 w 15"/>
                      <a:gd name="T5" fmla="*/ 0 h 23"/>
                      <a:gd name="T6" fmla="*/ 0 w 15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15" h="23">
                        <a:moveTo>
                          <a:pt x="5" y="11"/>
                        </a:moveTo>
                        <a:cubicBezTo>
                          <a:pt x="2" y="1"/>
                          <a:pt x="7" y="0"/>
                          <a:pt x="15" y="5"/>
                        </a:cubicBezTo>
                        <a:cubicBezTo>
                          <a:pt x="14" y="9"/>
                          <a:pt x="15" y="13"/>
                          <a:pt x="13" y="17"/>
                        </a:cubicBezTo>
                        <a:cubicBezTo>
                          <a:pt x="9" y="23"/>
                          <a:pt x="0" y="16"/>
                          <a:pt x="5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593" name="Freeform 8">
                    <a:extLst>
                      <a:ext uri="{FF2B5EF4-FFF2-40B4-BE49-F238E27FC236}">
                        <a16:creationId xmlns:a16="http://schemas.microsoft.com/office/drawing/2014/main" id="{214E3CCD-85D8-47DF-C780-BD371925F3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32" y="660"/>
                    <a:ext cx="9" cy="8"/>
                  </a:xfrm>
                  <a:custGeom>
                    <a:avLst/>
                    <a:gdLst>
                      <a:gd name="T0" fmla="*/ 0 w 20"/>
                      <a:gd name="T1" fmla="*/ 0 h 23"/>
                      <a:gd name="T2" fmla="*/ 0 w 20"/>
                      <a:gd name="T3" fmla="*/ 0 h 23"/>
                      <a:gd name="T4" fmla="*/ 0 w 20"/>
                      <a:gd name="T5" fmla="*/ 0 h 23"/>
                      <a:gd name="T6" fmla="*/ 0 w 20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23">
                        <a:moveTo>
                          <a:pt x="3" y="13"/>
                        </a:moveTo>
                        <a:cubicBezTo>
                          <a:pt x="0" y="5"/>
                          <a:pt x="2" y="0"/>
                          <a:pt x="11" y="3"/>
                        </a:cubicBezTo>
                        <a:cubicBezTo>
                          <a:pt x="16" y="10"/>
                          <a:pt x="20" y="23"/>
                          <a:pt x="7" y="19"/>
                        </a:cubicBezTo>
                        <a:cubicBezTo>
                          <a:pt x="6" y="17"/>
                          <a:pt x="3" y="13"/>
                          <a:pt x="3" y="1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594" name="Freeform 9">
                    <a:extLst>
                      <a:ext uri="{FF2B5EF4-FFF2-40B4-BE49-F238E27FC236}">
                        <a16:creationId xmlns:a16="http://schemas.microsoft.com/office/drawing/2014/main" id="{4C4BCF78-F0D1-3542-7E27-A0FDC1DE87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20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595" name="Freeform 10">
                    <a:extLst>
                      <a:ext uri="{FF2B5EF4-FFF2-40B4-BE49-F238E27FC236}">
                        <a16:creationId xmlns:a16="http://schemas.microsoft.com/office/drawing/2014/main" id="{D585D709-A434-4795-B5C6-A196EF3FE2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7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596" name="Freeform 11">
                    <a:extLst>
                      <a:ext uri="{FF2B5EF4-FFF2-40B4-BE49-F238E27FC236}">
                        <a16:creationId xmlns:a16="http://schemas.microsoft.com/office/drawing/2014/main" id="{204C8940-E145-2691-4216-F4E260F855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21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597" name="Freeform 12">
                    <a:extLst>
                      <a:ext uri="{FF2B5EF4-FFF2-40B4-BE49-F238E27FC236}">
                        <a16:creationId xmlns:a16="http://schemas.microsoft.com/office/drawing/2014/main" id="{502E3ECE-B5A8-C04E-7047-150F16F04A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598" name="Freeform 13">
                    <a:extLst>
                      <a:ext uri="{FF2B5EF4-FFF2-40B4-BE49-F238E27FC236}">
                        <a16:creationId xmlns:a16="http://schemas.microsoft.com/office/drawing/2014/main" id="{8BC27F75-B24E-2DBD-20D6-6DDE8D9317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735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599" name="Freeform 14">
                    <a:extLst>
                      <a:ext uri="{FF2B5EF4-FFF2-40B4-BE49-F238E27FC236}">
                        <a16:creationId xmlns:a16="http://schemas.microsoft.com/office/drawing/2014/main" id="{3B0B3947-1926-BE0E-49AA-E37670D90C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27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600" name="Freeform 15">
                    <a:extLst>
                      <a:ext uri="{FF2B5EF4-FFF2-40B4-BE49-F238E27FC236}">
                        <a16:creationId xmlns:a16="http://schemas.microsoft.com/office/drawing/2014/main" id="{99CDB321-1E73-B3ED-C61F-326A245DD2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601" name="Freeform 16">
                    <a:extLst>
                      <a:ext uri="{FF2B5EF4-FFF2-40B4-BE49-F238E27FC236}">
                        <a16:creationId xmlns:a16="http://schemas.microsoft.com/office/drawing/2014/main" id="{C8E213E7-E6CC-A615-9A2C-FC48B6D55C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0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602" name="Freeform 17">
                    <a:extLst>
                      <a:ext uri="{FF2B5EF4-FFF2-40B4-BE49-F238E27FC236}">
                        <a16:creationId xmlns:a16="http://schemas.microsoft.com/office/drawing/2014/main" id="{795D7324-A559-4882-1780-E361DE4F57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4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603" name="Freeform 18">
                    <a:extLst>
                      <a:ext uri="{FF2B5EF4-FFF2-40B4-BE49-F238E27FC236}">
                        <a16:creationId xmlns:a16="http://schemas.microsoft.com/office/drawing/2014/main" id="{FC94602A-216E-052E-5BBD-71CD3A87EE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8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604" name="Freeform 19">
                    <a:extLst>
                      <a:ext uri="{FF2B5EF4-FFF2-40B4-BE49-F238E27FC236}">
                        <a16:creationId xmlns:a16="http://schemas.microsoft.com/office/drawing/2014/main" id="{DBC8A8DC-BC4E-A959-D0BF-9D11AE5EB4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9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605" name="Freeform 20">
                    <a:extLst>
                      <a:ext uri="{FF2B5EF4-FFF2-40B4-BE49-F238E27FC236}">
                        <a16:creationId xmlns:a16="http://schemas.microsoft.com/office/drawing/2014/main" id="{D9E941A1-713F-7893-C057-C6DB50C96A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76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606" name="Freeform 21">
                    <a:extLst>
                      <a:ext uri="{FF2B5EF4-FFF2-40B4-BE49-F238E27FC236}">
                        <a16:creationId xmlns:a16="http://schemas.microsoft.com/office/drawing/2014/main" id="{1779D3FA-C62C-14EF-CE07-6BF85D55E7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82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607" name="Freeform 22">
                    <a:extLst>
                      <a:ext uri="{FF2B5EF4-FFF2-40B4-BE49-F238E27FC236}">
                        <a16:creationId xmlns:a16="http://schemas.microsoft.com/office/drawing/2014/main" id="{519152BE-70C7-839C-92D4-583E316F69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52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608" name="Freeform 23">
                    <a:extLst>
                      <a:ext uri="{FF2B5EF4-FFF2-40B4-BE49-F238E27FC236}">
                        <a16:creationId xmlns:a16="http://schemas.microsoft.com/office/drawing/2014/main" id="{ACD133C6-2C84-E9F3-F570-122634BF9E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94" y="584"/>
                    <a:ext cx="11" cy="8"/>
                  </a:xfrm>
                  <a:custGeom>
                    <a:avLst/>
                    <a:gdLst>
                      <a:gd name="T0" fmla="*/ 0 w 26"/>
                      <a:gd name="T1" fmla="*/ 0 h 22"/>
                      <a:gd name="T2" fmla="*/ 0 w 26"/>
                      <a:gd name="T3" fmla="*/ 0 h 22"/>
                      <a:gd name="T4" fmla="*/ 0 w 26"/>
                      <a:gd name="T5" fmla="*/ 0 h 22"/>
                      <a:gd name="T6" fmla="*/ 0 w 26"/>
                      <a:gd name="T7" fmla="*/ 0 h 2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6" h="22">
                        <a:moveTo>
                          <a:pt x="8" y="14"/>
                        </a:moveTo>
                        <a:cubicBezTo>
                          <a:pt x="5" y="6"/>
                          <a:pt x="5" y="3"/>
                          <a:pt x="14" y="0"/>
                        </a:cubicBezTo>
                        <a:cubicBezTo>
                          <a:pt x="26" y="4"/>
                          <a:pt x="23" y="16"/>
                          <a:pt x="14" y="22"/>
                        </a:cubicBezTo>
                        <a:cubicBezTo>
                          <a:pt x="0" y="17"/>
                          <a:pt x="13" y="3"/>
                          <a:pt x="8" y="1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609" name="Freeform 24">
                    <a:extLst>
                      <a:ext uri="{FF2B5EF4-FFF2-40B4-BE49-F238E27FC236}">
                        <a16:creationId xmlns:a16="http://schemas.microsoft.com/office/drawing/2014/main" id="{C410D890-86FE-2E22-093D-5E692936C2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59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610" name="Freeform 25">
                    <a:extLst>
                      <a:ext uri="{FF2B5EF4-FFF2-40B4-BE49-F238E27FC236}">
                        <a16:creationId xmlns:a16="http://schemas.microsoft.com/office/drawing/2014/main" id="{2405EB7D-63BB-800A-BFCE-B912FDDD9F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88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611" name="Freeform 26">
                    <a:extLst>
                      <a:ext uri="{FF2B5EF4-FFF2-40B4-BE49-F238E27FC236}">
                        <a16:creationId xmlns:a16="http://schemas.microsoft.com/office/drawing/2014/main" id="{2A289526-DB94-A42E-9F71-374C39B338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10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612" name="Freeform 27">
                    <a:extLst>
                      <a:ext uri="{FF2B5EF4-FFF2-40B4-BE49-F238E27FC236}">
                        <a16:creationId xmlns:a16="http://schemas.microsoft.com/office/drawing/2014/main" id="{21E991C6-47EC-02DB-409E-34F7977137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9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613" name="Freeform 28">
                    <a:extLst>
                      <a:ext uri="{FF2B5EF4-FFF2-40B4-BE49-F238E27FC236}">
                        <a16:creationId xmlns:a16="http://schemas.microsoft.com/office/drawing/2014/main" id="{E71BDDBF-F4C3-28F8-323A-F11A34CCCA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9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614" name="Freeform 29">
                    <a:extLst>
                      <a:ext uri="{FF2B5EF4-FFF2-40B4-BE49-F238E27FC236}">
                        <a16:creationId xmlns:a16="http://schemas.microsoft.com/office/drawing/2014/main" id="{D779B464-D51E-281C-8454-3993397B20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81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615" name="Freeform 30">
                    <a:extLst>
                      <a:ext uri="{FF2B5EF4-FFF2-40B4-BE49-F238E27FC236}">
                        <a16:creationId xmlns:a16="http://schemas.microsoft.com/office/drawing/2014/main" id="{B6134E6B-580D-3AB1-EA4E-345AC98DA5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30" y="489"/>
                    <a:ext cx="299" cy="179"/>
                  </a:xfrm>
                  <a:custGeom>
                    <a:avLst/>
                    <a:gdLst>
                      <a:gd name="T0" fmla="*/ 1 w 471"/>
                      <a:gd name="T1" fmla="*/ 1 h 281"/>
                      <a:gd name="T2" fmla="*/ 1 w 471"/>
                      <a:gd name="T3" fmla="*/ 1 h 281"/>
                      <a:gd name="T4" fmla="*/ 1 w 471"/>
                      <a:gd name="T5" fmla="*/ 1 h 281"/>
                      <a:gd name="T6" fmla="*/ 1 w 471"/>
                      <a:gd name="T7" fmla="*/ 1 h 281"/>
                      <a:gd name="T8" fmla="*/ 1 w 471"/>
                      <a:gd name="T9" fmla="*/ 1 h 281"/>
                      <a:gd name="T10" fmla="*/ 0 w 471"/>
                      <a:gd name="T11" fmla="*/ 1 h 281"/>
                      <a:gd name="T12" fmla="*/ 1 w 471"/>
                      <a:gd name="T13" fmla="*/ 1 h 281"/>
                      <a:gd name="T14" fmla="*/ 1 w 471"/>
                      <a:gd name="T15" fmla="*/ 1 h 281"/>
                      <a:gd name="T16" fmla="*/ 1 w 471"/>
                      <a:gd name="T17" fmla="*/ 1 h 281"/>
                      <a:gd name="T18" fmla="*/ 1 w 471"/>
                      <a:gd name="T19" fmla="*/ 1 h 281"/>
                      <a:gd name="T20" fmla="*/ 1 w 471"/>
                      <a:gd name="T21" fmla="*/ 1 h 281"/>
                      <a:gd name="T22" fmla="*/ 1 w 471"/>
                      <a:gd name="T23" fmla="*/ 1 h 281"/>
                      <a:gd name="T24" fmla="*/ 1 w 471"/>
                      <a:gd name="T25" fmla="*/ 1 h 281"/>
                      <a:gd name="T26" fmla="*/ 1 w 471"/>
                      <a:gd name="T27" fmla="*/ 1 h 281"/>
                      <a:gd name="T28" fmla="*/ 1 w 471"/>
                      <a:gd name="T29" fmla="*/ 1 h 281"/>
                      <a:gd name="T30" fmla="*/ 1 w 471"/>
                      <a:gd name="T31" fmla="*/ 1 h 281"/>
                      <a:gd name="T32" fmla="*/ 1 w 471"/>
                      <a:gd name="T33" fmla="*/ 1 h 281"/>
                      <a:gd name="T34" fmla="*/ 1 w 471"/>
                      <a:gd name="T35" fmla="*/ 0 h 281"/>
                      <a:gd name="T36" fmla="*/ 1 w 471"/>
                      <a:gd name="T37" fmla="*/ 1 h 281"/>
                      <a:gd name="T38" fmla="*/ 1 w 471"/>
                      <a:gd name="T39" fmla="*/ 1 h 281"/>
                      <a:gd name="T40" fmla="*/ 1 w 471"/>
                      <a:gd name="T41" fmla="*/ 1 h 281"/>
                      <a:gd name="T42" fmla="*/ 1 w 471"/>
                      <a:gd name="T43" fmla="*/ 1 h 281"/>
                      <a:gd name="T44" fmla="*/ 1 w 471"/>
                      <a:gd name="T45" fmla="*/ 1 h 281"/>
                      <a:gd name="T46" fmla="*/ 1 w 471"/>
                      <a:gd name="T47" fmla="*/ 1 h 281"/>
                      <a:gd name="T48" fmla="*/ 1 w 471"/>
                      <a:gd name="T49" fmla="*/ 1 h 281"/>
                      <a:gd name="T50" fmla="*/ 1 w 471"/>
                      <a:gd name="T51" fmla="*/ 1 h 281"/>
                      <a:gd name="T52" fmla="*/ 1 w 471"/>
                      <a:gd name="T53" fmla="*/ 1 h 281"/>
                      <a:gd name="T54" fmla="*/ 1 w 471"/>
                      <a:gd name="T55" fmla="*/ 1 h 281"/>
                      <a:gd name="T56" fmla="*/ 1 w 471"/>
                      <a:gd name="T57" fmla="*/ 1 h 281"/>
                      <a:gd name="T58" fmla="*/ 1 w 471"/>
                      <a:gd name="T59" fmla="*/ 1 h 281"/>
                      <a:gd name="T60" fmla="*/ 1 w 471"/>
                      <a:gd name="T61" fmla="*/ 1 h 281"/>
                      <a:gd name="T62" fmla="*/ 1 w 471"/>
                      <a:gd name="T63" fmla="*/ 1 h 281"/>
                      <a:gd name="T64" fmla="*/ 1 w 471"/>
                      <a:gd name="T65" fmla="*/ 1 h 281"/>
                      <a:gd name="T66" fmla="*/ 1 w 471"/>
                      <a:gd name="T67" fmla="*/ 1 h 281"/>
                      <a:gd name="T68" fmla="*/ 1 w 471"/>
                      <a:gd name="T69" fmla="*/ 1 h 281"/>
                      <a:gd name="T70" fmla="*/ 1 w 471"/>
                      <a:gd name="T71" fmla="*/ 1 h 281"/>
                      <a:gd name="T72" fmla="*/ 1 w 471"/>
                      <a:gd name="T73" fmla="*/ 1 h 281"/>
                      <a:gd name="T74" fmla="*/ 2 w 471"/>
                      <a:gd name="T75" fmla="*/ 1 h 281"/>
                      <a:gd name="T76" fmla="*/ 2 w 471"/>
                      <a:gd name="T77" fmla="*/ 1 h 281"/>
                      <a:gd name="T78" fmla="*/ 1 w 471"/>
                      <a:gd name="T79" fmla="*/ 1 h 281"/>
                      <a:gd name="T80" fmla="*/ 2 w 471"/>
                      <a:gd name="T81" fmla="*/ 1 h 281"/>
                      <a:gd name="T82" fmla="*/ 2 w 471"/>
                      <a:gd name="T83" fmla="*/ 1 h 281"/>
                      <a:gd name="T84" fmla="*/ 2 w 471"/>
                      <a:gd name="T85" fmla="*/ 1 h 281"/>
                      <a:gd name="T86" fmla="*/ 2 w 471"/>
                      <a:gd name="T87" fmla="*/ 1 h 281"/>
                      <a:gd name="T88" fmla="*/ 2 w 471"/>
                      <a:gd name="T89" fmla="*/ 1 h 281"/>
                      <a:gd name="T90" fmla="*/ 2 w 471"/>
                      <a:gd name="T91" fmla="*/ 1 h 281"/>
                      <a:gd name="T92" fmla="*/ 2 w 471"/>
                      <a:gd name="T93" fmla="*/ 1 h 281"/>
                      <a:gd name="T94" fmla="*/ 2 w 471"/>
                      <a:gd name="T95" fmla="*/ 1 h 281"/>
                      <a:gd name="T96" fmla="*/ 2 w 471"/>
                      <a:gd name="T97" fmla="*/ 1 h 281"/>
                      <a:gd name="T98" fmla="*/ 2 w 471"/>
                      <a:gd name="T99" fmla="*/ 1 h 281"/>
                      <a:gd name="T100" fmla="*/ 2 w 471"/>
                      <a:gd name="T101" fmla="*/ 1 h 281"/>
                      <a:gd name="T102" fmla="*/ 2 w 471"/>
                      <a:gd name="T103" fmla="*/ 1 h 281"/>
                      <a:gd name="T104" fmla="*/ 2 w 471"/>
                      <a:gd name="T105" fmla="*/ 1 h 281"/>
                      <a:gd name="T106" fmla="*/ 2 w 471"/>
                      <a:gd name="T107" fmla="*/ 1 h 281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471" h="281">
                        <a:moveTo>
                          <a:pt x="21" y="280"/>
                        </a:moveTo>
                        <a:cubicBezTo>
                          <a:pt x="32" y="281"/>
                          <a:pt x="25" y="253"/>
                          <a:pt x="24" y="250"/>
                        </a:cubicBezTo>
                        <a:cubicBezTo>
                          <a:pt x="23" y="248"/>
                          <a:pt x="22" y="245"/>
                          <a:pt x="22" y="245"/>
                        </a:cubicBezTo>
                        <a:cubicBezTo>
                          <a:pt x="21" y="243"/>
                          <a:pt x="20" y="221"/>
                          <a:pt x="16" y="218"/>
                        </a:cubicBezTo>
                        <a:cubicBezTo>
                          <a:pt x="13" y="216"/>
                          <a:pt x="4" y="215"/>
                          <a:pt x="4" y="215"/>
                        </a:cubicBezTo>
                        <a:cubicBezTo>
                          <a:pt x="0" y="207"/>
                          <a:pt x="3" y="200"/>
                          <a:pt x="0" y="191"/>
                        </a:cubicBezTo>
                        <a:cubicBezTo>
                          <a:pt x="2" y="185"/>
                          <a:pt x="7" y="186"/>
                          <a:pt x="12" y="180"/>
                        </a:cubicBezTo>
                        <a:cubicBezTo>
                          <a:pt x="14" y="172"/>
                          <a:pt x="14" y="169"/>
                          <a:pt x="6" y="165"/>
                        </a:cubicBezTo>
                        <a:cubicBezTo>
                          <a:pt x="4" y="163"/>
                          <a:pt x="2" y="162"/>
                          <a:pt x="2" y="160"/>
                        </a:cubicBezTo>
                        <a:cubicBezTo>
                          <a:pt x="2" y="150"/>
                          <a:pt x="16" y="123"/>
                          <a:pt x="28" y="120"/>
                        </a:cubicBezTo>
                        <a:cubicBezTo>
                          <a:pt x="32" y="111"/>
                          <a:pt x="40" y="105"/>
                          <a:pt x="44" y="96"/>
                        </a:cubicBezTo>
                        <a:cubicBezTo>
                          <a:pt x="39" y="83"/>
                          <a:pt x="38" y="85"/>
                          <a:pt x="42" y="70"/>
                        </a:cubicBezTo>
                        <a:cubicBezTo>
                          <a:pt x="38" y="60"/>
                          <a:pt x="34" y="48"/>
                          <a:pt x="24" y="43"/>
                        </a:cubicBezTo>
                        <a:cubicBezTo>
                          <a:pt x="18" y="36"/>
                          <a:pt x="10" y="37"/>
                          <a:pt x="20" y="32"/>
                        </a:cubicBezTo>
                        <a:cubicBezTo>
                          <a:pt x="27" y="34"/>
                          <a:pt x="26" y="32"/>
                          <a:pt x="26" y="36"/>
                        </a:cubicBezTo>
                        <a:cubicBezTo>
                          <a:pt x="34" y="41"/>
                          <a:pt x="39" y="39"/>
                          <a:pt x="48" y="35"/>
                        </a:cubicBezTo>
                        <a:cubicBezTo>
                          <a:pt x="45" y="22"/>
                          <a:pt x="48" y="14"/>
                          <a:pt x="64" y="11"/>
                        </a:cubicBezTo>
                        <a:cubicBezTo>
                          <a:pt x="71" y="8"/>
                          <a:pt x="75" y="3"/>
                          <a:pt x="82" y="0"/>
                        </a:cubicBezTo>
                        <a:cubicBezTo>
                          <a:pt x="84" y="1"/>
                          <a:pt x="88" y="0"/>
                          <a:pt x="88" y="2"/>
                        </a:cubicBezTo>
                        <a:cubicBezTo>
                          <a:pt x="90" y="12"/>
                          <a:pt x="75" y="13"/>
                          <a:pt x="92" y="9"/>
                        </a:cubicBezTo>
                        <a:cubicBezTo>
                          <a:pt x="94" y="8"/>
                          <a:pt x="96" y="5"/>
                          <a:pt x="98" y="5"/>
                        </a:cubicBezTo>
                        <a:cubicBezTo>
                          <a:pt x="102" y="4"/>
                          <a:pt x="106" y="7"/>
                          <a:pt x="110" y="8"/>
                        </a:cubicBezTo>
                        <a:cubicBezTo>
                          <a:pt x="112" y="8"/>
                          <a:pt x="116" y="9"/>
                          <a:pt x="116" y="9"/>
                        </a:cubicBezTo>
                        <a:cubicBezTo>
                          <a:pt x="122" y="16"/>
                          <a:pt x="129" y="13"/>
                          <a:pt x="141" y="14"/>
                        </a:cubicBezTo>
                        <a:cubicBezTo>
                          <a:pt x="143" y="21"/>
                          <a:pt x="147" y="22"/>
                          <a:pt x="155" y="24"/>
                        </a:cubicBezTo>
                        <a:cubicBezTo>
                          <a:pt x="159" y="22"/>
                          <a:pt x="163" y="20"/>
                          <a:pt x="167" y="17"/>
                        </a:cubicBezTo>
                        <a:cubicBezTo>
                          <a:pt x="169" y="16"/>
                          <a:pt x="173" y="14"/>
                          <a:pt x="173" y="14"/>
                        </a:cubicBezTo>
                        <a:cubicBezTo>
                          <a:pt x="195" y="26"/>
                          <a:pt x="175" y="20"/>
                          <a:pt x="195" y="14"/>
                        </a:cubicBezTo>
                        <a:cubicBezTo>
                          <a:pt x="207" y="17"/>
                          <a:pt x="201" y="26"/>
                          <a:pt x="211" y="32"/>
                        </a:cubicBezTo>
                        <a:cubicBezTo>
                          <a:pt x="214" y="38"/>
                          <a:pt x="224" y="55"/>
                          <a:pt x="231" y="59"/>
                        </a:cubicBezTo>
                        <a:cubicBezTo>
                          <a:pt x="241" y="70"/>
                          <a:pt x="235" y="67"/>
                          <a:pt x="245" y="70"/>
                        </a:cubicBezTo>
                        <a:cubicBezTo>
                          <a:pt x="249" y="69"/>
                          <a:pt x="253" y="69"/>
                          <a:pt x="257" y="68"/>
                        </a:cubicBezTo>
                        <a:cubicBezTo>
                          <a:pt x="261" y="67"/>
                          <a:pt x="270" y="65"/>
                          <a:pt x="270" y="65"/>
                        </a:cubicBezTo>
                        <a:cubicBezTo>
                          <a:pt x="278" y="66"/>
                          <a:pt x="283" y="67"/>
                          <a:pt x="290" y="71"/>
                        </a:cubicBezTo>
                        <a:cubicBezTo>
                          <a:pt x="304" y="88"/>
                          <a:pt x="282" y="62"/>
                          <a:pt x="300" y="81"/>
                        </a:cubicBezTo>
                        <a:cubicBezTo>
                          <a:pt x="302" y="84"/>
                          <a:pt x="308" y="90"/>
                          <a:pt x="308" y="90"/>
                        </a:cubicBezTo>
                        <a:cubicBezTo>
                          <a:pt x="311" y="98"/>
                          <a:pt x="315" y="103"/>
                          <a:pt x="318" y="111"/>
                        </a:cubicBezTo>
                        <a:cubicBezTo>
                          <a:pt x="319" y="114"/>
                          <a:pt x="321" y="117"/>
                          <a:pt x="322" y="120"/>
                        </a:cubicBezTo>
                        <a:cubicBezTo>
                          <a:pt x="323" y="122"/>
                          <a:pt x="324" y="125"/>
                          <a:pt x="324" y="125"/>
                        </a:cubicBezTo>
                        <a:cubicBezTo>
                          <a:pt x="321" y="132"/>
                          <a:pt x="313" y="134"/>
                          <a:pt x="310" y="142"/>
                        </a:cubicBezTo>
                        <a:cubicBezTo>
                          <a:pt x="313" y="151"/>
                          <a:pt x="317" y="146"/>
                          <a:pt x="322" y="141"/>
                        </a:cubicBezTo>
                        <a:cubicBezTo>
                          <a:pt x="341" y="143"/>
                          <a:pt x="339" y="142"/>
                          <a:pt x="342" y="155"/>
                        </a:cubicBezTo>
                        <a:cubicBezTo>
                          <a:pt x="351" y="150"/>
                          <a:pt x="355" y="152"/>
                          <a:pt x="364" y="157"/>
                        </a:cubicBezTo>
                        <a:cubicBezTo>
                          <a:pt x="369" y="162"/>
                          <a:pt x="372" y="166"/>
                          <a:pt x="380" y="168"/>
                        </a:cubicBezTo>
                        <a:cubicBezTo>
                          <a:pt x="381" y="169"/>
                          <a:pt x="383" y="171"/>
                          <a:pt x="382" y="172"/>
                        </a:cubicBezTo>
                        <a:cubicBezTo>
                          <a:pt x="380" y="176"/>
                          <a:pt x="368" y="172"/>
                          <a:pt x="382" y="176"/>
                        </a:cubicBezTo>
                        <a:cubicBezTo>
                          <a:pt x="386" y="175"/>
                          <a:pt x="390" y="173"/>
                          <a:pt x="394" y="172"/>
                        </a:cubicBezTo>
                        <a:cubicBezTo>
                          <a:pt x="396" y="172"/>
                          <a:pt x="400" y="171"/>
                          <a:pt x="400" y="171"/>
                        </a:cubicBezTo>
                        <a:cubicBezTo>
                          <a:pt x="413" y="177"/>
                          <a:pt x="427" y="179"/>
                          <a:pt x="439" y="185"/>
                        </a:cubicBezTo>
                        <a:cubicBezTo>
                          <a:pt x="441" y="190"/>
                          <a:pt x="445" y="194"/>
                          <a:pt x="447" y="199"/>
                        </a:cubicBezTo>
                        <a:cubicBezTo>
                          <a:pt x="453" y="198"/>
                          <a:pt x="460" y="195"/>
                          <a:pt x="465" y="201"/>
                        </a:cubicBezTo>
                        <a:cubicBezTo>
                          <a:pt x="468" y="205"/>
                          <a:pt x="471" y="215"/>
                          <a:pt x="471" y="215"/>
                        </a:cubicBezTo>
                        <a:cubicBezTo>
                          <a:pt x="468" y="231"/>
                          <a:pt x="469" y="248"/>
                          <a:pt x="451" y="258"/>
                        </a:cubicBezTo>
                        <a:cubicBezTo>
                          <a:pt x="447" y="262"/>
                          <a:pt x="437" y="275"/>
                          <a:pt x="435" y="281"/>
                        </a:cubicBezTo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616" name="Freeform 31">
                    <a:extLst>
                      <a:ext uri="{FF2B5EF4-FFF2-40B4-BE49-F238E27FC236}">
                        <a16:creationId xmlns:a16="http://schemas.microsoft.com/office/drawing/2014/main" id="{58F1F793-D831-304C-24DC-E26BCFE38C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34" y="242"/>
                    <a:ext cx="420" cy="283"/>
                  </a:xfrm>
                  <a:custGeom>
                    <a:avLst/>
                    <a:gdLst>
                      <a:gd name="T0" fmla="*/ 0 w 984"/>
                      <a:gd name="T1" fmla="*/ 0 h 844"/>
                      <a:gd name="T2" fmla="*/ 0 w 984"/>
                      <a:gd name="T3" fmla="*/ 0 h 844"/>
                      <a:gd name="T4" fmla="*/ 0 w 984"/>
                      <a:gd name="T5" fmla="*/ 0 h 844"/>
                      <a:gd name="T6" fmla="*/ 0 w 984"/>
                      <a:gd name="T7" fmla="*/ 0 h 844"/>
                      <a:gd name="T8" fmla="*/ 0 w 984"/>
                      <a:gd name="T9" fmla="*/ 0 h 844"/>
                      <a:gd name="T10" fmla="*/ 0 w 984"/>
                      <a:gd name="T11" fmla="*/ 0 h 844"/>
                      <a:gd name="T12" fmla="*/ 0 w 984"/>
                      <a:gd name="T13" fmla="*/ 0 h 844"/>
                      <a:gd name="T14" fmla="*/ 0 w 984"/>
                      <a:gd name="T15" fmla="*/ 0 h 844"/>
                      <a:gd name="T16" fmla="*/ 0 w 984"/>
                      <a:gd name="T17" fmla="*/ 0 h 844"/>
                      <a:gd name="T18" fmla="*/ 0 w 984"/>
                      <a:gd name="T19" fmla="*/ 0 h 844"/>
                      <a:gd name="T20" fmla="*/ 0 w 984"/>
                      <a:gd name="T21" fmla="*/ 0 h 844"/>
                      <a:gd name="T22" fmla="*/ 0 w 984"/>
                      <a:gd name="T23" fmla="*/ 0 h 844"/>
                      <a:gd name="T24" fmla="*/ 0 w 984"/>
                      <a:gd name="T25" fmla="*/ 0 h 844"/>
                      <a:gd name="T26" fmla="*/ 0 w 984"/>
                      <a:gd name="T27" fmla="*/ 0 h 844"/>
                      <a:gd name="T28" fmla="*/ 0 w 984"/>
                      <a:gd name="T29" fmla="*/ 0 h 844"/>
                      <a:gd name="T30" fmla="*/ 0 w 984"/>
                      <a:gd name="T31" fmla="*/ 0 h 844"/>
                      <a:gd name="T32" fmla="*/ 0 w 984"/>
                      <a:gd name="T33" fmla="*/ 0 h 844"/>
                      <a:gd name="T34" fmla="*/ 0 w 984"/>
                      <a:gd name="T35" fmla="*/ 0 h 844"/>
                      <a:gd name="T36" fmla="*/ 0 w 984"/>
                      <a:gd name="T37" fmla="*/ 0 h 844"/>
                      <a:gd name="T38" fmla="*/ 0 w 984"/>
                      <a:gd name="T39" fmla="*/ 0 h 844"/>
                      <a:gd name="T40" fmla="*/ 0 w 984"/>
                      <a:gd name="T41" fmla="*/ 0 h 844"/>
                      <a:gd name="T42" fmla="*/ 0 w 984"/>
                      <a:gd name="T43" fmla="*/ 0 h 844"/>
                      <a:gd name="T44" fmla="*/ 0 w 984"/>
                      <a:gd name="T45" fmla="*/ 0 h 844"/>
                      <a:gd name="T46" fmla="*/ 0 w 984"/>
                      <a:gd name="T47" fmla="*/ 0 h 844"/>
                      <a:gd name="T48" fmla="*/ 0 w 984"/>
                      <a:gd name="T49" fmla="*/ 0 h 844"/>
                      <a:gd name="T50" fmla="*/ 0 w 984"/>
                      <a:gd name="T51" fmla="*/ 0 h 844"/>
                      <a:gd name="T52" fmla="*/ 0 w 984"/>
                      <a:gd name="T53" fmla="*/ 0 h 844"/>
                      <a:gd name="T54" fmla="*/ 0 w 984"/>
                      <a:gd name="T55" fmla="*/ 0 h 844"/>
                      <a:gd name="T56" fmla="*/ 0 w 984"/>
                      <a:gd name="T57" fmla="*/ 0 h 844"/>
                      <a:gd name="T58" fmla="*/ 0 w 984"/>
                      <a:gd name="T59" fmla="*/ 0 h 844"/>
                      <a:gd name="T60" fmla="*/ 0 w 984"/>
                      <a:gd name="T61" fmla="*/ 0 h 844"/>
                      <a:gd name="T62" fmla="*/ 0 w 984"/>
                      <a:gd name="T63" fmla="*/ 0 h 844"/>
                      <a:gd name="T64" fmla="*/ 0 w 984"/>
                      <a:gd name="T65" fmla="*/ 0 h 844"/>
                      <a:gd name="T66" fmla="*/ 0 w 984"/>
                      <a:gd name="T67" fmla="*/ 0 h 844"/>
                      <a:gd name="T68" fmla="*/ 0 w 984"/>
                      <a:gd name="T69" fmla="*/ 0 h 844"/>
                      <a:gd name="T70" fmla="*/ 0 w 984"/>
                      <a:gd name="T71" fmla="*/ 0 h 844"/>
                      <a:gd name="T72" fmla="*/ 0 w 984"/>
                      <a:gd name="T73" fmla="*/ 0 h 844"/>
                      <a:gd name="T74" fmla="*/ 0 w 984"/>
                      <a:gd name="T75" fmla="*/ 0 h 844"/>
                      <a:gd name="T76" fmla="*/ 0 w 984"/>
                      <a:gd name="T77" fmla="*/ 0 h 844"/>
                      <a:gd name="T78" fmla="*/ 0 w 984"/>
                      <a:gd name="T79" fmla="*/ 0 h 844"/>
                      <a:gd name="T80" fmla="*/ 0 w 984"/>
                      <a:gd name="T81" fmla="*/ 0 h 844"/>
                      <a:gd name="T82" fmla="*/ 0 w 984"/>
                      <a:gd name="T83" fmla="*/ 0 h 844"/>
                      <a:gd name="T84" fmla="*/ 0 w 984"/>
                      <a:gd name="T85" fmla="*/ 0 h 844"/>
                      <a:gd name="T86" fmla="*/ 0 w 984"/>
                      <a:gd name="T87" fmla="*/ 0 h 844"/>
                      <a:gd name="T88" fmla="*/ 0 w 984"/>
                      <a:gd name="T89" fmla="*/ 0 h 844"/>
                      <a:gd name="T90" fmla="*/ 0 w 984"/>
                      <a:gd name="T91" fmla="*/ 0 h 844"/>
                      <a:gd name="T92" fmla="*/ 0 w 984"/>
                      <a:gd name="T93" fmla="*/ 0 h 844"/>
                      <a:gd name="T94" fmla="*/ 0 w 984"/>
                      <a:gd name="T95" fmla="*/ 0 h 844"/>
                      <a:gd name="T96" fmla="*/ 0 w 984"/>
                      <a:gd name="T97" fmla="*/ 0 h 844"/>
                      <a:gd name="T98" fmla="*/ 0 w 984"/>
                      <a:gd name="T99" fmla="*/ 0 h 844"/>
                      <a:gd name="T100" fmla="*/ 0 w 984"/>
                      <a:gd name="T101" fmla="*/ 0 h 844"/>
                      <a:gd name="T102" fmla="*/ 0 w 984"/>
                      <a:gd name="T103" fmla="*/ 0 h 844"/>
                      <a:gd name="T104" fmla="*/ 0 w 984"/>
                      <a:gd name="T105" fmla="*/ 0 h 844"/>
                      <a:gd name="T106" fmla="*/ 0 w 984"/>
                      <a:gd name="T107" fmla="*/ 0 h 844"/>
                      <a:gd name="T108" fmla="*/ 0 w 984"/>
                      <a:gd name="T109" fmla="*/ 0 h 844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0" t="0" r="r" b="b"/>
                    <a:pathLst>
                      <a:path w="984" h="844">
                        <a:moveTo>
                          <a:pt x="82" y="38"/>
                        </a:moveTo>
                        <a:lnTo>
                          <a:pt x="406" y="6"/>
                        </a:lnTo>
                        <a:cubicBezTo>
                          <a:pt x="497" y="22"/>
                          <a:pt x="465" y="0"/>
                          <a:pt x="474" y="54"/>
                        </a:cubicBezTo>
                        <a:cubicBezTo>
                          <a:pt x="492" y="48"/>
                          <a:pt x="484" y="40"/>
                          <a:pt x="502" y="34"/>
                        </a:cubicBezTo>
                        <a:cubicBezTo>
                          <a:pt x="510" y="37"/>
                          <a:pt x="517" y="46"/>
                          <a:pt x="526" y="46"/>
                        </a:cubicBezTo>
                        <a:cubicBezTo>
                          <a:pt x="534" y="46"/>
                          <a:pt x="550" y="38"/>
                          <a:pt x="550" y="38"/>
                        </a:cubicBezTo>
                        <a:cubicBezTo>
                          <a:pt x="556" y="55"/>
                          <a:pt x="552" y="60"/>
                          <a:pt x="542" y="74"/>
                        </a:cubicBezTo>
                        <a:cubicBezTo>
                          <a:pt x="555" y="114"/>
                          <a:pt x="550" y="102"/>
                          <a:pt x="578" y="130"/>
                        </a:cubicBezTo>
                        <a:cubicBezTo>
                          <a:pt x="584" y="148"/>
                          <a:pt x="590" y="148"/>
                          <a:pt x="606" y="138"/>
                        </a:cubicBezTo>
                        <a:cubicBezTo>
                          <a:pt x="600" y="119"/>
                          <a:pt x="594" y="107"/>
                          <a:pt x="586" y="90"/>
                        </a:cubicBezTo>
                        <a:cubicBezTo>
                          <a:pt x="583" y="82"/>
                          <a:pt x="578" y="66"/>
                          <a:pt x="578" y="66"/>
                        </a:cubicBezTo>
                        <a:cubicBezTo>
                          <a:pt x="585" y="44"/>
                          <a:pt x="597" y="56"/>
                          <a:pt x="606" y="70"/>
                        </a:cubicBezTo>
                        <a:cubicBezTo>
                          <a:pt x="609" y="86"/>
                          <a:pt x="608" y="117"/>
                          <a:pt x="626" y="90"/>
                        </a:cubicBezTo>
                        <a:cubicBezTo>
                          <a:pt x="648" y="97"/>
                          <a:pt x="646" y="104"/>
                          <a:pt x="642" y="126"/>
                        </a:cubicBezTo>
                        <a:cubicBezTo>
                          <a:pt x="650" y="150"/>
                          <a:pt x="665" y="141"/>
                          <a:pt x="682" y="130"/>
                        </a:cubicBezTo>
                        <a:cubicBezTo>
                          <a:pt x="689" y="108"/>
                          <a:pt x="673" y="124"/>
                          <a:pt x="682" y="98"/>
                        </a:cubicBezTo>
                        <a:cubicBezTo>
                          <a:pt x="683" y="94"/>
                          <a:pt x="690" y="96"/>
                          <a:pt x="694" y="94"/>
                        </a:cubicBezTo>
                        <a:cubicBezTo>
                          <a:pt x="698" y="92"/>
                          <a:pt x="702" y="89"/>
                          <a:pt x="706" y="86"/>
                        </a:cubicBezTo>
                        <a:cubicBezTo>
                          <a:pt x="717" y="54"/>
                          <a:pt x="688" y="54"/>
                          <a:pt x="742" y="46"/>
                        </a:cubicBezTo>
                        <a:cubicBezTo>
                          <a:pt x="748" y="27"/>
                          <a:pt x="741" y="9"/>
                          <a:pt x="762" y="2"/>
                        </a:cubicBezTo>
                        <a:cubicBezTo>
                          <a:pt x="788" y="11"/>
                          <a:pt x="777" y="38"/>
                          <a:pt x="802" y="46"/>
                        </a:cubicBezTo>
                        <a:cubicBezTo>
                          <a:pt x="831" y="36"/>
                          <a:pt x="805" y="63"/>
                          <a:pt x="798" y="70"/>
                        </a:cubicBezTo>
                        <a:cubicBezTo>
                          <a:pt x="789" y="96"/>
                          <a:pt x="787" y="96"/>
                          <a:pt x="802" y="118"/>
                        </a:cubicBezTo>
                        <a:cubicBezTo>
                          <a:pt x="801" y="122"/>
                          <a:pt x="801" y="127"/>
                          <a:pt x="798" y="130"/>
                        </a:cubicBezTo>
                        <a:cubicBezTo>
                          <a:pt x="794" y="133"/>
                          <a:pt x="784" y="129"/>
                          <a:pt x="782" y="134"/>
                        </a:cubicBezTo>
                        <a:cubicBezTo>
                          <a:pt x="780" y="142"/>
                          <a:pt x="790" y="158"/>
                          <a:pt x="790" y="158"/>
                        </a:cubicBezTo>
                        <a:cubicBezTo>
                          <a:pt x="786" y="161"/>
                          <a:pt x="783" y="165"/>
                          <a:pt x="778" y="166"/>
                        </a:cubicBezTo>
                        <a:cubicBezTo>
                          <a:pt x="774" y="167"/>
                          <a:pt x="769" y="159"/>
                          <a:pt x="766" y="162"/>
                        </a:cubicBezTo>
                        <a:cubicBezTo>
                          <a:pt x="758" y="170"/>
                          <a:pt x="794" y="182"/>
                          <a:pt x="794" y="182"/>
                        </a:cubicBezTo>
                        <a:cubicBezTo>
                          <a:pt x="804" y="211"/>
                          <a:pt x="775" y="190"/>
                          <a:pt x="762" y="186"/>
                        </a:cubicBezTo>
                        <a:cubicBezTo>
                          <a:pt x="767" y="194"/>
                          <a:pt x="773" y="202"/>
                          <a:pt x="778" y="210"/>
                        </a:cubicBezTo>
                        <a:cubicBezTo>
                          <a:pt x="783" y="218"/>
                          <a:pt x="802" y="226"/>
                          <a:pt x="802" y="226"/>
                        </a:cubicBezTo>
                        <a:cubicBezTo>
                          <a:pt x="813" y="242"/>
                          <a:pt x="804" y="245"/>
                          <a:pt x="810" y="262"/>
                        </a:cubicBezTo>
                        <a:cubicBezTo>
                          <a:pt x="803" y="282"/>
                          <a:pt x="793" y="301"/>
                          <a:pt x="786" y="322"/>
                        </a:cubicBezTo>
                        <a:cubicBezTo>
                          <a:pt x="783" y="330"/>
                          <a:pt x="778" y="346"/>
                          <a:pt x="778" y="346"/>
                        </a:cubicBezTo>
                        <a:cubicBezTo>
                          <a:pt x="785" y="366"/>
                          <a:pt x="817" y="394"/>
                          <a:pt x="830" y="414"/>
                        </a:cubicBezTo>
                        <a:cubicBezTo>
                          <a:pt x="835" y="422"/>
                          <a:pt x="841" y="430"/>
                          <a:pt x="846" y="438"/>
                        </a:cubicBezTo>
                        <a:cubicBezTo>
                          <a:pt x="849" y="442"/>
                          <a:pt x="854" y="450"/>
                          <a:pt x="854" y="450"/>
                        </a:cubicBezTo>
                        <a:cubicBezTo>
                          <a:pt x="853" y="457"/>
                          <a:pt x="855" y="466"/>
                          <a:pt x="850" y="470"/>
                        </a:cubicBezTo>
                        <a:cubicBezTo>
                          <a:pt x="844" y="475"/>
                          <a:pt x="831" y="451"/>
                          <a:pt x="830" y="450"/>
                        </a:cubicBezTo>
                        <a:cubicBezTo>
                          <a:pt x="811" y="431"/>
                          <a:pt x="789" y="421"/>
                          <a:pt x="774" y="398"/>
                        </a:cubicBezTo>
                        <a:cubicBezTo>
                          <a:pt x="769" y="379"/>
                          <a:pt x="766" y="371"/>
                          <a:pt x="746" y="378"/>
                        </a:cubicBezTo>
                        <a:cubicBezTo>
                          <a:pt x="717" y="368"/>
                          <a:pt x="730" y="368"/>
                          <a:pt x="706" y="374"/>
                        </a:cubicBezTo>
                        <a:cubicBezTo>
                          <a:pt x="688" y="402"/>
                          <a:pt x="699" y="395"/>
                          <a:pt x="678" y="402"/>
                        </a:cubicBezTo>
                        <a:cubicBezTo>
                          <a:pt x="654" y="386"/>
                          <a:pt x="650" y="390"/>
                          <a:pt x="618" y="394"/>
                        </a:cubicBezTo>
                        <a:cubicBezTo>
                          <a:pt x="607" y="411"/>
                          <a:pt x="601" y="426"/>
                          <a:pt x="590" y="442"/>
                        </a:cubicBezTo>
                        <a:cubicBezTo>
                          <a:pt x="600" y="471"/>
                          <a:pt x="593" y="459"/>
                          <a:pt x="606" y="478"/>
                        </a:cubicBezTo>
                        <a:cubicBezTo>
                          <a:pt x="593" y="518"/>
                          <a:pt x="622" y="548"/>
                          <a:pt x="642" y="578"/>
                        </a:cubicBezTo>
                        <a:cubicBezTo>
                          <a:pt x="651" y="591"/>
                          <a:pt x="651" y="601"/>
                          <a:pt x="666" y="606"/>
                        </a:cubicBezTo>
                        <a:cubicBezTo>
                          <a:pt x="680" y="627"/>
                          <a:pt x="691" y="623"/>
                          <a:pt x="710" y="610"/>
                        </a:cubicBezTo>
                        <a:cubicBezTo>
                          <a:pt x="729" y="616"/>
                          <a:pt x="729" y="606"/>
                          <a:pt x="734" y="590"/>
                        </a:cubicBezTo>
                        <a:cubicBezTo>
                          <a:pt x="735" y="577"/>
                          <a:pt x="731" y="562"/>
                          <a:pt x="738" y="550"/>
                        </a:cubicBezTo>
                        <a:cubicBezTo>
                          <a:pt x="742" y="543"/>
                          <a:pt x="762" y="542"/>
                          <a:pt x="762" y="542"/>
                        </a:cubicBezTo>
                        <a:cubicBezTo>
                          <a:pt x="783" y="547"/>
                          <a:pt x="786" y="552"/>
                          <a:pt x="774" y="570"/>
                        </a:cubicBezTo>
                        <a:cubicBezTo>
                          <a:pt x="779" y="590"/>
                          <a:pt x="790" y="605"/>
                          <a:pt x="770" y="618"/>
                        </a:cubicBezTo>
                        <a:cubicBezTo>
                          <a:pt x="769" y="622"/>
                          <a:pt x="764" y="626"/>
                          <a:pt x="766" y="630"/>
                        </a:cubicBezTo>
                        <a:cubicBezTo>
                          <a:pt x="768" y="634"/>
                          <a:pt x="775" y="634"/>
                          <a:pt x="778" y="638"/>
                        </a:cubicBezTo>
                        <a:cubicBezTo>
                          <a:pt x="788" y="651"/>
                          <a:pt x="786" y="660"/>
                          <a:pt x="802" y="670"/>
                        </a:cubicBezTo>
                        <a:cubicBezTo>
                          <a:pt x="810" y="667"/>
                          <a:pt x="818" y="665"/>
                          <a:pt x="826" y="662"/>
                        </a:cubicBezTo>
                        <a:cubicBezTo>
                          <a:pt x="830" y="661"/>
                          <a:pt x="838" y="658"/>
                          <a:pt x="838" y="658"/>
                        </a:cubicBezTo>
                        <a:cubicBezTo>
                          <a:pt x="857" y="664"/>
                          <a:pt x="864" y="680"/>
                          <a:pt x="870" y="698"/>
                        </a:cubicBezTo>
                        <a:cubicBezTo>
                          <a:pt x="859" y="731"/>
                          <a:pt x="887" y="794"/>
                          <a:pt x="922" y="806"/>
                        </a:cubicBezTo>
                        <a:cubicBezTo>
                          <a:pt x="938" y="801"/>
                          <a:pt x="941" y="792"/>
                          <a:pt x="958" y="798"/>
                        </a:cubicBezTo>
                        <a:cubicBezTo>
                          <a:pt x="984" y="837"/>
                          <a:pt x="928" y="784"/>
                          <a:pt x="942" y="826"/>
                        </a:cubicBezTo>
                        <a:cubicBezTo>
                          <a:pt x="936" y="844"/>
                          <a:pt x="930" y="844"/>
                          <a:pt x="914" y="834"/>
                        </a:cubicBezTo>
                        <a:cubicBezTo>
                          <a:pt x="903" y="817"/>
                          <a:pt x="890" y="821"/>
                          <a:pt x="874" y="810"/>
                        </a:cubicBezTo>
                        <a:cubicBezTo>
                          <a:pt x="851" y="776"/>
                          <a:pt x="882" y="816"/>
                          <a:pt x="854" y="794"/>
                        </a:cubicBezTo>
                        <a:cubicBezTo>
                          <a:pt x="843" y="785"/>
                          <a:pt x="840" y="768"/>
                          <a:pt x="830" y="758"/>
                        </a:cubicBezTo>
                        <a:cubicBezTo>
                          <a:pt x="824" y="739"/>
                          <a:pt x="817" y="724"/>
                          <a:pt x="798" y="718"/>
                        </a:cubicBezTo>
                        <a:cubicBezTo>
                          <a:pt x="791" y="696"/>
                          <a:pt x="800" y="712"/>
                          <a:pt x="778" y="710"/>
                        </a:cubicBezTo>
                        <a:cubicBezTo>
                          <a:pt x="767" y="709"/>
                          <a:pt x="746" y="702"/>
                          <a:pt x="746" y="702"/>
                        </a:cubicBezTo>
                        <a:cubicBezTo>
                          <a:pt x="729" y="691"/>
                          <a:pt x="720" y="674"/>
                          <a:pt x="702" y="662"/>
                        </a:cubicBezTo>
                        <a:cubicBezTo>
                          <a:pt x="694" y="665"/>
                          <a:pt x="687" y="673"/>
                          <a:pt x="678" y="674"/>
                        </a:cubicBezTo>
                        <a:cubicBezTo>
                          <a:pt x="657" y="677"/>
                          <a:pt x="630" y="657"/>
                          <a:pt x="614" y="646"/>
                        </a:cubicBezTo>
                        <a:cubicBezTo>
                          <a:pt x="600" y="637"/>
                          <a:pt x="580" y="639"/>
                          <a:pt x="566" y="630"/>
                        </a:cubicBezTo>
                        <a:cubicBezTo>
                          <a:pt x="546" y="617"/>
                          <a:pt x="525" y="607"/>
                          <a:pt x="506" y="594"/>
                        </a:cubicBezTo>
                        <a:cubicBezTo>
                          <a:pt x="513" y="572"/>
                          <a:pt x="509" y="551"/>
                          <a:pt x="490" y="538"/>
                        </a:cubicBezTo>
                        <a:cubicBezTo>
                          <a:pt x="485" y="522"/>
                          <a:pt x="476" y="515"/>
                          <a:pt x="462" y="506"/>
                        </a:cubicBezTo>
                        <a:cubicBezTo>
                          <a:pt x="441" y="474"/>
                          <a:pt x="469" y="513"/>
                          <a:pt x="442" y="486"/>
                        </a:cubicBezTo>
                        <a:cubicBezTo>
                          <a:pt x="436" y="480"/>
                          <a:pt x="436" y="468"/>
                          <a:pt x="430" y="462"/>
                        </a:cubicBezTo>
                        <a:cubicBezTo>
                          <a:pt x="427" y="459"/>
                          <a:pt x="422" y="459"/>
                          <a:pt x="418" y="458"/>
                        </a:cubicBezTo>
                        <a:cubicBezTo>
                          <a:pt x="407" y="447"/>
                          <a:pt x="382" y="430"/>
                          <a:pt x="382" y="430"/>
                        </a:cubicBezTo>
                        <a:cubicBezTo>
                          <a:pt x="371" y="413"/>
                          <a:pt x="358" y="399"/>
                          <a:pt x="346" y="382"/>
                        </a:cubicBezTo>
                        <a:cubicBezTo>
                          <a:pt x="344" y="378"/>
                          <a:pt x="345" y="373"/>
                          <a:pt x="342" y="370"/>
                        </a:cubicBezTo>
                        <a:cubicBezTo>
                          <a:pt x="339" y="367"/>
                          <a:pt x="334" y="367"/>
                          <a:pt x="330" y="366"/>
                        </a:cubicBezTo>
                        <a:cubicBezTo>
                          <a:pt x="322" y="390"/>
                          <a:pt x="342" y="398"/>
                          <a:pt x="354" y="414"/>
                        </a:cubicBezTo>
                        <a:cubicBezTo>
                          <a:pt x="368" y="432"/>
                          <a:pt x="372" y="446"/>
                          <a:pt x="390" y="458"/>
                        </a:cubicBezTo>
                        <a:cubicBezTo>
                          <a:pt x="409" y="487"/>
                          <a:pt x="399" y="475"/>
                          <a:pt x="418" y="494"/>
                        </a:cubicBezTo>
                        <a:cubicBezTo>
                          <a:pt x="423" y="510"/>
                          <a:pt x="428" y="517"/>
                          <a:pt x="442" y="526"/>
                        </a:cubicBezTo>
                        <a:cubicBezTo>
                          <a:pt x="450" y="550"/>
                          <a:pt x="432" y="533"/>
                          <a:pt x="422" y="526"/>
                        </a:cubicBezTo>
                        <a:cubicBezTo>
                          <a:pt x="399" y="492"/>
                          <a:pt x="430" y="532"/>
                          <a:pt x="402" y="510"/>
                        </a:cubicBezTo>
                        <a:cubicBezTo>
                          <a:pt x="398" y="507"/>
                          <a:pt x="397" y="501"/>
                          <a:pt x="394" y="498"/>
                        </a:cubicBezTo>
                        <a:cubicBezTo>
                          <a:pt x="391" y="495"/>
                          <a:pt x="386" y="493"/>
                          <a:pt x="382" y="490"/>
                        </a:cubicBezTo>
                        <a:cubicBezTo>
                          <a:pt x="377" y="474"/>
                          <a:pt x="370" y="471"/>
                          <a:pt x="354" y="466"/>
                        </a:cubicBezTo>
                        <a:cubicBezTo>
                          <a:pt x="344" y="452"/>
                          <a:pt x="340" y="447"/>
                          <a:pt x="346" y="430"/>
                        </a:cubicBezTo>
                        <a:cubicBezTo>
                          <a:pt x="338" y="418"/>
                          <a:pt x="314" y="402"/>
                          <a:pt x="314" y="402"/>
                        </a:cubicBezTo>
                        <a:cubicBezTo>
                          <a:pt x="306" y="390"/>
                          <a:pt x="298" y="378"/>
                          <a:pt x="290" y="366"/>
                        </a:cubicBezTo>
                        <a:cubicBezTo>
                          <a:pt x="284" y="357"/>
                          <a:pt x="273" y="354"/>
                          <a:pt x="266" y="346"/>
                        </a:cubicBezTo>
                        <a:cubicBezTo>
                          <a:pt x="263" y="342"/>
                          <a:pt x="262" y="337"/>
                          <a:pt x="258" y="334"/>
                        </a:cubicBezTo>
                        <a:cubicBezTo>
                          <a:pt x="243" y="324"/>
                          <a:pt x="225" y="324"/>
                          <a:pt x="210" y="314"/>
                        </a:cubicBezTo>
                        <a:cubicBezTo>
                          <a:pt x="201" y="300"/>
                          <a:pt x="194" y="291"/>
                          <a:pt x="178" y="286"/>
                        </a:cubicBezTo>
                        <a:cubicBezTo>
                          <a:pt x="160" y="260"/>
                          <a:pt x="192" y="247"/>
                          <a:pt x="154" y="238"/>
                        </a:cubicBezTo>
                        <a:cubicBezTo>
                          <a:pt x="111" y="209"/>
                          <a:pt x="106" y="149"/>
                          <a:pt x="90" y="102"/>
                        </a:cubicBezTo>
                        <a:cubicBezTo>
                          <a:pt x="86" y="90"/>
                          <a:pt x="76" y="73"/>
                          <a:pt x="66" y="66"/>
                        </a:cubicBezTo>
                        <a:cubicBezTo>
                          <a:pt x="58" y="60"/>
                          <a:pt x="42" y="50"/>
                          <a:pt x="42" y="50"/>
                        </a:cubicBezTo>
                        <a:cubicBezTo>
                          <a:pt x="39" y="46"/>
                          <a:pt x="38" y="41"/>
                          <a:pt x="34" y="38"/>
                        </a:cubicBezTo>
                        <a:cubicBezTo>
                          <a:pt x="27" y="34"/>
                          <a:pt x="10" y="30"/>
                          <a:pt x="10" y="30"/>
                        </a:cubicBezTo>
                        <a:cubicBezTo>
                          <a:pt x="0" y="1"/>
                          <a:pt x="31" y="17"/>
                          <a:pt x="46" y="22"/>
                        </a:cubicBezTo>
                        <a:cubicBezTo>
                          <a:pt x="65" y="51"/>
                          <a:pt x="61" y="41"/>
                          <a:pt x="86" y="58"/>
                        </a:cubicBezTo>
                        <a:cubicBezTo>
                          <a:pt x="94" y="70"/>
                          <a:pt x="94" y="93"/>
                          <a:pt x="102" y="70"/>
                        </a:cubicBezTo>
                        <a:cubicBezTo>
                          <a:pt x="95" y="49"/>
                          <a:pt x="82" y="62"/>
                          <a:pt x="82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617" name="Freeform 32">
                    <a:extLst>
                      <a:ext uri="{FF2B5EF4-FFF2-40B4-BE49-F238E27FC236}">
                        <a16:creationId xmlns:a16="http://schemas.microsoft.com/office/drawing/2014/main" id="{ACEE1062-6228-DF78-A8D5-D02D2DE288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405" y="445"/>
                    <a:ext cx="15" cy="16"/>
                  </a:xfrm>
                  <a:custGeom>
                    <a:avLst/>
                    <a:gdLst>
                      <a:gd name="T0" fmla="*/ 0 w 36"/>
                      <a:gd name="T1" fmla="*/ 0 h 48"/>
                      <a:gd name="T2" fmla="*/ 0 w 36"/>
                      <a:gd name="T3" fmla="*/ 0 h 48"/>
                      <a:gd name="T4" fmla="*/ 0 w 36"/>
                      <a:gd name="T5" fmla="*/ 0 h 4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6" h="48">
                        <a:moveTo>
                          <a:pt x="6" y="28"/>
                        </a:moveTo>
                        <a:cubicBezTo>
                          <a:pt x="25" y="0"/>
                          <a:pt x="36" y="31"/>
                          <a:pt x="10" y="48"/>
                        </a:cubicBezTo>
                        <a:cubicBezTo>
                          <a:pt x="0" y="34"/>
                          <a:pt x="0" y="40"/>
                          <a:pt x="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618" name="Freeform 33">
                    <a:extLst>
                      <a:ext uri="{FF2B5EF4-FFF2-40B4-BE49-F238E27FC236}">
                        <a16:creationId xmlns:a16="http://schemas.microsoft.com/office/drawing/2014/main" id="{0C6FFF66-CD6B-B589-765F-EC9E89D365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93" y="439"/>
                    <a:ext cx="16" cy="12"/>
                  </a:xfrm>
                  <a:custGeom>
                    <a:avLst/>
                    <a:gdLst>
                      <a:gd name="T0" fmla="*/ 0 w 36"/>
                      <a:gd name="T1" fmla="*/ 0 h 37"/>
                      <a:gd name="T2" fmla="*/ 0 w 36"/>
                      <a:gd name="T3" fmla="*/ 0 h 37"/>
                      <a:gd name="T4" fmla="*/ 0 w 36"/>
                      <a:gd name="T5" fmla="*/ 0 h 37"/>
                      <a:gd name="T6" fmla="*/ 0 w 36"/>
                      <a:gd name="T7" fmla="*/ 0 h 37"/>
                      <a:gd name="T8" fmla="*/ 0 w 36"/>
                      <a:gd name="T9" fmla="*/ 0 h 3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37">
                        <a:moveTo>
                          <a:pt x="0" y="5"/>
                        </a:moveTo>
                        <a:cubicBezTo>
                          <a:pt x="4" y="4"/>
                          <a:pt x="8" y="0"/>
                          <a:pt x="12" y="1"/>
                        </a:cubicBezTo>
                        <a:cubicBezTo>
                          <a:pt x="21" y="4"/>
                          <a:pt x="36" y="17"/>
                          <a:pt x="36" y="17"/>
                        </a:cubicBezTo>
                        <a:cubicBezTo>
                          <a:pt x="29" y="37"/>
                          <a:pt x="22" y="26"/>
                          <a:pt x="8" y="17"/>
                        </a:cubicBezTo>
                        <a:cubicBezTo>
                          <a:pt x="5" y="13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619" name="Freeform 34">
                    <a:extLst>
                      <a:ext uri="{FF2B5EF4-FFF2-40B4-BE49-F238E27FC236}">
                        <a16:creationId xmlns:a16="http://schemas.microsoft.com/office/drawing/2014/main" id="{481C28D4-D491-8668-ECF4-AFC5859A90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878" y="406"/>
                    <a:ext cx="73" cy="33"/>
                  </a:xfrm>
                  <a:custGeom>
                    <a:avLst/>
                    <a:gdLst>
                      <a:gd name="T0" fmla="*/ 0 w 170"/>
                      <a:gd name="T1" fmla="*/ 0 h 96"/>
                      <a:gd name="T2" fmla="*/ 0 w 170"/>
                      <a:gd name="T3" fmla="*/ 0 h 96"/>
                      <a:gd name="T4" fmla="*/ 0 w 170"/>
                      <a:gd name="T5" fmla="*/ 0 h 96"/>
                      <a:gd name="T6" fmla="*/ 0 w 170"/>
                      <a:gd name="T7" fmla="*/ 0 h 96"/>
                      <a:gd name="T8" fmla="*/ 0 w 170"/>
                      <a:gd name="T9" fmla="*/ 0 h 96"/>
                      <a:gd name="T10" fmla="*/ 0 w 170"/>
                      <a:gd name="T11" fmla="*/ 0 h 96"/>
                      <a:gd name="T12" fmla="*/ 0 w 170"/>
                      <a:gd name="T13" fmla="*/ 0 h 96"/>
                      <a:gd name="T14" fmla="*/ 0 w 170"/>
                      <a:gd name="T15" fmla="*/ 0 h 96"/>
                      <a:gd name="T16" fmla="*/ 0 w 170"/>
                      <a:gd name="T17" fmla="*/ 0 h 96"/>
                      <a:gd name="T18" fmla="*/ 0 w 170"/>
                      <a:gd name="T19" fmla="*/ 0 h 96"/>
                      <a:gd name="T20" fmla="*/ 0 w 170"/>
                      <a:gd name="T21" fmla="*/ 0 h 96"/>
                      <a:gd name="T22" fmla="*/ 0 w 170"/>
                      <a:gd name="T23" fmla="*/ 0 h 9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0" h="96">
                        <a:moveTo>
                          <a:pt x="0" y="49"/>
                        </a:moveTo>
                        <a:cubicBezTo>
                          <a:pt x="5" y="33"/>
                          <a:pt x="12" y="30"/>
                          <a:pt x="28" y="25"/>
                        </a:cubicBezTo>
                        <a:cubicBezTo>
                          <a:pt x="20" y="0"/>
                          <a:pt x="42" y="16"/>
                          <a:pt x="56" y="21"/>
                        </a:cubicBezTo>
                        <a:cubicBezTo>
                          <a:pt x="56" y="21"/>
                          <a:pt x="77" y="6"/>
                          <a:pt x="80" y="9"/>
                        </a:cubicBezTo>
                        <a:cubicBezTo>
                          <a:pt x="85" y="14"/>
                          <a:pt x="71" y="23"/>
                          <a:pt x="64" y="25"/>
                        </a:cubicBezTo>
                        <a:cubicBezTo>
                          <a:pt x="82" y="37"/>
                          <a:pt x="103" y="42"/>
                          <a:pt x="124" y="49"/>
                        </a:cubicBezTo>
                        <a:cubicBezTo>
                          <a:pt x="136" y="53"/>
                          <a:pt x="160" y="65"/>
                          <a:pt x="160" y="65"/>
                        </a:cubicBezTo>
                        <a:cubicBezTo>
                          <a:pt x="170" y="96"/>
                          <a:pt x="134" y="83"/>
                          <a:pt x="116" y="77"/>
                        </a:cubicBezTo>
                        <a:cubicBezTo>
                          <a:pt x="109" y="57"/>
                          <a:pt x="116" y="66"/>
                          <a:pt x="88" y="57"/>
                        </a:cubicBezTo>
                        <a:cubicBezTo>
                          <a:pt x="84" y="56"/>
                          <a:pt x="76" y="53"/>
                          <a:pt x="76" y="53"/>
                        </a:cubicBezTo>
                        <a:cubicBezTo>
                          <a:pt x="57" y="34"/>
                          <a:pt x="53" y="37"/>
                          <a:pt x="24" y="41"/>
                        </a:cubicBezTo>
                        <a:cubicBezTo>
                          <a:pt x="9" y="51"/>
                          <a:pt x="17" y="49"/>
                          <a:pt x="0" y="4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620" name="Freeform 35">
                    <a:extLst>
                      <a:ext uri="{FF2B5EF4-FFF2-40B4-BE49-F238E27FC236}">
                        <a16:creationId xmlns:a16="http://schemas.microsoft.com/office/drawing/2014/main" id="{BB01C689-3A48-DCEC-4796-B7950951E5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55" y="433"/>
                    <a:ext cx="59" cy="15"/>
                  </a:xfrm>
                  <a:custGeom>
                    <a:avLst/>
                    <a:gdLst>
                      <a:gd name="T0" fmla="*/ 0 w 138"/>
                      <a:gd name="T1" fmla="*/ 0 h 44"/>
                      <a:gd name="T2" fmla="*/ 0 w 138"/>
                      <a:gd name="T3" fmla="*/ 0 h 44"/>
                      <a:gd name="T4" fmla="*/ 0 w 138"/>
                      <a:gd name="T5" fmla="*/ 0 h 44"/>
                      <a:gd name="T6" fmla="*/ 0 w 138"/>
                      <a:gd name="T7" fmla="*/ 0 h 44"/>
                      <a:gd name="T8" fmla="*/ 0 w 138"/>
                      <a:gd name="T9" fmla="*/ 0 h 44"/>
                      <a:gd name="T10" fmla="*/ 0 w 138"/>
                      <a:gd name="T11" fmla="*/ 0 h 44"/>
                      <a:gd name="T12" fmla="*/ 0 w 138"/>
                      <a:gd name="T13" fmla="*/ 0 h 44"/>
                      <a:gd name="T14" fmla="*/ 0 w 138"/>
                      <a:gd name="T15" fmla="*/ 0 h 44"/>
                      <a:gd name="T16" fmla="*/ 0 w 138"/>
                      <a:gd name="T17" fmla="*/ 0 h 4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38" h="44">
                        <a:moveTo>
                          <a:pt x="0" y="0"/>
                        </a:moveTo>
                        <a:cubicBezTo>
                          <a:pt x="19" y="3"/>
                          <a:pt x="35" y="10"/>
                          <a:pt x="52" y="4"/>
                        </a:cubicBezTo>
                        <a:cubicBezTo>
                          <a:pt x="87" y="11"/>
                          <a:pt x="61" y="15"/>
                          <a:pt x="88" y="24"/>
                        </a:cubicBezTo>
                        <a:cubicBezTo>
                          <a:pt x="96" y="23"/>
                          <a:pt x="104" y="19"/>
                          <a:pt x="112" y="20"/>
                        </a:cubicBezTo>
                        <a:cubicBezTo>
                          <a:pt x="138" y="23"/>
                          <a:pt x="118" y="41"/>
                          <a:pt x="108" y="44"/>
                        </a:cubicBezTo>
                        <a:cubicBezTo>
                          <a:pt x="78" y="34"/>
                          <a:pt x="92" y="34"/>
                          <a:pt x="64" y="40"/>
                        </a:cubicBezTo>
                        <a:cubicBezTo>
                          <a:pt x="41" y="37"/>
                          <a:pt x="22" y="41"/>
                          <a:pt x="0" y="36"/>
                        </a:cubicBezTo>
                        <a:cubicBezTo>
                          <a:pt x="6" y="11"/>
                          <a:pt x="7" y="27"/>
                          <a:pt x="28" y="20"/>
                        </a:cubicBezTo>
                        <a:cubicBezTo>
                          <a:pt x="17" y="13"/>
                          <a:pt x="0" y="13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621" name="Freeform 36">
                    <a:extLst>
                      <a:ext uri="{FF2B5EF4-FFF2-40B4-BE49-F238E27FC236}">
                        <a16:creationId xmlns:a16="http://schemas.microsoft.com/office/drawing/2014/main" id="{7C2A3134-F098-4A7D-3218-984D9F541D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24" y="441"/>
                    <a:ext cx="24" cy="14"/>
                  </a:xfrm>
                  <a:custGeom>
                    <a:avLst/>
                    <a:gdLst>
                      <a:gd name="T0" fmla="*/ 0 w 57"/>
                      <a:gd name="T1" fmla="*/ 0 h 42"/>
                      <a:gd name="T2" fmla="*/ 0 w 57"/>
                      <a:gd name="T3" fmla="*/ 0 h 42"/>
                      <a:gd name="T4" fmla="*/ 0 w 57"/>
                      <a:gd name="T5" fmla="*/ 0 h 4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57" h="42">
                        <a:moveTo>
                          <a:pt x="17" y="25"/>
                        </a:moveTo>
                        <a:cubicBezTo>
                          <a:pt x="0" y="0"/>
                          <a:pt x="21" y="9"/>
                          <a:pt x="37" y="13"/>
                        </a:cubicBezTo>
                        <a:cubicBezTo>
                          <a:pt x="57" y="42"/>
                          <a:pt x="30" y="25"/>
                          <a:pt x="1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622" name="Freeform 37">
                    <a:extLst>
                      <a:ext uri="{FF2B5EF4-FFF2-40B4-BE49-F238E27FC236}">
                        <a16:creationId xmlns:a16="http://schemas.microsoft.com/office/drawing/2014/main" id="{02E7D945-640E-8E81-A526-1700084C1B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08" y="398"/>
                    <a:ext cx="16" cy="18"/>
                  </a:xfrm>
                  <a:custGeom>
                    <a:avLst/>
                    <a:gdLst>
                      <a:gd name="T0" fmla="*/ 0 w 39"/>
                      <a:gd name="T1" fmla="*/ 0 h 52"/>
                      <a:gd name="T2" fmla="*/ 0 w 39"/>
                      <a:gd name="T3" fmla="*/ 0 h 52"/>
                      <a:gd name="T4" fmla="*/ 0 w 39"/>
                      <a:gd name="T5" fmla="*/ 0 h 5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9" h="52">
                        <a:moveTo>
                          <a:pt x="19" y="32"/>
                        </a:moveTo>
                        <a:cubicBezTo>
                          <a:pt x="13" y="14"/>
                          <a:pt x="0" y="13"/>
                          <a:pt x="19" y="0"/>
                        </a:cubicBezTo>
                        <a:cubicBezTo>
                          <a:pt x="23" y="5"/>
                          <a:pt x="39" y="52"/>
                          <a:pt x="19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623" name="Freeform 38">
                    <a:extLst>
                      <a:ext uri="{FF2B5EF4-FFF2-40B4-BE49-F238E27FC236}">
                        <a16:creationId xmlns:a16="http://schemas.microsoft.com/office/drawing/2014/main" id="{4E751940-7969-B51B-EB60-C28CDCAD95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035" y="452"/>
                    <a:ext cx="19" cy="27"/>
                  </a:xfrm>
                  <a:custGeom>
                    <a:avLst/>
                    <a:gdLst>
                      <a:gd name="T0" fmla="*/ 0 w 44"/>
                      <a:gd name="T1" fmla="*/ 0 h 80"/>
                      <a:gd name="T2" fmla="*/ 0 w 44"/>
                      <a:gd name="T3" fmla="*/ 0 h 80"/>
                      <a:gd name="T4" fmla="*/ 0 w 44"/>
                      <a:gd name="T5" fmla="*/ 0 h 80"/>
                      <a:gd name="T6" fmla="*/ 0 w 44"/>
                      <a:gd name="T7" fmla="*/ 0 h 80"/>
                      <a:gd name="T8" fmla="*/ 0 w 44"/>
                      <a:gd name="T9" fmla="*/ 0 h 80"/>
                      <a:gd name="T10" fmla="*/ 0 w 44"/>
                      <a:gd name="T11" fmla="*/ 0 h 80"/>
                      <a:gd name="T12" fmla="*/ 0 w 44"/>
                      <a:gd name="T13" fmla="*/ 0 h 8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44" h="80">
                        <a:moveTo>
                          <a:pt x="4" y="9"/>
                        </a:moveTo>
                        <a:cubicBezTo>
                          <a:pt x="9" y="17"/>
                          <a:pt x="18" y="24"/>
                          <a:pt x="20" y="33"/>
                        </a:cubicBezTo>
                        <a:cubicBezTo>
                          <a:pt x="21" y="38"/>
                          <a:pt x="21" y="45"/>
                          <a:pt x="24" y="49"/>
                        </a:cubicBezTo>
                        <a:cubicBezTo>
                          <a:pt x="27" y="52"/>
                          <a:pt x="32" y="52"/>
                          <a:pt x="36" y="53"/>
                        </a:cubicBezTo>
                        <a:cubicBezTo>
                          <a:pt x="41" y="68"/>
                          <a:pt x="44" y="80"/>
                          <a:pt x="24" y="73"/>
                        </a:cubicBezTo>
                        <a:cubicBezTo>
                          <a:pt x="19" y="55"/>
                          <a:pt x="11" y="37"/>
                          <a:pt x="0" y="21"/>
                        </a:cubicBezTo>
                        <a:cubicBezTo>
                          <a:pt x="4" y="4"/>
                          <a:pt x="4" y="0"/>
                          <a:pt x="4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624" name="Freeform 39">
                    <a:extLst>
                      <a:ext uri="{FF2B5EF4-FFF2-40B4-BE49-F238E27FC236}">
                        <a16:creationId xmlns:a16="http://schemas.microsoft.com/office/drawing/2014/main" id="{BCD8858A-4F5C-5540-7B38-FE6F0BF196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696" y="247"/>
                    <a:ext cx="205" cy="41"/>
                  </a:xfrm>
                  <a:custGeom>
                    <a:avLst/>
                    <a:gdLst>
                      <a:gd name="T0" fmla="*/ 1 w 323"/>
                      <a:gd name="T1" fmla="*/ 1 h 64"/>
                      <a:gd name="T2" fmla="*/ 1 w 323"/>
                      <a:gd name="T3" fmla="*/ 1 h 64"/>
                      <a:gd name="T4" fmla="*/ 1 w 323"/>
                      <a:gd name="T5" fmla="*/ 0 h 64"/>
                      <a:gd name="T6" fmla="*/ 1 w 323"/>
                      <a:gd name="T7" fmla="*/ 0 h 64"/>
                      <a:gd name="T8" fmla="*/ 1 w 323"/>
                      <a:gd name="T9" fmla="*/ 1 h 64"/>
                      <a:gd name="T10" fmla="*/ 1 w 323"/>
                      <a:gd name="T11" fmla="*/ 1 h 64"/>
                      <a:gd name="T12" fmla="*/ 1 w 323"/>
                      <a:gd name="T13" fmla="*/ 1 h 64"/>
                      <a:gd name="T14" fmla="*/ 1 w 323"/>
                      <a:gd name="T15" fmla="*/ 1 h 64"/>
                      <a:gd name="T16" fmla="*/ 1 w 323"/>
                      <a:gd name="T17" fmla="*/ 1 h 64"/>
                      <a:gd name="T18" fmla="*/ 1 w 323"/>
                      <a:gd name="T19" fmla="*/ 1 h 64"/>
                      <a:gd name="T20" fmla="*/ 1 w 323"/>
                      <a:gd name="T21" fmla="*/ 1 h 64"/>
                      <a:gd name="T22" fmla="*/ 1 w 323"/>
                      <a:gd name="T23" fmla="*/ 1 h 64"/>
                      <a:gd name="T24" fmla="*/ 1 w 323"/>
                      <a:gd name="T25" fmla="*/ 1 h 64"/>
                      <a:gd name="T26" fmla="*/ 1 w 323"/>
                      <a:gd name="T27" fmla="*/ 1 h 64"/>
                      <a:gd name="T28" fmla="*/ 1 w 323"/>
                      <a:gd name="T29" fmla="*/ 1 h 64"/>
                      <a:gd name="T30" fmla="*/ 1 w 323"/>
                      <a:gd name="T31" fmla="*/ 1 h 64"/>
                      <a:gd name="T32" fmla="*/ 1 w 323"/>
                      <a:gd name="T33" fmla="*/ 1 h 64"/>
                      <a:gd name="T34" fmla="*/ 1 w 323"/>
                      <a:gd name="T35" fmla="*/ 1 h 64"/>
                      <a:gd name="T36" fmla="*/ 1 w 323"/>
                      <a:gd name="T37" fmla="*/ 1 h 64"/>
                      <a:gd name="T38" fmla="*/ 1 w 323"/>
                      <a:gd name="T39" fmla="*/ 1 h 64"/>
                      <a:gd name="T40" fmla="*/ 1 w 323"/>
                      <a:gd name="T41" fmla="*/ 1 h 64"/>
                      <a:gd name="T42" fmla="*/ 1 w 323"/>
                      <a:gd name="T43" fmla="*/ 1 h 64"/>
                      <a:gd name="T44" fmla="*/ 1 w 323"/>
                      <a:gd name="T45" fmla="*/ 1 h 64"/>
                      <a:gd name="T46" fmla="*/ 1 w 323"/>
                      <a:gd name="T47" fmla="*/ 1 h 64"/>
                      <a:gd name="T48" fmla="*/ 1 w 323"/>
                      <a:gd name="T49" fmla="*/ 1 h 64"/>
                      <a:gd name="T50" fmla="*/ 1 w 323"/>
                      <a:gd name="T51" fmla="*/ 1 h 64"/>
                      <a:gd name="T52" fmla="*/ 1 w 323"/>
                      <a:gd name="T53" fmla="*/ 0 h 64"/>
                      <a:gd name="T54" fmla="*/ 1 w 323"/>
                      <a:gd name="T55" fmla="*/ 1 h 64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23" h="64">
                        <a:moveTo>
                          <a:pt x="220" y="1"/>
                        </a:moveTo>
                        <a:cubicBezTo>
                          <a:pt x="215" y="12"/>
                          <a:pt x="225" y="17"/>
                          <a:pt x="231" y="8"/>
                        </a:cubicBezTo>
                        <a:cubicBezTo>
                          <a:pt x="235" y="0"/>
                          <a:pt x="229" y="7"/>
                          <a:pt x="235" y="0"/>
                        </a:cubicBezTo>
                        <a:lnTo>
                          <a:pt x="265" y="0"/>
                        </a:lnTo>
                        <a:cubicBezTo>
                          <a:pt x="277" y="6"/>
                          <a:pt x="276" y="11"/>
                          <a:pt x="287" y="17"/>
                        </a:cubicBezTo>
                        <a:cubicBezTo>
                          <a:pt x="308" y="11"/>
                          <a:pt x="293" y="7"/>
                          <a:pt x="319" y="10"/>
                        </a:cubicBezTo>
                        <a:cubicBezTo>
                          <a:pt x="323" y="19"/>
                          <a:pt x="321" y="22"/>
                          <a:pt x="314" y="29"/>
                        </a:cubicBezTo>
                        <a:cubicBezTo>
                          <a:pt x="312" y="39"/>
                          <a:pt x="313" y="50"/>
                          <a:pt x="298" y="46"/>
                        </a:cubicBezTo>
                        <a:cubicBezTo>
                          <a:pt x="297" y="40"/>
                          <a:pt x="298" y="34"/>
                          <a:pt x="295" y="29"/>
                        </a:cubicBezTo>
                        <a:cubicBezTo>
                          <a:pt x="294" y="27"/>
                          <a:pt x="290" y="31"/>
                          <a:pt x="287" y="31"/>
                        </a:cubicBezTo>
                        <a:cubicBezTo>
                          <a:pt x="284" y="31"/>
                          <a:pt x="282" y="30"/>
                          <a:pt x="279" y="29"/>
                        </a:cubicBezTo>
                        <a:cubicBezTo>
                          <a:pt x="274" y="27"/>
                          <a:pt x="263" y="21"/>
                          <a:pt x="263" y="21"/>
                        </a:cubicBezTo>
                        <a:cubicBezTo>
                          <a:pt x="249" y="23"/>
                          <a:pt x="241" y="31"/>
                          <a:pt x="228" y="38"/>
                        </a:cubicBezTo>
                        <a:cubicBezTo>
                          <a:pt x="220" y="41"/>
                          <a:pt x="209" y="42"/>
                          <a:pt x="201" y="44"/>
                        </a:cubicBezTo>
                        <a:cubicBezTo>
                          <a:pt x="193" y="54"/>
                          <a:pt x="200" y="53"/>
                          <a:pt x="212" y="57"/>
                        </a:cubicBezTo>
                        <a:cubicBezTo>
                          <a:pt x="200" y="62"/>
                          <a:pt x="199" y="57"/>
                          <a:pt x="188" y="63"/>
                        </a:cubicBezTo>
                        <a:cubicBezTo>
                          <a:pt x="181" y="62"/>
                          <a:pt x="174" y="64"/>
                          <a:pt x="169" y="61"/>
                        </a:cubicBezTo>
                        <a:cubicBezTo>
                          <a:pt x="166" y="59"/>
                          <a:pt x="175" y="59"/>
                          <a:pt x="177" y="57"/>
                        </a:cubicBezTo>
                        <a:cubicBezTo>
                          <a:pt x="181" y="48"/>
                          <a:pt x="149" y="28"/>
                          <a:pt x="171" y="40"/>
                        </a:cubicBezTo>
                        <a:cubicBezTo>
                          <a:pt x="184" y="55"/>
                          <a:pt x="184" y="36"/>
                          <a:pt x="169" y="31"/>
                        </a:cubicBezTo>
                        <a:cubicBezTo>
                          <a:pt x="167" y="27"/>
                          <a:pt x="167" y="22"/>
                          <a:pt x="158" y="23"/>
                        </a:cubicBezTo>
                        <a:cubicBezTo>
                          <a:pt x="153" y="23"/>
                          <a:pt x="142" y="27"/>
                          <a:pt x="142" y="27"/>
                        </a:cubicBezTo>
                        <a:cubicBezTo>
                          <a:pt x="136" y="39"/>
                          <a:pt x="143" y="31"/>
                          <a:pt x="134" y="27"/>
                        </a:cubicBezTo>
                        <a:cubicBezTo>
                          <a:pt x="130" y="25"/>
                          <a:pt x="126" y="25"/>
                          <a:pt x="123" y="25"/>
                        </a:cubicBezTo>
                        <a:cubicBezTo>
                          <a:pt x="117" y="11"/>
                          <a:pt x="100" y="6"/>
                          <a:pt x="83" y="2"/>
                        </a:cubicBezTo>
                        <a:cubicBezTo>
                          <a:pt x="70" y="4"/>
                          <a:pt x="69" y="9"/>
                          <a:pt x="59" y="14"/>
                        </a:cubicBezTo>
                        <a:cubicBezTo>
                          <a:pt x="45" y="14"/>
                          <a:pt x="0" y="12"/>
                          <a:pt x="1" y="0"/>
                        </a:cubicBezTo>
                        <a:lnTo>
                          <a:pt x="220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625" name="Freeform 40">
                    <a:extLst>
                      <a:ext uri="{FF2B5EF4-FFF2-40B4-BE49-F238E27FC236}">
                        <a16:creationId xmlns:a16="http://schemas.microsoft.com/office/drawing/2014/main" id="{0EA9A210-A383-8DFC-EF5D-1627706003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15" y="246"/>
                    <a:ext cx="190" cy="20"/>
                  </a:xfrm>
                  <a:custGeom>
                    <a:avLst/>
                    <a:gdLst>
                      <a:gd name="T0" fmla="*/ 1 w 300"/>
                      <a:gd name="T1" fmla="*/ 1 h 31"/>
                      <a:gd name="T2" fmla="*/ 1 w 300"/>
                      <a:gd name="T3" fmla="*/ 1 h 31"/>
                      <a:gd name="T4" fmla="*/ 1 w 300"/>
                      <a:gd name="T5" fmla="*/ 0 h 31"/>
                      <a:gd name="T6" fmla="*/ 1 w 300"/>
                      <a:gd name="T7" fmla="*/ 1 h 31"/>
                      <a:gd name="T8" fmla="*/ 1 w 300"/>
                      <a:gd name="T9" fmla="*/ 1 h 31"/>
                      <a:gd name="T10" fmla="*/ 1 w 300"/>
                      <a:gd name="T11" fmla="*/ 1 h 3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300" h="31">
                        <a:moveTo>
                          <a:pt x="105" y="31"/>
                        </a:moveTo>
                        <a:cubicBezTo>
                          <a:pt x="83" y="19"/>
                          <a:pt x="0" y="6"/>
                          <a:pt x="30" y="1"/>
                        </a:cubicBezTo>
                        <a:lnTo>
                          <a:pt x="285" y="0"/>
                        </a:lnTo>
                        <a:cubicBezTo>
                          <a:pt x="296" y="4"/>
                          <a:pt x="300" y="5"/>
                          <a:pt x="296" y="14"/>
                        </a:cubicBezTo>
                        <a:cubicBezTo>
                          <a:pt x="285" y="11"/>
                          <a:pt x="276" y="16"/>
                          <a:pt x="264" y="16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626" name="Freeform 41">
                    <a:extLst>
                      <a:ext uri="{FF2B5EF4-FFF2-40B4-BE49-F238E27FC236}">
                        <a16:creationId xmlns:a16="http://schemas.microsoft.com/office/drawing/2014/main" id="{F3B63733-CD25-B17C-E2B4-9ED24F356C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96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627" name="Freeform 42">
                    <a:extLst>
                      <a:ext uri="{FF2B5EF4-FFF2-40B4-BE49-F238E27FC236}">
                        <a16:creationId xmlns:a16="http://schemas.microsoft.com/office/drawing/2014/main" id="{ED3053F7-DBCE-5FDD-7868-C658BB9E91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06" y="246"/>
                    <a:ext cx="436" cy="152"/>
                  </a:xfrm>
                  <a:custGeom>
                    <a:avLst/>
                    <a:gdLst>
                      <a:gd name="T0" fmla="*/ 73 w 436"/>
                      <a:gd name="T1" fmla="*/ 1 h 152"/>
                      <a:gd name="T2" fmla="*/ 436 w 436"/>
                      <a:gd name="T3" fmla="*/ 0 h 152"/>
                      <a:gd name="T4" fmla="*/ 416 w 436"/>
                      <a:gd name="T5" fmla="*/ 54 h 152"/>
                      <a:gd name="T6" fmla="*/ 397 w 436"/>
                      <a:gd name="T7" fmla="*/ 68 h 152"/>
                      <a:gd name="T8" fmla="*/ 392 w 436"/>
                      <a:gd name="T9" fmla="*/ 70 h 152"/>
                      <a:gd name="T10" fmla="*/ 375 w 436"/>
                      <a:gd name="T11" fmla="*/ 73 h 152"/>
                      <a:gd name="T12" fmla="*/ 361 w 436"/>
                      <a:gd name="T13" fmla="*/ 88 h 152"/>
                      <a:gd name="T14" fmla="*/ 362 w 436"/>
                      <a:gd name="T15" fmla="*/ 99 h 152"/>
                      <a:gd name="T16" fmla="*/ 364 w 436"/>
                      <a:gd name="T17" fmla="*/ 107 h 152"/>
                      <a:gd name="T18" fmla="*/ 366 w 436"/>
                      <a:gd name="T19" fmla="*/ 113 h 152"/>
                      <a:gd name="T20" fmla="*/ 362 w 436"/>
                      <a:gd name="T21" fmla="*/ 122 h 152"/>
                      <a:gd name="T22" fmla="*/ 351 w 436"/>
                      <a:gd name="T23" fmla="*/ 120 h 152"/>
                      <a:gd name="T24" fmla="*/ 342 w 436"/>
                      <a:gd name="T25" fmla="*/ 129 h 152"/>
                      <a:gd name="T26" fmla="*/ 347 w 436"/>
                      <a:gd name="T27" fmla="*/ 105 h 152"/>
                      <a:gd name="T28" fmla="*/ 338 w 436"/>
                      <a:gd name="T29" fmla="*/ 100 h 152"/>
                      <a:gd name="T30" fmla="*/ 344 w 436"/>
                      <a:gd name="T31" fmla="*/ 93 h 152"/>
                      <a:gd name="T32" fmla="*/ 342 w 436"/>
                      <a:gd name="T33" fmla="*/ 89 h 152"/>
                      <a:gd name="T34" fmla="*/ 320 w 436"/>
                      <a:gd name="T35" fmla="*/ 94 h 152"/>
                      <a:gd name="T36" fmla="*/ 317 w 436"/>
                      <a:gd name="T37" fmla="*/ 85 h 152"/>
                      <a:gd name="T38" fmla="*/ 297 w 436"/>
                      <a:gd name="T39" fmla="*/ 94 h 152"/>
                      <a:gd name="T40" fmla="*/ 320 w 436"/>
                      <a:gd name="T41" fmla="*/ 103 h 152"/>
                      <a:gd name="T42" fmla="*/ 305 w 436"/>
                      <a:gd name="T43" fmla="*/ 117 h 152"/>
                      <a:gd name="T44" fmla="*/ 311 w 436"/>
                      <a:gd name="T45" fmla="*/ 126 h 152"/>
                      <a:gd name="T46" fmla="*/ 315 w 436"/>
                      <a:gd name="T47" fmla="*/ 138 h 152"/>
                      <a:gd name="T48" fmla="*/ 309 w 436"/>
                      <a:gd name="T49" fmla="*/ 139 h 152"/>
                      <a:gd name="T50" fmla="*/ 314 w 436"/>
                      <a:gd name="T51" fmla="*/ 144 h 152"/>
                      <a:gd name="T52" fmla="*/ 307 w 436"/>
                      <a:gd name="T53" fmla="*/ 152 h 152"/>
                      <a:gd name="T54" fmla="*/ 0 w 436"/>
                      <a:gd name="T55" fmla="*/ 149 h 152"/>
                      <a:gd name="T56" fmla="*/ 73 w 436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6" h="152">
                        <a:moveTo>
                          <a:pt x="73" y="1"/>
                        </a:moveTo>
                        <a:lnTo>
                          <a:pt x="436" y="0"/>
                        </a:lnTo>
                        <a:cubicBezTo>
                          <a:pt x="430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628" name="Freeform 43">
                    <a:extLst>
                      <a:ext uri="{FF2B5EF4-FFF2-40B4-BE49-F238E27FC236}">
                        <a16:creationId xmlns:a16="http://schemas.microsoft.com/office/drawing/2014/main" id="{FA515D92-0180-C14E-0453-3F01BC3DD9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43" y="241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629" name="Freeform 44">
                    <a:extLst>
                      <a:ext uri="{FF2B5EF4-FFF2-40B4-BE49-F238E27FC236}">
                        <a16:creationId xmlns:a16="http://schemas.microsoft.com/office/drawing/2014/main" id="{9856A422-E314-48F0-08DA-57A9AAF14C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31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630" name="Freeform 45">
                    <a:extLst>
                      <a:ext uri="{FF2B5EF4-FFF2-40B4-BE49-F238E27FC236}">
                        <a16:creationId xmlns:a16="http://schemas.microsoft.com/office/drawing/2014/main" id="{529E54A8-A29B-09FE-3373-A955AF70C9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8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631" name="Freeform 46">
                    <a:extLst>
                      <a:ext uri="{FF2B5EF4-FFF2-40B4-BE49-F238E27FC236}">
                        <a16:creationId xmlns:a16="http://schemas.microsoft.com/office/drawing/2014/main" id="{20EF3DC6-4F50-905B-E3D9-D55F5E3C5F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21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632" name="Freeform 47">
                    <a:extLst>
                      <a:ext uri="{FF2B5EF4-FFF2-40B4-BE49-F238E27FC236}">
                        <a16:creationId xmlns:a16="http://schemas.microsoft.com/office/drawing/2014/main" id="{08249BD9-A81E-11EE-7477-5F762DA257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573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633" name="Freeform 48">
                    <a:extLst>
                      <a:ext uri="{FF2B5EF4-FFF2-40B4-BE49-F238E27FC236}">
                        <a16:creationId xmlns:a16="http://schemas.microsoft.com/office/drawing/2014/main" id="{F8141FD0-3583-C75D-BA90-B5ACA5662A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34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634" name="Freeform 49">
                    <a:extLst>
                      <a:ext uri="{FF2B5EF4-FFF2-40B4-BE49-F238E27FC236}">
                        <a16:creationId xmlns:a16="http://schemas.microsoft.com/office/drawing/2014/main" id="{8E2F23D1-451F-B3B6-94E3-48C2051DF4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0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635" name="Freeform 50">
                    <a:extLst>
                      <a:ext uri="{FF2B5EF4-FFF2-40B4-BE49-F238E27FC236}">
                        <a16:creationId xmlns:a16="http://schemas.microsoft.com/office/drawing/2014/main" id="{F76D9E35-C2CB-FFF6-1E5E-DA8EE1D8B0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51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636" name="Freeform 51">
                    <a:extLst>
                      <a:ext uri="{FF2B5EF4-FFF2-40B4-BE49-F238E27FC236}">
                        <a16:creationId xmlns:a16="http://schemas.microsoft.com/office/drawing/2014/main" id="{C1135C32-FBA2-A7D9-2DD5-46E6BC8D29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21" y="314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637" name="Freeform 52">
                    <a:extLst>
                      <a:ext uri="{FF2B5EF4-FFF2-40B4-BE49-F238E27FC236}">
                        <a16:creationId xmlns:a16="http://schemas.microsoft.com/office/drawing/2014/main" id="{14C696E7-16B4-FD33-028F-51FD5DDB5B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89" y="447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638" name="Freeform 53">
                    <a:extLst>
                      <a:ext uri="{FF2B5EF4-FFF2-40B4-BE49-F238E27FC236}">
                        <a16:creationId xmlns:a16="http://schemas.microsoft.com/office/drawing/2014/main" id="{367BBAB4-B8EB-A4B2-D6B7-5164743D0D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76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639" name="Freeform 54">
                    <a:extLst>
                      <a:ext uri="{FF2B5EF4-FFF2-40B4-BE49-F238E27FC236}">
                        <a16:creationId xmlns:a16="http://schemas.microsoft.com/office/drawing/2014/main" id="{759E8D25-C315-9A71-1E4A-9F98A2EC05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67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640" name="Freeform 55">
                    <a:extLst>
                      <a:ext uri="{FF2B5EF4-FFF2-40B4-BE49-F238E27FC236}">
                        <a16:creationId xmlns:a16="http://schemas.microsoft.com/office/drawing/2014/main" id="{CBCBADF8-8D07-4B71-6CAA-1F59A57FCE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72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641" name="Freeform 56">
                    <a:extLst>
                      <a:ext uri="{FF2B5EF4-FFF2-40B4-BE49-F238E27FC236}">
                        <a16:creationId xmlns:a16="http://schemas.microsoft.com/office/drawing/2014/main" id="{36A4B8CE-8A26-F7C7-8946-3C4DB1706F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74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642" name="Freeform 57">
                    <a:extLst>
                      <a:ext uri="{FF2B5EF4-FFF2-40B4-BE49-F238E27FC236}">
                        <a16:creationId xmlns:a16="http://schemas.microsoft.com/office/drawing/2014/main" id="{5530B7C7-C10B-3FE7-2BC3-5456F2F3F5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73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643" name="Freeform 58">
                    <a:extLst>
                      <a:ext uri="{FF2B5EF4-FFF2-40B4-BE49-F238E27FC236}">
                        <a16:creationId xmlns:a16="http://schemas.microsoft.com/office/drawing/2014/main" id="{DFF95B71-9A9A-06DB-F55B-A9EFA20ECA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93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644" name="Freeform 59">
                    <a:extLst>
                      <a:ext uri="{FF2B5EF4-FFF2-40B4-BE49-F238E27FC236}">
                        <a16:creationId xmlns:a16="http://schemas.microsoft.com/office/drawing/2014/main" id="{5CED8624-B756-F0A0-EDB4-738B7777CC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78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645" name="Freeform 60">
                    <a:extLst>
                      <a:ext uri="{FF2B5EF4-FFF2-40B4-BE49-F238E27FC236}">
                        <a16:creationId xmlns:a16="http://schemas.microsoft.com/office/drawing/2014/main" id="{27409C68-AE41-A1DD-EBC5-55633C1C81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40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646" name="Freeform 61">
                    <a:extLst>
                      <a:ext uri="{FF2B5EF4-FFF2-40B4-BE49-F238E27FC236}">
                        <a16:creationId xmlns:a16="http://schemas.microsoft.com/office/drawing/2014/main" id="{F1862347-DCF9-C99D-081E-7816DBCF25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95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647" name="Freeform 62">
                    <a:extLst>
                      <a:ext uri="{FF2B5EF4-FFF2-40B4-BE49-F238E27FC236}">
                        <a16:creationId xmlns:a16="http://schemas.microsoft.com/office/drawing/2014/main" id="{D45FD7BE-5A8B-5EB2-6E32-0F9FC2E94C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48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0549" name="Group 63">
                  <a:extLst>
                    <a:ext uri="{FF2B5EF4-FFF2-40B4-BE49-F238E27FC236}">
                      <a16:creationId xmlns:a16="http://schemas.microsoft.com/office/drawing/2014/main" id="{C6602487-A161-24E2-CD4C-4222E854046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709" y="240"/>
                  <a:ext cx="1139" cy="429"/>
                  <a:chOff x="3709" y="240"/>
                  <a:chExt cx="1139" cy="429"/>
                </a:xfrm>
              </p:grpSpPr>
              <p:sp>
                <p:nvSpPr>
                  <p:cNvPr id="20550" name="Freeform 64">
                    <a:extLst>
                      <a:ext uri="{FF2B5EF4-FFF2-40B4-BE49-F238E27FC236}">
                        <a16:creationId xmlns:a16="http://schemas.microsoft.com/office/drawing/2014/main" id="{E4C4EC75-4BB9-664F-461F-D84D396395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08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551" name="Freeform 65">
                    <a:extLst>
                      <a:ext uri="{FF2B5EF4-FFF2-40B4-BE49-F238E27FC236}">
                        <a16:creationId xmlns:a16="http://schemas.microsoft.com/office/drawing/2014/main" id="{95E441EA-15E2-5FF6-421E-6F2CDC257F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5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552" name="Freeform 66">
                    <a:extLst>
                      <a:ext uri="{FF2B5EF4-FFF2-40B4-BE49-F238E27FC236}">
                        <a16:creationId xmlns:a16="http://schemas.microsoft.com/office/drawing/2014/main" id="{6D68CD65-7D7A-B71B-CB5F-F3B65F1CC8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09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553" name="Freeform 67">
                    <a:extLst>
                      <a:ext uri="{FF2B5EF4-FFF2-40B4-BE49-F238E27FC236}">
                        <a16:creationId xmlns:a16="http://schemas.microsoft.com/office/drawing/2014/main" id="{4F45F0A2-9D2D-7438-5369-3811453CC4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554" name="Freeform 68">
                    <a:extLst>
                      <a:ext uri="{FF2B5EF4-FFF2-40B4-BE49-F238E27FC236}">
                        <a16:creationId xmlns:a16="http://schemas.microsoft.com/office/drawing/2014/main" id="{E80B0C1E-8FD9-D3F3-C55F-29697CEED5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423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555" name="Freeform 69">
                    <a:extLst>
                      <a:ext uri="{FF2B5EF4-FFF2-40B4-BE49-F238E27FC236}">
                        <a16:creationId xmlns:a16="http://schemas.microsoft.com/office/drawing/2014/main" id="{91744B33-3604-5FAD-3EDE-D724AC86E5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15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556" name="Freeform 70">
                    <a:extLst>
                      <a:ext uri="{FF2B5EF4-FFF2-40B4-BE49-F238E27FC236}">
                        <a16:creationId xmlns:a16="http://schemas.microsoft.com/office/drawing/2014/main" id="{03D7F8B3-0211-8DDE-D9B5-AD2D4424B8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557" name="Freeform 71">
                    <a:extLst>
                      <a:ext uri="{FF2B5EF4-FFF2-40B4-BE49-F238E27FC236}">
                        <a16:creationId xmlns:a16="http://schemas.microsoft.com/office/drawing/2014/main" id="{7F6EA7E0-C9F3-049E-7180-A633B9DC01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78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558" name="Freeform 72">
                    <a:extLst>
                      <a:ext uri="{FF2B5EF4-FFF2-40B4-BE49-F238E27FC236}">
                        <a16:creationId xmlns:a16="http://schemas.microsoft.com/office/drawing/2014/main" id="{FE9B56BF-919C-34C6-E747-8459A5AD8C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2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559" name="Freeform 73">
                    <a:extLst>
                      <a:ext uri="{FF2B5EF4-FFF2-40B4-BE49-F238E27FC236}">
                        <a16:creationId xmlns:a16="http://schemas.microsoft.com/office/drawing/2014/main" id="{7E4441AF-2D1D-3DBE-824F-71249194A7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6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560" name="Freeform 74">
                    <a:extLst>
                      <a:ext uri="{FF2B5EF4-FFF2-40B4-BE49-F238E27FC236}">
                        <a16:creationId xmlns:a16="http://schemas.microsoft.com/office/drawing/2014/main" id="{3B79C147-132D-50A6-CE5A-BE37355D05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7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561" name="Freeform 75">
                    <a:extLst>
                      <a:ext uri="{FF2B5EF4-FFF2-40B4-BE49-F238E27FC236}">
                        <a16:creationId xmlns:a16="http://schemas.microsoft.com/office/drawing/2014/main" id="{CAAF8224-DB94-DB16-B6D3-D7F14BCB08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64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562" name="Freeform 76">
                    <a:extLst>
                      <a:ext uri="{FF2B5EF4-FFF2-40B4-BE49-F238E27FC236}">
                        <a16:creationId xmlns:a16="http://schemas.microsoft.com/office/drawing/2014/main" id="{8E8EA65D-9E4F-ACEB-E967-CAA48BFD9A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70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563" name="Freeform 77">
                    <a:extLst>
                      <a:ext uri="{FF2B5EF4-FFF2-40B4-BE49-F238E27FC236}">
                        <a16:creationId xmlns:a16="http://schemas.microsoft.com/office/drawing/2014/main" id="{CFA76A94-889D-B1DE-F538-48A160E75A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40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564" name="Freeform 78">
                    <a:extLst>
                      <a:ext uri="{FF2B5EF4-FFF2-40B4-BE49-F238E27FC236}">
                        <a16:creationId xmlns:a16="http://schemas.microsoft.com/office/drawing/2014/main" id="{957EE1CF-F9A2-E59E-2948-FD3E096E98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47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565" name="Freeform 79">
                    <a:extLst>
                      <a:ext uri="{FF2B5EF4-FFF2-40B4-BE49-F238E27FC236}">
                        <a16:creationId xmlns:a16="http://schemas.microsoft.com/office/drawing/2014/main" id="{C5884DD0-992E-6C2F-3520-2CE2CD957D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76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566" name="Freeform 80">
                    <a:extLst>
                      <a:ext uri="{FF2B5EF4-FFF2-40B4-BE49-F238E27FC236}">
                        <a16:creationId xmlns:a16="http://schemas.microsoft.com/office/drawing/2014/main" id="{EB2D38FC-4E7A-35CB-2581-11B43479A5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8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567" name="Freeform 81">
                    <a:extLst>
                      <a:ext uri="{FF2B5EF4-FFF2-40B4-BE49-F238E27FC236}">
                        <a16:creationId xmlns:a16="http://schemas.microsoft.com/office/drawing/2014/main" id="{3389CB6D-C605-C603-1C66-223B15A3C0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7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568" name="Freeform 82">
                    <a:extLst>
                      <a:ext uri="{FF2B5EF4-FFF2-40B4-BE49-F238E27FC236}">
                        <a16:creationId xmlns:a16="http://schemas.microsoft.com/office/drawing/2014/main" id="{43F7A04F-F020-9013-77C9-37A9AD19B1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7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569" name="Freeform 83">
                    <a:extLst>
                      <a:ext uri="{FF2B5EF4-FFF2-40B4-BE49-F238E27FC236}">
                        <a16:creationId xmlns:a16="http://schemas.microsoft.com/office/drawing/2014/main" id="{8E2D96DC-1EFC-053A-40EF-D7A87610B0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69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570" name="Freeform 84">
                    <a:extLst>
                      <a:ext uri="{FF2B5EF4-FFF2-40B4-BE49-F238E27FC236}">
                        <a16:creationId xmlns:a16="http://schemas.microsoft.com/office/drawing/2014/main" id="{8AF8002D-DE38-7774-E3D0-9E72837398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84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571" name="Freeform 85">
                    <a:extLst>
                      <a:ext uri="{FF2B5EF4-FFF2-40B4-BE49-F238E27FC236}">
                        <a16:creationId xmlns:a16="http://schemas.microsoft.com/office/drawing/2014/main" id="{5A82934F-53EC-7DEB-A681-B5CBE4D05A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93" y="246"/>
                    <a:ext cx="438" cy="152"/>
                  </a:xfrm>
                  <a:custGeom>
                    <a:avLst/>
                    <a:gdLst>
                      <a:gd name="T0" fmla="*/ 73 w 438"/>
                      <a:gd name="T1" fmla="*/ 1 h 152"/>
                      <a:gd name="T2" fmla="*/ 438 w 438"/>
                      <a:gd name="T3" fmla="*/ 0 h 152"/>
                      <a:gd name="T4" fmla="*/ 416 w 438"/>
                      <a:gd name="T5" fmla="*/ 54 h 152"/>
                      <a:gd name="T6" fmla="*/ 397 w 438"/>
                      <a:gd name="T7" fmla="*/ 68 h 152"/>
                      <a:gd name="T8" fmla="*/ 392 w 438"/>
                      <a:gd name="T9" fmla="*/ 70 h 152"/>
                      <a:gd name="T10" fmla="*/ 375 w 438"/>
                      <a:gd name="T11" fmla="*/ 73 h 152"/>
                      <a:gd name="T12" fmla="*/ 361 w 438"/>
                      <a:gd name="T13" fmla="*/ 88 h 152"/>
                      <a:gd name="T14" fmla="*/ 362 w 438"/>
                      <a:gd name="T15" fmla="*/ 99 h 152"/>
                      <a:gd name="T16" fmla="*/ 364 w 438"/>
                      <a:gd name="T17" fmla="*/ 107 h 152"/>
                      <a:gd name="T18" fmla="*/ 366 w 438"/>
                      <a:gd name="T19" fmla="*/ 113 h 152"/>
                      <a:gd name="T20" fmla="*/ 362 w 438"/>
                      <a:gd name="T21" fmla="*/ 122 h 152"/>
                      <a:gd name="T22" fmla="*/ 351 w 438"/>
                      <a:gd name="T23" fmla="*/ 120 h 152"/>
                      <a:gd name="T24" fmla="*/ 342 w 438"/>
                      <a:gd name="T25" fmla="*/ 129 h 152"/>
                      <a:gd name="T26" fmla="*/ 347 w 438"/>
                      <a:gd name="T27" fmla="*/ 105 h 152"/>
                      <a:gd name="T28" fmla="*/ 338 w 438"/>
                      <a:gd name="T29" fmla="*/ 100 h 152"/>
                      <a:gd name="T30" fmla="*/ 344 w 438"/>
                      <a:gd name="T31" fmla="*/ 93 h 152"/>
                      <a:gd name="T32" fmla="*/ 342 w 438"/>
                      <a:gd name="T33" fmla="*/ 89 h 152"/>
                      <a:gd name="T34" fmla="*/ 320 w 438"/>
                      <a:gd name="T35" fmla="*/ 94 h 152"/>
                      <a:gd name="T36" fmla="*/ 317 w 438"/>
                      <a:gd name="T37" fmla="*/ 85 h 152"/>
                      <a:gd name="T38" fmla="*/ 297 w 438"/>
                      <a:gd name="T39" fmla="*/ 94 h 152"/>
                      <a:gd name="T40" fmla="*/ 320 w 438"/>
                      <a:gd name="T41" fmla="*/ 103 h 152"/>
                      <a:gd name="T42" fmla="*/ 305 w 438"/>
                      <a:gd name="T43" fmla="*/ 117 h 152"/>
                      <a:gd name="T44" fmla="*/ 311 w 438"/>
                      <a:gd name="T45" fmla="*/ 126 h 152"/>
                      <a:gd name="T46" fmla="*/ 315 w 438"/>
                      <a:gd name="T47" fmla="*/ 138 h 152"/>
                      <a:gd name="T48" fmla="*/ 309 w 438"/>
                      <a:gd name="T49" fmla="*/ 139 h 152"/>
                      <a:gd name="T50" fmla="*/ 314 w 438"/>
                      <a:gd name="T51" fmla="*/ 144 h 152"/>
                      <a:gd name="T52" fmla="*/ 307 w 438"/>
                      <a:gd name="T53" fmla="*/ 152 h 152"/>
                      <a:gd name="T54" fmla="*/ 0 w 438"/>
                      <a:gd name="T55" fmla="*/ 149 h 152"/>
                      <a:gd name="T56" fmla="*/ 73 w 438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8" h="152">
                        <a:moveTo>
                          <a:pt x="73" y="1"/>
                        </a:moveTo>
                        <a:lnTo>
                          <a:pt x="438" y="0"/>
                        </a:lnTo>
                        <a:cubicBezTo>
                          <a:pt x="432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572" name="Freeform 86">
                    <a:extLst>
                      <a:ext uri="{FF2B5EF4-FFF2-40B4-BE49-F238E27FC236}">
                        <a16:creationId xmlns:a16="http://schemas.microsoft.com/office/drawing/2014/main" id="{78891067-6314-7620-2340-EB93282DA3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31" y="240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573" name="Freeform 87">
                    <a:extLst>
                      <a:ext uri="{FF2B5EF4-FFF2-40B4-BE49-F238E27FC236}">
                        <a16:creationId xmlns:a16="http://schemas.microsoft.com/office/drawing/2014/main" id="{95EC45FE-29D0-68F0-4349-D70D4FE37D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19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574" name="Freeform 88">
                    <a:extLst>
                      <a:ext uri="{FF2B5EF4-FFF2-40B4-BE49-F238E27FC236}">
                        <a16:creationId xmlns:a16="http://schemas.microsoft.com/office/drawing/2014/main" id="{B4D9FFEE-1690-26B4-AFA2-B8D8A9AD76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6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575" name="Freeform 89">
                    <a:extLst>
                      <a:ext uri="{FF2B5EF4-FFF2-40B4-BE49-F238E27FC236}">
                        <a16:creationId xmlns:a16="http://schemas.microsoft.com/office/drawing/2014/main" id="{2ACBEFCE-5ADD-74FC-1AE7-51552D9B45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09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576" name="Freeform 90">
                    <a:extLst>
                      <a:ext uri="{FF2B5EF4-FFF2-40B4-BE49-F238E27FC236}">
                        <a16:creationId xmlns:a16="http://schemas.microsoft.com/office/drawing/2014/main" id="{7EA8DF9C-2D37-56D1-742D-E47741FE44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61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577" name="Freeform 91">
                    <a:extLst>
                      <a:ext uri="{FF2B5EF4-FFF2-40B4-BE49-F238E27FC236}">
                        <a16:creationId xmlns:a16="http://schemas.microsoft.com/office/drawing/2014/main" id="{07A828CD-A42A-335C-E62F-4BEF02D546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322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578" name="Freeform 92">
                    <a:extLst>
                      <a:ext uri="{FF2B5EF4-FFF2-40B4-BE49-F238E27FC236}">
                        <a16:creationId xmlns:a16="http://schemas.microsoft.com/office/drawing/2014/main" id="{E92C4CE2-C136-3C07-07D0-3BE18A59EB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8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579" name="Freeform 93">
                    <a:extLst>
                      <a:ext uri="{FF2B5EF4-FFF2-40B4-BE49-F238E27FC236}">
                        <a16:creationId xmlns:a16="http://schemas.microsoft.com/office/drawing/2014/main" id="{919A45F0-4558-D59F-B894-D08E231B70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9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580" name="Freeform 94">
                    <a:extLst>
                      <a:ext uri="{FF2B5EF4-FFF2-40B4-BE49-F238E27FC236}">
                        <a16:creationId xmlns:a16="http://schemas.microsoft.com/office/drawing/2014/main" id="{61015C50-927B-0083-CF44-B8472C1541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09" y="315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581" name="Freeform 95">
                    <a:extLst>
                      <a:ext uri="{FF2B5EF4-FFF2-40B4-BE49-F238E27FC236}">
                        <a16:creationId xmlns:a16="http://schemas.microsoft.com/office/drawing/2014/main" id="{1EB92E7F-6AB7-00E0-FC49-49DAE85DC3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77" y="448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582" name="Freeform 96">
                    <a:extLst>
                      <a:ext uri="{FF2B5EF4-FFF2-40B4-BE49-F238E27FC236}">
                        <a16:creationId xmlns:a16="http://schemas.microsoft.com/office/drawing/2014/main" id="{C7824065-B790-50FF-55A6-00AB759189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64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583" name="Freeform 97">
                    <a:extLst>
                      <a:ext uri="{FF2B5EF4-FFF2-40B4-BE49-F238E27FC236}">
                        <a16:creationId xmlns:a16="http://schemas.microsoft.com/office/drawing/2014/main" id="{F2CCE306-170D-1763-3886-716E9851C4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55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584" name="Freeform 98">
                    <a:extLst>
                      <a:ext uri="{FF2B5EF4-FFF2-40B4-BE49-F238E27FC236}">
                        <a16:creationId xmlns:a16="http://schemas.microsoft.com/office/drawing/2014/main" id="{30AAEA3E-2AF8-D058-EE17-F6FDECD50D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60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585" name="Freeform 99">
                    <a:extLst>
                      <a:ext uri="{FF2B5EF4-FFF2-40B4-BE49-F238E27FC236}">
                        <a16:creationId xmlns:a16="http://schemas.microsoft.com/office/drawing/2014/main" id="{71875C7B-D113-857C-92D9-2849494A61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62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586" name="Freeform 100">
                    <a:extLst>
                      <a:ext uri="{FF2B5EF4-FFF2-40B4-BE49-F238E27FC236}">
                        <a16:creationId xmlns:a16="http://schemas.microsoft.com/office/drawing/2014/main" id="{888BF244-B5ED-6895-EF73-62AFFF1769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61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587" name="Freeform 101">
                    <a:extLst>
                      <a:ext uri="{FF2B5EF4-FFF2-40B4-BE49-F238E27FC236}">
                        <a16:creationId xmlns:a16="http://schemas.microsoft.com/office/drawing/2014/main" id="{672DC7E2-2B13-3C45-BD16-80DA601973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81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588" name="Freeform 102">
                    <a:extLst>
                      <a:ext uri="{FF2B5EF4-FFF2-40B4-BE49-F238E27FC236}">
                        <a16:creationId xmlns:a16="http://schemas.microsoft.com/office/drawing/2014/main" id="{1BFD4CC2-6C38-366E-2730-718AEBF171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66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589" name="Freeform 103">
                    <a:extLst>
                      <a:ext uri="{FF2B5EF4-FFF2-40B4-BE49-F238E27FC236}">
                        <a16:creationId xmlns:a16="http://schemas.microsoft.com/office/drawing/2014/main" id="{066EECBC-80AF-E364-5D82-12A80D4786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28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590" name="Freeform 104">
                    <a:extLst>
                      <a:ext uri="{FF2B5EF4-FFF2-40B4-BE49-F238E27FC236}">
                        <a16:creationId xmlns:a16="http://schemas.microsoft.com/office/drawing/2014/main" id="{AB5F831C-A933-A532-C5E0-C9E1EC570C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83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0591" name="Freeform 105">
                    <a:extLst>
                      <a:ext uri="{FF2B5EF4-FFF2-40B4-BE49-F238E27FC236}">
                        <a16:creationId xmlns:a16="http://schemas.microsoft.com/office/drawing/2014/main" id="{CD6FF556-D120-FD6C-43B6-E97821453D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36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0500" name="Group 106">
                <a:extLst>
                  <a:ext uri="{FF2B5EF4-FFF2-40B4-BE49-F238E27FC236}">
                    <a16:creationId xmlns:a16="http://schemas.microsoft.com/office/drawing/2014/main" id="{653FB75E-7E71-4B02-A5FB-1BFC939462C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8" y="111"/>
                <a:ext cx="4702" cy="418"/>
                <a:chOff x="798" y="255"/>
                <a:chExt cx="4702" cy="418"/>
              </a:xfrm>
            </p:grpSpPr>
            <p:sp>
              <p:nvSpPr>
                <p:cNvPr id="20527" name="Line 107">
                  <a:extLst>
                    <a:ext uri="{FF2B5EF4-FFF2-40B4-BE49-F238E27FC236}">
                      <a16:creationId xmlns:a16="http://schemas.microsoft.com/office/drawing/2014/main" id="{6E72A561-90CB-6540-E889-7926699EB3A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798" y="476"/>
                  <a:ext cx="4702" cy="0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528" name="Line 108">
                  <a:extLst>
                    <a:ext uri="{FF2B5EF4-FFF2-40B4-BE49-F238E27FC236}">
                      <a16:creationId xmlns:a16="http://schemas.microsoft.com/office/drawing/2014/main" id="{1DFFAC63-9617-F2FA-5DA0-29783E01CD7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02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529" name="Line 109">
                  <a:extLst>
                    <a:ext uri="{FF2B5EF4-FFF2-40B4-BE49-F238E27FC236}">
                      <a16:creationId xmlns:a16="http://schemas.microsoft.com/office/drawing/2014/main" id="{8EA9DB06-D299-2E37-1EBF-704A941F8A7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25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530" name="Line 110">
                  <a:extLst>
                    <a:ext uri="{FF2B5EF4-FFF2-40B4-BE49-F238E27FC236}">
                      <a16:creationId xmlns:a16="http://schemas.microsoft.com/office/drawing/2014/main" id="{650E87DD-CB09-4ADC-8C59-1C8645081DE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48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531" name="Line 111">
                  <a:extLst>
                    <a:ext uri="{FF2B5EF4-FFF2-40B4-BE49-F238E27FC236}">
                      <a16:creationId xmlns:a16="http://schemas.microsoft.com/office/drawing/2014/main" id="{2393F354-1A8D-4A9C-B4BF-8E8AAD622DA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71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532" name="Line 112">
                  <a:extLst>
                    <a:ext uri="{FF2B5EF4-FFF2-40B4-BE49-F238E27FC236}">
                      <a16:creationId xmlns:a16="http://schemas.microsoft.com/office/drawing/2014/main" id="{6A6C408E-4C9D-C65C-6DDF-D72B245D0AF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93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533" name="Line 113">
                  <a:extLst>
                    <a:ext uri="{FF2B5EF4-FFF2-40B4-BE49-F238E27FC236}">
                      <a16:creationId xmlns:a16="http://schemas.microsoft.com/office/drawing/2014/main" id="{B04530D9-21D3-1A72-9EDD-F255F43926E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16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534" name="Line 114">
                  <a:extLst>
                    <a:ext uri="{FF2B5EF4-FFF2-40B4-BE49-F238E27FC236}">
                      <a16:creationId xmlns:a16="http://schemas.microsoft.com/office/drawing/2014/main" id="{A79C4135-50C0-F71C-41CD-E3BDECDDFF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39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535" name="Line 115">
                  <a:extLst>
                    <a:ext uri="{FF2B5EF4-FFF2-40B4-BE49-F238E27FC236}">
                      <a16:creationId xmlns:a16="http://schemas.microsoft.com/office/drawing/2014/main" id="{0EB4DAA3-90BA-40D5-7444-94F1F958CED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62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536" name="Line 116">
                  <a:extLst>
                    <a:ext uri="{FF2B5EF4-FFF2-40B4-BE49-F238E27FC236}">
                      <a16:creationId xmlns:a16="http://schemas.microsoft.com/office/drawing/2014/main" id="{F4B3AF13-3ADF-3F6D-50EA-C20F83F15E6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85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537" name="Line 117">
                  <a:extLst>
                    <a:ext uri="{FF2B5EF4-FFF2-40B4-BE49-F238E27FC236}">
                      <a16:creationId xmlns:a16="http://schemas.microsoft.com/office/drawing/2014/main" id="{F5ED925C-CDA6-3CBB-B89F-0828B2DDB9B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07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538" name="Line 118">
                  <a:extLst>
                    <a:ext uri="{FF2B5EF4-FFF2-40B4-BE49-F238E27FC236}">
                      <a16:creationId xmlns:a16="http://schemas.microsoft.com/office/drawing/2014/main" id="{35F94DF6-BC0D-B64E-6533-17C9A964412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30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539" name="Line 119">
                  <a:extLst>
                    <a:ext uri="{FF2B5EF4-FFF2-40B4-BE49-F238E27FC236}">
                      <a16:creationId xmlns:a16="http://schemas.microsoft.com/office/drawing/2014/main" id="{B4A8780C-D491-3C41-48BB-B87A9DDB892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53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540" name="Line 120">
                  <a:extLst>
                    <a:ext uri="{FF2B5EF4-FFF2-40B4-BE49-F238E27FC236}">
                      <a16:creationId xmlns:a16="http://schemas.microsoft.com/office/drawing/2014/main" id="{E9A90655-D64D-07D6-5E6A-AD3DD2A0047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76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541" name="Line 121">
                  <a:extLst>
                    <a:ext uri="{FF2B5EF4-FFF2-40B4-BE49-F238E27FC236}">
                      <a16:creationId xmlns:a16="http://schemas.microsoft.com/office/drawing/2014/main" id="{AC74097D-728F-F8D8-EB7B-9445E6E29B1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99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542" name="Line 122">
                  <a:extLst>
                    <a:ext uri="{FF2B5EF4-FFF2-40B4-BE49-F238E27FC236}">
                      <a16:creationId xmlns:a16="http://schemas.microsoft.com/office/drawing/2014/main" id="{DC745F27-FD07-860C-9349-722B816E751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21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543" name="Line 123">
                  <a:extLst>
                    <a:ext uri="{FF2B5EF4-FFF2-40B4-BE49-F238E27FC236}">
                      <a16:creationId xmlns:a16="http://schemas.microsoft.com/office/drawing/2014/main" id="{2DD04EB0-8601-010B-CA8E-7154792101B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44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544" name="Line 124">
                  <a:extLst>
                    <a:ext uri="{FF2B5EF4-FFF2-40B4-BE49-F238E27FC236}">
                      <a16:creationId xmlns:a16="http://schemas.microsoft.com/office/drawing/2014/main" id="{7DAC116F-C97F-0B06-1697-ED7397D3EF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67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545" name="Line 125">
                  <a:extLst>
                    <a:ext uri="{FF2B5EF4-FFF2-40B4-BE49-F238E27FC236}">
                      <a16:creationId xmlns:a16="http://schemas.microsoft.com/office/drawing/2014/main" id="{438536BF-EEBB-050B-A89E-8EEF15C776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90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546" name="Line 126">
                  <a:extLst>
                    <a:ext uri="{FF2B5EF4-FFF2-40B4-BE49-F238E27FC236}">
                      <a16:creationId xmlns:a16="http://schemas.microsoft.com/office/drawing/2014/main" id="{0B4C908A-11A7-CB18-8624-B22768DE740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13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547" name="Line 127">
                  <a:extLst>
                    <a:ext uri="{FF2B5EF4-FFF2-40B4-BE49-F238E27FC236}">
                      <a16:creationId xmlns:a16="http://schemas.microsoft.com/office/drawing/2014/main" id="{651D4A2F-14B4-84C7-C019-3C841795A4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35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0501" name="Group 128">
                <a:extLst>
                  <a:ext uri="{FF2B5EF4-FFF2-40B4-BE49-F238E27FC236}">
                    <a16:creationId xmlns:a16="http://schemas.microsoft.com/office/drawing/2014/main" id="{9A8B1CBD-0546-2882-16A5-18CA2C271ED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08" y="109"/>
                <a:ext cx="3694" cy="423"/>
                <a:chOff x="1034" y="245"/>
                <a:chExt cx="3694" cy="423"/>
              </a:xfrm>
            </p:grpSpPr>
            <p:sp>
              <p:nvSpPr>
                <p:cNvPr id="20502" name="Line 129">
                  <a:extLst>
                    <a:ext uri="{FF2B5EF4-FFF2-40B4-BE49-F238E27FC236}">
                      <a16:creationId xmlns:a16="http://schemas.microsoft.com/office/drawing/2014/main" id="{02DA0C28-CAF7-88BC-C92B-83FDD392E9B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676" y="246"/>
                  <a:ext cx="0" cy="14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503" name="Line 130">
                  <a:extLst>
                    <a:ext uri="{FF2B5EF4-FFF2-40B4-BE49-F238E27FC236}">
                      <a16:creationId xmlns:a16="http://schemas.microsoft.com/office/drawing/2014/main" id="{FF28270E-2C30-49C5-2938-58CB901EC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798" y="468"/>
                  <a:ext cx="7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504" name="Line 131">
                  <a:extLst>
                    <a:ext uri="{FF2B5EF4-FFF2-40B4-BE49-F238E27FC236}">
                      <a16:creationId xmlns:a16="http://schemas.microsoft.com/office/drawing/2014/main" id="{3387EEFE-6FD2-2EA0-F4E1-33A469F96A5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904" y="486"/>
                  <a:ext cx="0" cy="2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505" name="Line 132">
                  <a:extLst>
                    <a:ext uri="{FF2B5EF4-FFF2-40B4-BE49-F238E27FC236}">
                      <a16:creationId xmlns:a16="http://schemas.microsoft.com/office/drawing/2014/main" id="{96AD9EFC-43E3-C353-5C0A-E427DF71957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132" y="586"/>
                  <a:ext cx="0" cy="79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506" name="Line 133">
                  <a:extLst>
                    <a:ext uri="{FF2B5EF4-FFF2-40B4-BE49-F238E27FC236}">
                      <a16:creationId xmlns:a16="http://schemas.microsoft.com/office/drawing/2014/main" id="{F7102ED3-29BD-A576-BDF4-49B5CE9C356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816" y="358"/>
                  <a:ext cx="0" cy="18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507" name="Line 134">
                  <a:extLst>
                    <a:ext uri="{FF2B5EF4-FFF2-40B4-BE49-F238E27FC236}">
                      <a16:creationId xmlns:a16="http://schemas.microsoft.com/office/drawing/2014/main" id="{FFEF6212-1B66-915E-E816-F708312EB7D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722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508" name="Line 135">
                  <a:extLst>
                    <a:ext uri="{FF2B5EF4-FFF2-40B4-BE49-F238E27FC236}">
                      <a16:creationId xmlns:a16="http://schemas.microsoft.com/office/drawing/2014/main" id="{46603A98-B9BA-9941-0D98-AFA9416D67D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44" y="372"/>
                  <a:ext cx="0" cy="29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509" name="Line 136">
                  <a:extLst>
                    <a:ext uri="{FF2B5EF4-FFF2-40B4-BE49-F238E27FC236}">
                      <a16:creationId xmlns:a16="http://schemas.microsoft.com/office/drawing/2014/main" id="{784E4684-0FDD-D744-1C36-35C507C3640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046" y="248"/>
                  <a:ext cx="0" cy="5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510" name="Line 137">
                  <a:extLst>
                    <a:ext uri="{FF2B5EF4-FFF2-40B4-BE49-F238E27FC236}">
                      <a16:creationId xmlns:a16="http://schemas.microsoft.com/office/drawing/2014/main" id="{755B0B0A-DAAF-9907-A0C6-A774EC97D8D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272" y="246"/>
                  <a:ext cx="0" cy="18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511" name="Line 138">
                  <a:extLst>
                    <a:ext uri="{FF2B5EF4-FFF2-40B4-BE49-F238E27FC236}">
                      <a16:creationId xmlns:a16="http://schemas.microsoft.com/office/drawing/2014/main" id="{D2D82448-FBD2-7D21-A31A-23B9FEC137A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422" y="468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512" name="Line 139">
                  <a:extLst>
                    <a:ext uri="{FF2B5EF4-FFF2-40B4-BE49-F238E27FC236}">
                      <a16:creationId xmlns:a16="http://schemas.microsoft.com/office/drawing/2014/main" id="{570B4457-70AB-DD74-8A68-0280C7EB5D7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290" y="468"/>
                  <a:ext cx="6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513" name="Line 140">
                  <a:extLst>
                    <a:ext uri="{FF2B5EF4-FFF2-40B4-BE49-F238E27FC236}">
                      <a16:creationId xmlns:a16="http://schemas.microsoft.com/office/drawing/2014/main" id="{9B334C3E-63D0-0229-F775-6B7A80513EF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500" y="246"/>
                  <a:ext cx="0" cy="27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514" name="Line 141">
                  <a:extLst>
                    <a:ext uri="{FF2B5EF4-FFF2-40B4-BE49-F238E27FC236}">
                      <a16:creationId xmlns:a16="http://schemas.microsoft.com/office/drawing/2014/main" id="{39DAD979-7E8C-19CC-4444-FF99BF4DA5F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728" y="606"/>
                  <a:ext cx="0" cy="3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515" name="Line 142">
                  <a:extLst>
                    <a:ext uri="{FF2B5EF4-FFF2-40B4-BE49-F238E27FC236}">
                      <a16:creationId xmlns:a16="http://schemas.microsoft.com/office/drawing/2014/main" id="{063F0A49-53B6-F753-858A-DCCB7F4F535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992" y="250"/>
                  <a:ext cx="0" cy="6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516" name="Line 143">
                  <a:extLst>
                    <a:ext uri="{FF2B5EF4-FFF2-40B4-BE49-F238E27FC236}">
                      <a16:creationId xmlns:a16="http://schemas.microsoft.com/office/drawing/2014/main" id="{D27BA3A6-3C2B-C70F-CE62-7A0AFC20096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764" y="247"/>
                  <a:ext cx="0" cy="33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517" name="Line 144">
                  <a:extLst>
                    <a:ext uri="{FF2B5EF4-FFF2-40B4-BE49-F238E27FC236}">
                      <a16:creationId xmlns:a16="http://schemas.microsoft.com/office/drawing/2014/main" id="{9FBCF52E-8B2F-26C6-E063-221ED19102D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738" y="468"/>
                  <a:ext cx="6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518" name="Line 145">
                  <a:extLst>
                    <a:ext uri="{FF2B5EF4-FFF2-40B4-BE49-F238E27FC236}">
                      <a16:creationId xmlns:a16="http://schemas.microsoft.com/office/drawing/2014/main" id="{078C3AE5-5782-10A3-D517-5ADBE828080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604" y="468"/>
                  <a:ext cx="6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519" name="Line 146">
                  <a:extLst>
                    <a:ext uri="{FF2B5EF4-FFF2-40B4-BE49-F238E27FC236}">
                      <a16:creationId xmlns:a16="http://schemas.microsoft.com/office/drawing/2014/main" id="{30107B96-18F3-CC7C-505A-9B308D7EA3B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404" y="468"/>
                  <a:ext cx="8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520" name="Line 147">
                  <a:extLst>
                    <a:ext uri="{FF2B5EF4-FFF2-40B4-BE49-F238E27FC236}">
                      <a16:creationId xmlns:a16="http://schemas.microsoft.com/office/drawing/2014/main" id="{2527F348-94C8-2447-071C-8B0C906EB91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34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521" name="Line 148">
                  <a:extLst>
                    <a:ext uri="{FF2B5EF4-FFF2-40B4-BE49-F238E27FC236}">
                      <a16:creationId xmlns:a16="http://schemas.microsoft.com/office/drawing/2014/main" id="{9B41DFA3-FD4B-5CDD-5FEA-FB95B5B9AE7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306" y="370"/>
                  <a:ext cx="0" cy="29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522" name="Line 149">
                  <a:extLst>
                    <a:ext uri="{FF2B5EF4-FFF2-40B4-BE49-F238E27FC236}">
                      <a16:creationId xmlns:a16="http://schemas.microsoft.com/office/drawing/2014/main" id="{F82B28F7-5B5F-48A9-46B6-50E76895FD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80" y="388"/>
                  <a:ext cx="0" cy="15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523" name="Line 150">
                  <a:extLst>
                    <a:ext uri="{FF2B5EF4-FFF2-40B4-BE49-F238E27FC236}">
                      <a16:creationId xmlns:a16="http://schemas.microsoft.com/office/drawing/2014/main" id="{35732B9B-31FB-DC48-F6D5-DFE1AEBEEA7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 flipV="1">
                  <a:off x="1308" y="245"/>
                  <a:ext cx="0" cy="2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524" name="Line 151">
                  <a:extLst>
                    <a:ext uri="{FF2B5EF4-FFF2-40B4-BE49-F238E27FC236}">
                      <a16:creationId xmlns:a16="http://schemas.microsoft.com/office/drawing/2014/main" id="{91D8C116-DE5A-71F9-6E65-9A333388162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536" y="31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525" name="Line 152">
                  <a:extLst>
                    <a:ext uri="{FF2B5EF4-FFF2-40B4-BE49-F238E27FC236}">
                      <a16:creationId xmlns:a16="http://schemas.microsoft.com/office/drawing/2014/main" id="{F0C1451D-76F1-CD45-FF41-9C3C8AAB739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1536" y="247"/>
                  <a:ext cx="0" cy="2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526" name="Line 153">
                  <a:extLst>
                    <a:ext uri="{FF2B5EF4-FFF2-40B4-BE49-F238E27FC236}">
                      <a16:creationId xmlns:a16="http://schemas.microsoft.com/office/drawing/2014/main" id="{F8149089-B046-51B6-B91D-9CB0DCFADD0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95" y="467"/>
                  <a:ext cx="8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pic>
          <p:nvPicPr>
            <p:cNvPr id="20497" name="Picture 154" descr="earth">
              <a:extLst>
                <a:ext uri="{FF2B5EF4-FFF2-40B4-BE49-F238E27FC236}">
                  <a16:creationId xmlns:a16="http://schemas.microsoft.com/office/drawing/2014/main" id="{02C50B07-B5EB-4D15-9EC3-AB3BF0D08E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" y="55"/>
              <a:ext cx="562" cy="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20483" name="Picture 155" descr="http://www.createdesignsolutions.com/images/spinning_globe.gif">
            <a:extLst>
              <a:ext uri="{FF2B5EF4-FFF2-40B4-BE49-F238E27FC236}">
                <a16:creationId xmlns:a16="http://schemas.microsoft.com/office/drawing/2014/main" id="{6075F199-2458-A838-C8E7-0A0D741B6322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413" y="44450"/>
            <a:ext cx="8636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7" name="TextBox 156">
            <a:extLst>
              <a:ext uri="{FF2B5EF4-FFF2-40B4-BE49-F238E27FC236}">
                <a16:creationId xmlns:a16="http://schemas.microsoft.com/office/drawing/2014/main" id="{E78A7278-0B81-45C0-5069-7AC3AAB22F09}"/>
              </a:ext>
            </a:extLst>
          </p:cNvPr>
          <p:cNvSpPr txBox="1"/>
          <p:nvPr/>
        </p:nvSpPr>
        <p:spPr>
          <a:xfrm>
            <a:off x="2627313" y="2004988"/>
            <a:ext cx="4370387" cy="708025"/>
          </a:xfrm>
          <a:prstGeom prst="rect">
            <a:avLst/>
          </a:prstGeom>
          <a:solidFill>
            <a:srgbClr val="C9FF2F"/>
          </a:solidFill>
          <a:ln>
            <a:solidFill>
              <a:schemeClr val="accent6">
                <a:lumMod val="50000"/>
              </a:schemeClr>
            </a:solidFill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4000" b="1" dirty="0">
                <a:solidFill>
                  <a:schemeClr val="accent6">
                    <a:lumMod val="50000"/>
                  </a:schemeClr>
                </a:solidFill>
                <a:latin typeface="Arial Black" pitchFamily="34" charset="0"/>
              </a:rPr>
              <a:t>Il pleut.</a:t>
            </a:r>
          </a:p>
        </p:txBody>
      </p:sp>
      <p:grpSp>
        <p:nvGrpSpPr>
          <p:cNvPr id="24583" name="Group 73729">
            <a:extLst>
              <a:ext uri="{FF2B5EF4-FFF2-40B4-BE49-F238E27FC236}">
                <a16:creationId xmlns:a16="http://schemas.microsoft.com/office/drawing/2014/main" id="{15E8032A-B9D5-F4B2-4920-01ED29DC486E}"/>
              </a:ext>
            </a:extLst>
          </p:cNvPr>
          <p:cNvGrpSpPr>
            <a:grpSpLocks/>
          </p:cNvGrpSpPr>
          <p:nvPr/>
        </p:nvGrpSpPr>
        <p:grpSpPr bwMode="auto">
          <a:xfrm>
            <a:off x="611188" y="3589313"/>
            <a:ext cx="2322512" cy="1589087"/>
            <a:chOff x="611560" y="3140968"/>
            <a:chExt cx="2322064" cy="1589584"/>
          </a:xfrm>
        </p:grpSpPr>
        <p:pic>
          <p:nvPicPr>
            <p:cNvPr id="20494" name="Picture 4" descr="http://t0.gstatic.com/images?q=tbn:ANd9GcTH__Fvw2Y7amiJRzS88ANVwtXTQQfq77CATOh5hsSQ5kUExx2X">
              <a:extLst>
                <a:ext uri="{FF2B5EF4-FFF2-40B4-BE49-F238E27FC236}">
                  <a16:creationId xmlns:a16="http://schemas.microsoft.com/office/drawing/2014/main" id="{A1777CB7-B815-8648-5B48-90259C6673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6602"/>
            <a:stretch>
              <a:fillRect/>
            </a:stretch>
          </p:blipFill>
          <p:spPr bwMode="auto">
            <a:xfrm>
              <a:off x="611560" y="3140968"/>
              <a:ext cx="2178048" cy="15895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1" name="TextBox 170">
              <a:extLst>
                <a:ext uri="{FF2B5EF4-FFF2-40B4-BE49-F238E27FC236}">
                  <a16:creationId xmlns:a16="http://schemas.microsoft.com/office/drawing/2014/main" id="{6A43D622-F953-3543-60CE-71325EC8FC3A}"/>
                </a:ext>
              </a:extLst>
            </p:cNvPr>
            <p:cNvSpPr txBox="1"/>
            <p:nvPr/>
          </p:nvSpPr>
          <p:spPr>
            <a:xfrm>
              <a:off x="2133678" y="3140968"/>
              <a:ext cx="799946" cy="522450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GB" sz="2800" b="1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A</a:t>
              </a:r>
            </a:p>
          </p:txBody>
        </p:sp>
      </p:grpSp>
      <p:grpSp>
        <p:nvGrpSpPr>
          <p:cNvPr id="24584" name="Group 73732">
            <a:extLst>
              <a:ext uri="{FF2B5EF4-FFF2-40B4-BE49-F238E27FC236}">
                <a16:creationId xmlns:a16="http://schemas.microsoft.com/office/drawing/2014/main" id="{17708EC9-8C63-3D78-A9AC-6DD17EC7B031}"/>
              </a:ext>
            </a:extLst>
          </p:cNvPr>
          <p:cNvGrpSpPr>
            <a:grpSpLocks/>
          </p:cNvGrpSpPr>
          <p:nvPr/>
        </p:nvGrpSpPr>
        <p:grpSpPr bwMode="auto">
          <a:xfrm>
            <a:off x="6153150" y="3490888"/>
            <a:ext cx="2379663" cy="1679575"/>
            <a:chOff x="6153558" y="3043679"/>
            <a:chExt cx="2378882" cy="1679270"/>
          </a:xfrm>
        </p:grpSpPr>
        <p:pic>
          <p:nvPicPr>
            <p:cNvPr id="20492" name="Picture 171" descr="http://www.equilibre.ch/vol/images/printemps.jpg">
              <a:extLst>
                <a:ext uri="{FF2B5EF4-FFF2-40B4-BE49-F238E27FC236}">
                  <a16:creationId xmlns:a16="http://schemas.microsoft.com/office/drawing/2014/main" id="{C9DF013C-1B50-9CAB-8C5D-5F6D662625A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-2" r="-8255" b="5879"/>
            <a:stretch>
              <a:fillRect/>
            </a:stretch>
          </p:blipFill>
          <p:spPr bwMode="auto">
            <a:xfrm>
              <a:off x="6153558" y="3043679"/>
              <a:ext cx="2378882" cy="16792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" name="TextBox 173">
              <a:extLst>
                <a:ext uri="{FF2B5EF4-FFF2-40B4-BE49-F238E27FC236}">
                  <a16:creationId xmlns:a16="http://schemas.microsoft.com/office/drawing/2014/main" id="{CB811C7E-B2BA-CEED-4DB8-D202632C2AA6}"/>
                </a:ext>
              </a:extLst>
            </p:cNvPr>
            <p:cNvSpPr txBox="1"/>
            <p:nvPr/>
          </p:nvSpPr>
          <p:spPr>
            <a:xfrm>
              <a:off x="7732603" y="3043679"/>
              <a:ext cx="799837" cy="523780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GB" sz="2800" b="1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C</a:t>
              </a: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AEE72FCE-7A36-F874-E8E6-38D0B4F8BDEF}"/>
              </a:ext>
            </a:extLst>
          </p:cNvPr>
          <p:cNvGrpSpPr>
            <a:grpSpLocks/>
          </p:cNvGrpSpPr>
          <p:nvPr/>
        </p:nvGrpSpPr>
        <p:grpSpPr bwMode="auto">
          <a:xfrm>
            <a:off x="3332163" y="3535338"/>
            <a:ext cx="2319337" cy="1693862"/>
            <a:chOff x="3332163" y="3087688"/>
            <a:chExt cx="2319337" cy="1693862"/>
          </a:xfrm>
        </p:grpSpPr>
        <p:pic>
          <p:nvPicPr>
            <p:cNvPr id="20490" name="Picture 2" descr="http://t2.gstatic.com/images?q=tbn:ANd9GcSoZ6Y_mQNoX8AlkaF5OmglNPNtHI_ac_sdGMZy344KNkgbX0h8">
              <a:extLst>
                <a:ext uri="{FF2B5EF4-FFF2-40B4-BE49-F238E27FC236}">
                  <a16:creationId xmlns:a16="http://schemas.microsoft.com/office/drawing/2014/main" id="{BD1E4939-3714-E9DB-7167-2B48C18A3C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32163" y="3148013"/>
              <a:ext cx="2176462" cy="1633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6" name="TextBox 175">
              <a:extLst>
                <a:ext uri="{FF2B5EF4-FFF2-40B4-BE49-F238E27FC236}">
                  <a16:creationId xmlns:a16="http://schemas.microsoft.com/office/drawing/2014/main" id="{6BBEF917-84E4-E98C-3F82-FEA66E8E9E82}"/>
                </a:ext>
              </a:extLst>
            </p:cNvPr>
            <p:cNvSpPr txBox="1"/>
            <p:nvPr/>
          </p:nvSpPr>
          <p:spPr>
            <a:xfrm>
              <a:off x="4851400" y="3087688"/>
              <a:ext cx="800100" cy="523875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GB" sz="2800" b="1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B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A6E543AF-5951-6545-B181-B3487E5F5D5C}"/>
              </a:ext>
            </a:extLst>
          </p:cNvPr>
          <p:cNvSpPr txBox="1"/>
          <p:nvPr/>
        </p:nvSpPr>
        <p:spPr>
          <a:xfrm>
            <a:off x="245427" y="1045369"/>
            <a:ext cx="6450647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defRPr/>
            </a:pPr>
            <a:r>
              <a:rPr lang="fr-FR" sz="2800" b="1" dirty="0">
                <a:solidFill>
                  <a:schemeClr val="accent6">
                    <a:lumMod val="50000"/>
                  </a:schemeClr>
                </a:solidFill>
              </a:rPr>
              <a:t>Choisissez l’image correcte :</a:t>
            </a: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506" name="Group 2">
            <a:extLst>
              <a:ext uri="{FF2B5EF4-FFF2-40B4-BE49-F238E27FC236}">
                <a16:creationId xmlns:a16="http://schemas.microsoft.com/office/drawing/2014/main" id="{0E7E90A5-8A24-8DCA-A936-6D3692989E82}"/>
              </a:ext>
            </a:extLst>
          </p:cNvPr>
          <p:cNvGrpSpPr>
            <a:grpSpLocks/>
          </p:cNvGrpSpPr>
          <p:nvPr/>
        </p:nvGrpSpPr>
        <p:grpSpPr bwMode="auto">
          <a:xfrm>
            <a:off x="261938" y="87313"/>
            <a:ext cx="8488362" cy="831850"/>
            <a:chOff x="165" y="55"/>
            <a:chExt cx="5347" cy="524"/>
          </a:xfrm>
        </p:grpSpPr>
        <p:grpSp>
          <p:nvGrpSpPr>
            <p:cNvPr id="21520" name="Group 3">
              <a:extLst>
                <a:ext uri="{FF2B5EF4-FFF2-40B4-BE49-F238E27FC236}">
                  <a16:creationId xmlns:a16="http://schemas.microsoft.com/office/drawing/2014/main" id="{3F0631B2-39F9-560C-945F-867C7BEDA7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4" y="104"/>
              <a:ext cx="4848" cy="432"/>
              <a:chOff x="664" y="104"/>
              <a:chExt cx="4848" cy="432"/>
            </a:xfrm>
          </p:grpSpPr>
          <p:sp>
            <p:nvSpPr>
              <p:cNvPr id="21522" name="Freeform 4">
                <a:extLst>
                  <a:ext uri="{FF2B5EF4-FFF2-40B4-BE49-F238E27FC236}">
                    <a16:creationId xmlns:a16="http://schemas.microsoft.com/office/drawing/2014/main" id="{95650F29-CE88-27C5-91E3-460A216919AA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664" y="104"/>
                <a:ext cx="4848" cy="432"/>
              </a:xfrm>
              <a:custGeom>
                <a:avLst/>
                <a:gdLst>
                  <a:gd name="T0" fmla="*/ 4848 w 4848"/>
                  <a:gd name="T1" fmla="*/ 48 h 432"/>
                  <a:gd name="T2" fmla="*/ 4848 w 4848"/>
                  <a:gd name="T3" fmla="*/ 432 h 432"/>
                  <a:gd name="T4" fmla="*/ 0 w 4848"/>
                  <a:gd name="T5" fmla="*/ 432 h 432"/>
                  <a:gd name="T6" fmla="*/ 0 w 4848"/>
                  <a:gd name="T7" fmla="*/ 0 h 432"/>
                  <a:gd name="T8" fmla="*/ 4848 w 4848"/>
                  <a:gd name="T9" fmla="*/ 0 h 432"/>
                  <a:gd name="T10" fmla="*/ 4848 w 4848"/>
                  <a:gd name="T11" fmla="*/ 48 h 4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48" h="432">
                    <a:moveTo>
                      <a:pt x="4848" y="48"/>
                    </a:moveTo>
                    <a:lnTo>
                      <a:pt x="4848" y="432"/>
                    </a:lnTo>
                    <a:cubicBezTo>
                      <a:pt x="4848" y="432"/>
                      <a:pt x="2424" y="432"/>
                      <a:pt x="0" y="432"/>
                    </a:cubicBezTo>
                    <a:cubicBezTo>
                      <a:pt x="161" y="345"/>
                      <a:pt x="169" y="61"/>
                      <a:pt x="0" y="0"/>
                    </a:cubicBezTo>
                    <a:cubicBezTo>
                      <a:pt x="2424" y="0"/>
                      <a:pt x="4848" y="0"/>
                      <a:pt x="4848" y="0"/>
                    </a:cubicBezTo>
                    <a:lnTo>
                      <a:pt x="4848" y="48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21523" name="Group 5">
                <a:extLst>
                  <a:ext uri="{FF2B5EF4-FFF2-40B4-BE49-F238E27FC236}">
                    <a16:creationId xmlns:a16="http://schemas.microsoft.com/office/drawing/2014/main" id="{855FFD7F-0B0A-ECCD-F613-2C88B62BAA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95" y="104"/>
                <a:ext cx="3827" cy="429"/>
                <a:chOff x="1021" y="240"/>
                <a:chExt cx="3827" cy="429"/>
              </a:xfrm>
            </p:grpSpPr>
            <p:grpSp>
              <p:nvGrpSpPr>
                <p:cNvPr id="21572" name="Group 6">
                  <a:extLst>
                    <a:ext uri="{FF2B5EF4-FFF2-40B4-BE49-F238E27FC236}">
                      <a16:creationId xmlns:a16="http://schemas.microsoft.com/office/drawing/2014/main" id="{F5716694-C42B-4E3C-1B12-42BE74D3A98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21" y="241"/>
                  <a:ext cx="2208" cy="427"/>
                  <a:chOff x="1021" y="241"/>
                  <a:chExt cx="2208" cy="427"/>
                </a:xfrm>
              </p:grpSpPr>
              <p:sp>
                <p:nvSpPr>
                  <p:cNvPr id="21616" name="Freeform 7">
                    <a:extLst>
                      <a:ext uri="{FF2B5EF4-FFF2-40B4-BE49-F238E27FC236}">
                        <a16:creationId xmlns:a16="http://schemas.microsoft.com/office/drawing/2014/main" id="{DB8D8F26-A9ED-04E1-77BD-AE5994A1BC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257" y="633"/>
                    <a:ext cx="7" cy="8"/>
                  </a:xfrm>
                  <a:custGeom>
                    <a:avLst/>
                    <a:gdLst>
                      <a:gd name="T0" fmla="*/ 0 w 15"/>
                      <a:gd name="T1" fmla="*/ 0 h 23"/>
                      <a:gd name="T2" fmla="*/ 0 w 15"/>
                      <a:gd name="T3" fmla="*/ 0 h 23"/>
                      <a:gd name="T4" fmla="*/ 0 w 15"/>
                      <a:gd name="T5" fmla="*/ 0 h 23"/>
                      <a:gd name="T6" fmla="*/ 0 w 15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15" h="23">
                        <a:moveTo>
                          <a:pt x="5" y="11"/>
                        </a:moveTo>
                        <a:cubicBezTo>
                          <a:pt x="2" y="1"/>
                          <a:pt x="7" y="0"/>
                          <a:pt x="15" y="5"/>
                        </a:cubicBezTo>
                        <a:cubicBezTo>
                          <a:pt x="14" y="9"/>
                          <a:pt x="15" y="13"/>
                          <a:pt x="13" y="17"/>
                        </a:cubicBezTo>
                        <a:cubicBezTo>
                          <a:pt x="9" y="23"/>
                          <a:pt x="0" y="16"/>
                          <a:pt x="5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17" name="Freeform 8">
                    <a:extLst>
                      <a:ext uri="{FF2B5EF4-FFF2-40B4-BE49-F238E27FC236}">
                        <a16:creationId xmlns:a16="http://schemas.microsoft.com/office/drawing/2014/main" id="{D526D8EE-180D-2EC5-BFB4-235DD4B95C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32" y="660"/>
                    <a:ext cx="9" cy="8"/>
                  </a:xfrm>
                  <a:custGeom>
                    <a:avLst/>
                    <a:gdLst>
                      <a:gd name="T0" fmla="*/ 0 w 20"/>
                      <a:gd name="T1" fmla="*/ 0 h 23"/>
                      <a:gd name="T2" fmla="*/ 0 w 20"/>
                      <a:gd name="T3" fmla="*/ 0 h 23"/>
                      <a:gd name="T4" fmla="*/ 0 w 20"/>
                      <a:gd name="T5" fmla="*/ 0 h 23"/>
                      <a:gd name="T6" fmla="*/ 0 w 20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23">
                        <a:moveTo>
                          <a:pt x="3" y="13"/>
                        </a:moveTo>
                        <a:cubicBezTo>
                          <a:pt x="0" y="5"/>
                          <a:pt x="2" y="0"/>
                          <a:pt x="11" y="3"/>
                        </a:cubicBezTo>
                        <a:cubicBezTo>
                          <a:pt x="16" y="10"/>
                          <a:pt x="20" y="23"/>
                          <a:pt x="7" y="19"/>
                        </a:cubicBezTo>
                        <a:cubicBezTo>
                          <a:pt x="6" y="17"/>
                          <a:pt x="3" y="13"/>
                          <a:pt x="3" y="1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18" name="Freeform 9">
                    <a:extLst>
                      <a:ext uri="{FF2B5EF4-FFF2-40B4-BE49-F238E27FC236}">
                        <a16:creationId xmlns:a16="http://schemas.microsoft.com/office/drawing/2014/main" id="{6E49A476-30B8-4925-C0C3-AEEBBC2D1B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20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19" name="Freeform 10">
                    <a:extLst>
                      <a:ext uri="{FF2B5EF4-FFF2-40B4-BE49-F238E27FC236}">
                        <a16:creationId xmlns:a16="http://schemas.microsoft.com/office/drawing/2014/main" id="{FB1A0464-0B7A-837C-FABF-8A19445CE8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7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20" name="Freeform 11">
                    <a:extLst>
                      <a:ext uri="{FF2B5EF4-FFF2-40B4-BE49-F238E27FC236}">
                        <a16:creationId xmlns:a16="http://schemas.microsoft.com/office/drawing/2014/main" id="{A2123732-B30E-2EAB-F5B9-00A5250507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21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21" name="Freeform 12">
                    <a:extLst>
                      <a:ext uri="{FF2B5EF4-FFF2-40B4-BE49-F238E27FC236}">
                        <a16:creationId xmlns:a16="http://schemas.microsoft.com/office/drawing/2014/main" id="{DE81F5DD-2BBD-3286-5B17-F903C3AF6D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22" name="Freeform 13">
                    <a:extLst>
                      <a:ext uri="{FF2B5EF4-FFF2-40B4-BE49-F238E27FC236}">
                        <a16:creationId xmlns:a16="http://schemas.microsoft.com/office/drawing/2014/main" id="{6B7CA32F-EECD-499C-E9D4-FB54E6C079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735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23" name="Freeform 14">
                    <a:extLst>
                      <a:ext uri="{FF2B5EF4-FFF2-40B4-BE49-F238E27FC236}">
                        <a16:creationId xmlns:a16="http://schemas.microsoft.com/office/drawing/2014/main" id="{A9E18954-75C1-C99D-4D6B-305A0E3109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27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24" name="Freeform 15">
                    <a:extLst>
                      <a:ext uri="{FF2B5EF4-FFF2-40B4-BE49-F238E27FC236}">
                        <a16:creationId xmlns:a16="http://schemas.microsoft.com/office/drawing/2014/main" id="{4E10DBCF-8B7C-0EE5-3A13-C41010B3D8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25" name="Freeform 16">
                    <a:extLst>
                      <a:ext uri="{FF2B5EF4-FFF2-40B4-BE49-F238E27FC236}">
                        <a16:creationId xmlns:a16="http://schemas.microsoft.com/office/drawing/2014/main" id="{BDE68E1F-B470-41B2-E236-3618A04A62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0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26" name="Freeform 17">
                    <a:extLst>
                      <a:ext uri="{FF2B5EF4-FFF2-40B4-BE49-F238E27FC236}">
                        <a16:creationId xmlns:a16="http://schemas.microsoft.com/office/drawing/2014/main" id="{67D47546-BA9D-EF07-23C2-9B0EC328F2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4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27" name="Freeform 18">
                    <a:extLst>
                      <a:ext uri="{FF2B5EF4-FFF2-40B4-BE49-F238E27FC236}">
                        <a16:creationId xmlns:a16="http://schemas.microsoft.com/office/drawing/2014/main" id="{93622803-FDF7-77B2-E985-29BEAF787D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8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28" name="Freeform 19">
                    <a:extLst>
                      <a:ext uri="{FF2B5EF4-FFF2-40B4-BE49-F238E27FC236}">
                        <a16:creationId xmlns:a16="http://schemas.microsoft.com/office/drawing/2014/main" id="{BB4C4A0B-CBCB-F063-1AC0-90C2F9A5B3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9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29" name="Freeform 20">
                    <a:extLst>
                      <a:ext uri="{FF2B5EF4-FFF2-40B4-BE49-F238E27FC236}">
                        <a16:creationId xmlns:a16="http://schemas.microsoft.com/office/drawing/2014/main" id="{6BF0B307-96D3-70CB-05FA-1F6FA1E98F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76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30" name="Freeform 21">
                    <a:extLst>
                      <a:ext uri="{FF2B5EF4-FFF2-40B4-BE49-F238E27FC236}">
                        <a16:creationId xmlns:a16="http://schemas.microsoft.com/office/drawing/2014/main" id="{8007B111-A7F5-39A5-9228-874BC36D0E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82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31" name="Freeform 22">
                    <a:extLst>
                      <a:ext uri="{FF2B5EF4-FFF2-40B4-BE49-F238E27FC236}">
                        <a16:creationId xmlns:a16="http://schemas.microsoft.com/office/drawing/2014/main" id="{BF830EE2-0399-3BBC-ACF2-80CFEBF826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52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32" name="Freeform 23">
                    <a:extLst>
                      <a:ext uri="{FF2B5EF4-FFF2-40B4-BE49-F238E27FC236}">
                        <a16:creationId xmlns:a16="http://schemas.microsoft.com/office/drawing/2014/main" id="{D34A00B4-99B5-3DE7-836C-A14050A645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94" y="584"/>
                    <a:ext cx="11" cy="8"/>
                  </a:xfrm>
                  <a:custGeom>
                    <a:avLst/>
                    <a:gdLst>
                      <a:gd name="T0" fmla="*/ 0 w 26"/>
                      <a:gd name="T1" fmla="*/ 0 h 22"/>
                      <a:gd name="T2" fmla="*/ 0 w 26"/>
                      <a:gd name="T3" fmla="*/ 0 h 22"/>
                      <a:gd name="T4" fmla="*/ 0 w 26"/>
                      <a:gd name="T5" fmla="*/ 0 h 22"/>
                      <a:gd name="T6" fmla="*/ 0 w 26"/>
                      <a:gd name="T7" fmla="*/ 0 h 2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6" h="22">
                        <a:moveTo>
                          <a:pt x="8" y="14"/>
                        </a:moveTo>
                        <a:cubicBezTo>
                          <a:pt x="5" y="6"/>
                          <a:pt x="5" y="3"/>
                          <a:pt x="14" y="0"/>
                        </a:cubicBezTo>
                        <a:cubicBezTo>
                          <a:pt x="26" y="4"/>
                          <a:pt x="23" y="16"/>
                          <a:pt x="14" y="22"/>
                        </a:cubicBezTo>
                        <a:cubicBezTo>
                          <a:pt x="0" y="17"/>
                          <a:pt x="13" y="3"/>
                          <a:pt x="8" y="1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33" name="Freeform 24">
                    <a:extLst>
                      <a:ext uri="{FF2B5EF4-FFF2-40B4-BE49-F238E27FC236}">
                        <a16:creationId xmlns:a16="http://schemas.microsoft.com/office/drawing/2014/main" id="{7D2A63B3-B639-EC9F-CCB4-956EFE11AC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59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34" name="Freeform 25">
                    <a:extLst>
                      <a:ext uri="{FF2B5EF4-FFF2-40B4-BE49-F238E27FC236}">
                        <a16:creationId xmlns:a16="http://schemas.microsoft.com/office/drawing/2014/main" id="{6CFD7276-223B-9341-9367-4894B1D993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88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35" name="Freeform 26">
                    <a:extLst>
                      <a:ext uri="{FF2B5EF4-FFF2-40B4-BE49-F238E27FC236}">
                        <a16:creationId xmlns:a16="http://schemas.microsoft.com/office/drawing/2014/main" id="{0AD98A9B-B6E6-FB19-D4B3-99966F6DE8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10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36" name="Freeform 27">
                    <a:extLst>
                      <a:ext uri="{FF2B5EF4-FFF2-40B4-BE49-F238E27FC236}">
                        <a16:creationId xmlns:a16="http://schemas.microsoft.com/office/drawing/2014/main" id="{9DCCA01E-8A61-804A-A946-3015436251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9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37" name="Freeform 28">
                    <a:extLst>
                      <a:ext uri="{FF2B5EF4-FFF2-40B4-BE49-F238E27FC236}">
                        <a16:creationId xmlns:a16="http://schemas.microsoft.com/office/drawing/2014/main" id="{7A5FF313-30F3-ECFA-983E-9EA60DDF4A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9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38" name="Freeform 29">
                    <a:extLst>
                      <a:ext uri="{FF2B5EF4-FFF2-40B4-BE49-F238E27FC236}">
                        <a16:creationId xmlns:a16="http://schemas.microsoft.com/office/drawing/2014/main" id="{73DBA344-1BBA-E4D8-7A20-C72CFEB5B1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81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39" name="Freeform 30">
                    <a:extLst>
                      <a:ext uri="{FF2B5EF4-FFF2-40B4-BE49-F238E27FC236}">
                        <a16:creationId xmlns:a16="http://schemas.microsoft.com/office/drawing/2014/main" id="{6175F7BA-34E3-2D05-B906-93CF298D50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30" y="489"/>
                    <a:ext cx="299" cy="179"/>
                  </a:xfrm>
                  <a:custGeom>
                    <a:avLst/>
                    <a:gdLst>
                      <a:gd name="T0" fmla="*/ 1 w 471"/>
                      <a:gd name="T1" fmla="*/ 1 h 281"/>
                      <a:gd name="T2" fmla="*/ 1 w 471"/>
                      <a:gd name="T3" fmla="*/ 1 h 281"/>
                      <a:gd name="T4" fmla="*/ 1 w 471"/>
                      <a:gd name="T5" fmla="*/ 1 h 281"/>
                      <a:gd name="T6" fmla="*/ 1 w 471"/>
                      <a:gd name="T7" fmla="*/ 1 h 281"/>
                      <a:gd name="T8" fmla="*/ 1 w 471"/>
                      <a:gd name="T9" fmla="*/ 1 h 281"/>
                      <a:gd name="T10" fmla="*/ 0 w 471"/>
                      <a:gd name="T11" fmla="*/ 1 h 281"/>
                      <a:gd name="T12" fmla="*/ 1 w 471"/>
                      <a:gd name="T13" fmla="*/ 1 h 281"/>
                      <a:gd name="T14" fmla="*/ 1 w 471"/>
                      <a:gd name="T15" fmla="*/ 1 h 281"/>
                      <a:gd name="T16" fmla="*/ 1 w 471"/>
                      <a:gd name="T17" fmla="*/ 1 h 281"/>
                      <a:gd name="T18" fmla="*/ 1 w 471"/>
                      <a:gd name="T19" fmla="*/ 1 h 281"/>
                      <a:gd name="T20" fmla="*/ 1 w 471"/>
                      <a:gd name="T21" fmla="*/ 1 h 281"/>
                      <a:gd name="T22" fmla="*/ 1 w 471"/>
                      <a:gd name="T23" fmla="*/ 1 h 281"/>
                      <a:gd name="T24" fmla="*/ 1 w 471"/>
                      <a:gd name="T25" fmla="*/ 1 h 281"/>
                      <a:gd name="T26" fmla="*/ 1 w 471"/>
                      <a:gd name="T27" fmla="*/ 1 h 281"/>
                      <a:gd name="T28" fmla="*/ 1 w 471"/>
                      <a:gd name="T29" fmla="*/ 1 h 281"/>
                      <a:gd name="T30" fmla="*/ 1 w 471"/>
                      <a:gd name="T31" fmla="*/ 1 h 281"/>
                      <a:gd name="T32" fmla="*/ 1 w 471"/>
                      <a:gd name="T33" fmla="*/ 1 h 281"/>
                      <a:gd name="T34" fmla="*/ 1 w 471"/>
                      <a:gd name="T35" fmla="*/ 0 h 281"/>
                      <a:gd name="T36" fmla="*/ 1 w 471"/>
                      <a:gd name="T37" fmla="*/ 1 h 281"/>
                      <a:gd name="T38" fmla="*/ 1 w 471"/>
                      <a:gd name="T39" fmla="*/ 1 h 281"/>
                      <a:gd name="T40" fmla="*/ 1 w 471"/>
                      <a:gd name="T41" fmla="*/ 1 h 281"/>
                      <a:gd name="T42" fmla="*/ 1 w 471"/>
                      <a:gd name="T43" fmla="*/ 1 h 281"/>
                      <a:gd name="T44" fmla="*/ 1 w 471"/>
                      <a:gd name="T45" fmla="*/ 1 h 281"/>
                      <a:gd name="T46" fmla="*/ 1 w 471"/>
                      <a:gd name="T47" fmla="*/ 1 h 281"/>
                      <a:gd name="T48" fmla="*/ 1 w 471"/>
                      <a:gd name="T49" fmla="*/ 1 h 281"/>
                      <a:gd name="T50" fmla="*/ 1 w 471"/>
                      <a:gd name="T51" fmla="*/ 1 h 281"/>
                      <a:gd name="T52" fmla="*/ 1 w 471"/>
                      <a:gd name="T53" fmla="*/ 1 h 281"/>
                      <a:gd name="T54" fmla="*/ 1 w 471"/>
                      <a:gd name="T55" fmla="*/ 1 h 281"/>
                      <a:gd name="T56" fmla="*/ 1 w 471"/>
                      <a:gd name="T57" fmla="*/ 1 h 281"/>
                      <a:gd name="T58" fmla="*/ 1 w 471"/>
                      <a:gd name="T59" fmla="*/ 1 h 281"/>
                      <a:gd name="T60" fmla="*/ 1 w 471"/>
                      <a:gd name="T61" fmla="*/ 1 h 281"/>
                      <a:gd name="T62" fmla="*/ 1 w 471"/>
                      <a:gd name="T63" fmla="*/ 1 h 281"/>
                      <a:gd name="T64" fmla="*/ 1 w 471"/>
                      <a:gd name="T65" fmla="*/ 1 h 281"/>
                      <a:gd name="T66" fmla="*/ 1 w 471"/>
                      <a:gd name="T67" fmla="*/ 1 h 281"/>
                      <a:gd name="T68" fmla="*/ 1 w 471"/>
                      <a:gd name="T69" fmla="*/ 1 h 281"/>
                      <a:gd name="T70" fmla="*/ 1 w 471"/>
                      <a:gd name="T71" fmla="*/ 1 h 281"/>
                      <a:gd name="T72" fmla="*/ 1 w 471"/>
                      <a:gd name="T73" fmla="*/ 1 h 281"/>
                      <a:gd name="T74" fmla="*/ 2 w 471"/>
                      <a:gd name="T75" fmla="*/ 1 h 281"/>
                      <a:gd name="T76" fmla="*/ 2 w 471"/>
                      <a:gd name="T77" fmla="*/ 1 h 281"/>
                      <a:gd name="T78" fmla="*/ 1 w 471"/>
                      <a:gd name="T79" fmla="*/ 1 h 281"/>
                      <a:gd name="T80" fmla="*/ 2 w 471"/>
                      <a:gd name="T81" fmla="*/ 1 h 281"/>
                      <a:gd name="T82" fmla="*/ 2 w 471"/>
                      <a:gd name="T83" fmla="*/ 1 h 281"/>
                      <a:gd name="T84" fmla="*/ 2 w 471"/>
                      <a:gd name="T85" fmla="*/ 1 h 281"/>
                      <a:gd name="T86" fmla="*/ 2 w 471"/>
                      <a:gd name="T87" fmla="*/ 1 h 281"/>
                      <a:gd name="T88" fmla="*/ 2 w 471"/>
                      <a:gd name="T89" fmla="*/ 1 h 281"/>
                      <a:gd name="T90" fmla="*/ 2 w 471"/>
                      <a:gd name="T91" fmla="*/ 1 h 281"/>
                      <a:gd name="T92" fmla="*/ 2 w 471"/>
                      <a:gd name="T93" fmla="*/ 1 h 281"/>
                      <a:gd name="T94" fmla="*/ 2 w 471"/>
                      <a:gd name="T95" fmla="*/ 1 h 281"/>
                      <a:gd name="T96" fmla="*/ 2 w 471"/>
                      <a:gd name="T97" fmla="*/ 1 h 281"/>
                      <a:gd name="T98" fmla="*/ 2 w 471"/>
                      <a:gd name="T99" fmla="*/ 1 h 281"/>
                      <a:gd name="T100" fmla="*/ 2 w 471"/>
                      <a:gd name="T101" fmla="*/ 1 h 281"/>
                      <a:gd name="T102" fmla="*/ 2 w 471"/>
                      <a:gd name="T103" fmla="*/ 1 h 281"/>
                      <a:gd name="T104" fmla="*/ 2 w 471"/>
                      <a:gd name="T105" fmla="*/ 1 h 281"/>
                      <a:gd name="T106" fmla="*/ 2 w 471"/>
                      <a:gd name="T107" fmla="*/ 1 h 281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471" h="281">
                        <a:moveTo>
                          <a:pt x="21" y="280"/>
                        </a:moveTo>
                        <a:cubicBezTo>
                          <a:pt x="32" y="281"/>
                          <a:pt x="25" y="253"/>
                          <a:pt x="24" y="250"/>
                        </a:cubicBezTo>
                        <a:cubicBezTo>
                          <a:pt x="23" y="248"/>
                          <a:pt x="22" y="245"/>
                          <a:pt x="22" y="245"/>
                        </a:cubicBezTo>
                        <a:cubicBezTo>
                          <a:pt x="21" y="243"/>
                          <a:pt x="20" y="221"/>
                          <a:pt x="16" y="218"/>
                        </a:cubicBezTo>
                        <a:cubicBezTo>
                          <a:pt x="13" y="216"/>
                          <a:pt x="4" y="215"/>
                          <a:pt x="4" y="215"/>
                        </a:cubicBezTo>
                        <a:cubicBezTo>
                          <a:pt x="0" y="207"/>
                          <a:pt x="3" y="200"/>
                          <a:pt x="0" y="191"/>
                        </a:cubicBezTo>
                        <a:cubicBezTo>
                          <a:pt x="2" y="185"/>
                          <a:pt x="7" y="186"/>
                          <a:pt x="12" y="180"/>
                        </a:cubicBezTo>
                        <a:cubicBezTo>
                          <a:pt x="14" y="172"/>
                          <a:pt x="14" y="169"/>
                          <a:pt x="6" y="165"/>
                        </a:cubicBezTo>
                        <a:cubicBezTo>
                          <a:pt x="4" y="163"/>
                          <a:pt x="2" y="162"/>
                          <a:pt x="2" y="160"/>
                        </a:cubicBezTo>
                        <a:cubicBezTo>
                          <a:pt x="2" y="150"/>
                          <a:pt x="16" y="123"/>
                          <a:pt x="28" y="120"/>
                        </a:cubicBezTo>
                        <a:cubicBezTo>
                          <a:pt x="32" y="111"/>
                          <a:pt x="40" y="105"/>
                          <a:pt x="44" y="96"/>
                        </a:cubicBezTo>
                        <a:cubicBezTo>
                          <a:pt x="39" y="83"/>
                          <a:pt x="38" y="85"/>
                          <a:pt x="42" y="70"/>
                        </a:cubicBezTo>
                        <a:cubicBezTo>
                          <a:pt x="38" y="60"/>
                          <a:pt x="34" y="48"/>
                          <a:pt x="24" y="43"/>
                        </a:cubicBezTo>
                        <a:cubicBezTo>
                          <a:pt x="18" y="36"/>
                          <a:pt x="10" y="37"/>
                          <a:pt x="20" y="32"/>
                        </a:cubicBezTo>
                        <a:cubicBezTo>
                          <a:pt x="27" y="34"/>
                          <a:pt x="26" y="32"/>
                          <a:pt x="26" y="36"/>
                        </a:cubicBezTo>
                        <a:cubicBezTo>
                          <a:pt x="34" y="41"/>
                          <a:pt x="39" y="39"/>
                          <a:pt x="48" y="35"/>
                        </a:cubicBezTo>
                        <a:cubicBezTo>
                          <a:pt x="45" y="22"/>
                          <a:pt x="48" y="14"/>
                          <a:pt x="64" y="11"/>
                        </a:cubicBezTo>
                        <a:cubicBezTo>
                          <a:pt x="71" y="8"/>
                          <a:pt x="75" y="3"/>
                          <a:pt x="82" y="0"/>
                        </a:cubicBezTo>
                        <a:cubicBezTo>
                          <a:pt x="84" y="1"/>
                          <a:pt x="88" y="0"/>
                          <a:pt x="88" y="2"/>
                        </a:cubicBezTo>
                        <a:cubicBezTo>
                          <a:pt x="90" y="12"/>
                          <a:pt x="75" y="13"/>
                          <a:pt x="92" y="9"/>
                        </a:cubicBezTo>
                        <a:cubicBezTo>
                          <a:pt x="94" y="8"/>
                          <a:pt x="96" y="5"/>
                          <a:pt x="98" y="5"/>
                        </a:cubicBezTo>
                        <a:cubicBezTo>
                          <a:pt x="102" y="4"/>
                          <a:pt x="106" y="7"/>
                          <a:pt x="110" y="8"/>
                        </a:cubicBezTo>
                        <a:cubicBezTo>
                          <a:pt x="112" y="8"/>
                          <a:pt x="116" y="9"/>
                          <a:pt x="116" y="9"/>
                        </a:cubicBezTo>
                        <a:cubicBezTo>
                          <a:pt x="122" y="16"/>
                          <a:pt x="129" y="13"/>
                          <a:pt x="141" y="14"/>
                        </a:cubicBezTo>
                        <a:cubicBezTo>
                          <a:pt x="143" y="21"/>
                          <a:pt x="147" y="22"/>
                          <a:pt x="155" y="24"/>
                        </a:cubicBezTo>
                        <a:cubicBezTo>
                          <a:pt x="159" y="22"/>
                          <a:pt x="163" y="20"/>
                          <a:pt x="167" y="17"/>
                        </a:cubicBezTo>
                        <a:cubicBezTo>
                          <a:pt x="169" y="16"/>
                          <a:pt x="173" y="14"/>
                          <a:pt x="173" y="14"/>
                        </a:cubicBezTo>
                        <a:cubicBezTo>
                          <a:pt x="195" y="26"/>
                          <a:pt x="175" y="20"/>
                          <a:pt x="195" y="14"/>
                        </a:cubicBezTo>
                        <a:cubicBezTo>
                          <a:pt x="207" y="17"/>
                          <a:pt x="201" y="26"/>
                          <a:pt x="211" y="32"/>
                        </a:cubicBezTo>
                        <a:cubicBezTo>
                          <a:pt x="214" y="38"/>
                          <a:pt x="224" y="55"/>
                          <a:pt x="231" y="59"/>
                        </a:cubicBezTo>
                        <a:cubicBezTo>
                          <a:pt x="241" y="70"/>
                          <a:pt x="235" y="67"/>
                          <a:pt x="245" y="70"/>
                        </a:cubicBezTo>
                        <a:cubicBezTo>
                          <a:pt x="249" y="69"/>
                          <a:pt x="253" y="69"/>
                          <a:pt x="257" y="68"/>
                        </a:cubicBezTo>
                        <a:cubicBezTo>
                          <a:pt x="261" y="67"/>
                          <a:pt x="270" y="65"/>
                          <a:pt x="270" y="65"/>
                        </a:cubicBezTo>
                        <a:cubicBezTo>
                          <a:pt x="278" y="66"/>
                          <a:pt x="283" y="67"/>
                          <a:pt x="290" y="71"/>
                        </a:cubicBezTo>
                        <a:cubicBezTo>
                          <a:pt x="304" y="88"/>
                          <a:pt x="282" y="62"/>
                          <a:pt x="300" y="81"/>
                        </a:cubicBezTo>
                        <a:cubicBezTo>
                          <a:pt x="302" y="84"/>
                          <a:pt x="308" y="90"/>
                          <a:pt x="308" y="90"/>
                        </a:cubicBezTo>
                        <a:cubicBezTo>
                          <a:pt x="311" y="98"/>
                          <a:pt x="315" y="103"/>
                          <a:pt x="318" y="111"/>
                        </a:cubicBezTo>
                        <a:cubicBezTo>
                          <a:pt x="319" y="114"/>
                          <a:pt x="321" y="117"/>
                          <a:pt x="322" y="120"/>
                        </a:cubicBezTo>
                        <a:cubicBezTo>
                          <a:pt x="323" y="122"/>
                          <a:pt x="324" y="125"/>
                          <a:pt x="324" y="125"/>
                        </a:cubicBezTo>
                        <a:cubicBezTo>
                          <a:pt x="321" y="132"/>
                          <a:pt x="313" y="134"/>
                          <a:pt x="310" y="142"/>
                        </a:cubicBezTo>
                        <a:cubicBezTo>
                          <a:pt x="313" y="151"/>
                          <a:pt x="317" y="146"/>
                          <a:pt x="322" y="141"/>
                        </a:cubicBezTo>
                        <a:cubicBezTo>
                          <a:pt x="341" y="143"/>
                          <a:pt x="339" y="142"/>
                          <a:pt x="342" y="155"/>
                        </a:cubicBezTo>
                        <a:cubicBezTo>
                          <a:pt x="351" y="150"/>
                          <a:pt x="355" y="152"/>
                          <a:pt x="364" y="157"/>
                        </a:cubicBezTo>
                        <a:cubicBezTo>
                          <a:pt x="369" y="162"/>
                          <a:pt x="372" y="166"/>
                          <a:pt x="380" y="168"/>
                        </a:cubicBezTo>
                        <a:cubicBezTo>
                          <a:pt x="381" y="169"/>
                          <a:pt x="383" y="171"/>
                          <a:pt x="382" y="172"/>
                        </a:cubicBezTo>
                        <a:cubicBezTo>
                          <a:pt x="380" y="176"/>
                          <a:pt x="368" y="172"/>
                          <a:pt x="382" y="176"/>
                        </a:cubicBezTo>
                        <a:cubicBezTo>
                          <a:pt x="386" y="175"/>
                          <a:pt x="390" y="173"/>
                          <a:pt x="394" y="172"/>
                        </a:cubicBezTo>
                        <a:cubicBezTo>
                          <a:pt x="396" y="172"/>
                          <a:pt x="400" y="171"/>
                          <a:pt x="400" y="171"/>
                        </a:cubicBezTo>
                        <a:cubicBezTo>
                          <a:pt x="413" y="177"/>
                          <a:pt x="427" y="179"/>
                          <a:pt x="439" y="185"/>
                        </a:cubicBezTo>
                        <a:cubicBezTo>
                          <a:pt x="441" y="190"/>
                          <a:pt x="445" y="194"/>
                          <a:pt x="447" y="199"/>
                        </a:cubicBezTo>
                        <a:cubicBezTo>
                          <a:pt x="453" y="198"/>
                          <a:pt x="460" y="195"/>
                          <a:pt x="465" y="201"/>
                        </a:cubicBezTo>
                        <a:cubicBezTo>
                          <a:pt x="468" y="205"/>
                          <a:pt x="471" y="215"/>
                          <a:pt x="471" y="215"/>
                        </a:cubicBezTo>
                        <a:cubicBezTo>
                          <a:pt x="468" y="231"/>
                          <a:pt x="469" y="248"/>
                          <a:pt x="451" y="258"/>
                        </a:cubicBezTo>
                        <a:cubicBezTo>
                          <a:pt x="447" y="262"/>
                          <a:pt x="437" y="275"/>
                          <a:pt x="435" y="281"/>
                        </a:cubicBezTo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40" name="Freeform 31">
                    <a:extLst>
                      <a:ext uri="{FF2B5EF4-FFF2-40B4-BE49-F238E27FC236}">
                        <a16:creationId xmlns:a16="http://schemas.microsoft.com/office/drawing/2014/main" id="{43B30FFA-2995-596D-0916-EC0A8D70B9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34" y="242"/>
                    <a:ext cx="420" cy="283"/>
                  </a:xfrm>
                  <a:custGeom>
                    <a:avLst/>
                    <a:gdLst>
                      <a:gd name="T0" fmla="*/ 0 w 984"/>
                      <a:gd name="T1" fmla="*/ 0 h 844"/>
                      <a:gd name="T2" fmla="*/ 0 w 984"/>
                      <a:gd name="T3" fmla="*/ 0 h 844"/>
                      <a:gd name="T4" fmla="*/ 0 w 984"/>
                      <a:gd name="T5" fmla="*/ 0 h 844"/>
                      <a:gd name="T6" fmla="*/ 0 w 984"/>
                      <a:gd name="T7" fmla="*/ 0 h 844"/>
                      <a:gd name="T8" fmla="*/ 0 w 984"/>
                      <a:gd name="T9" fmla="*/ 0 h 844"/>
                      <a:gd name="T10" fmla="*/ 0 w 984"/>
                      <a:gd name="T11" fmla="*/ 0 h 844"/>
                      <a:gd name="T12" fmla="*/ 0 w 984"/>
                      <a:gd name="T13" fmla="*/ 0 h 844"/>
                      <a:gd name="T14" fmla="*/ 0 w 984"/>
                      <a:gd name="T15" fmla="*/ 0 h 844"/>
                      <a:gd name="T16" fmla="*/ 0 w 984"/>
                      <a:gd name="T17" fmla="*/ 0 h 844"/>
                      <a:gd name="T18" fmla="*/ 0 w 984"/>
                      <a:gd name="T19" fmla="*/ 0 h 844"/>
                      <a:gd name="T20" fmla="*/ 0 w 984"/>
                      <a:gd name="T21" fmla="*/ 0 h 844"/>
                      <a:gd name="T22" fmla="*/ 0 w 984"/>
                      <a:gd name="T23" fmla="*/ 0 h 844"/>
                      <a:gd name="T24" fmla="*/ 0 w 984"/>
                      <a:gd name="T25" fmla="*/ 0 h 844"/>
                      <a:gd name="T26" fmla="*/ 0 w 984"/>
                      <a:gd name="T27" fmla="*/ 0 h 844"/>
                      <a:gd name="T28" fmla="*/ 0 w 984"/>
                      <a:gd name="T29" fmla="*/ 0 h 844"/>
                      <a:gd name="T30" fmla="*/ 0 w 984"/>
                      <a:gd name="T31" fmla="*/ 0 h 844"/>
                      <a:gd name="T32" fmla="*/ 0 w 984"/>
                      <a:gd name="T33" fmla="*/ 0 h 844"/>
                      <a:gd name="T34" fmla="*/ 0 w 984"/>
                      <a:gd name="T35" fmla="*/ 0 h 844"/>
                      <a:gd name="T36" fmla="*/ 0 w 984"/>
                      <a:gd name="T37" fmla="*/ 0 h 844"/>
                      <a:gd name="T38" fmla="*/ 0 w 984"/>
                      <a:gd name="T39" fmla="*/ 0 h 844"/>
                      <a:gd name="T40" fmla="*/ 0 w 984"/>
                      <a:gd name="T41" fmla="*/ 0 h 844"/>
                      <a:gd name="T42" fmla="*/ 0 w 984"/>
                      <a:gd name="T43" fmla="*/ 0 h 844"/>
                      <a:gd name="T44" fmla="*/ 0 w 984"/>
                      <a:gd name="T45" fmla="*/ 0 h 844"/>
                      <a:gd name="T46" fmla="*/ 0 w 984"/>
                      <a:gd name="T47" fmla="*/ 0 h 844"/>
                      <a:gd name="T48" fmla="*/ 0 w 984"/>
                      <a:gd name="T49" fmla="*/ 0 h 844"/>
                      <a:gd name="T50" fmla="*/ 0 w 984"/>
                      <a:gd name="T51" fmla="*/ 0 h 844"/>
                      <a:gd name="T52" fmla="*/ 0 w 984"/>
                      <a:gd name="T53" fmla="*/ 0 h 844"/>
                      <a:gd name="T54" fmla="*/ 0 w 984"/>
                      <a:gd name="T55" fmla="*/ 0 h 844"/>
                      <a:gd name="T56" fmla="*/ 0 w 984"/>
                      <a:gd name="T57" fmla="*/ 0 h 844"/>
                      <a:gd name="T58" fmla="*/ 0 w 984"/>
                      <a:gd name="T59" fmla="*/ 0 h 844"/>
                      <a:gd name="T60" fmla="*/ 0 w 984"/>
                      <a:gd name="T61" fmla="*/ 0 h 844"/>
                      <a:gd name="T62" fmla="*/ 0 w 984"/>
                      <a:gd name="T63" fmla="*/ 0 h 844"/>
                      <a:gd name="T64" fmla="*/ 0 w 984"/>
                      <a:gd name="T65" fmla="*/ 0 h 844"/>
                      <a:gd name="T66" fmla="*/ 0 w 984"/>
                      <a:gd name="T67" fmla="*/ 0 h 844"/>
                      <a:gd name="T68" fmla="*/ 0 w 984"/>
                      <a:gd name="T69" fmla="*/ 0 h 844"/>
                      <a:gd name="T70" fmla="*/ 0 w 984"/>
                      <a:gd name="T71" fmla="*/ 0 h 844"/>
                      <a:gd name="T72" fmla="*/ 0 w 984"/>
                      <a:gd name="T73" fmla="*/ 0 h 844"/>
                      <a:gd name="T74" fmla="*/ 0 w 984"/>
                      <a:gd name="T75" fmla="*/ 0 h 844"/>
                      <a:gd name="T76" fmla="*/ 0 w 984"/>
                      <a:gd name="T77" fmla="*/ 0 h 844"/>
                      <a:gd name="T78" fmla="*/ 0 w 984"/>
                      <a:gd name="T79" fmla="*/ 0 h 844"/>
                      <a:gd name="T80" fmla="*/ 0 w 984"/>
                      <a:gd name="T81" fmla="*/ 0 h 844"/>
                      <a:gd name="T82" fmla="*/ 0 w 984"/>
                      <a:gd name="T83" fmla="*/ 0 h 844"/>
                      <a:gd name="T84" fmla="*/ 0 w 984"/>
                      <a:gd name="T85" fmla="*/ 0 h 844"/>
                      <a:gd name="T86" fmla="*/ 0 w 984"/>
                      <a:gd name="T87" fmla="*/ 0 h 844"/>
                      <a:gd name="T88" fmla="*/ 0 w 984"/>
                      <a:gd name="T89" fmla="*/ 0 h 844"/>
                      <a:gd name="T90" fmla="*/ 0 w 984"/>
                      <a:gd name="T91" fmla="*/ 0 h 844"/>
                      <a:gd name="T92" fmla="*/ 0 w 984"/>
                      <a:gd name="T93" fmla="*/ 0 h 844"/>
                      <a:gd name="T94" fmla="*/ 0 w 984"/>
                      <a:gd name="T95" fmla="*/ 0 h 844"/>
                      <a:gd name="T96" fmla="*/ 0 w 984"/>
                      <a:gd name="T97" fmla="*/ 0 h 844"/>
                      <a:gd name="T98" fmla="*/ 0 w 984"/>
                      <a:gd name="T99" fmla="*/ 0 h 844"/>
                      <a:gd name="T100" fmla="*/ 0 w 984"/>
                      <a:gd name="T101" fmla="*/ 0 h 844"/>
                      <a:gd name="T102" fmla="*/ 0 w 984"/>
                      <a:gd name="T103" fmla="*/ 0 h 844"/>
                      <a:gd name="T104" fmla="*/ 0 w 984"/>
                      <a:gd name="T105" fmla="*/ 0 h 844"/>
                      <a:gd name="T106" fmla="*/ 0 w 984"/>
                      <a:gd name="T107" fmla="*/ 0 h 844"/>
                      <a:gd name="T108" fmla="*/ 0 w 984"/>
                      <a:gd name="T109" fmla="*/ 0 h 844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0" t="0" r="r" b="b"/>
                    <a:pathLst>
                      <a:path w="984" h="844">
                        <a:moveTo>
                          <a:pt x="82" y="38"/>
                        </a:moveTo>
                        <a:lnTo>
                          <a:pt x="406" y="6"/>
                        </a:lnTo>
                        <a:cubicBezTo>
                          <a:pt x="497" y="22"/>
                          <a:pt x="465" y="0"/>
                          <a:pt x="474" y="54"/>
                        </a:cubicBezTo>
                        <a:cubicBezTo>
                          <a:pt x="492" y="48"/>
                          <a:pt x="484" y="40"/>
                          <a:pt x="502" y="34"/>
                        </a:cubicBezTo>
                        <a:cubicBezTo>
                          <a:pt x="510" y="37"/>
                          <a:pt x="517" y="46"/>
                          <a:pt x="526" y="46"/>
                        </a:cubicBezTo>
                        <a:cubicBezTo>
                          <a:pt x="534" y="46"/>
                          <a:pt x="550" y="38"/>
                          <a:pt x="550" y="38"/>
                        </a:cubicBezTo>
                        <a:cubicBezTo>
                          <a:pt x="556" y="55"/>
                          <a:pt x="552" y="60"/>
                          <a:pt x="542" y="74"/>
                        </a:cubicBezTo>
                        <a:cubicBezTo>
                          <a:pt x="555" y="114"/>
                          <a:pt x="550" y="102"/>
                          <a:pt x="578" y="130"/>
                        </a:cubicBezTo>
                        <a:cubicBezTo>
                          <a:pt x="584" y="148"/>
                          <a:pt x="590" y="148"/>
                          <a:pt x="606" y="138"/>
                        </a:cubicBezTo>
                        <a:cubicBezTo>
                          <a:pt x="600" y="119"/>
                          <a:pt x="594" y="107"/>
                          <a:pt x="586" y="90"/>
                        </a:cubicBezTo>
                        <a:cubicBezTo>
                          <a:pt x="583" y="82"/>
                          <a:pt x="578" y="66"/>
                          <a:pt x="578" y="66"/>
                        </a:cubicBezTo>
                        <a:cubicBezTo>
                          <a:pt x="585" y="44"/>
                          <a:pt x="597" y="56"/>
                          <a:pt x="606" y="70"/>
                        </a:cubicBezTo>
                        <a:cubicBezTo>
                          <a:pt x="609" y="86"/>
                          <a:pt x="608" y="117"/>
                          <a:pt x="626" y="90"/>
                        </a:cubicBezTo>
                        <a:cubicBezTo>
                          <a:pt x="648" y="97"/>
                          <a:pt x="646" y="104"/>
                          <a:pt x="642" y="126"/>
                        </a:cubicBezTo>
                        <a:cubicBezTo>
                          <a:pt x="650" y="150"/>
                          <a:pt x="665" y="141"/>
                          <a:pt x="682" y="130"/>
                        </a:cubicBezTo>
                        <a:cubicBezTo>
                          <a:pt x="689" y="108"/>
                          <a:pt x="673" y="124"/>
                          <a:pt x="682" y="98"/>
                        </a:cubicBezTo>
                        <a:cubicBezTo>
                          <a:pt x="683" y="94"/>
                          <a:pt x="690" y="96"/>
                          <a:pt x="694" y="94"/>
                        </a:cubicBezTo>
                        <a:cubicBezTo>
                          <a:pt x="698" y="92"/>
                          <a:pt x="702" y="89"/>
                          <a:pt x="706" y="86"/>
                        </a:cubicBezTo>
                        <a:cubicBezTo>
                          <a:pt x="717" y="54"/>
                          <a:pt x="688" y="54"/>
                          <a:pt x="742" y="46"/>
                        </a:cubicBezTo>
                        <a:cubicBezTo>
                          <a:pt x="748" y="27"/>
                          <a:pt x="741" y="9"/>
                          <a:pt x="762" y="2"/>
                        </a:cubicBezTo>
                        <a:cubicBezTo>
                          <a:pt x="788" y="11"/>
                          <a:pt x="777" y="38"/>
                          <a:pt x="802" y="46"/>
                        </a:cubicBezTo>
                        <a:cubicBezTo>
                          <a:pt x="831" y="36"/>
                          <a:pt x="805" y="63"/>
                          <a:pt x="798" y="70"/>
                        </a:cubicBezTo>
                        <a:cubicBezTo>
                          <a:pt x="789" y="96"/>
                          <a:pt x="787" y="96"/>
                          <a:pt x="802" y="118"/>
                        </a:cubicBezTo>
                        <a:cubicBezTo>
                          <a:pt x="801" y="122"/>
                          <a:pt x="801" y="127"/>
                          <a:pt x="798" y="130"/>
                        </a:cubicBezTo>
                        <a:cubicBezTo>
                          <a:pt x="794" y="133"/>
                          <a:pt x="784" y="129"/>
                          <a:pt x="782" y="134"/>
                        </a:cubicBezTo>
                        <a:cubicBezTo>
                          <a:pt x="780" y="142"/>
                          <a:pt x="790" y="158"/>
                          <a:pt x="790" y="158"/>
                        </a:cubicBezTo>
                        <a:cubicBezTo>
                          <a:pt x="786" y="161"/>
                          <a:pt x="783" y="165"/>
                          <a:pt x="778" y="166"/>
                        </a:cubicBezTo>
                        <a:cubicBezTo>
                          <a:pt x="774" y="167"/>
                          <a:pt x="769" y="159"/>
                          <a:pt x="766" y="162"/>
                        </a:cubicBezTo>
                        <a:cubicBezTo>
                          <a:pt x="758" y="170"/>
                          <a:pt x="794" y="182"/>
                          <a:pt x="794" y="182"/>
                        </a:cubicBezTo>
                        <a:cubicBezTo>
                          <a:pt x="804" y="211"/>
                          <a:pt x="775" y="190"/>
                          <a:pt x="762" y="186"/>
                        </a:cubicBezTo>
                        <a:cubicBezTo>
                          <a:pt x="767" y="194"/>
                          <a:pt x="773" y="202"/>
                          <a:pt x="778" y="210"/>
                        </a:cubicBezTo>
                        <a:cubicBezTo>
                          <a:pt x="783" y="218"/>
                          <a:pt x="802" y="226"/>
                          <a:pt x="802" y="226"/>
                        </a:cubicBezTo>
                        <a:cubicBezTo>
                          <a:pt x="813" y="242"/>
                          <a:pt x="804" y="245"/>
                          <a:pt x="810" y="262"/>
                        </a:cubicBezTo>
                        <a:cubicBezTo>
                          <a:pt x="803" y="282"/>
                          <a:pt x="793" y="301"/>
                          <a:pt x="786" y="322"/>
                        </a:cubicBezTo>
                        <a:cubicBezTo>
                          <a:pt x="783" y="330"/>
                          <a:pt x="778" y="346"/>
                          <a:pt x="778" y="346"/>
                        </a:cubicBezTo>
                        <a:cubicBezTo>
                          <a:pt x="785" y="366"/>
                          <a:pt x="817" y="394"/>
                          <a:pt x="830" y="414"/>
                        </a:cubicBezTo>
                        <a:cubicBezTo>
                          <a:pt x="835" y="422"/>
                          <a:pt x="841" y="430"/>
                          <a:pt x="846" y="438"/>
                        </a:cubicBezTo>
                        <a:cubicBezTo>
                          <a:pt x="849" y="442"/>
                          <a:pt x="854" y="450"/>
                          <a:pt x="854" y="450"/>
                        </a:cubicBezTo>
                        <a:cubicBezTo>
                          <a:pt x="853" y="457"/>
                          <a:pt x="855" y="466"/>
                          <a:pt x="850" y="470"/>
                        </a:cubicBezTo>
                        <a:cubicBezTo>
                          <a:pt x="844" y="475"/>
                          <a:pt x="831" y="451"/>
                          <a:pt x="830" y="450"/>
                        </a:cubicBezTo>
                        <a:cubicBezTo>
                          <a:pt x="811" y="431"/>
                          <a:pt x="789" y="421"/>
                          <a:pt x="774" y="398"/>
                        </a:cubicBezTo>
                        <a:cubicBezTo>
                          <a:pt x="769" y="379"/>
                          <a:pt x="766" y="371"/>
                          <a:pt x="746" y="378"/>
                        </a:cubicBezTo>
                        <a:cubicBezTo>
                          <a:pt x="717" y="368"/>
                          <a:pt x="730" y="368"/>
                          <a:pt x="706" y="374"/>
                        </a:cubicBezTo>
                        <a:cubicBezTo>
                          <a:pt x="688" y="402"/>
                          <a:pt x="699" y="395"/>
                          <a:pt x="678" y="402"/>
                        </a:cubicBezTo>
                        <a:cubicBezTo>
                          <a:pt x="654" y="386"/>
                          <a:pt x="650" y="390"/>
                          <a:pt x="618" y="394"/>
                        </a:cubicBezTo>
                        <a:cubicBezTo>
                          <a:pt x="607" y="411"/>
                          <a:pt x="601" y="426"/>
                          <a:pt x="590" y="442"/>
                        </a:cubicBezTo>
                        <a:cubicBezTo>
                          <a:pt x="600" y="471"/>
                          <a:pt x="593" y="459"/>
                          <a:pt x="606" y="478"/>
                        </a:cubicBezTo>
                        <a:cubicBezTo>
                          <a:pt x="593" y="518"/>
                          <a:pt x="622" y="548"/>
                          <a:pt x="642" y="578"/>
                        </a:cubicBezTo>
                        <a:cubicBezTo>
                          <a:pt x="651" y="591"/>
                          <a:pt x="651" y="601"/>
                          <a:pt x="666" y="606"/>
                        </a:cubicBezTo>
                        <a:cubicBezTo>
                          <a:pt x="680" y="627"/>
                          <a:pt x="691" y="623"/>
                          <a:pt x="710" y="610"/>
                        </a:cubicBezTo>
                        <a:cubicBezTo>
                          <a:pt x="729" y="616"/>
                          <a:pt x="729" y="606"/>
                          <a:pt x="734" y="590"/>
                        </a:cubicBezTo>
                        <a:cubicBezTo>
                          <a:pt x="735" y="577"/>
                          <a:pt x="731" y="562"/>
                          <a:pt x="738" y="550"/>
                        </a:cubicBezTo>
                        <a:cubicBezTo>
                          <a:pt x="742" y="543"/>
                          <a:pt x="762" y="542"/>
                          <a:pt x="762" y="542"/>
                        </a:cubicBezTo>
                        <a:cubicBezTo>
                          <a:pt x="783" y="547"/>
                          <a:pt x="786" y="552"/>
                          <a:pt x="774" y="570"/>
                        </a:cubicBezTo>
                        <a:cubicBezTo>
                          <a:pt x="779" y="590"/>
                          <a:pt x="790" y="605"/>
                          <a:pt x="770" y="618"/>
                        </a:cubicBezTo>
                        <a:cubicBezTo>
                          <a:pt x="769" y="622"/>
                          <a:pt x="764" y="626"/>
                          <a:pt x="766" y="630"/>
                        </a:cubicBezTo>
                        <a:cubicBezTo>
                          <a:pt x="768" y="634"/>
                          <a:pt x="775" y="634"/>
                          <a:pt x="778" y="638"/>
                        </a:cubicBezTo>
                        <a:cubicBezTo>
                          <a:pt x="788" y="651"/>
                          <a:pt x="786" y="660"/>
                          <a:pt x="802" y="670"/>
                        </a:cubicBezTo>
                        <a:cubicBezTo>
                          <a:pt x="810" y="667"/>
                          <a:pt x="818" y="665"/>
                          <a:pt x="826" y="662"/>
                        </a:cubicBezTo>
                        <a:cubicBezTo>
                          <a:pt x="830" y="661"/>
                          <a:pt x="838" y="658"/>
                          <a:pt x="838" y="658"/>
                        </a:cubicBezTo>
                        <a:cubicBezTo>
                          <a:pt x="857" y="664"/>
                          <a:pt x="864" y="680"/>
                          <a:pt x="870" y="698"/>
                        </a:cubicBezTo>
                        <a:cubicBezTo>
                          <a:pt x="859" y="731"/>
                          <a:pt x="887" y="794"/>
                          <a:pt x="922" y="806"/>
                        </a:cubicBezTo>
                        <a:cubicBezTo>
                          <a:pt x="938" y="801"/>
                          <a:pt x="941" y="792"/>
                          <a:pt x="958" y="798"/>
                        </a:cubicBezTo>
                        <a:cubicBezTo>
                          <a:pt x="984" y="837"/>
                          <a:pt x="928" y="784"/>
                          <a:pt x="942" y="826"/>
                        </a:cubicBezTo>
                        <a:cubicBezTo>
                          <a:pt x="936" y="844"/>
                          <a:pt x="930" y="844"/>
                          <a:pt x="914" y="834"/>
                        </a:cubicBezTo>
                        <a:cubicBezTo>
                          <a:pt x="903" y="817"/>
                          <a:pt x="890" y="821"/>
                          <a:pt x="874" y="810"/>
                        </a:cubicBezTo>
                        <a:cubicBezTo>
                          <a:pt x="851" y="776"/>
                          <a:pt x="882" y="816"/>
                          <a:pt x="854" y="794"/>
                        </a:cubicBezTo>
                        <a:cubicBezTo>
                          <a:pt x="843" y="785"/>
                          <a:pt x="840" y="768"/>
                          <a:pt x="830" y="758"/>
                        </a:cubicBezTo>
                        <a:cubicBezTo>
                          <a:pt x="824" y="739"/>
                          <a:pt x="817" y="724"/>
                          <a:pt x="798" y="718"/>
                        </a:cubicBezTo>
                        <a:cubicBezTo>
                          <a:pt x="791" y="696"/>
                          <a:pt x="800" y="712"/>
                          <a:pt x="778" y="710"/>
                        </a:cubicBezTo>
                        <a:cubicBezTo>
                          <a:pt x="767" y="709"/>
                          <a:pt x="746" y="702"/>
                          <a:pt x="746" y="702"/>
                        </a:cubicBezTo>
                        <a:cubicBezTo>
                          <a:pt x="729" y="691"/>
                          <a:pt x="720" y="674"/>
                          <a:pt x="702" y="662"/>
                        </a:cubicBezTo>
                        <a:cubicBezTo>
                          <a:pt x="694" y="665"/>
                          <a:pt x="687" y="673"/>
                          <a:pt x="678" y="674"/>
                        </a:cubicBezTo>
                        <a:cubicBezTo>
                          <a:pt x="657" y="677"/>
                          <a:pt x="630" y="657"/>
                          <a:pt x="614" y="646"/>
                        </a:cubicBezTo>
                        <a:cubicBezTo>
                          <a:pt x="600" y="637"/>
                          <a:pt x="580" y="639"/>
                          <a:pt x="566" y="630"/>
                        </a:cubicBezTo>
                        <a:cubicBezTo>
                          <a:pt x="546" y="617"/>
                          <a:pt x="525" y="607"/>
                          <a:pt x="506" y="594"/>
                        </a:cubicBezTo>
                        <a:cubicBezTo>
                          <a:pt x="513" y="572"/>
                          <a:pt x="509" y="551"/>
                          <a:pt x="490" y="538"/>
                        </a:cubicBezTo>
                        <a:cubicBezTo>
                          <a:pt x="485" y="522"/>
                          <a:pt x="476" y="515"/>
                          <a:pt x="462" y="506"/>
                        </a:cubicBezTo>
                        <a:cubicBezTo>
                          <a:pt x="441" y="474"/>
                          <a:pt x="469" y="513"/>
                          <a:pt x="442" y="486"/>
                        </a:cubicBezTo>
                        <a:cubicBezTo>
                          <a:pt x="436" y="480"/>
                          <a:pt x="436" y="468"/>
                          <a:pt x="430" y="462"/>
                        </a:cubicBezTo>
                        <a:cubicBezTo>
                          <a:pt x="427" y="459"/>
                          <a:pt x="422" y="459"/>
                          <a:pt x="418" y="458"/>
                        </a:cubicBezTo>
                        <a:cubicBezTo>
                          <a:pt x="407" y="447"/>
                          <a:pt x="382" y="430"/>
                          <a:pt x="382" y="430"/>
                        </a:cubicBezTo>
                        <a:cubicBezTo>
                          <a:pt x="371" y="413"/>
                          <a:pt x="358" y="399"/>
                          <a:pt x="346" y="382"/>
                        </a:cubicBezTo>
                        <a:cubicBezTo>
                          <a:pt x="344" y="378"/>
                          <a:pt x="345" y="373"/>
                          <a:pt x="342" y="370"/>
                        </a:cubicBezTo>
                        <a:cubicBezTo>
                          <a:pt x="339" y="367"/>
                          <a:pt x="334" y="367"/>
                          <a:pt x="330" y="366"/>
                        </a:cubicBezTo>
                        <a:cubicBezTo>
                          <a:pt x="322" y="390"/>
                          <a:pt x="342" y="398"/>
                          <a:pt x="354" y="414"/>
                        </a:cubicBezTo>
                        <a:cubicBezTo>
                          <a:pt x="368" y="432"/>
                          <a:pt x="372" y="446"/>
                          <a:pt x="390" y="458"/>
                        </a:cubicBezTo>
                        <a:cubicBezTo>
                          <a:pt x="409" y="487"/>
                          <a:pt x="399" y="475"/>
                          <a:pt x="418" y="494"/>
                        </a:cubicBezTo>
                        <a:cubicBezTo>
                          <a:pt x="423" y="510"/>
                          <a:pt x="428" y="517"/>
                          <a:pt x="442" y="526"/>
                        </a:cubicBezTo>
                        <a:cubicBezTo>
                          <a:pt x="450" y="550"/>
                          <a:pt x="432" y="533"/>
                          <a:pt x="422" y="526"/>
                        </a:cubicBezTo>
                        <a:cubicBezTo>
                          <a:pt x="399" y="492"/>
                          <a:pt x="430" y="532"/>
                          <a:pt x="402" y="510"/>
                        </a:cubicBezTo>
                        <a:cubicBezTo>
                          <a:pt x="398" y="507"/>
                          <a:pt x="397" y="501"/>
                          <a:pt x="394" y="498"/>
                        </a:cubicBezTo>
                        <a:cubicBezTo>
                          <a:pt x="391" y="495"/>
                          <a:pt x="386" y="493"/>
                          <a:pt x="382" y="490"/>
                        </a:cubicBezTo>
                        <a:cubicBezTo>
                          <a:pt x="377" y="474"/>
                          <a:pt x="370" y="471"/>
                          <a:pt x="354" y="466"/>
                        </a:cubicBezTo>
                        <a:cubicBezTo>
                          <a:pt x="344" y="452"/>
                          <a:pt x="340" y="447"/>
                          <a:pt x="346" y="430"/>
                        </a:cubicBezTo>
                        <a:cubicBezTo>
                          <a:pt x="338" y="418"/>
                          <a:pt x="314" y="402"/>
                          <a:pt x="314" y="402"/>
                        </a:cubicBezTo>
                        <a:cubicBezTo>
                          <a:pt x="306" y="390"/>
                          <a:pt x="298" y="378"/>
                          <a:pt x="290" y="366"/>
                        </a:cubicBezTo>
                        <a:cubicBezTo>
                          <a:pt x="284" y="357"/>
                          <a:pt x="273" y="354"/>
                          <a:pt x="266" y="346"/>
                        </a:cubicBezTo>
                        <a:cubicBezTo>
                          <a:pt x="263" y="342"/>
                          <a:pt x="262" y="337"/>
                          <a:pt x="258" y="334"/>
                        </a:cubicBezTo>
                        <a:cubicBezTo>
                          <a:pt x="243" y="324"/>
                          <a:pt x="225" y="324"/>
                          <a:pt x="210" y="314"/>
                        </a:cubicBezTo>
                        <a:cubicBezTo>
                          <a:pt x="201" y="300"/>
                          <a:pt x="194" y="291"/>
                          <a:pt x="178" y="286"/>
                        </a:cubicBezTo>
                        <a:cubicBezTo>
                          <a:pt x="160" y="260"/>
                          <a:pt x="192" y="247"/>
                          <a:pt x="154" y="238"/>
                        </a:cubicBezTo>
                        <a:cubicBezTo>
                          <a:pt x="111" y="209"/>
                          <a:pt x="106" y="149"/>
                          <a:pt x="90" y="102"/>
                        </a:cubicBezTo>
                        <a:cubicBezTo>
                          <a:pt x="86" y="90"/>
                          <a:pt x="76" y="73"/>
                          <a:pt x="66" y="66"/>
                        </a:cubicBezTo>
                        <a:cubicBezTo>
                          <a:pt x="58" y="60"/>
                          <a:pt x="42" y="50"/>
                          <a:pt x="42" y="50"/>
                        </a:cubicBezTo>
                        <a:cubicBezTo>
                          <a:pt x="39" y="46"/>
                          <a:pt x="38" y="41"/>
                          <a:pt x="34" y="38"/>
                        </a:cubicBezTo>
                        <a:cubicBezTo>
                          <a:pt x="27" y="34"/>
                          <a:pt x="10" y="30"/>
                          <a:pt x="10" y="30"/>
                        </a:cubicBezTo>
                        <a:cubicBezTo>
                          <a:pt x="0" y="1"/>
                          <a:pt x="31" y="17"/>
                          <a:pt x="46" y="22"/>
                        </a:cubicBezTo>
                        <a:cubicBezTo>
                          <a:pt x="65" y="51"/>
                          <a:pt x="61" y="41"/>
                          <a:pt x="86" y="58"/>
                        </a:cubicBezTo>
                        <a:cubicBezTo>
                          <a:pt x="94" y="70"/>
                          <a:pt x="94" y="93"/>
                          <a:pt x="102" y="70"/>
                        </a:cubicBezTo>
                        <a:cubicBezTo>
                          <a:pt x="95" y="49"/>
                          <a:pt x="82" y="62"/>
                          <a:pt x="82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41" name="Freeform 32">
                    <a:extLst>
                      <a:ext uri="{FF2B5EF4-FFF2-40B4-BE49-F238E27FC236}">
                        <a16:creationId xmlns:a16="http://schemas.microsoft.com/office/drawing/2014/main" id="{406DE532-43ED-6616-BB42-AF0EE69825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405" y="445"/>
                    <a:ext cx="15" cy="16"/>
                  </a:xfrm>
                  <a:custGeom>
                    <a:avLst/>
                    <a:gdLst>
                      <a:gd name="T0" fmla="*/ 0 w 36"/>
                      <a:gd name="T1" fmla="*/ 0 h 48"/>
                      <a:gd name="T2" fmla="*/ 0 w 36"/>
                      <a:gd name="T3" fmla="*/ 0 h 48"/>
                      <a:gd name="T4" fmla="*/ 0 w 36"/>
                      <a:gd name="T5" fmla="*/ 0 h 4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6" h="48">
                        <a:moveTo>
                          <a:pt x="6" y="28"/>
                        </a:moveTo>
                        <a:cubicBezTo>
                          <a:pt x="25" y="0"/>
                          <a:pt x="36" y="31"/>
                          <a:pt x="10" y="48"/>
                        </a:cubicBezTo>
                        <a:cubicBezTo>
                          <a:pt x="0" y="34"/>
                          <a:pt x="0" y="40"/>
                          <a:pt x="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42" name="Freeform 33">
                    <a:extLst>
                      <a:ext uri="{FF2B5EF4-FFF2-40B4-BE49-F238E27FC236}">
                        <a16:creationId xmlns:a16="http://schemas.microsoft.com/office/drawing/2014/main" id="{210330C5-777A-D7F3-9F9B-A275EC4575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93" y="439"/>
                    <a:ext cx="16" cy="12"/>
                  </a:xfrm>
                  <a:custGeom>
                    <a:avLst/>
                    <a:gdLst>
                      <a:gd name="T0" fmla="*/ 0 w 36"/>
                      <a:gd name="T1" fmla="*/ 0 h 37"/>
                      <a:gd name="T2" fmla="*/ 0 w 36"/>
                      <a:gd name="T3" fmla="*/ 0 h 37"/>
                      <a:gd name="T4" fmla="*/ 0 w 36"/>
                      <a:gd name="T5" fmla="*/ 0 h 37"/>
                      <a:gd name="T6" fmla="*/ 0 w 36"/>
                      <a:gd name="T7" fmla="*/ 0 h 37"/>
                      <a:gd name="T8" fmla="*/ 0 w 36"/>
                      <a:gd name="T9" fmla="*/ 0 h 3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37">
                        <a:moveTo>
                          <a:pt x="0" y="5"/>
                        </a:moveTo>
                        <a:cubicBezTo>
                          <a:pt x="4" y="4"/>
                          <a:pt x="8" y="0"/>
                          <a:pt x="12" y="1"/>
                        </a:cubicBezTo>
                        <a:cubicBezTo>
                          <a:pt x="21" y="4"/>
                          <a:pt x="36" y="17"/>
                          <a:pt x="36" y="17"/>
                        </a:cubicBezTo>
                        <a:cubicBezTo>
                          <a:pt x="29" y="37"/>
                          <a:pt x="22" y="26"/>
                          <a:pt x="8" y="17"/>
                        </a:cubicBezTo>
                        <a:cubicBezTo>
                          <a:pt x="5" y="13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43" name="Freeform 34">
                    <a:extLst>
                      <a:ext uri="{FF2B5EF4-FFF2-40B4-BE49-F238E27FC236}">
                        <a16:creationId xmlns:a16="http://schemas.microsoft.com/office/drawing/2014/main" id="{63A88930-6FB8-9713-8516-BD9BD100B6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878" y="406"/>
                    <a:ext cx="73" cy="33"/>
                  </a:xfrm>
                  <a:custGeom>
                    <a:avLst/>
                    <a:gdLst>
                      <a:gd name="T0" fmla="*/ 0 w 170"/>
                      <a:gd name="T1" fmla="*/ 0 h 96"/>
                      <a:gd name="T2" fmla="*/ 0 w 170"/>
                      <a:gd name="T3" fmla="*/ 0 h 96"/>
                      <a:gd name="T4" fmla="*/ 0 w 170"/>
                      <a:gd name="T5" fmla="*/ 0 h 96"/>
                      <a:gd name="T6" fmla="*/ 0 w 170"/>
                      <a:gd name="T7" fmla="*/ 0 h 96"/>
                      <a:gd name="T8" fmla="*/ 0 w 170"/>
                      <a:gd name="T9" fmla="*/ 0 h 96"/>
                      <a:gd name="T10" fmla="*/ 0 w 170"/>
                      <a:gd name="T11" fmla="*/ 0 h 96"/>
                      <a:gd name="T12" fmla="*/ 0 w 170"/>
                      <a:gd name="T13" fmla="*/ 0 h 96"/>
                      <a:gd name="T14" fmla="*/ 0 w 170"/>
                      <a:gd name="T15" fmla="*/ 0 h 96"/>
                      <a:gd name="T16" fmla="*/ 0 w 170"/>
                      <a:gd name="T17" fmla="*/ 0 h 96"/>
                      <a:gd name="T18" fmla="*/ 0 w 170"/>
                      <a:gd name="T19" fmla="*/ 0 h 96"/>
                      <a:gd name="T20" fmla="*/ 0 w 170"/>
                      <a:gd name="T21" fmla="*/ 0 h 96"/>
                      <a:gd name="T22" fmla="*/ 0 w 170"/>
                      <a:gd name="T23" fmla="*/ 0 h 9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0" h="96">
                        <a:moveTo>
                          <a:pt x="0" y="49"/>
                        </a:moveTo>
                        <a:cubicBezTo>
                          <a:pt x="5" y="33"/>
                          <a:pt x="12" y="30"/>
                          <a:pt x="28" y="25"/>
                        </a:cubicBezTo>
                        <a:cubicBezTo>
                          <a:pt x="20" y="0"/>
                          <a:pt x="42" y="16"/>
                          <a:pt x="56" y="21"/>
                        </a:cubicBezTo>
                        <a:cubicBezTo>
                          <a:pt x="56" y="21"/>
                          <a:pt x="77" y="6"/>
                          <a:pt x="80" y="9"/>
                        </a:cubicBezTo>
                        <a:cubicBezTo>
                          <a:pt x="85" y="14"/>
                          <a:pt x="71" y="23"/>
                          <a:pt x="64" y="25"/>
                        </a:cubicBezTo>
                        <a:cubicBezTo>
                          <a:pt x="82" y="37"/>
                          <a:pt x="103" y="42"/>
                          <a:pt x="124" y="49"/>
                        </a:cubicBezTo>
                        <a:cubicBezTo>
                          <a:pt x="136" y="53"/>
                          <a:pt x="160" y="65"/>
                          <a:pt x="160" y="65"/>
                        </a:cubicBezTo>
                        <a:cubicBezTo>
                          <a:pt x="170" y="96"/>
                          <a:pt x="134" y="83"/>
                          <a:pt x="116" y="77"/>
                        </a:cubicBezTo>
                        <a:cubicBezTo>
                          <a:pt x="109" y="57"/>
                          <a:pt x="116" y="66"/>
                          <a:pt x="88" y="57"/>
                        </a:cubicBezTo>
                        <a:cubicBezTo>
                          <a:pt x="84" y="56"/>
                          <a:pt x="76" y="53"/>
                          <a:pt x="76" y="53"/>
                        </a:cubicBezTo>
                        <a:cubicBezTo>
                          <a:pt x="57" y="34"/>
                          <a:pt x="53" y="37"/>
                          <a:pt x="24" y="41"/>
                        </a:cubicBezTo>
                        <a:cubicBezTo>
                          <a:pt x="9" y="51"/>
                          <a:pt x="17" y="49"/>
                          <a:pt x="0" y="4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44" name="Freeform 35">
                    <a:extLst>
                      <a:ext uri="{FF2B5EF4-FFF2-40B4-BE49-F238E27FC236}">
                        <a16:creationId xmlns:a16="http://schemas.microsoft.com/office/drawing/2014/main" id="{A931485E-7F44-E74B-E93F-2B8472EDF8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55" y="433"/>
                    <a:ext cx="59" cy="15"/>
                  </a:xfrm>
                  <a:custGeom>
                    <a:avLst/>
                    <a:gdLst>
                      <a:gd name="T0" fmla="*/ 0 w 138"/>
                      <a:gd name="T1" fmla="*/ 0 h 44"/>
                      <a:gd name="T2" fmla="*/ 0 w 138"/>
                      <a:gd name="T3" fmla="*/ 0 h 44"/>
                      <a:gd name="T4" fmla="*/ 0 w 138"/>
                      <a:gd name="T5" fmla="*/ 0 h 44"/>
                      <a:gd name="T6" fmla="*/ 0 w 138"/>
                      <a:gd name="T7" fmla="*/ 0 h 44"/>
                      <a:gd name="T8" fmla="*/ 0 w 138"/>
                      <a:gd name="T9" fmla="*/ 0 h 44"/>
                      <a:gd name="T10" fmla="*/ 0 w 138"/>
                      <a:gd name="T11" fmla="*/ 0 h 44"/>
                      <a:gd name="T12" fmla="*/ 0 w 138"/>
                      <a:gd name="T13" fmla="*/ 0 h 44"/>
                      <a:gd name="T14" fmla="*/ 0 w 138"/>
                      <a:gd name="T15" fmla="*/ 0 h 44"/>
                      <a:gd name="T16" fmla="*/ 0 w 138"/>
                      <a:gd name="T17" fmla="*/ 0 h 4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38" h="44">
                        <a:moveTo>
                          <a:pt x="0" y="0"/>
                        </a:moveTo>
                        <a:cubicBezTo>
                          <a:pt x="19" y="3"/>
                          <a:pt x="35" y="10"/>
                          <a:pt x="52" y="4"/>
                        </a:cubicBezTo>
                        <a:cubicBezTo>
                          <a:pt x="87" y="11"/>
                          <a:pt x="61" y="15"/>
                          <a:pt x="88" y="24"/>
                        </a:cubicBezTo>
                        <a:cubicBezTo>
                          <a:pt x="96" y="23"/>
                          <a:pt x="104" y="19"/>
                          <a:pt x="112" y="20"/>
                        </a:cubicBezTo>
                        <a:cubicBezTo>
                          <a:pt x="138" y="23"/>
                          <a:pt x="118" y="41"/>
                          <a:pt x="108" y="44"/>
                        </a:cubicBezTo>
                        <a:cubicBezTo>
                          <a:pt x="78" y="34"/>
                          <a:pt x="92" y="34"/>
                          <a:pt x="64" y="40"/>
                        </a:cubicBezTo>
                        <a:cubicBezTo>
                          <a:pt x="41" y="37"/>
                          <a:pt x="22" y="41"/>
                          <a:pt x="0" y="36"/>
                        </a:cubicBezTo>
                        <a:cubicBezTo>
                          <a:pt x="6" y="11"/>
                          <a:pt x="7" y="27"/>
                          <a:pt x="28" y="20"/>
                        </a:cubicBezTo>
                        <a:cubicBezTo>
                          <a:pt x="17" y="13"/>
                          <a:pt x="0" y="13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45" name="Freeform 36">
                    <a:extLst>
                      <a:ext uri="{FF2B5EF4-FFF2-40B4-BE49-F238E27FC236}">
                        <a16:creationId xmlns:a16="http://schemas.microsoft.com/office/drawing/2014/main" id="{1FB4AA49-B7D2-1826-7E07-C23D4446CF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24" y="441"/>
                    <a:ext cx="24" cy="14"/>
                  </a:xfrm>
                  <a:custGeom>
                    <a:avLst/>
                    <a:gdLst>
                      <a:gd name="T0" fmla="*/ 0 w 57"/>
                      <a:gd name="T1" fmla="*/ 0 h 42"/>
                      <a:gd name="T2" fmla="*/ 0 w 57"/>
                      <a:gd name="T3" fmla="*/ 0 h 42"/>
                      <a:gd name="T4" fmla="*/ 0 w 57"/>
                      <a:gd name="T5" fmla="*/ 0 h 4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57" h="42">
                        <a:moveTo>
                          <a:pt x="17" y="25"/>
                        </a:moveTo>
                        <a:cubicBezTo>
                          <a:pt x="0" y="0"/>
                          <a:pt x="21" y="9"/>
                          <a:pt x="37" y="13"/>
                        </a:cubicBezTo>
                        <a:cubicBezTo>
                          <a:pt x="57" y="42"/>
                          <a:pt x="30" y="25"/>
                          <a:pt x="1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46" name="Freeform 37">
                    <a:extLst>
                      <a:ext uri="{FF2B5EF4-FFF2-40B4-BE49-F238E27FC236}">
                        <a16:creationId xmlns:a16="http://schemas.microsoft.com/office/drawing/2014/main" id="{9350A2EA-D759-73F6-8438-811240F825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08" y="398"/>
                    <a:ext cx="16" cy="18"/>
                  </a:xfrm>
                  <a:custGeom>
                    <a:avLst/>
                    <a:gdLst>
                      <a:gd name="T0" fmla="*/ 0 w 39"/>
                      <a:gd name="T1" fmla="*/ 0 h 52"/>
                      <a:gd name="T2" fmla="*/ 0 w 39"/>
                      <a:gd name="T3" fmla="*/ 0 h 52"/>
                      <a:gd name="T4" fmla="*/ 0 w 39"/>
                      <a:gd name="T5" fmla="*/ 0 h 5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9" h="52">
                        <a:moveTo>
                          <a:pt x="19" y="32"/>
                        </a:moveTo>
                        <a:cubicBezTo>
                          <a:pt x="13" y="14"/>
                          <a:pt x="0" y="13"/>
                          <a:pt x="19" y="0"/>
                        </a:cubicBezTo>
                        <a:cubicBezTo>
                          <a:pt x="23" y="5"/>
                          <a:pt x="39" y="52"/>
                          <a:pt x="19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47" name="Freeform 38">
                    <a:extLst>
                      <a:ext uri="{FF2B5EF4-FFF2-40B4-BE49-F238E27FC236}">
                        <a16:creationId xmlns:a16="http://schemas.microsoft.com/office/drawing/2014/main" id="{5834A198-23CC-F21F-41C7-C9C83183F9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035" y="452"/>
                    <a:ext cx="19" cy="27"/>
                  </a:xfrm>
                  <a:custGeom>
                    <a:avLst/>
                    <a:gdLst>
                      <a:gd name="T0" fmla="*/ 0 w 44"/>
                      <a:gd name="T1" fmla="*/ 0 h 80"/>
                      <a:gd name="T2" fmla="*/ 0 w 44"/>
                      <a:gd name="T3" fmla="*/ 0 h 80"/>
                      <a:gd name="T4" fmla="*/ 0 w 44"/>
                      <a:gd name="T5" fmla="*/ 0 h 80"/>
                      <a:gd name="T6" fmla="*/ 0 w 44"/>
                      <a:gd name="T7" fmla="*/ 0 h 80"/>
                      <a:gd name="T8" fmla="*/ 0 w 44"/>
                      <a:gd name="T9" fmla="*/ 0 h 80"/>
                      <a:gd name="T10" fmla="*/ 0 w 44"/>
                      <a:gd name="T11" fmla="*/ 0 h 80"/>
                      <a:gd name="T12" fmla="*/ 0 w 44"/>
                      <a:gd name="T13" fmla="*/ 0 h 8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44" h="80">
                        <a:moveTo>
                          <a:pt x="4" y="9"/>
                        </a:moveTo>
                        <a:cubicBezTo>
                          <a:pt x="9" y="17"/>
                          <a:pt x="18" y="24"/>
                          <a:pt x="20" y="33"/>
                        </a:cubicBezTo>
                        <a:cubicBezTo>
                          <a:pt x="21" y="38"/>
                          <a:pt x="21" y="45"/>
                          <a:pt x="24" y="49"/>
                        </a:cubicBezTo>
                        <a:cubicBezTo>
                          <a:pt x="27" y="52"/>
                          <a:pt x="32" y="52"/>
                          <a:pt x="36" y="53"/>
                        </a:cubicBezTo>
                        <a:cubicBezTo>
                          <a:pt x="41" y="68"/>
                          <a:pt x="44" y="80"/>
                          <a:pt x="24" y="73"/>
                        </a:cubicBezTo>
                        <a:cubicBezTo>
                          <a:pt x="19" y="55"/>
                          <a:pt x="11" y="37"/>
                          <a:pt x="0" y="21"/>
                        </a:cubicBezTo>
                        <a:cubicBezTo>
                          <a:pt x="4" y="4"/>
                          <a:pt x="4" y="0"/>
                          <a:pt x="4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48" name="Freeform 39">
                    <a:extLst>
                      <a:ext uri="{FF2B5EF4-FFF2-40B4-BE49-F238E27FC236}">
                        <a16:creationId xmlns:a16="http://schemas.microsoft.com/office/drawing/2014/main" id="{3DD444C2-51AD-AC6A-9E04-DE8516AC99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696" y="247"/>
                    <a:ext cx="205" cy="41"/>
                  </a:xfrm>
                  <a:custGeom>
                    <a:avLst/>
                    <a:gdLst>
                      <a:gd name="T0" fmla="*/ 1 w 323"/>
                      <a:gd name="T1" fmla="*/ 1 h 64"/>
                      <a:gd name="T2" fmla="*/ 1 w 323"/>
                      <a:gd name="T3" fmla="*/ 1 h 64"/>
                      <a:gd name="T4" fmla="*/ 1 w 323"/>
                      <a:gd name="T5" fmla="*/ 0 h 64"/>
                      <a:gd name="T6" fmla="*/ 1 w 323"/>
                      <a:gd name="T7" fmla="*/ 0 h 64"/>
                      <a:gd name="T8" fmla="*/ 1 w 323"/>
                      <a:gd name="T9" fmla="*/ 1 h 64"/>
                      <a:gd name="T10" fmla="*/ 1 w 323"/>
                      <a:gd name="T11" fmla="*/ 1 h 64"/>
                      <a:gd name="T12" fmla="*/ 1 w 323"/>
                      <a:gd name="T13" fmla="*/ 1 h 64"/>
                      <a:gd name="T14" fmla="*/ 1 w 323"/>
                      <a:gd name="T15" fmla="*/ 1 h 64"/>
                      <a:gd name="T16" fmla="*/ 1 w 323"/>
                      <a:gd name="T17" fmla="*/ 1 h 64"/>
                      <a:gd name="T18" fmla="*/ 1 w 323"/>
                      <a:gd name="T19" fmla="*/ 1 h 64"/>
                      <a:gd name="T20" fmla="*/ 1 w 323"/>
                      <a:gd name="T21" fmla="*/ 1 h 64"/>
                      <a:gd name="T22" fmla="*/ 1 w 323"/>
                      <a:gd name="T23" fmla="*/ 1 h 64"/>
                      <a:gd name="T24" fmla="*/ 1 w 323"/>
                      <a:gd name="T25" fmla="*/ 1 h 64"/>
                      <a:gd name="T26" fmla="*/ 1 w 323"/>
                      <a:gd name="T27" fmla="*/ 1 h 64"/>
                      <a:gd name="T28" fmla="*/ 1 w 323"/>
                      <a:gd name="T29" fmla="*/ 1 h 64"/>
                      <a:gd name="T30" fmla="*/ 1 w 323"/>
                      <a:gd name="T31" fmla="*/ 1 h 64"/>
                      <a:gd name="T32" fmla="*/ 1 w 323"/>
                      <a:gd name="T33" fmla="*/ 1 h 64"/>
                      <a:gd name="T34" fmla="*/ 1 w 323"/>
                      <a:gd name="T35" fmla="*/ 1 h 64"/>
                      <a:gd name="T36" fmla="*/ 1 w 323"/>
                      <a:gd name="T37" fmla="*/ 1 h 64"/>
                      <a:gd name="T38" fmla="*/ 1 w 323"/>
                      <a:gd name="T39" fmla="*/ 1 h 64"/>
                      <a:gd name="T40" fmla="*/ 1 w 323"/>
                      <a:gd name="T41" fmla="*/ 1 h 64"/>
                      <a:gd name="T42" fmla="*/ 1 w 323"/>
                      <a:gd name="T43" fmla="*/ 1 h 64"/>
                      <a:gd name="T44" fmla="*/ 1 w 323"/>
                      <a:gd name="T45" fmla="*/ 1 h 64"/>
                      <a:gd name="T46" fmla="*/ 1 w 323"/>
                      <a:gd name="T47" fmla="*/ 1 h 64"/>
                      <a:gd name="T48" fmla="*/ 1 w 323"/>
                      <a:gd name="T49" fmla="*/ 1 h 64"/>
                      <a:gd name="T50" fmla="*/ 1 w 323"/>
                      <a:gd name="T51" fmla="*/ 1 h 64"/>
                      <a:gd name="T52" fmla="*/ 1 w 323"/>
                      <a:gd name="T53" fmla="*/ 0 h 64"/>
                      <a:gd name="T54" fmla="*/ 1 w 323"/>
                      <a:gd name="T55" fmla="*/ 1 h 64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23" h="64">
                        <a:moveTo>
                          <a:pt x="220" y="1"/>
                        </a:moveTo>
                        <a:cubicBezTo>
                          <a:pt x="215" y="12"/>
                          <a:pt x="225" y="17"/>
                          <a:pt x="231" y="8"/>
                        </a:cubicBezTo>
                        <a:cubicBezTo>
                          <a:pt x="235" y="0"/>
                          <a:pt x="229" y="7"/>
                          <a:pt x="235" y="0"/>
                        </a:cubicBezTo>
                        <a:lnTo>
                          <a:pt x="265" y="0"/>
                        </a:lnTo>
                        <a:cubicBezTo>
                          <a:pt x="277" y="6"/>
                          <a:pt x="276" y="11"/>
                          <a:pt x="287" y="17"/>
                        </a:cubicBezTo>
                        <a:cubicBezTo>
                          <a:pt x="308" y="11"/>
                          <a:pt x="293" y="7"/>
                          <a:pt x="319" y="10"/>
                        </a:cubicBezTo>
                        <a:cubicBezTo>
                          <a:pt x="323" y="19"/>
                          <a:pt x="321" y="22"/>
                          <a:pt x="314" y="29"/>
                        </a:cubicBezTo>
                        <a:cubicBezTo>
                          <a:pt x="312" y="39"/>
                          <a:pt x="313" y="50"/>
                          <a:pt x="298" y="46"/>
                        </a:cubicBezTo>
                        <a:cubicBezTo>
                          <a:pt x="297" y="40"/>
                          <a:pt x="298" y="34"/>
                          <a:pt x="295" y="29"/>
                        </a:cubicBezTo>
                        <a:cubicBezTo>
                          <a:pt x="294" y="27"/>
                          <a:pt x="290" y="31"/>
                          <a:pt x="287" y="31"/>
                        </a:cubicBezTo>
                        <a:cubicBezTo>
                          <a:pt x="284" y="31"/>
                          <a:pt x="282" y="30"/>
                          <a:pt x="279" y="29"/>
                        </a:cubicBezTo>
                        <a:cubicBezTo>
                          <a:pt x="274" y="27"/>
                          <a:pt x="263" y="21"/>
                          <a:pt x="263" y="21"/>
                        </a:cubicBezTo>
                        <a:cubicBezTo>
                          <a:pt x="249" y="23"/>
                          <a:pt x="241" y="31"/>
                          <a:pt x="228" y="38"/>
                        </a:cubicBezTo>
                        <a:cubicBezTo>
                          <a:pt x="220" y="41"/>
                          <a:pt x="209" y="42"/>
                          <a:pt x="201" y="44"/>
                        </a:cubicBezTo>
                        <a:cubicBezTo>
                          <a:pt x="193" y="54"/>
                          <a:pt x="200" y="53"/>
                          <a:pt x="212" y="57"/>
                        </a:cubicBezTo>
                        <a:cubicBezTo>
                          <a:pt x="200" y="62"/>
                          <a:pt x="199" y="57"/>
                          <a:pt x="188" y="63"/>
                        </a:cubicBezTo>
                        <a:cubicBezTo>
                          <a:pt x="181" y="62"/>
                          <a:pt x="174" y="64"/>
                          <a:pt x="169" y="61"/>
                        </a:cubicBezTo>
                        <a:cubicBezTo>
                          <a:pt x="166" y="59"/>
                          <a:pt x="175" y="59"/>
                          <a:pt x="177" y="57"/>
                        </a:cubicBezTo>
                        <a:cubicBezTo>
                          <a:pt x="181" y="48"/>
                          <a:pt x="149" y="28"/>
                          <a:pt x="171" y="40"/>
                        </a:cubicBezTo>
                        <a:cubicBezTo>
                          <a:pt x="184" y="55"/>
                          <a:pt x="184" y="36"/>
                          <a:pt x="169" y="31"/>
                        </a:cubicBezTo>
                        <a:cubicBezTo>
                          <a:pt x="167" y="27"/>
                          <a:pt x="167" y="22"/>
                          <a:pt x="158" y="23"/>
                        </a:cubicBezTo>
                        <a:cubicBezTo>
                          <a:pt x="153" y="23"/>
                          <a:pt x="142" y="27"/>
                          <a:pt x="142" y="27"/>
                        </a:cubicBezTo>
                        <a:cubicBezTo>
                          <a:pt x="136" y="39"/>
                          <a:pt x="143" y="31"/>
                          <a:pt x="134" y="27"/>
                        </a:cubicBezTo>
                        <a:cubicBezTo>
                          <a:pt x="130" y="25"/>
                          <a:pt x="126" y="25"/>
                          <a:pt x="123" y="25"/>
                        </a:cubicBezTo>
                        <a:cubicBezTo>
                          <a:pt x="117" y="11"/>
                          <a:pt x="100" y="6"/>
                          <a:pt x="83" y="2"/>
                        </a:cubicBezTo>
                        <a:cubicBezTo>
                          <a:pt x="70" y="4"/>
                          <a:pt x="69" y="9"/>
                          <a:pt x="59" y="14"/>
                        </a:cubicBezTo>
                        <a:cubicBezTo>
                          <a:pt x="45" y="14"/>
                          <a:pt x="0" y="12"/>
                          <a:pt x="1" y="0"/>
                        </a:cubicBezTo>
                        <a:lnTo>
                          <a:pt x="220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49" name="Freeform 40">
                    <a:extLst>
                      <a:ext uri="{FF2B5EF4-FFF2-40B4-BE49-F238E27FC236}">
                        <a16:creationId xmlns:a16="http://schemas.microsoft.com/office/drawing/2014/main" id="{7CB5004F-725C-66C5-BEC7-1DC4BDE4A2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15" y="246"/>
                    <a:ext cx="190" cy="20"/>
                  </a:xfrm>
                  <a:custGeom>
                    <a:avLst/>
                    <a:gdLst>
                      <a:gd name="T0" fmla="*/ 1 w 300"/>
                      <a:gd name="T1" fmla="*/ 1 h 31"/>
                      <a:gd name="T2" fmla="*/ 1 w 300"/>
                      <a:gd name="T3" fmla="*/ 1 h 31"/>
                      <a:gd name="T4" fmla="*/ 1 w 300"/>
                      <a:gd name="T5" fmla="*/ 0 h 31"/>
                      <a:gd name="T6" fmla="*/ 1 w 300"/>
                      <a:gd name="T7" fmla="*/ 1 h 31"/>
                      <a:gd name="T8" fmla="*/ 1 w 300"/>
                      <a:gd name="T9" fmla="*/ 1 h 31"/>
                      <a:gd name="T10" fmla="*/ 1 w 300"/>
                      <a:gd name="T11" fmla="*/ 1 h 3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300" h="31">
                        <a:moveTo>
                          <a:pt x="105" y="31"/>
                        </a:moveTo>
                        <a:cubicBezTo>
                          <a:pt x="83" y="19"/>
                          <a:pt x="0" y="6"/>
                          <a:pt x="30" y="1"/>
                        </a:cubicBezTo>
                        <a:lnTo>
                          <a:pt x="285" y="0"/>
                        </a:lnTo>
                        <a:cubicBezTo>
                          <a:pt x="296" y="4"/>
                          <a:pt x="300" y="5"/>
                          <a:pt x="296" y="14"/>
                        </a:cubicBezTo>
                        <a:cubicBezTo>
                          <a:pt x="285" y="11"/>
                          <a:pt x="276" y="16"/>
                          <a:pt x="264" y="16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50" name="Freeform 41">
                    <a:extLst>
                      <a:ext uri="{FF2B5EF4-FFF2-40B4-BE49-F238E27FC236}">
                        <a16:creationId xmlns:a16="http://schemas.microsoft.com/office/drawing/2014/main" id="{F945830C-CDA6-0F3C-6A2A-F3CCFBD548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96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51" name="Freeform 42">
                    <a:extLst>
                      <a:ext uri="{FF2B5EF4-FFF2-40B4-BE49-F238E27FC236}">
                        <a16:creationId xmlns:a16="http://schemas.microsoft.com/office/drawing/2014/main" id="{C9387847-1E59-0126-5BAE-E8EDA2417E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06" y="246"/>
                    <a:ext cx="436" cy="152"/>
                  </a:xfrm>
                  <a:custGeom>
                    <a:avLst/>
                    <a:gdLst>
                      <a:gd name="T0" fmla="*/ 73 w 436"/>
                      <a:gd name="T1" fmla="*/ 1 h 152"/>
                      <a:gd name="T2" fmla="*/ 436 w 436"/>
                      <a:gd name="T3" fmla="*/ 0 h 152"/>
                      <a:gd name="T4" fmla="*/ 416 w 436"/>
                      <a:gd name="T5" fmla="*/ 54 h 152"/>
                      <a:gd name="T6" fmla="*/ 397 w 436"/>
                      <a:gd name="T7" fmla="*/ 68 h 152"/>
                      <a:gd name="T8" fmla="*/ 392 w 436"/>
                      <a:gd name="T9" fmla="*/ 70 h 152"/>
                      <a:gd name="T10" fmla="*/ 375 w 436"/>
                      <a:gd name="T11" fmla="*/ 73 h 152"/>
                      <a:gd name="T12" fmla="*/ 361 w 436"/>
                      <a:gd name="T13" fmla="*/ 88 h 152"/>
                      <a:gd name="T14" fmla="*/ 362 w 436"/>
                      <a:gd name="T15" fmla="*/ 99 h 152"/>
                      <a:gd name="T16" fmla="*/ 364 w 436"/>
                      <a:gd name="T17" fmla="*/ 107 h 152"/>
                      <a:gd name="T18" fmla="*/ 366 w 436"/>
                      <a:gd name="T19" fmla="*/ 113 h 152"/>
                      <a:gd name="T20" fmla="*/ 362 w 436"/>
                      <a:gd name="T21" fmla="*/ 122 h 152"/>
                      <a:gd name="T22" fmla="*/ 351 w 436"/>
                      <a:gd name="T23" fmla="*/ 120 h 152"/>
                      <a:gd name="T24" fmla="*/ 342 w 436"/>
                      <a:gd name="T25" fmla="*/ 129 h 152"/>
                      <a:gd name="T26" fmla="*/ 347 w 436"/>
                      <a:gd name="T27" fmla="*/ 105 h 152"/>
                      <a:gd name="T28" fmla="*/ 338 w 436"/>
                      <a:gd name="T29" fmla="*/ 100 h 152"/>
                      <a:gd name="T30" fmla="*/ 344 w 436"/>
                      <a:gd name="T31" fmla="*/ 93 h 152"/>
                      <a:gd name="T32" fmla="*/ 342 w 436"/>
                      <a:gd name="T33" fmla="*/ 89 h 152"/>
                      <a:gd name="T34" fmla="*/ 320 w 436"/>
                      <a:gd name="T35" fmla="*/ 94 h 152"/>
                      <a:gd name="T36" fmla="*/ 317 w 436"/>
                      <a:gd name="T37" fmla="*/ 85 h 152"/>
                      <a:gd name="T38" fmla="*/ 297 w 436"/>
                      <a:gd name="T39" fmla="*/ 94 h 152"/>
                      <a:gd name="T40" fmla="*/ 320 w 436"/>
                      <a:gd name="T41" fmla="*/ 103 h 152"/>
                      <a:gd name="T42" fmla="*/ 305 w 436"/>
                      <a:gd name="T43" fmla="*/ 117 h 152"/>
                      <a:gd name="T44" fmla="*/ 311 w 436"/>
                      <a:gd name="T45" fmla="*/ 126 h 152"/>
                      <a:gd name="T46" fmla="*/ 315 w 436"/>
                      <a:gd name="T47" fmla="*/ 138 h 152"/>
                      <a:gd name="T48" fmla="*/ 309 w 436"/>
                      <a:gd name="T49" fmla="*/ 139 h 152"/>
                      <a:gd name="T50" fmla="*/ 314 w 436"/>
                      <a:gd name="T51" fmla="*/ 144 h 152"/>
                      <a:gd name="T52" fmla="*/ 307 w 436"/>
                      <a:gd name="T53" fmla="*/ 152 h 152"/>
                      <a:gd name="T54" fmla="*/ 0 w 436"/>
                      <a:gd name="T55" fmla="*/ 149 h 152"/>
                      <a:gd name="T56" fmla="*/ 73 w 436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6" h="152">
                        <a:moveTo>
                          <a:pt x="73" y="1"/>
                        </a:moveTo>
                        <a:lnTo>
                          <a:pt x="436" y="0"/>
                        </a:lnTo>
                        <a:cubicBezTo>
                          <a:pt x="430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52" name="Freeform 43">
                    <a:extLst>
                      <a:ext uri="{FF2B5EF4-FFF2-40B4-BE49-F238E27FC236}">
                        <a16:creationId xmlns:a16="http://schemas.microsoft.com/office/drawing/2014/main" id="{CA23378A-4C36-72DD-08D3-245930D783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43" y="241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53" name="Freeform 44">
                    <a:extLst>
                      <a:ext uri="{FF2B5EF4-FFF2-40B4-BE49-F238E27FC236}">
                        <a16:creationId xmlns:a16="http://schemas.microsoft.com/office/drawing/2014/main" id="{A558DCE2-33A5-C82E-E90B-766E37CB23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31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54" name="Freeform 45">
                    <a:extLst>
                      <a:ext uri="{FF2B5EF4-FFF2-40B4-BE49-F238E27FC236}">
                        <a16:creationId xmlns:a16="http://schemas.microsoft.com/office/drawing/2014/main" id="{DA387339-5AF3-F2A1-70C8-4EC20FB20F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8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55" name="Freeform 46">
                    <a:extLst>
                      <a:ext uri="{FF2B5EF4-FFF2-40B4-BE49-F238E27FC236}">
                        <a16:creationId xmlns:a16="http://schemas.microsoft.com/office/drawing/2014/main" id="{567490BA-FCB7-FEFA-FC30-3752A6817E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21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56" name="Freeform 47">
                    <a:extLst>
                      <a:ext uri="{FF2B5EF4-FFF2-40B4-BE49-F238E27FC236}">
                        <a16:creationId xmlns:a16="http://schemas.microsoft.com/office/drawing/2014/main" id="{73A5F3D0-0FC3-0C1A-3D39-C9CCDC15B9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573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57" name="Freeform 48">
                    <a:extLst>
                      <a:ext uri="{FF2B5EF4-FFF2-40B4-BE49-F238E27FC236}">
                        <a16:creationId xmlns:a16="http://schemas.microsoft.com/office/drawing/2014/main" id="{AA66318B-B9B6-E1DA-24DC-100AC31B88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34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58" name="Freeform 49">
                    <a:extLst>
                      <a:ext uri="{FF2B5EF4-FFF2-40B4-BE49-F238E27FC236}">
                        <a16:creationId xmlns:a16="http://schemas.microsoft.com/office/drawing/2014/main" id="{485A5B6A-B2E0-7B39-BDB4-8323583990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0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59" name="Freeform 50">
                    <a:extLst>
                      <a:ext uri="{FF2B5EF4-FFF2-40B4-BE49-F238E27FC236}">
                        <a16:creationId xmlns:a16="http://schemas.microsoft.com/office/drawing/2014/main" id="{85116779-A69F-660F-A4E6-8043A2DF50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51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60" name="Freeform 51">
                    <a:extLst>
                      <a:ext uri="{FF2B5EF4-FFF2-40B4-BE49-F238E27FC236}">
                        <a16:creationId xmlns:a16="http://schemas.microsoft.com/office/drawing/2014/main" id="{6BE470A8-C3CF-3467-41AA-24FB9ED380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21" y="314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61" name="Freeform 52">
                    <a:extLst>
                      <a:ext uri="{FF2B5EF4-FFF2-40B4-BE49-F238E27FC236}">
                        <a16:creationId xmlns:a16="http://schemas.microsoft.com/office/drawing/2014/main" id="{0A0E5796-92A1-A794-F080-65A6D2F388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89" y="447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62" name="Freeform 53">
                    <a:extLst>
                      <a:ext uri="{FF2B5EF4-FFF2-40B4-BE49-F238E27FC236}">
                        <a16:creationId xmlns:a16="http://schemas.microsoft.com/office/drawing/2014/main" id="{E9474EB6-574E-ECB8-36B1-A5E85FFDA3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76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63" name="Freeform 54">
                    <a:extLst>
                      <a:ext uri="{FF2B5EF4-FFF2-40B4-BE49-F238E27FC236}">
                        <a16:creationId xmlns:a16="http://schemas.microsoft.com/office/drawing/2014/main" id="{16B6743F-F601-9981-DEF4-0148D2DA69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67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64" name="Freeform 55">
                    <a:extLst>
                      <a:ext uri="{FF2B5EF4-FFF2-40B4-BE49-F238E27FC236}">
                        <a16:creationId xmlns:a16="http://schemas.microsoft.com/office/drawing/2014/main" id="{FC36C639-D7BF-DCB5-0ACC-DE6E128DB2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72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65" name="Freeform 56">
                    <a:extLst>
                      <a:ext uri="{FF2B5EF4-FFF2-40B4-BE49-F238E27FC236}">
                        <a16:creationId xmlns:a16="http://schemas.microsoft.com/office/drawing/2014/main" id="{308AC872-7C77-F8A1-6DA7-4A919ED41D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74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66" name="Freeform 57">
                    <a:extLst>
                      <a:ext uri="{FF2B5EF4-FFF2-40B4-BE49-F238E27FC236}">
                        <a16:creationId xmlns:a16="http://schemas.microsoft.com/office/drawing/2014/main" id="{BC6C64D3-83E9-3F3E-30A9-F5CF0A8288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73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67" name="Freeform 58">
                    <a:extLst>
                      <a:ext uri="{FF2B5EF4-FFF2-40B4-BE49-F238E27FC236}">
                        <a16:creationId xmlns:a16="http://schemas.microsoft.com/office/drawing/2014/main" id="{608D9B7E-EF13-C85D-80FC-C8DE80A803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93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68" name="Freeform 59">
                    <a:extLst>
                      <a:ext uri="{FF2B5EF4-FFF2-40B4-BE49-F238E27FC236}">
                        <a16:creationId xmlns:a16="http://schemas.microsoft.com/office/drawing/2014/main" id="{1F037E48-6F6C-9854-5CAB-C23D0706F1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78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69" name="Freeform 60">
                    <a:extLst>
                      <a:ext uri="{FF2B5EF4-FFF2-40B4-BE49-F238E27FC236}">
                        <a16:creationId xmlns:a16="http://schemas.microsoft.com/office/drawing/2014/main" id="{9F45FEEF-6EC9-4E41-DFC8-52D3BEC866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40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70" name="Freeform 61">
                    <a:extLst>
                      <a:ext uri="{FF2B5EF4-FFF2-40B4-BE49-F238E27FC236}">
                        <a16:creationId xmlns:a16="http://schemas.microsoft.com/office/drawing/2014/main" id="{2267636A-A7B3-744D-2FE2-F768334018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95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71" name="Freeform 62">
                    <a:extLst>
                      <a:ext uri="{FF2B5EF4-FFF2-40B4-BE49-F238E27FC236}">
                        <a16:creationId xmlns:a16="http://schemas.microsoft.com/office/drawing/2014/main" id="{0D314BC5-BFD5-E00E-DCF6-0EC44BDA1E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48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1573" name="Group 63">
                  <a:extLst>
                    <a:ext uri="{FF2B5EF4-FFF2-40B4-BE49-F238E27FC236}">
                      <a16:creationId xmlns:a16="http://schemas.microsoft.com/office/drawing/2014/main" id="{CF987532-5A4D-7C3C-1F3A-0EB2B2F0826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709" y="240"/>
                  <a:ext cx="1139" cy="429"/>
                  <a:chOff x="3709" y="240"/>
                  <a:chExt cx="1139" cy="429"/>
                </a:xfrm>
              </p:grpSpPr>
              <p:sp>
                <p:nvSpPr>
                  <p:cNvPr id="21574" name="Freeform 64">
                    <a:extLst>
                      <a:ext uri="{FF2B5EF4-FFF2-40B4-BE49-F238E27FC236}">
                        <a16:creationId xmlns:a16="http://schemas.microsoft.com/office/drawing/2014/main" id="{3F0733F1-99DB-9C98-3CA2-57D7B4B0B4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08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575" name="Freeform 65">
                    <a:extLst>
                      <a:ext uri="{FF2B5EF4-FFF2-40B4-BE49-F238E27FC236}">
                        <a16:creationId xmlns:a16="http://schemas.microsoft.com/office/drawing/2014/main" id="{A824248C-4052-0D1A-EE41-10224ECFDF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5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576" name="Freeform 66">
                    <a:extLst>
                      <a:ext uri="{FF2B5EF4-FFF2-40B4-BE49-F238E27FC236}">
                        <a16:creationId xmlns:a16="http://schemas.microsoft.com/office/drawing/2014/main" id="{E5B9C2CA-7513-7C6E-9311-3E18DE3259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09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577" name="Freeform 67">
                    <a:extLst>
                      <a:ext uri="{FF2B5EF4-FFF2-40B4-BE49-F238E27FC236}">
                        <a16:creationId xmlns:a16="http://schemas.microsoft.com/office/drawing/2014/main" id="{81D1C53E-0590-0BF5-FC50-0BBD9A0C3D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578" name="Freeform 68">
                    <a:extLst>
                      <a:ext uri="{FF2B5EF4-FFF2-40B4-BE49-F238E27FC236}">
                        <a16:creationId xmlns:a16="http://schemas.microsoft.com/office/drawing/2014/main" id="{233B175A-E539-DDC9-3069-36E6D76941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423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579" name="Freeform 69">
                    <a:extLst>
                      <a:ext uri="{FF2B5EF4-FFF2-40B4-BE49-F238E27FC236}">
                        <a16:creationId xmlns:a16="http://schemas.microsoft.com/office/drawing/2014/main" id="{F463BBDD-58B6-5ADC-B7F9-BCFCD6A345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15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580" name="Freeform 70">
                    <a:extLst>
                      <a:ext uri="{FF2B5EF4-FFF2-40B4-BE49-F238E27FC236}">
                        <a16:creationId xmlns:a16="http://schemas.microsoft.com/office/drawing/2014/main" id="{4A282DEA-6EC1-36FF-A250-115D62E703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581" name="Freeform 71">
                    <a:extLst>
                      <a:ext uri="{FF2B5EF4-FFF2-40B4-BE49-F238E27FC236}">
                        <a16:creationId xmlns:a16="http://schemas.microsoft.com/office/drawing/2014/main" id="{C8BF0D50-1245-7EF2-02AA-E02A5B3E66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78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582" name="Freeform 72">
                    <a:extLst>
                      <a:ext uri="{FF2B5EF4-FFF2-40B4-BE49-F238E27FC236}">
                        <a16:creationId xmlns:a16="http://schemas.microsoft.com/office/drawing/2014/main" id="{534E5EF6-FDED-CA40-8BC0-14A78AF169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2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583" name="Freeform 73">
                    <a:extLst>
                      <a:ext uri="{FF2B5EF4-FFF2-40B4-BE49-F238E27FC236}">
                        <a16:creationId xmlns:a16="http://schemas.microsoft.com/office/drawing/2014/main" id="{56A9D0B6-61AC-B078-DE25-F92FE38732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6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584" name="Freeform 74">
                    <a:extLst>
                      <a:ext uri="{FF2B5EF4-FFF2-40B4-BE49-F238E27FC236}">
                        <a16:creationId xmlns:a16="http://schemas.microsoft.com/office/drawing/2014/main" id="{59DDAD2C-58AF-7C65-BC41-9B00DC68D5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7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585" name="Freeform 75">
                    <a:extLst>
                      <a:ext uri="{FF2B5EF4-FFF2-40B4-BE49-F238E27FC236}">
                        <a16:creationId xmlns:a16="http://schemas.microsoft.com/office/drawing/2014/main" id="{0E4C8197-0BC5-A8E2-3189-B806AE569A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64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586" name="Freeform 76">
                    <a:extLst>
                      <a:ext uri="{FF2B5EF4-FFF2-40B4-BE49-F238E27FC236}">
                        <a16:creationId xmlns:a16="http://schemas.microsoft.com/office/drawing/2014/main" id="{79CB180F-6242-545E-7183-B3C60AD5E0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70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587" name="Freeform 77">
                    <a:extLst>
                      <a:ext uri="{FF2B5EF4-FFF2-40B4-BE49-F238E27FC236}">
                        <a16:creationId xmlns:a16="http://schemas.microsoft.com/office/drawing/2014/main" id="{9B59F73B-242B-EE43-2539-7B6F5E2EDB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40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588" name="Freeform 78">
                    <a:extLst>
                      <a:ext uri="{FF2B5EF4-FFF2-40B4-BE49-F238E27FC236}">
                        <a16:creationId xmlns:a16="http://schemas.microsoft.com/office/drawing/2014/main" id="{A04A1730-1E89-4668-EDE4-0E3098FE92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47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589" name="Freeform 79">
                    <a:extLst>
                      <a:ext uri="{FF2B5EF4-FFF2-40B4-BE49-F238E27FC236}">
                        <a16:creationId xmlns:a16="http://schemas.microsoft.com/office/drawing/2014/main" id="{6D325ADB-07F9-BAD8-2C16-03539BB776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76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590" name="Freeform 80">
                    <a:extLst>
                      <a:ext uri="{FF2B5EF4-FFF2-40B4-BE49-F238E27FC236}">
                        <a16:creationId xmlns:a16="http://schemas.microsoft.com/office/drawing/2014/main" id="{21BA5F6D-F78E-51AD-F339-AD1BD0ABA0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8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591" name="Freeform 81">
                    <a:extLst>
                      <a:ext uri="{FF2B5EF4-FFF2-40B4-BE49-F238E27FC236}">
                        <a16:creationId xmlns:a16="http://schemas.microsoft.com/office/drawing/2014/main" id="{B9931DBE-4DFC-49CA-1974-A1E28FA081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7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592" name="Freeform 82">
                    <a:extLst>
                      <a:ext uri="{FF2B5EF4-FFF2-40B4-BE49-F238E27FC236}">
                        <a16:creationId xmlns:a16="http://schemas.microsoft.com/office/drawing/2014/main" id="{A6995872-9EC1-897F-8A31-DAB9A13C6D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7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593" name="Freeform 83">
                    <a:extLst>
                      <a:ext uri="{FF2B5EF4-FFF2-40B4-BE49-F238E27FC236}">
                        <a16:creationId xmlns:a16="http://schemas.microsoft.com/office/drawing/2014/main" id="{A062BB05-2AC3-ED88-FF8A-C8FF9B1328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69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594" name="Freeform 84">
                    <a:extLst>
                      <a:ext uri="{FF2B5EF4-FFF2-40B4-BE49-F238E27FC236}">
                        <a16:creationId xmlns:a16="http://schemas.microsoft.com/office/drawing/2014/main" id="{934C02C1-ED22-AB80-EE69-CFDA9FFA39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84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595" name="Freeform 85">
                    <a:extLst>
                      <a:ext uri="{FF2B5EF4-FFF2-40B4-BE49-F238E27FC236}">
                        <a16:creationId xmlns:a16="http://schemas.microsoft.com/office/drawing/2014/main" id="{DD425DB7-E4B0-EB31-F084-8FCE8B987F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93" y="246"/>
                    <a:ext cx="438" cy="152"/>
                  </a:xfrm>
                  <a:custGeom>
                    <a:avLst/>
                    <a:gdLst>
                      <a:gd name="T0" fmla="*/ 73 w 438"/>
                      <a:gd name="T1" fmla="*/ 1 h 152"/>
                      <a:gd name="T2" fmla="*/ 438 w 438"/>
                      <a:gd name="T3" fmla="*/ 0 h 152"/>
                      <a:gd name="T4" fmla="*/ 416 w 438"/>
                      <a:gd name="T5" fmla="*/ 54 h 152"/>
                      <a:gd name="T6" fmla="*/ 397 w 438"/>
                      <a:gd name="T7" fmla="*/ 68 h 152"/>
                      <a:gd name="T8" fmla="*/ 392 w 438"/>
                      <a:gd name="T9" fmla="*/ 70 h 152"/>
                      <a:gd name="T10" fmla="*/ 375 w 438"/>
                      <a:gd name="T11" fmla="*/ 73 h 152"/>
                      <a:gd name="T12" fmla="*/ 361 w 438"/>
                      <a:gd name="T13" fmla="*/ 88 h 152"/>
                      <a:gd name="T14" fmla="*/ 362 w 438"/>
                      <a:gd name="T15" fmla="*/ 99 h 152"/>
                      <a:gd name="T16" fmla="*/ 364 w 438"/>
                      <a:gd name="T17" fmla="*/ 107 h 152"/>
                      <a:gd name="T18" fmla="*/ 366 w 438"/>
                      <a:gd name="T19" fmla="*/ 113 h 152"/>
                      <a:gd name="T20" fmla="*/ 362 w 438"/>
                      <a:gd name="T21" fmla="*/ 122 h 152"/>
                      <a:gd name="T22" fmla="*/ 351 w 438"/>
                      <a:gd name="T23" fmla="*/ 120 h 152"/>
                      <a:gd name="T24" fmla="*/ 342 w 438"/>
                      <a:gd name="T25" fmla="*/ 129 h 152"/>
                      <a:gd name="T26" fmla="*/ 347 w 438"/>
                      <a:gd name="T27" fmla="*/ 105 h 152"/>
                      <a:gd name="T28" fmla="*/ 338 w 438"/>
                      <a:gd name="T29" fmla="*/ 100 h 152"/>
                      <a:gd name="T30" fmla="*/ 344 w 438"/>
                      <a:gd name="T31" fmla="*/ 93 h 152"/>
                      <a:gd name="T32" fmla="*/ 342 w 438"/>
                      <a:gd name="T33" fmla="*/ 89 h 152"/>
                      <a:gd name="T34" fmla="*/ 320 w 438"/>
                      <a:gd name="T35" fmla="*/ 94 h 152"/>
                      <a:gd name="T36" fmla="*/ 317 w 438"/>
                      <a:gd name="T37" fmla="*/ 85 h 152"/>
                      <a:gd name="T38" fmla="*/ 297 w 438"/>
                      <a:gd name="T39" fmla="*/ 94 h 152"/>
                      <a:gd name="T40" fmla="*/ 320 w 438"/>
                      <a:gd name="T41" fmla="*/ 103 h 152"/>
                      <a:gd name="T42" fmla="*/ 305 w 438"/>
                      <a:gd name="T43" fmla="*/ 117 h 152"/>
                      <a:gd name="T44" fmla="*/ 311 w 438"/>
                      <a:gd name="T45" fmla="*/ 126 h 152"/>
                      <a:gd name="T46" fmla="*/ 315 w 438"/>
                      <a:gd name="T47" fmla="*/ 138 h 152"/>
                      <a:gd name="T48" fmla="*/ 309 w 438"/>
                      <a:gd name="T49" fmla="*/ 139 h 152"/>
                      <a:gd name="T50" fmla="*/ 314 w 438"/>
                      <a:gd name="T51" fmla="*/ 144 h 152"/>
                      <a:gd name="T52" fmla="*/ 307 w 438"/>
                      <a:gd name="T53" fmla="*/ 152 h 152"/>
                      <a:gd name="T54" fmla="*/ 0 w 438"/>
                      <a:gd name="T55" fmla="*/ 149 h 152"/>
                      <a:gd name="T56" fmla="*/ 73 w 438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8" h="152">
                        <a:moveTo>
                          <a:pt x="73" y="1"/>
                        </a:moveTo>
                        <a:lnTo>
                          <a:pt x="438" y="0"/>
                        </a:lnTo>
                        <a:cubicBezTo>
                          <a:pt x="432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596" name="Freeform 86">
                    <a:extLst>
                      <a:ext uri="{FF2B5EF4-FFF2-40B4-BE49-F238E27FC236}">
                        <a16:creationId xmlns:a16="http://schemas.microsoft.com/office/drawing/2014/main" id="{604C8469-1724-AC03-0FA0-D6E8CA586A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31" y="240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597" name="Freeform 87">
                    <a:extLst>
                      <a:ext uri="{FF2B5EF4-FFF2-40B4-BE49-F238E27FC236}">
                        <a16:creationId xmlns:a16="http://schemas.microsoft.com/office/drawing/2014/main" id="{9EDE33B8-A698-CAD1-B5FE-67A6243E4F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19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598" name="Freeform 88">
                    <a:extLst>
                      <a:ext uri="{FF2B5EF4-FFF2-40B4-BE49-F238E27FC236}">
                        <a16:creationId xmlns:a16="http://schemas.microsoft.com/office/drawing/2014/main" id="{2F35B241-48ED-10E1-2011-C6CF5C054D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6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599" name="Freeform 89">
                    <a:extLst>
                      <a:ext uri="{FF2B5EF4-FFF2-40B4-BE49-F238E27FC236}">
                        <a16:creationId xmlns:a16="http://schemas.microsoft.com/office/drawing/2014/main" id="{0A711264-CB20-67BB-FC08-1058922CC1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09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00" name="Freeform 90">
                    <a:extLst>
                      <a:ext uri="{FF2B5EF4-FFF2-40B4-BE49-F238E27FC236}">
                        <a16:creationId xmlns:a16="http://schemas.microsoft.com/office/drawing/2014/main" id="{1835D5B2-910B-586B-5D91-EE87BD449A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61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01" name="Freeform 91">
                    <a:extLst>
                      <a:ext uri="{FF2B5EF4-FFF2-40B4-BE49-F238E27FC236}">
                        <a16:creationId xmlns:a16="http://schemas.microsoft.com/office/drawing/2014/main" id="{5D0FE55B-137B-3691-4FA7-26501EE25E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322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02" name="Freeform 92">
                    <a:extLst>
                      <a:ext uri="{FF2B5EF4-FFF2-40B4-BE49-F238E27FC236}">
                        <a16:creationId xmlns:a16="http://schemas.microsoft.com/office/drawing/2014/main" id="{122BDB02-422A-62ED-41A4-DA2D58AC91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8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03" name="Freeform 93">
                    <a:extLst>
                      <a:ext uri="{FF2B5EF4-FFF2-40B4-BE49-F238E27FC236}">
                        <a16:creationId xmlns:a16="http://schemas.microsoft.com/office/drawing/2014/main" id="{1A28247A-8D85-D4B1-DDBB-B527A9C539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9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04" name="Freeform 94">
                    <a:extLst>
                      <a:ext uri="{FF2B5EF4-FFF2-40B4-BE49-F238E27FC236}">
                        <a16:creationId xmlns:a16="http://schemas.microsoft.com/office/drawing/2014/main" id="{B3026B86-6CCC-F9B3-C361-F904F30985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09" y="315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05" name="Freeform 95">
                    <a:extLst>
                      <a:ext uri="{FF2B5EF4-FFF2-40B4-BE49-F238E27FC236}">
                        <a16:creationId xmlns:a16="http://schemas.microsoft.com/office/drawing/2014/main" id="{C92748E6-381C-C881-512D-0DDD5CB3C5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77" y="448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06" name="Freeform 96">
                    <a:extLst>
                      <a:ext uri="{FF2B5EF4-FFF2-40B4-BE49-F238E27FC236}">
                        <a16:creationId xmlns:a16="http://schemas.microsoft.com/office/drawing/2014/main" id="{D8F41FC2-C0EF-C98E-E73E-EF0640D1C3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64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07" name="Freeform 97">
                    <a:extLst>
                      <a:ext uri="{FF2B5EF4-FFF2-40B4-BE49-F238E27FC236}">
                        <a16:creationId xmlns:a16="http://schemas.microsoft.com/office/drawing/2014/main" id="{C0B545A2-6E9D-4152-3743-A7D020ABB9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55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08" name="Freeform 98">
                    <a:extLst>
                      <a:ext uri="{FF2B5EF4-FFF2-40B4-BE49-F238E27FC236}">
                        <a16:creationId xmlns:a16="http://schemas.microsoft.com/office/drawing/2014/main" id="{E0F5BC16-3217-9629-6335-1D46A1373F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60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09" name="Freeform 99">
                    <a:extLst>
                      <a:ext uri="{FF2B5EF4-FFF2-40B4-BE49-F238E27FC236}">
                        <a16:creationId xmlns:a16="http://schemas.microsoft.com/office/drawing/2014/main" id="{8266FB21-D417-48B0-274F-6A5904F465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62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10" name="Freeform 100">
                    <a:extLst>
                      <a:ext uri="{FF2B5EF4-FFF2-40B4-BE49-F238E27FC236}">
                        <a16:creationId xmlns:a16="http://schemas.microsoft.com/office/drawing/2014/main" id="{83300F34-8311-81B4-4ED2-9D4B6085BA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61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11" name="Freeform 101">
                    <a:extLst>
                      <a:ext uri="{FF2B5EF4-FFF2-40B4-BE49-F238E27FC236}">
                        <a16:creationId xmlns:a16="http://schemas.microsoft.com/office/drawing/2014/main" id="{72B469D1-F273-CBFA-D784-1DB5640B4D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81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12" name="Freeform 102">
                    <a:extLst>
                      <a:ext uri="{FF2B5EF4-FFF2-40B4-BE49-F238E27FC236}">
                        <a16:creationId xmlns:a16="http://schemas.microsoft.com/office/drawing/2014/main" id="{40EEDD3B-E0A4-A538-9C8B-692FE8DC9C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66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13" name="Freeform 103">
                    <a:extLst>
                      <a:ext uri="{FF2B5EF4-FFF2-40B4-BE49-F238E27FC236}">
                        <a16:creationId xmlns:a16="http://schemas.microsoft.com/office/drawing/2014/main" id="{13FA7824-3FEA-5AC2-CDBA-C9E965D3E9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28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14" name="Freeform 104">
                    <a:extLst>
                      <a:ext uri="{FF2B5EF4-FFF2-40B4-BE49-F238E27FC236}">
                        <a16:creationId xmlns:a16="http://schemas.microsoft.com/office/drawing/2014/main" id="{62ACAE45-7604-2D94-8825-857DB92B85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83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15" name="Freeform 105">
                    <a:extLst>
                      <a:ext uri="{FF2B5EF4-FFF2-40B4-BE49-F238E27FC236}">
                        <a16:creationId xmlns:a16="http://schemas.microsoft.com/office/drawing/2014/main" id="{8B4379E9-E324-E573-2891-77BCEF01AB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36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1524" name="Group 106">
                <a:extLst>
                  <a:ext uri="{FF2B5EF4-FFF2-40B4-BE49-F238E27FC236}">
                    <a16:creationId xmlns:a16="http://schemas.microsoft.com/office/drawing/2014/main" id="{8B5008B8-4BE7-4483-A811-A77BF9FF9D5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8" y="111"/>
                <a:ext cx="4702" cy="418"/>
                <a:chOff x="798" y="255"/>
                <a:chExt cx="4702" cy="418"/>
              </a:xfrm>
            </p:grpSpPr>
            <p:sp>
              <p:nvSpPr>
                <p:cNvPr id="21551" name="Line 107">
                  <a:extLst>
                    <a:ext uri="{FF2B5EF4-FFF2-40B4-BE49-F238E27FC236}">
                      <a16:creationId xmlns:a16="http://schemas.microsoft.com/office/drawing/2014/main" id="{49C4DA41-7315-48A0-FCEA-0807455D830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798" y="476"/>
                  <a:ext cx="4702" cy="0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552" name="Line 108">
                  <a:extLst>
                    <a:ext uri="{FF2B5EF4-FFF2-40B4-BE49-F238E27FC236}">
                      <a16:creationId xmlns:a16="http://schemas.microsoft.com/office/drawing/2014/main" id="{BF4F279F-5844-5AD7-BF42-2F98AD85A99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02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553" name="Line 109">
                  <a:extLst>
                    <a:ext uri="{FF2B5EF4-FFF2-40B4-BE49-F238E27FC236}">
                      <a16:creationId xmlns:a16="http://schemas.microsoft.com/office/drawing/2014/main" id="{D805DB45-2257-2A0F-D993-DBC8BD997E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25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554" name="Line 110">
                  <a:extLst>
                    <a:ext uri="{FF2B5EF4-FFF2-40B4-BE49-F238E27FC236}">
                      <a16:creationId xmlns:a16="http://schemas.microsoft.com/office/drawing/2014/main" id="{1F7ED72A-A9CF-5966-4DE6-81FD1926328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48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555" name="Line 111">
                  <a:extLst>
                    <a:ext uri="{FF2B5EF4-FFF2-40B4-BE49-F238E27FC236}">
                      <a16:creationId xmlns:a16="http://schemas.microsoft.com/office/drawing/2014/main" id="{F1AA66A2-0226-7969-10AB-CF5BEFE92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71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556" name="Line 112">
                  <a:extLst>
                    <a:ext uri="{FF2B5EF4-FFF2-40B4-BE49-F238E27FC236}">
                      <a16:creationId xmlns:a16="http://schemas.microsoft.com/office/drawing/2014/main" id="{6CFE775F-1614-A965-C5C7-489FEF18641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93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557" name="Line 113">
                  <a:extLst>
                    <a:ext uri="{FF2B5EF4-FFF2-40B4-BE49-F238E27FC236}">
                      <a16:creationId xmlns:a16="http://schemas.microsoft.com/office/drawing/2014/main" id="{5B077FA1-B260-706D-DBCF-1B71613CF54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16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558" name="Line 114">
                  <a:extLst>
                    <a:ext uri="{FF2B5EF4-FFF2-40B4-BE49-F238E27FC236}">
                      <a16:creationId xmlns:a16="http://schemas.microsoft.com/office/drawing/2014/main" id="{E4A8B70F-86B1-77D2-267E-6A43DAFD78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39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559" name="Line 115">
                  <a:extLst>
                    <a:ext uri="{FF2B5EF4-FFF2-40B4-BE49-F238E27FC236}">
                      <a16:creationId xmlns:a16="http://schemas.microsoft.com/office/drawing/2014/main" id="{333A2368-6C82-0A08-64D5-C7015CEEDAD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62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560" name="Line 116">
                  <a:extLst>
                    <a:ext uri="{FF2B5EF4-FFF2-40B4-BE49-F238E27FC236}">
                      <a16:creationId xmlns:a16="http://schemas.microsoft.com/office/drawing/2014/main" id="{15D6A8C5-2242-89BE-50E5-9EDA98BAFE6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85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561" name="Line 117">
                  <a:extLst>
                    <a:ext uri="{FF2B5EF4-FFF2-40B4-BE49-F238E27FC236}">
                      <a16:creationId xmlns:a16="http://schemas.microsoft.com/office/drawing/2014/main" id="{6D117D3D-747A-556A-868F-D9944243AB5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07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562" name="Line 118">
                  <a:extLst>
                    <a:ext uri="{FF2B5EF4-FFF2-40B4-BE49-F238E27FC236}">
                      <a16:creationId xmlns:a16="http://schemas.microsoft.com/office/drawing/2014/main" id="{88E3A944-7EAA-6173-2F3C-EC547C6506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30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563" name="Line 119">
                  <a:extLst>
                    <a:ext uri="{FF2B5EF4-FFF2-40B4-BE49-F238E27FC236}">
                      <a16:creationId xmlns:a16="http://schemas.microsoft.com/office/drawing/2014/main" id="{D8411A31-A234-28B2-AA4A-022AC7D2BA4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53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564" name="Line 120">
                  <a:extLst>
                    <a:ext uri="{FF2B5EF4-FFF2-40B4-BE49-F238E27FC236}">
                      <a16:creationId xmlns:a16="http://schemas.microsoft.com/office/drawing/2014/main" id="{658F4005-AEEF-9513-9DBE-6CDBDD352F9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76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565" name="Line 121">
                  <a:extLst>
                    <a:ext uri="{FF2B5EF4-FFF2-40B4-BE49-F238E27FC236}">
                      <a16:creationId xmlns:a16="http://schemas.microsoft.com/office/drawing/2014/main" id="{35EF5F34-4EB2-0634-0991-07830A01C06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99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566" name="Line 122">
                  <a:extLst>
                    <a:ext uri="{FF2B5EF4-FFF2-40B4-BE49-F238E27FC236}">
                      <a16:creationId xmlns:a16="http://schemas.microsoft.com/office/drawing/2014/main" id="{96D5E56D-E68C-6962-BB09-20CC461C84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21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567" name="Line 123">
                  <a:extLst>
                    <a:ext uri="{FF2B5EF4-FFF2-40B4-BE49-F238E27FC236}">
                      <a16:creationId xmlns:a16="http://schemas.microsoft.com/office/drawing/2014/main" id="{D73A03E0-6FD1-D857-B03C-DAFF40FDA8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44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568" name="Line 124">
                  <a:extLst>
                    <a:ext uri="{FF2B5EF4-FFF2-40B4-BE49-F238E27FC236}">
                      <a16:creationId xmlns:a16="http://schemas.microsoft.com/office/drawing/2014/main" id="{25CDEE24-A201-B632-FEAD-E9599957777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67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569" name="Line 125">
                  <a:extLst>
                    <a:ext uri="{FF2B5EF4-FFF2-40B4-BE49-F238E27FC236}">
                      <a16:creationId xmlns:a16="http://schemas.microsoft.com/office/drawing/2014/main" id="{EF834FA1-A06A-8BAA-6692-DC2C6599DFE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90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570" name="Line 126">
                  <a:extLst>
                    <a:ext uri="{FF2B5EF4-FFF2-40B4-BE49-F238E27FC236}">
                      <a16:creationId xmlns:a16="http://schemas.microsoft.com/office/drawing/2014/main" id="{E55A8A47-51C2-2EC4-3F52-C67F9B909FE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13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571" name="Line 127">
                  <a:extLst>
                    <a:ext uri="{FF2B5EF4-FFF2-40B4-BE49-F238E27FC236}">
                      <a16:creationId xmlns:a16="http://schemas.microsoft.com/office/drawing/2014/main" id="{2EE7A027-977B-8067-6EEF-DC456FBAC28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35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1525" name="Group 128">
                <a:extLst>
                  <a:ext uri="{FF2B5EF4-FFF2-40B4-BE49-F238E27FC236}">
                    <a16:creationId xmlns:a16="http://schemas.microsoft.com/office/drawing/2014/main" id="{7C8D91A8-F7A9-59A6-D917-D049BB84429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08" y="109"/>
                <a:ext cx="3694" cy="423"/>
                <a:chOff x="1034" y="245"/>
                <a:chExt cx="3694" cy="423"/>
              </a:xfrm>
            </p:grpSpPr>
            <p:sp>
              <p:nvSpPr>
                <p:cNvPr id="21526" name="Line 129">
                  <a:extLst>
                    <a:ext uri="{FF2B5EF4-FFF2-40B4-BE49-F238E27FC236}">
                      <a16:creationId xmlns:a16="http://schemas.microsoft.com/office/drawing/2014/main" id="{D60BB67B-1B53-4AEA-76BB-92C859F0289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676" y="246"/>
                  <a:ext cx="0" cy="14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527" name="Line 130">
                  <a:extLst>
                    <a:ext uri="{FF2B5EF4-FFF2-40B4-BE49-F238E27FC236}">
                      <a16:creationId xmlns:a16="http://schemas.microsoft.com/office/drawing/2014/main" id="{937BFCD3-99A1-C8C9-D95B-1E91D563E63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798" y="468"/>
                  <a:ext cx="7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528" name="Line 131">
                  <a:extLst>
                    <a:ext uri="{FF2B5EF4-FFF2-40B4-BE49-F238E27FC236}">
                      <a16:creationId xmlns:a16="http://schemas.microsoft.com/office/drawing/2014/main" id="{6BB53F8E-3066-B4C1-A763-268F9F3B97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904" y="486"/>
                  <a:ext cx="0" cy="2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529" name="Line 132">
                  <a:extLst>
                    <a:ext uri="{FF2B5EF4-FFF2-40B4-BE49-F238E27FC236}">
                      <a16:creationId xmlns:a16="http://schemas.microsoft.com/office/drawing/2014/main" id="{6D2981F6-94FD-BF46-D9D4-02471E2427D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132" y="586"/>
                  <a:ext cx="0" cy="79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530" name="Line 133">
                  <a:extLst>
                    <a:ext uri="{FF2B5EF4-FFF2-40B4-BE49-F238E27FC236}">
                      <a16:creationId xmlns:a16="http://schemas.microsoft.com/office/drawing/2014/main" id="{B9A79C67-6BA1-DCA3-6B30-AC32A6E4243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816" y="358"/>
                  <a:ext cx="0" cy="18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531" name="Line 134">
                  <a:extLst>
                    <a:ext uri="{FF2B5EF4-FFF2-40B4-BE49-F238E27FC236}">
                      <a16:creationId xmlns:a16="http://schemas.microsoft.com/office/drawing/2014/main" id="{09501763-09F7-C126-7CF3-1511D9AA022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722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532" name="Line 135">
                  <a:extLst>
                    <a:ext uri="{FF2B5EF4-FFF2-40B4-BE49-F238E27FC236}">
                      <a16:creationId xmlns:a16="http://schemas.microsoft.com/office/drawing/2014/main" id="{A6B72B10-CF38-DAC9-EAEF-019EDB49F5D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44" y="372"/>
                  <a:ext cx="0" cy="29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533" name="Line 136">
                  <a:extLst>
                    <a:ext uri="{FF2B5EF4-FFF2-40B4-BE49-F238E27FC236}">
                      <a16:creationId xmlns:a16="http://schemas.microsoft.com/office/drawing/2014/main" id="{68B7884E-58A0-C5D6-D30E-FE7A76FFDA8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046" y="248"/>
                  <a:ext cx="0" cy="5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534" name="Line 137">
                  <a:extLst>
                    <a:ext uri="{FF2B5EF4-FFF2-40B4-BE49-F238E27FC236}">
                      <a16:creationId xmlns:a16="http://schemas.microsoft.com/office/drawing/2014/main" id="{0378E95C-1195-E1DA-5A32-97D2DEC4950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272" y="246"/>
                  <a:ext cx="0" cy="18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535" name="Line 138">
                  <a:extLst>
                    <a:ext uri="{FF2B5EF4-FFF2-40B4-BE49-F238E27FC236}">
                      <a16:creationId xmlns:a16="http://schemas.microsoft.com/office/drawing/2014/main" id="{19B83D47-E71E-BA29-BCDA-3B8059C94B6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422" y="468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536" name="Line 139">
                  <a:extLst>
                    <a:ext uri="{FF2B5EF4-FFF2-40B4-BE49-F238E27FC236}">
                      <a16:creationId xmlns:a16="http://schemas.microsoft.com/office/drawing/2014/main" id="{58461DE5-B287-CF92-EEF4-666175EC9BB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290" y="468"/>
                  <a:ext cx="6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537" name="Line 140">
                  <a:extLst>
                    <a:ext uri="{FF2B5EF4-FFF2-40B4-BE49-F238E27FC236}">
                      <a16:creationId xmlns:a16="http://schemas.microsoft.com/office/drawing/2014/main" id="{446C276F-6E6A-C642-690E-EE9773E564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500" y="246"/>
                  <a:ext cx="0" cy="27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538" name="Line 141">
                  <a:extLst>
                    <a:ext uri="{FF2B5EF4-FFF2-40B4-BE49-F238E27FC236}">
                      <a16:creationId xmlns:a16="http://schemas.microsoft.com/office/drawing/2014/main" id="{ECB90E21-27DD-0ED9-6990-13FF74D53A6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728" y="606"/>
                  <a:ext cx="0" cy="3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539" name="Line 142">
                  <a:extLst>
                    <a:ext uri="{FF2B5EF4-FFF2-40B4-BE49-F238E27FC236}">
                      <a16:creationId xmlns:a16="http://schemas.microsoft.com/office/drawing/2014/main" id="{4179D6FC-A421-F373-0EB9-AC0F6C4EDC8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992" y="250"/>
                  <a:ext cx="0" cy="6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540" name="Line 143">
                  <a:extLst>
                    <a:ext uri="{FF2B5EF4-FFF2-40B4-BE49-F238E27FC236}">
                      <a16:creationId xmlns:a16="http://schemas.microsoft.com/office/drawing/2014/main" id="{38B9FC52-309F-5E51-BD81-2B6DB7D916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764" y="247"/>
                  <a:ext cx="0" cy="33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541" name="Line 144">
                  <a:extLst>
                    <a:ext uri="{FF2B5EF4-FFF2-40B4-BE49-F238E27FC236}">
                      <a16:creationId xmlns:a16="http://schemas.microsoft.com/office/drawing/2014/main" id="{A778315B-66E4-9683-97DB-79BC7D5DEF8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738" y="468"/>
                  <a:ext cx="6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542" name="Line 145">
                  <a:extLst>
                    <a:ext uri="{FF2B5EF4-FFF2-40B4-BE49-F238E27FC236}">
                      <a16:creationId xmlns:a16="http://schemas.microsoft.com/office/drawing/2014/main" id="{A0E246EB-01D1-6B89-22E7-4876AD54D35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604" y="468"/>
                  <a:ext cx="6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543" name="Line 146">
                  <a:extLst>
                    <a:ext uri="{FF2B5EF4-FFF2-40B4-BE49-F238E27FC236}">
                      <a16:creationId xmlns:a16="http://schemas.microsoft.com/office/drawing/2014/main" id="{214F2560-0482-2417-D6CB-30122AB6822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404" y="468"/>
                  <a:ext cx="8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544" name="Line 147">
                  <a:extLst>
                    <a:ext uri="{FF2B5EF4-FFF2-40B4-BE49-F238E27FC236}">
                      <a16:creationId xmlns:a16="http://schemas.microsoft.com/office/drawing/2014/main" id="{5067688E-8BAB-F82A-4B3D-22412617277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34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545" name="Line 148">
                  <a:extLst>
                    <a:ext uri="{FF2B5EF4-FFF2-40B4-BE49-F238E27FC236}">
                      <a16:creationId xmlns:a16="http://schemas.microsoft.com/office/drawing/2014/main" id="{F928B1CD-C232-5EA5-81E6-390AB1167CA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306" y="370"/>
                  <a:ext cx="0" cy="29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546" name="Line 149">
                  <a:extLst>
                    <a:ext uri="{FF2B5EF4-FFF2-40B4-BE49-F238E27FC236}">
                      <a16:creationId xmlns:a16="http://schemas.microsoft.com/office/drawing/2014/main" id="{547B683B-6D03-7818-C5C3-98C9FCF5510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80" y="388"/>
                  <a:ext cx="0" cy="15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547" name="Line 150">
                  <a:extLst>
                    <a:ext uri="{FF2B5EF4-FFF2-40B4-BE49-F238E27FC236}">
                      <a16:creationId xmlns:a16="http://schemas.microsoft.com/office/drawing/2014/main" id="{2E054996-23CA-ECA3-72C8-E129D279C78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 flipV="1">
                  <a:off x="1308" y="245"/>
                  <a:ext cx="0" cy="2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548" name="Line 151">
                  <a:extLst>
                    <a:ext uri="{FF2B5EF4-FFF2-40B4-BE49-F238E27FC236}">
                      <a16:creationId xmlns:a16="http://schemas.microsoft.com/office/drawing/2014/main" id="{419D2077-ADFB-3B4C-69B8-ACE703479A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536" y="31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549" name="Line 152">
                  <a:extLst>
                    <a:ext uri="{FF2B5EF4-FFF2-40B4-BE49-F238E27FC236}">
                      <a16:creationId xmlns:a16="http://schemas.microsoft.com/office/drawing/2014/main" id="{A87EAC52-3175-D730-E964-5316C951CA0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1536" y="247"/>
                  <a:ext cx="0" cy="2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550" name="Line 153">
                  <a:extLst>
                    <a:ext uri="{FF2B5EF4-FFF2-40B4-BE49-F238E27FC236}">
                      <a16:creationId xmlns:a16="http://schemas.microsoft.com/office/drawing/2014/main" id="{CA6E67A8-4357-57A3-8657-B7A7001E62E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95" y="467"/>
                  <a:ext cx="8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pic>
          <p:nvPicPr>
            <p:cNvPr id="21521" name="Picture 154" descr="earth">
              <a:extLst>
                <a:ext uri="{FF2B5EF4-FFF2-40B4-BE49-F238E27FC236}">
                  <a16:creationId xmlns:a16="http://schemas.microsoft.com/office/drawing/2014/main" id="{8FA471FB-5102-E868-7A7D-A5EB499C59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" y="55"/>
              <a:ext cx="562" cy="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21507" name="Picture 155" descr="http://www.createdesignsolutions.com/images/spinning_globe.gif">
            <a:extLst>
              <a:ext uri="{FF2B5EF4-FFF2-40B4-BE49-F238E27FC236}">
                <a16:creationId xmlns:a16="http://schemas.microsoft.com/office/drawing/2014/main" id="{B4B0CC5E-0460-1D2A-56DE-F9C615F78432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413" y="44450"/>
            <a:ext cx="8636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7" name="TextBox 156">
            <a:extLst>
              <a:ext uri="{FF2B5EF4-FFF2-40B4-BE49-F238E27FC236}">
                <a16:creationId xmlns:a16="http://schemas.microsoft.com/office/drawing/2014/main" id="{6D669727-5FA6-48E8-ACCF-945FC19A35A6}"/>
              </a:ext>
            </a:extLst>
          </p:cNvPr>
          <p:cNvSpPr txBox="1"/>
          <p:nvPr/>
        </p:nvSpPr>
        <p:spPr>
          <a:xfrm>
            <a:off x="2133600" y="2010767"/>
            <a:ext cx="5395913" cy="708025"/>
          </a:xfrm>
          <a:prstGeom prst="rect">
            <a:avLst/>
          </a:prstGeom>
          <a:solidFill>
            <a:srgbClr val="C9FF2F"/>
          </a:solidFill>
          <a:ln>
            <a:solidFill>
              <a:schemeClr val="accent6">
                <a:lumMod val="50000"/>
              </a:schemeClr>
            </a:solidFill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4000" b="1" dirty="0">
                <a:solidFill>
                  <a:schemeClr val="accent6">
                    <a:lumMod val="50000"/>
                  </a:schemeClr>
                </a:solidFill>
                <a:latin typeface="Arial Black" pitchFamily="34" charset="0"/>
              </a:rPr>
              <a:t>Il y a du brouillard</a:t>
            </a:r>
          </a:p>
        </p:txBody>
      </p:sp>
      <p:grpSp>
        <p:nvGrpSpPr>
          <p:cNvPr id="25607" name="Group 73727">
            <a:extLst>
              <a:ext uri="{FF2B5EF4-FFF2-40B4-BE49-F238E27FC236}">
                <a16:creationId xmlns:a16="http://schemas.microsoft.com/office/drawing/2014/main" id="{150D0BA5-BDB4-AAD1-E532-859F8488560B}"/>
              </a:ext>
            </a:extLst>
          </p:cNvPr>
          <p:cNvGrpSpPr>
            <a:grpSpLocks/>
          </p:cNvGrpSpPr>
          <p:nvPr/>
        </p:nvGrpSpPr>
        <p:grpSpPr bwMode="auto">
          <a:xfrm>
            <a:off x="827088" y="3450630"/>
            <a:ext cx="2376487" cy="1706562"/>
            <a:chOff x="827584" y="3068960"/>
            <a:chExt cx="2376264" cy="1705545"/>
          </a:xfrm>
        </p:grpSpPr>
        <p:pic>
          <p:nvPicPr>
            <p:cNvPr id="21518" name="Picture 2" descr="http://t2.gstatic.com/images?q=tbn:ANd9GcSoZ6Y_mQNoX8AlkaF5OmglNPNtHI_ac_sdGMZy344KNkgbX0h8">
              <a:extLst>
                <a:ext uri="{FF2B5EF4-FFF2-40B4-BE49-F238E27FC236}">
                  <a16:creationId xmlns:a16="http://schemas.microsoft.com/office/drawing/2014/main" id="{22FA2CCD-1CEF-8015-AF20-71FF0E01476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7584" y="3140968"/>
              <a:ext cx="2176462" cy="1633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6" name="TextBox 175">
              <a:extLst>
                <a:ext uri="{FF2B5EF4-FFF2-40B4-BE49-F238E27FC236}">
                  <a16:creationId xmlns:a16="http://schemas.microsoft.com/office/drawing/2014/main" id="{087D4446-B7C8-F539-3180-192A569EC311}"/>
                </a:ext>
              </a:extLst>
            </p:cNvPr>
            <p:cNvSpPr txBox="1"/>
            <p:nvPr/>
          </p:nvSpPr>
          <p:spPr>
            <a:xfrm>
              <a:off x="2403823" y="3068960"/>
              <a:ext cx="800025" cy="523563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GB" sz="2800" b="1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A</a:t>
              </a:r>
            </a:p>
          </p:txBody>
        </p:sp>
      </p:grpSp>
      <p:grpSp>
        <p:nvGrpSpPr>
          <p:cNvPr id="25608" name="Group 73728">
            <a:extLst>
              <a:ext uri="{FF2B5EF4-FFF2-40B4-BE49-F238E27FC236}">
                <a16:creationId xmlns:a16="http://schemas.microsoft.com/office/drawing/2014/main" id="{302837BF-D28C-4322-75D7-5478AC152086}"/>
              </a:ext>
            </a:extLst>
          </p:cNvPr>
          <p:cNvGrpSpPr>
            <a:grpSpLocks/>
          </p:cNvGrpSpPr>
          <p:nvPr/>
        </p:nvGrpSpPr>
        <p:grpSpPr bwMode="auto">
          <a:xfrm>
            <a:off x="3621088" y="3523655"/>
            <a:ext cx="2211387" cy="1633537"/>
            <a:chOff x="3621310" y="3140968"/>
            <a:chExt cx="2211167" cy="1633537"/>
          </a:xfrm>
        </p:grpSpPr>
        <p:pic>
          <p:nvPicPr>
            <p:cNvPr id="21516" name="Picture 2" descr="http://2.bp.blogspot.com/_WLLwfvcRN0Q/TArnqCLh1ZI/AAAAAAAABB0/izRLLn51HxY/s1600/lightning.jpg">
              <a:extLst>
                <a:ext uri="{FF2B5EF4-FFF2-40B4-BE49-F238E27FC236}">
                  <a16:creationId xmlns:a16="http://schemas.microsoft.com/office/drawing/2014/main" id="{09BC6B2B-E2F5-AC37-8795-1AD8D97A00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20" r="20825"/>
            <a:stretch>
              <a:fillRect/>
            </a:stretch>
          </p:blipFill>
          <p:spPr bwMode="auto">
            <a:xfrm>
              <a:off x="3621310" y="3140969"/>
              <a:ext cx="2102818" cy="16335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0" name="TextBox 169">
              <a:extLst>
                <a:ext uri="{FF2B5EF4-FFF2-40B4-BE49-F238E27FC236}">
                  <a16:creationId xmlns:a16="http://schemas.microsoft.com/office/drawing/2014/main" id="{2E600740-FC15-7338-AC11-962FF17BE7F9}"/>
                </a:ext>
              </a:extLst>
            </p:cNvPr>
            <p:cNvSpPr txBox="1"/>
            <p:nvPr/>
          </p:nvSpPr>
          <p:spPr>
            <a:xfrm>
              <a:off x="5032457" y="3140968"/>
              <a:ext cx="800020" cy="523875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GB" sz="2800" b="1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B</a:t>
              </a:r>
            </a:p>
          </p:txBody>
        </p:sp>
      </p:grpSp>
      <p:grpSp>
        <p:nvGrpSpPr>
          <p:cNvPr id="25609" name="Group 73730">
            <a:extLst>
              <a:ext uri="{FF2B5EF4-FFF2-40B4-BE49-F238E27FC236}">
                <a16:creationId xmlns:a16="http://schemas.microsoft.com/office/drawing/2014/main" id="{A7D4FABF-5BFD-B414-289F-9FAE5D764023}"/>
              </a:ext>
            </a:extLst>
          </p:cNvPr>
          <p:cNvGrpSpPr>
            <a:grpSpLocks/>
          </p:cNvGrpSpPr>
          <p:nvPr/>
        </p:nvGrpSpPr>
        <p:grpSpPr bwMode="auto">
          <a:xfrm>
            <a:off x="6280150" y="3509367"/>
            <a:ext cx="2232025" cy="1647825"/>
            <a:chOff x="6280795" y="3127112"/>
            <a:chExt cx="2231382" cy="1647393"/>
          </a:xfrm>
        </p:grpSpPr>
        <p:pic>
          <p:nvPicPr>
            <p:cNvPr id="21514" name="Picture 4" descr="http://www.jarrodjones.com/wp-content/uploads/2013/01/fog.jpg">
              <a:extLst>
                <a:ext uri="{FF2B5EF4-FFF2-40B4-BE49-F238E27FC236}">
                  <a16:creationId xmlns:a16="http://schemas.microsoft.com/office/drawing/2014/main" id="{CFE28351-3EB5-8F79-DAE0-9A72E1BB9FA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9863"/>
            <a:stretch>
              <a:fillRect/>
            </a:stretch>
          </p:blipFill>
          <p:spPr bwMode="auto">
            <a:xfrm>
              <a:off x="6280795" y="3155356"/>
              <a:ext cx="2179637" cy="16191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3" name="TextBox 172">
              <a:extLst>
                <a:ext uri="{FF2B5EF4-FFF2-40B4-BE49-F238E27FC236}">
                  <a16:creationId xmlns:a16="http://schemas.microsoft.com/office/drawing/2014/main" id="{499D31FA-8348-383C-568C-20E1DB9B9932}"/>
                </a:ext>
              </a:extLst>
            </p:cNvPr>
            <p:cNvSpPr txBox="1"/>
            <p:nvPr/>
          </p:nvSpPr>
          <p:spPr>
            <a:xfrm>
              <a:off x="7712307" y="3127112"/>
              <a:ext cx="799870" cy="523738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GB" sz="2800" b="1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C</a:t>
              </a:r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3E5A150E-641C-2A0C-E0D2-0EADFBD43C1E}"/>
              </a:ext>
            </a:extLst>
          </p:cNvPr>
          <p:cNvSpPr txBox="1"/>
          <p:nvPr/>
        </p:nvSpPr>
        <p:spPr>
          <a:xfrm>
            <a:off x="245427" y="1045369"/>
            <a:ext cx="6450647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defRPr/>
            </a:pPr>
            <a:r>
              <a:rPr lang="fr-FR" sz="2800" b="1" dirty="0">
                <a:solidFill>
                  <a:schemeClr val="accent6">
                    <a:lumMod val="50000"/>
                  </a:schemeClr>
                </a:solidFill>
              </a:rPr>
              <a:t>Choisissez l’image correcte :</a:t>
            </a: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30" name="Group 2">
            <a:extLst>
              <a:ext uri="{FF2B5EF4-FFF2-40B4-BE49-F238E27FC236}">
                <a16:creationId xmlns:a16="http://schemas.microsoft.com/office/drawing/2014/main" id="{FB7B16AC-6787-4755-1F61-ADA432B19B99}"/>
              </a:ext>
            </a:extLst>
          </p:cNvPr>
          <p:cNvGrpSpPr>
            <a:grpSpLocks/>
          </p:cNvGrpSpPr>
          <p:nvPr/>
        </p:nvGrpSpPr>
        <p:grpSpPr bwMode="auto">
          <a:xfrm>
            <a:off x="261938" y="87313"/>
            <a:ext cx="8488362" cy="831850"/>
            <a:chOff x="165" y="55"/>
            <a:chExt cx="5347" cy="524"/>
          </a:xfrm>
        </p:grpSpPr>
        <p:grpSp>
          <p:nvGrpSpPr>
            <p:cNvPr id="22544" name="Group 3">
              <a:extLst>
                <a:ext uri="{FF2B5EF4-FFF2-40B4-BE49-F238E27FC236}">
                  <a16:creationId xmlns:a16="http://schemas.microsoft.com/office/drawing/2014/main" id="{B224CC12-2476-E41A-6AA8-85952EE650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4" y="104"/>
              <a:ext cx="4848" cy="432"/>
              <a:chOff x="664" y="104"/>
              <a:chExt cx="4848" cy="432"/>
            </a:xfrm>
          </p:grpSpPr>
          <p:sp>
            <p:nvSpPr>
              <p:cNvPr id="22546" name="Freeform 4">
                <a:extLst>
                  <a:ext uri="{FF2B5EF4-FFF2-40B4-BE49-F238E27FC236}">
                    <a16:creationId xmlns:a16="http://schemas.microsoft.com/office/drawing/2014/main" id="{32C00F2D-FFFA-D059-7C8A-CF94471AE4D2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664" y="104"/>
                <a:ext cx="4848" cy="432"/>
              </a:xfrm>
              <a:custGeom>
                <a:avLst/>
                <a:gdLst>
                  <a:gd name="T0" fmla="*/ 4848 w 4848"/>
                  <a:gd name="T1" fmla="*/ 48 h 432"/>
                  <a:gd name="T2" fmla="*/ 4848 w 4848"/>
                  <a:gd name="T3" fmla="*/ 432 h 432"/>
                  <a:gd name="T4" fmla="*/ 0 w 4848"/>
                  <a:gd name="T5" fmla="*/ 432 h 432"/>
                  <a:gd name="T6" fmla="*/ 0 w 4848"/>
                  <a:gd name="T7" fmla="*/ 0 h 432"/>
                  <a:gd name="T8" fmla="*/ 4848 w 4848"/>
                  <a:gd name="T9" fmla="*/ 0 h 432"/>
                  <a:gd name="T10" fmla="*/ 4848 w 4848"/>
                  <a:gd name="T11" fmla="*/ 48 h 4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48" h="432">
                    <a:moveTo>
                      <a:pt x="4848" y="48"/>
                    </a:moveTo>
                    <a:lnTo>
                      <a:pt x="4848" y="432"/>
                    </a:lnTo>
                    <a:cubicBezTo>
                      <a:pt x="4848" y="432"/>
                      <a:pt x="2424" y="432"/>
                      <a:pt x="0" y="432"/>
                    </a:cubicBezTo>
                    <a:cubicBezTo>
                      <a:pt x="161" y="345"/>
                      <a:pt x="169" y="61"/>
                      <a:pt x="0" y="0"/>
                    </a:cubicBezTo>
                    <a:cubicBezTo>
                      <a:pt x="2424" y="0"/>
                      <a:pt x="4848" y="0"/>
                      <a:pt x="4848" y="0"/>
                    </a:cubicBezTo>
                    <a:lnTo>
                      <a:pt x="4848" y="48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22547" name="Group 5">
                <a:extLst>
                  <a:ext uri="{FF2B5EF4-FFF2-40B4-BE49-F238E27FC236}">
                    <a16:creationId xmlns:a16="http://schemas.microsoft.com/office/drawing/2014/main" id="{0A84B643-70B0-9207-F278-730A5F5BA3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95" y="104"/>
                <a:ext cx="3827" cy="429"/>
                <a:chOff x="1021" y="240"/>
                <a:chExt cx="3827" cy="429"/>
              </a:xfrm>
            </p:grpSpPr>
            <p:grpSp>
              <p:nvGrpSpPr>
                <p:cNvPr id="22596" name="Group 6">
                  <a:extLst>
                    <a:ext uri="{FF2B5EF4-FFF2-40B4-BE49-F238E27FC236}">
                      <a16:creationId xmlns:a16="http://schemas.microsoft.com/office/drawing/2014/main" id="{9570842A-EE56-08AF-3B28-C282C7EDB96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21" y="241"/>
                  <a:ext cx="2208" cy="427"/>
                  <a:chOff x="1021" y="241"/>
                  <a:chExt cx="2208" cy="427"/>
                </a:xfrm>
              </p:grpSpPr>
              <p:sp>
                <p:nvSpPr>
                  <p:cNvPr id="22640" name="Freeform 7">
                    <a:extLst>
                      <a:ext uri="{FF2B5EF4-FFF2-40B4-BE49-F238E27FC236}">
                        <a16:creationId xmlns:a16="http://schemas.microsoft.com/office/drawing/2014/main" id="{ED8F4F88-93F0-A8CA-7D52-A20CAE704C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257" y="633"/>
                    <a:ext cx="7" cy="8"/>
                  </a:xfrm>
                  <a:custGeom>
                    <a:avLst/>
                    <a:gdLst>
                      <a:gd name="T0" fmla="*/ 0 w 15"/>
                      <a:gd name="T1" fmla="*/ 0 h 23"/>
                      <a:gd name="T2" fmla="*/ 0 w 15"/>
                      <a:gd name="T3" fmla="*/ 0 h 23"/>
                      <a:gd name="T4" fmla="*/ 0 w 15"/>
                      <a:gd name="T5" fmla="*/ 0 h 23"/>
                      <a:gd name="T6" fmla="*/ 0 w 15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15" h="23">
                        <a:moveTo>
                          <a:pt x="5" y="11"/>
                        </a:moveTo>
                        <a:cubicBezTo>
                          <a:pt x="2" y="1"/>
                          <a:pt x="7" y="0"/>
                          <a:pt x="15" y="5"/>
                        </a:cubicBezTo>
                        <a:cubicBezTo>
                          <a:pt x="14" y="9"/>
                          <a:pt x="15" y="13"/>
                          <a:pt x="13" y="17"/>
                        </a:cubicBezTo>
                        <a:cubicBezTo>
                          <a:pt x="9" y="23"/>
                          <a:pt x="0" y="16"/>
                          <a:pt x="5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41" name="Freeform 8">
                    <a:extLst>
                      <a:ext uri="{FF2B5EF4-FFF2-40B4-BE49-F238E27FC236}">
                        <a16:creationId xmlns:a16="http://schemas.microsoft.com/office/drawing/2014/main" id="{6F4559CC-1E35-080E-C2EC-2FE88E34AE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32" y="660"/>
                    <a:ext cx="9" cy="8"/>
                  </a:xfrm>
                  <a:custGeom>
                    <a:avLst/>
                    <a:gdLst>
                      <a:gd name="T0" fmla="*/ 0 w 20"/>
                      <a:gd name="T1" fmla="*/ 0 h 23"/>
                      <a:gd name="T2" fmla="*/ 0 w 20"/>
                      <a:gd name="T3" fmla="*/ 0 h 23"/>
                      <a:gd name="T4" fmla="*/ 0 w 20"/>
                      <a:gd name="T5" fmla="*/ 0 h 23"/>
                      <a:gd name="T6" fmla="*/ 0 w 20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23">
                        <a:moveTo>
                          <a:pt x="3" y="13"/>
                        </a:moveTo>
                        <a:cubicBezTo>
                          <a:pt x="0" y="5"/>
                          <a:pt x="2" y="0"/>
                          <a:pt x="11" y="3"/>
                        </a:cubicBezTo>
                        <a:cubicBezTo>
                          <a:pt x="16" y="10"/>
                          <a:pt x="20" y="23"/>
                          <a:pt x="7" y="19"/>
                        </a:cubicBezTo>
                        <a:cubicBezTo>
                          <a:pt x="6" y="17"/>
                          <a:pt x="3" y="13"/>
                          <a:pt x="3" y="1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42" name="Freeform 9">
                    <a:extLst>
                      <a:ext uri="{FF2B5EF4-FFF2-40B4-BE49-F238E27FC236}">
                        <a16:creationId xmlns:a16="http://schemas.microsoft.com/office/drawing/2014/main" id="{8953289B-F1B9-9850-DB60-FD147F6876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20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43" name="Freeform 10">
                    <a:extLst>
                      <a:ext uri="{FF2B5EF4-FFF2-40B4-BE49-F238E27FC236}">
                        <a16:creationId xmlns:a16="http://schemas.microsoft.com/office/drawing/2014/main" id="{35A9DD10-ADCB-D1BA-3F41-96C1CD2A6D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7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44" name="Freeform 11">
                    <a:extLst>
                      <a:ext uri="{FF2B5EF4-FFF2-40B4-BE49-F238E27FC236}">
                        <a16:creationId xmlns:a16="http://schemas.microsoft.com/office/drawing/2014/main" id="{9B1470A4-021A-6A28-B096-9F8E05AADC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21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45" name="Freeform 12">
                    <a:extLst>
                      <a:ext uri="{FF2B5EF4-FFF2-40B4-BE49-F238E27FC236}">
                        <a16:creationId xmlns:a16="http://schemas.microsoft.com/office/drawing/2014/main" id="{C30CC414-CBA8-CDB4-71BA-D24DFAA8CB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46" name="Freeform 13">
                    <a:extLst>
                      <a:ext uri="{FF2B5EF4-FFF2-40B4-BE49-F238E27FC236}">
                        <a16:creationId xmlns:a16="http://schemas.microsoft.com/office/drawing/2014/main" id="{BC84A595-555A-9045-3648-F014A6B6CF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735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47" name="Freeform 14">
                    <a:extLst>
                      <a:ext uri="{FF2B5EF4-FFF2-40B4-BE49-F238E27FC236}">
                        <a16:creationId xmlns:a16="http://schemas.microsoft.com/office/drawing/2014/main" id="{11D52F0C-42C2-F00E-9EA7-D1606A6114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27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48" name="Freeform 15">
                    <a:extLst>
                      <a:ext uri="{FF2B5EF4-FFF2-40B4-BE49-F238E27FC236}">
                        <a16:creationId xmlns:a16="http://schemas.microsoft.com/office/drawing/2014/main" id="{B7DFB6DB-0B8B-70FB-D30D-FFC3C693BA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49" name="Freeform 16">
                    <a:extLst>
                      <a:ext uri="{FF2B5EF4-FFF2-40B4-BE49-F238E27FC236}">
                        <a16:creationId xmlns:a16="http://schemas.microsoft.com/office/drawing/2014/main" id="{12E590DE-F471-E0F9-00CE-1C4D549A3D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0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50" name="Freeform 17">
                    <a:extLst>
                      <a:ext uri="{FF2B5EF4-FFF2-40B4-BE49-F238E27FC236}">
                        <a16:creationId xmlns:a16="http://schemas.microsoft.com/office/drawing/2014/main" id="{2435711E-E40F-4B4C-C9B1-B8CA251D22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4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51" name="Freeform 18">
                    <a:extLst>
                      <a:ext uri="{FF2B5EF4-FFF2-40B4-BE49-F238E27FC236}">
                        <a16:creationId xmlns:a16="http://schemas.microsoft.com/office/drawing/2014/main" id="{823BBC99-8D93-5FD5-ECE7-CCAC029565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8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52" name="Freeform 19">
                    <a:extLst>
                      <a:ext uri="{FF2B5EF4-FFF2-40B4-BE49-F238E27FC236}">
                        <a16:creationId xmlns:a16="http://schemas.microsoft.com/office/drawing/2014/main" id="{486606EA-7956-F1FE-41A4-F7BF9663F2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9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53" name="Freeform 20">
                    <a:extLst>
                      <a:ext uri="{FF2B5EF4-FFF2-40B4-BE49-F238E27FC236}">
                        <a16:creationId xmlns:a16="http://schemas.microsoft.com/office/drawing/2014/main" id="{BAA8D98A-9370-9E07-BBAC-5EBB925144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76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54" name="Freeform 21">
                    <a:extLst>
                      <a:ext uri="{FF2B5EF4-FFF2-40B4-BE49-F238E27FC236}">
                        <a16:creationId xmlns:a16="http://schemas.microsoft.com/office/drawing/2014/main" id="{D86E3A42-F765-776C-4629-3C66082EEF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82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55" name="Freeform 22">
                    <a:extLst>
                      <a:ext uri="{FF2B5EF4-FFF2-40B4-BE49-F238E27FC236}">
                        <a16:creationId xmlns:a16="http://schemas.microsoft.com/office/drawing/2014/main" id="{2323F444-2C02-D204-76DF-39C4716BBD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52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56" name="Freeform 23">
                    <a:extLst>
                      <a:ext uri="{FF2B5EF4-FFF2-40B4-BE49-F238E27FC236}">
                        <a16:creationId xmlns:a16="http://schemas.microsoft.com/office/drawing/2014/main" id="{2EC70A2A-3500-A199-B6F4-C9ADD475D6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94" y="584"/>
                    <a:ext cx="11" cy="8"/>
                  </a:xfrm>
                  <a:custGeom>
                    <a:avLst/>
                    <a:gdLst>
                      <a:gd name="T0" fmla="*/ 0 w 26"/>
                      <a:gd name="T1" fmla="*/ 0 h 22"/>
                      <a:gd name="T2" fmla="*/ 0 w 26"/>
                      <a:gd name="T3" fmla="*/ 0 h 22"/>
                      <a:gd name="T4" fmla="*/ 0 w 26"/>
                      <a:gd name="T5" fmla="*/ 0 h 22"/>
                      <a:gd name="T6" fmla="*/ 0 w 26"/>
                      <a:gd name="T7" fmla="*/ 0 h 2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6" h="22">
                        <a:moveTo>
                          <a:pt x="8" y="14"/>
                        </a:moveTo>
                        <a:cubicBezTo>
                          <a:pt x="5" y="6"/>
                          <a:pt x="5" y="3"/>
                          <a:pt x="14" y="0"/>
                        </a:cubicBezTo>
                        <a:cubicBezTo>
                          <a:pt x="26" y="4"/>
                          <a:pt x="23" y="16"/>
                          <a:pt x="14" y="22"/>
                        </a:cubicBezTo>
                        <a:cubicBezTo>
                          <a:pt x="0" y="17"/>
                          <a:pt x="13" y="3"/>
                          <a:pt x="8" y="1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57" name="Freeform 24">
                    <a:extLst>
                      <a:ext uri="{FF2B5EF4-FFF2-40B4-BE49-F238E27FC236}">
                        <a16:creationId xmlns:a16="http://schemas.microsoft.com/office/drawing/2014/main" id="{03130F8C-90E4-32EC-CA12-54D9C3505C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59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58" name="Freeform 25">
                    <a:extLst>
                      <a:ext uri="{FF2B5EF4-FFF2-40B4-BE49-F238E27FC236}">
                        <a16:creationId xmlns:a16="http://schemas.microsoft.com/office/drawing/2014/main" id="{58C58C26-45B3-447B-A188-5A926B0FE3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88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59" name="Freeform 26">
                    <a:extLst>
                      <a:ext uri="{FF2B5EF4-FFF2-40B4-BE49-F238E27FC236}">
                        <a16:creationId xmlns:a16="http://schemas.microsoft.com/office/drawing/2014/main" id="{A1B395B5-8981-FAEE-33D2-2B229C1D60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10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60" name="Freeform 27">
                    <a:extLst>
                      <a:ext uri="{FF2B5EF4-FFF2-40B4-BE49-F238E27FC236}">
                        <a16:creationId xmlns:a16="http://schemas.microsoft.com/office/drawing/2014/main" id="{4F5F941B-647B-1222-AF2F-4A7530247C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9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61" name="Freeform 28">
                    <a:extLst>
                      <a:ext uri="{FF2B5EF4-FFF2-40B4-BE49-F238E27FC236}">
                        <a16:creationId xmlns:a16="http://schemas.microsoft.com/office/drawing/2014/main" id="{EE452FE2-5F9E-0A8A-5182-BABDD0471B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9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62" name="Freeform 29">
                    <a:extLst>
                      <a:ext uri="{FF2B5EF4-FFF2-40B4-BE49-F238E27FC236}">
                        <a16:creationId xmlns:a16="http://schemas.microsoft.com/office/drawing/2014/main" id="{582292B8-3C4D-B0A9-4FA4-EE70048BD3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81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63" name="Freeform 30">
                    <a:extLst>
                      <a:ext uri="{FF2B5EF4-FFF2-40B4-BE49-F238E27FC236}">
                        <a16:creationId xmlns:a16="http://schemas.microsoft.com/office/drawing/2014/main" id="{89798D99-78FD-73E3-EE18-A9A0E49330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30" y="489"/>
                    <a:ext cx="299" cy="179"/>
                  </a:xfrm>
                  <a:custGeom>
                    <a:avLst/>
                    <a:gdLst>
                      <a:gd name="T0" fmla="*/ 1 w 471"/>
                      <a:gd name="T1" fmla="*/ 1 h 281"/>
                      <a:gd name="T2" fmla="*/ 1 w 471"/>
                      <a:gd name="T3" fmla="*/ 1 h 281"/>
                      <a:gd name="T4" fmla="*/ 1 w 471"/>
                      <a:gd name="T5" fmla="*/ 1 h 281"/>
                      <a:gd name="T6" fmla="*/ 1 w 471"/>
                      <a:gd name="T7" fmla="*/ 1 h 281"/>
                      <a:gd name="T8" fmla="*/ 1 w 471"/>
                      <a:gd name="T9" fmla="*/ 1 h 281"/>
                      <a:gd name="T10" fmla="*/ 0 w 471"/>
                      <a:gd name="T11" fmla="*/ 1 h 281"/>
                      <a:gd name="T12" fmla="*/ 1 w 471"/>
                      <a:gd name="T13" fmla="*/ 1 h 281"/>
                      <a:gd name="T14" fmla="*/ 1 w 471"/>
                      <a:gd name="T15" fmla="*/ 1 h 281"/>
                      <a:gd name="T16" fmla="*/ 1 w 471"/>
                      <a:gd name="T17" fmla="*/ 1 h 281"/>
                      <a:gd name="T18" fmla="*/ 1 w 471"/>
                      <a:gd name="T19" fmla="*/ 1 h 281"/>
                      <a:gd name="T20" fmla="*/ 1 w 471"/>
                      <a:gd name="T21" fmla="*/ 1 h 281"/>
                      <a:gd name="T22" fmla="*/ 1 w 471"/>
                      <a:gd name="T23" fmla="*/ 1 h 281"/>
                      <a:gd name="T24" fmla="*/ 1 w 471"/>
                      <a:gd name="T25" fmla="*/ 1 h 281"/>
                      <a:gd name="T26" fmla="*/ 1 w 471"/>
                      <a:gd name="T27" fmla="*/ 1 h 281"/>
                      <a:gd name="T28" fmla="*/ 1 w 471"/>
                      <a:gd name="T29" fmla="*/ 1 h 281"/>
                      <a:gd name="T30" fmla="*/ 1 w 471"/>
                      <a:gd name="T31" fmla="*/ 1 h 281"/>
                      <a:gd name="T32" fmla="*/ 1 w 471"/>
                      <a:gd name="T33" fmla="*/ 1 h 281"/>
                      <a:gd name="T34" fmla="*/ 1 w 471"/>
                      <a:gd name="T35" fmla="*/ 0 h 281"/>
                      <a:gd name="T36" fmla="*/ 1 w 471"/>
                      <a:gd name="T37" fmla="*/ 1 h 281"/>
                      <a:gd name="T38" fmla="*/ 1 w 471"/>
                      <a:gd name="T39" fmla="*/ 1 h 281"/>
                      <a:gd name="T40" fmla="*/ 1 w 471"/>
                      <a:gd name="T41" fmla="*/ 1 h 281"/>
                      <a:gd name="T42" fmla="*/ 1 w 471"/>
                      <a:gd name="T43" fmla="*/ 1 h 281"/>
                      <a:gd name="T44" fmla="*/ 1 w 471"/>
                      <a:gd name="T45" fmla="*/ 1 h 281"/>
                      <a:gd name="T46" fmla="*/ 1 w 471"/>
                      <a:gd name="T47" fmla="*/ 1 h 281"/>
                      <a:gd name="T48" fmla="*/ 1 w 471"/>
                      <a:gd name="T49" fmla="*/ 1 h 281"/>
                      <a:gd name="T50" fmla="*/ 1 w 471"/>
                      <a:gd name="T51" fmla="*/ 1 h 281"/>
                      <a:gd name="T52" fmla="*/ 1 w 471"/>
                      <a:gd name="T53" fmla="*/ 1 h 281"/>
                      <a:gd name="T54" fmla="*/ 1 w 471"/>
                      <a:gd name="T55" fmla="*/ 1 h 281"/>
                      <a:gd name="T56" fmla="*/ 1 w 471"/>
                      <a:gd name="T57" fmla="*/ 1 h 281"/>
                      <a:gd name="T58" fmla="*/ 1 w 471"/>
                      <a:gd name="T59" fmla="*/ 1 h 281"/>
                      <a:gd name="T60" fmla="*/ 1 w 471"/>
                      <a:gd name="T61" fmla="*/ 1 h 281"/>
                      <a:gd name="T62" fmla="*/ 1 w 471"/>
                      <a:gd name="T63" fmla="*/ 1 h 281"/>
                      <a:gd name="T64" fmla="*/ 1 w 471"/>
                      <a:gd name="T65" fmla="*/ 1 h 281"/>
                      <a:gd name="T66" fmla="*/ 1 w 471"/>
                      <a:gd name="T67" fmla="*/ 1 h 281"/>
                      <a:gd name="T68" fmla="*/ 1 w 471"/>
                      <a:gd name="T69" fmla="*/ 1 h 281"/>
                      <a:gd name="T70" fmla="*/ 1 w 471"/>
                      <a:gd name="T71" fmla="*/ 1 h 281"/>
                      <a:gd name="T72" fmla="*/ 1 w 471"/>
                      <a:gd name="T73" fmla="*/ 1 h 281"/>
                      <a:gd name="T74" fmla="*/ 2 w 471"/>
                      <a:gd name="T75" fmla="*/ 1 h 281"/>
                      <a:gd name="T76" fmla="*/ 2 w 471"/>
                      <a:gd name="T77" fmla="*/ 1 h 281"/>
                      <a:gd name="T78" fmla="*/ 1 w 471"/>
                      <a:gd name="T79" fmla="*/ 1 h 281"/>
                      <a:gd name="T80" fmla="*/ 2 w 471"/>
                      <a:gd name="T81" fmla="*/ 1 h 281"/>
                      <a:gd name="T82" fmla="*/ 2 w 471"/>
                      <a:gd name="T83" fmla="*/ 1 h 281"/>
                      <a:gd name="T84" fmla="*/ 2 w 471"/>
                      <a:gd name="T85" fmla="*/ 1 h 281"/>
                      <a:gd name="T86" fmla="*/ 2 w 471"/>
                      <a:gd name="T87" fmla="*/ 1 h 281"/>
                      <a:gd name="T88" fmla="*/ 2 w 471"/>
                      <a:gd name="T89" fmla="*/ 1 h 281"/>
                      <a:gd name="T90" fmla="*/ 2 w 471"/>
                      <a:gd name="T91" fmla="*/ 1 h 281"/>
                      <a:gd name="T92" fmla="*/ 2 w 471"/>
                      <a:gd name="T93" fmla="*/ 1 h 281"/>
                      <a:gd name="T94" fmla="*/ 2 w 471"/>
                      <a:gd name="T95" fmla="*/ 1 h 281"/>
                      <a:gd name="T96" fmla="*/ 2 w 471"/>
                      <a:gd name="T97" fmla="*/ 1 h 281"/>
                      <a:gd name="T98" fmla="*/ 2 w 471"/>
                      <a:gd name="T99" fmla="*/ 1 h 281"/>
                      <a:gd name="T100" fmla="*/ 2 w 471"/>
                      <a:gd name="T101" fmla="*/ 1 h 281"/>
                      <a:gd name="T102" fmla="*/ 2 w 471"/>
                      <a:gd name="T103" fmla="*/ 1 h 281"/>
                      <a:gd name="T104" fmla="*/ 2 w 471"/>
                      <a:gd name="T105" fmla="*/ 1 h 281"/>
                      <a:gd name="T106" fmla="*/ 2 w 471"/>
                      <a:gd name="T107" fmla="*/ 1 h 281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471" h="281">
                        <a:moveTo>
                          <a:pt x="21" y="280"/>
                        </a:moveTo>
                        <a:cubicBezTo>
                          <a:pt x="32" y="281"/>
                          <a:pt x="25" y="253"/>
                          <a:pt x="24" y="250"/>
                        </a:cubicBezTo>
                        <a:cubicBezTo>
                          <a:pt x="23" y="248"/>
                          <a:pt x="22" y="245"/>
                          <a:pt x="22" y="245"/>
                        </a:cubicBezTo>
                        <a:cubicBezTo>
                          <a:pt x="21" y="243"/>
                          <a:pt x="20" y="221"/>
                          <a:pt x="16" y="218"/>
                        </a:cubicBezTo>
                        <a:cubicBezTo>
                          <a:pt x="13" y="216"/>
                          <a:pt x="4" y="215"/>
                          <a:pt x="4" y="215"/>
                        </a:cubicBezTo>
                        <a:cubicBezTo>
                          <a:pt x="0" y="207"/>
                          <a:pt x="3" y="200"/>
                          <a:pt x="0" y="191"/>
                        </a:cubicBezTo>
                        <a:cubicBezTo>
                          <a:pt x="2" y="185"/>
                          <a:pt x="7" y="186"/>
                          <a:pt x="12" y="180"/>
                        </a:cubicBezTo>
                        <a:cubicBezTo>
                          <a:pt x="14" y="172"/>
                          <a:pt x="14" y="169"/>
                          <a:pt x="6" y="165"/>
                        </a:cubicBezTo>
                        <a:cubicBezTo>
                          <a:pt x="4" y="163"/>
                          <a:pt x="2" y="162"/>
                          <a:pt x="2" y="160"/>
                        </a:cubicBezTo>
                        <a:cubicBezTo>
                          <a:pt x="2" y="150"/>
                          <a:pt x="16" y="123"/>
                          <a:pt x="28" y="120"/>
                        </a:cubicBezTo>
                        <a:cubicBezTo>
                          <a:pt x="32" y="111"/>
                          <a:pt x="40" y="105"/>
                          <a:pt x="44" y="96"/>
                        </a:cubicBezTo>
                        <a:cubicBezTo>
                          <a:pt x="39" y="83"/>
                          <a:pt x="38" y="85"/>
                          <a:pt x="42" y="70"/>
                        </a:cubicBezTo>
                        <a:cubicBezTo>
                          <a:pt x="38" y="60"/>
                          <a:pt x="34" y="48"/>
                          <a:pt x="24" y="43"/>
                        </a:cubicBezTo>
                        <a:cubicBezTo>
                          <a:pt x="18" y="36"/>
                          <a:pt x="10" y="37"/>
                          <a:pt x="20" y="32"/>
                        </a:cubicBezTo>
                        <a:cubicBezTo>
                          <a:pt x="27" y="34"/>
                          <a:pt x="26" y="32"/>
                          <a:pt x="26" y="36"/>
                        </a:cubicBezTo>
                        <a:cubicBezTo>
                          <a:pt x="34" y="41"/>
                          <a:pt x="39" y="39"/>
                          <a:pt x="48" y="35"/>
                        </a:cubicBezTo>
                        <a:cubicBezTo>
                          <a:pt x="45" y="22"/>
                          <a:pt x="48" y="14"/>
                          <a:pt x="64" y="11"/>
                        </a:cubicBezTo>
                        <a:cubicBezTo>
                          <a:pt x="71" y="8"/>
                          <a:pt x="75" y="3"/>
                          <a:pt x="82" y="0"/>
                        </a:cubicBezTo>
                        <a:cubicBezTo>
                          <a:pt x="84" y="1"/>
                          <a:pt x="88" y="0"/>
                          <a:pt x="88" y="2"/>
                        </a:cubicBezTo>
                        <a:cubicBezTo>
                          <a:pt x="90" y="12"/>
                          <a:pt x="75" y="13"/>
                          <a:pt x="92" y="9"/>
                        </a:cubicBezTo>
                        <a:cubicBezTo>
                          <a:pt x="94" y="8"/>
                          <a:pt x="96" y="5"/>
                          <a:pt x="98" y="5"/>
                        </a:cubicBezTo>
                        <a:cubicBezTo>
                          <a:pt x="102" y="4"/>
                          <a:pt x="106" y="7"/>
                          <a:pt x="110" y="8"/>
                        </a:cubicBezTo>
                        <a:cubicBezTo>
                          <a:pt x="112" y="8"/>
                          <a:pt x="116" y="9"/>
                          <a:pt x="116" y="9"/>
                        </a:cubicBezTo>
                        <a:cubicBezTo>
                          <a:pt x="122" y="16"/>
                          <a:pt x="129" y="13"/>
                          <a:pt x="141" y="14"/>
                        </a:cubicBezTo>
                        <a:cubicBezTo>
                          <a:pt x="143" y="21"/>
                          <a:pt x="147" y="22"/>
                          <a:pt x="155" y="24"/>
                        </a:cubicBezTo>
                        <a:cubicBezTo>
                          <a:pt x="159" y="22"/>
                          <a:pt x="163" y="20"/>
                          <a:pt x="167" y="17"/>
                        </a:cubicBezTo>
                        <a:cubicBezTo>
                          <a:pt x="169" y="16"/>
                          <a:pt x="173" y="14"/>
                          <a:pt x="173" y="14"/>
                        </a:cubicBezTo>
                        <a:cubicBezTo>
                          <a:pt x="195" y="26"/>
                          <a:pt x="175" y="20"/>
                          <a:pt x="195" y="14"/>
                        </a:cubicBezTo>
                        <a:cubicBezTo>
                          <a:pt x="207" y="17"/>
                          <a:pt x="201" y="26"/>
                          <a:pt x="211" y="32"/>
                        </a:cubicBezTo>
                        <a:cubicBezTo>
                          <a:pt x="214" y="38"/>
                          <a:pt x="224" y="55"/>
                          <a:pt x="231" y="59"/>
                        </a:cubicBezTo>
                        <a:cubicBezTo>
                          <a:pt x="241" y="70"/>
                          <a:pt x="235" y="67"/>
                          <a:pt x="245" y="70"/>
                        </a:cubicBezTo>
                        <a:cubicBezTo>
                          <a:pt x="249" y="69"/>
                          <a:pt x="253" y="69"/>
                          <a:pt x="257" y="68"/>
                        </a:cubicBezTo>
                        <a:cubicBezTo>
                          <a:pt x="261" y="67"/>
                          <a:pt x="270" y="65"/>
                          <a:pt x="270" y="65"/>
                        </a:cubicBezTo>
                        <a:cubicBezTo>
                          <a:pt x="278" y="66"/>
                          <a:pt x="283" y="67"/>
                          <a:pt x="290" y="71"/>
                        </a:cubicBezTo>
                        <a:cubicBezTo>
                          <a:pt x="304" y="88"/>
                          <a:pt x="282" y="62"/>
                          <a:pt x="300" y="81"/>
                        </a:cubicBezTo>
                        <a:cubicBezTo>
                          <a:pt x="302" y="84"/>
                          <a:pt x="308" y="90"/>
                          <a:pt x="308" y="90"/>
                        </a:cubicBezTo>
                        <a:cubicBezTo>
                          <a:pt x="311" y="98"/>
                          <a:pt x="315" y="103"/>
                          <a:pt x="318" y="111"/>
                        </a:cubicBezTo>
                        <a:cubicBezTo>
                          <a:pt x="319" y="114"/>
                          <a:pt x="321" y="117"/>
                          <a:pt x="322" y="120"/>
                        </a:cubicBezTo>
                        <a:cubicBezTo>
                          <a:pt x="323" y="122"/>
                          <a:pt x="324" y="125"/>
                          <a:pt x="324" y="125"/>
                        </a:cubicBezTo>
                        <a:cubicBezTo>
                          <a:pt x="321" y="132"/>
                          <a:pt x="313" y="134"/>
                          <a:pt x="310" y="142"/>
                        </a:cubicBezTo>
                        <a:cubicBezTo>
                          <a:pt x="313" y="151"/>
                          <a:pt x="317" y="146"/>
                          <a:pt x="322" y="141"/>
                        </a:cubicBezTo>
                        <a:cubicBezTo>
                          <a:pt x="341" y="143"/>
                          <a:pt x="339" y="142"/>
                          <a:pt x="342" y="155"/>
                        </a:cubicBezTo>
                        <a:cubicBezTo>
                          <a:pt x="351" y="150"/>
                          <a:pt x="355" y="152"/>
                          <a:pt x="364" y="157"/>
                        </a:cubicBezTo>
                        <a:cubicBezTo>
                          <a:pt x="369" y="162"/>
                          <a:pt x="372" y="166"/>
                          <a:pt x="380" y="168"/>
                        </a:cubicBezTo>
                        <a:cubicBezTo>
                          <a:pt x="381" y="169"/>
                          <a:pt x="383" y="171"/>
                          <a:pt x="382" y="172"/>
                        </a:cubicBezTo>
                        <a:cubicBezTo>
                          <a:pt x="380" y="176"/>
                          <a:pt x="368" y="172"/>
                          <a:pt x="382" y="176"/>
                        </a:cubicBezTo>
                        <a:cubicBezTo>
                          <a:pt x="386" y="175"/>
                          <a:pt x="390" y="173"/>
                          <a:pt x="394" y="172"/>
                        </a:cubicBezTo>
                        <a:cubicBezTo>
                          <a:pt x="396" y="172"/>
                          <a:pt x="400" y="171"/>
                          <a:pt x="400" y="171"/>
                        </a:cubicBezTo>
                        <a:cubicBezTo>
                          <a:pt x="413" y="177"/>
                          <a:pt x="427" y="179"/>
                          <a:pt x="439" y="185"/>
                        </a:cubicBezTo>
                        <a:cubicBezTo>
                          <a:pt x="441" y="190"/>
                          <a:pt x="445" y="194"/>
                          <a:pt x="447" y="199"/>
                        </a:cubicBezTo>
                        <a:cubicBezTo>
                          <a:pt x="453" y="198"/>
                          <a:pt x="460" y="195"/>
                          <a:pt x="465" y="201"/>
                        </a:cubicBezTo>
                        <a:cubicBezTo>
                          <a:pt x="468" y="205"/>
                          <a:pt x="471" y="215"/>
                          <a:pt x="471" y="215"/>
                        </a:cubicBezTo>
                        <a:cubicBezTo>
                          <a:pt x="468" y="231"/>
                          <a:pt x="469" y="248"/>
                          <a:pt x="451" y="258"/>
                        </a:cubicBezTo>
                        <a:cubicBezTo>
                          <a:pt x="447" y="262"/>
                          <a:pt x="437" y="275"/>
                          <a:pt x="435" y="281"/>
                        </a:cubicBezTo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64" name="Freeform 31">
                    <a:extLst>
                      <a:ext uri="{FF2B5EF4-FFF2-40B4-BE49-F238E27FC236}">
                        <a16:creationId xmlns:a16="http://schemas.microsoft.com/office/drawing/2014/main" id="{2D849840-D4E0-B1DB-21E3-DAB3AC4C0B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34" y="242"/>
                    <a:ext cx="420" cy="283"/>
                  </a:xfrm>
                  <a:custGeom>
                    <a:avLst/>
                    <a:gdLst>
                      <a:gd name="T0" fmla="*/ 0 w 984"/>
                      <a:gd name="T1" fmla="*/ 0 h 844"/>
                      <a:gd name="T2" fmla="*/ 0 w 984"/>
                      <a:gd name="T3" fmla="*/ 0 h 844"/>
                      <a:gd name="T4" fmla="*/ 0 w 984"/>
                      <a:gd name="T5" fmla="*/ 0 h 844"/>
                      <a:gd name="T6" fmla="*/ 0 w 984"/>
                      <a:gd name="T7" fmla="*/ 0 h 844"/>
                      <a:gd name="T8" fmla="*/ 0 w 984"/>
                      <a:gd name="T9" fmla="*/ 0 h 844"/>
                      <a:gd name="T10" fmla="*/ 0 w 984"/>
                      <a:gd name="T11" fmla="*/ 0 h 844"/>
                      <a:gd name="T12" fmla="*/ 0 w 984"/>
                      <a:gd name="T13" fmla="*/ 0 h 844"/>
                      <a:gd name="T14" fmla="*/ 0 w 984"/>
                      <a:gd name="T15" fmla="*/ 0 h 844"/>
                      <a:gd name="T16" fmla="*/ 0 w 984"/>
                      <a:gd name="T17" fmla="*/ 0 h 844"/>
                      <a:gd name="T18" fmla="*/ 0 w 984"/>
                      <a:gd name="T19" fmla="*/ 0 h 844"/>
                      <a:gd name="T20" fmla="*/ 0 w 984"/>
                      <a:gd name="T21" fmla="*/ 0 h 844"/>
                      <a:gd name="T22" fmla="*/ 0 w 984"/>
                      <a:gd name="T23" fmla="*/ 0 h 844"/>
                      <a:gd name="T24" fmla="*/ 0 w 984"/>
                      <a:gd name="T25" fmla="*/ 0 h 844"/>
                      <a:gd name="T26" fmla="*/ 0 w 984"/>
                      <a:gd name="T27" fmla="*/ 0 h 844"/>
                      <a:gd name="T28" fmla="*/ 0 w 984"/>
                      <a:gd name="T29" fmla="*/ 0 h 844"/>
                      <a:gd name="T30" fmla="*/ 0 w 984"/>
                      <a:gd name="T31" fmla="*/ 0 h 844"/>
                      <a:gd name="T32" fmla="*/ 0 w 984"/>
                      <a:gd name="T33" fmla="*/ 0 h 844"/>
                      <a:gd name="T34" fmla="*/ 0 w 984"/>
                      <a:gd name="T35" fmla="*/ 0 h 844"/>
                      <a:gd name="T36" fmla="*/ 0 w 984"/>
                      <a:gd name="T37" fmla="*/ 0 h 844"/>
                      <a:gd name="T38" fmla="*/ 0 w 984"/>
                      <a:gd name="T39" fmla="*/ 0 h 844"/>
                      <a:gd name="T40" fmla="*/ 0 w 984"/>
                      <a:gd name="T41" fmla="*/ 0 h 844"/>
                      <a:gd name="T42" fmla="*/ 0 w 984"/>
                      <a:gd name="T43" fmla="*/ 0 h 844"/>
                      <a:gd name="T44" fmla="*/ 0 w 984"/>
                      <a:gd name="T45" fmla="*/ 0 h 844"/>
                      <a:gd name="T46" fmla="*/ 0 w 984"/>
                      <a:gd name="T47" fmla="*/ 0 h 844"/>
                      <a:gd name="T48" fmla="*/ 0 w 984"/>
                      <a:gd name="T49" fmla="*/ 0 h 844"/>
                      <a:gd name="T50" fmla="*/ 0 w 984"/>
                      <a:gd name="T51" fmla="*/ 0 h 844"/>
                      <a:gd name="T52" fmla="*/ 0 w 984"/>
                      <a:gd name="T53" fmla="*/ 0 h 844"/>
                      <a:gd name="T54" fmla="*/ 0 w 984"/>
                      <a:gd name="T55" fmla="*/ 0 h 844"/>
                      <a:gd name="T56" fmla="*/ 0 w 984"/>
                      <a:gd name="T57" fmla="*/ 0 h 844"/>
                      <a:gd name="T58" fmla="*/ 0 w 984"/>
                      <a:gd name="T59" fmla="*/ 0 h 844"/>
                      <a:gd name="T60" fmla="*/ 0 w 984"/>
                      <a:gd name="T61" fmla="*/ 0 h 844"/>
                      <a:gd name="T62" fmla="*/ 0 w 984"/>
                      <a:gd name="T63" fmla="*/ 0 h 844"/>
                      <a:gd name="T64" fmla="*/ 0 w 984"/>
                      <a:gd name="T65" fmla="*/ 0 h 844"/>
                      <a:gd name="T66" fmla="*/ 0 w 984"/>
                      <a:gd name="T67" fmla="*/ 0 h 844"/>
                      <a:gd name="T68" fmla="*/ 0 w 984"/>
                      <a:gd name="T69" fmla="*/ 0 h 844"/>
                      <a:gd name="T70" fmla="*/ 0 w 984"/>
                      <a:gd name="T71" fmla="*/ 0 h 844"/>
                      <a:gd name="T72" fmla="*/ 0 w 984"/>
                      <a:gd name="T73" fmla="*/ 0 h 844"/>
                      <a:gd name="T74" fmla="*/ 0 w 984"/>
                      <a:gd name="T75" fmla="*/ 0 h 844"/>
                      <a:gd name="T76" fmla="*/ 0 w 984"/>
                      <a:gd name="T77" fmla="*/ 0 h 844"/>
                      <a:gd name="T78" fmla="*/ 0 w 984"/>
                      <a:gd name="T79" fmla="*/ 0 h 844"/>
                      <a:gd name="T80" fmla="*/ 0 w 984"/>
                      <a:gd name="T81" fmla="*/ 0 h 844"/>
                      <a:gd name="T82" fmla="*/ 0 w 984"/>
                      <a:gd name="T83" fmla="*/ 0 h 844"/>
                      <a:gd name="T84" fmla="*/ 0 w 984"/>
                      <a:gd name="T85" fmla="*/ 0 h 844"/>
                      <a:gd name="T86" fmla="*/ 0 w 984"/>
                      <a:gd name="T87" fmla="*/ 0 h 844"/>
                      <a:gd name="T88" fmla="*/ 0 w 984"/>
                      <a:gd name="T89" fmla="*/ 0 h 844"/>
                      <a:gd name="T90" fmla="*/ 0 w 984"/>
                      <a:gd name="T91" fmla="*/ 0 h 844"/>
                      <a:gd name="T92" fmla="*/ 0 w 984"/>
                      <a:gd name="T93" fmla="*/ 0 h 844"/>
                      <a:gd name="T94" fmla="*/ 0 w 984"/>
                      <a:gd name="T95" fmla="*/ 0 h 844"/>
                      <a:gd name="T96" fmla="*/ 0 w 984"/>
                      <a:gd name="T97" fmla="*/ 0 h 844"/>
                      <a:gd name="T98" fmla="*/ 0 w 984"/>
                      <a:gd name="T99" fmla="*/ 0 h 844"/>
                      <a:gd name="T100" fmla="*/ 0 w 984"/>
                      <a:gd name="T101" fmla="*/ 0 h 844"/>
                      <a:gd name="T102" fmla="*/ 0 w 984"/>
                      <a:gd name="T103" fmla="*/ 0 h 844"/>
                      <a:gd name="T104" fmla="*/ 0 w 984"/>
                      <a:gd name="T105" fmla="*/ 0 h 844"/>
                      <a:gd name="T106" fmla="*/ 0 w 984"/>
                      <a:gd name="T107" fmla="*/ 0 h 844"/>
                      <a:gd name="T108" fmla="*/ 0 w 984"/>
                      <a:gd name="T109" fmla="*/ 0 h 844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0" t="0" r="r" b="b"/>
                    <a:pathLst>
                      <a:path w="984" h="844">
                        <a:moveTo>
                          <a:pt x="82" y="38"/>
                        </a:moveTo>
                        <a:lnTo>
                          <a:pt x="406" y="6"/>
                        </a:lnTo>
                        <a:cubicBezTo>
                          <a:pt x="497" y="22"/>
                          <a:pt x="465" y="0"/>
                          <a:pt x="474" y="54"/>
                        </a:cubicBezTo>
                        <a:cubicBezTo>
                          <a:pt x="492" y="48"/>
                          <a:pt x="484" y="40"/>
                          <a:pt x="502" y="34"/>
                        </a:cubicBezTo>
                        <a:cubicBezTo>
                          <a:pt x="510" y="37"/>
                          <a:pt x="517" y="46"/>
                          <a:pt x="526" y="46"/>
                        </a:cubicBezTo>
                        <a:cubicBezTo>
                          <a:pt x="534" y="46"/>
                          <a:pt x="550" y="38"/>
                          <a:pt x="550" y="38"/>
                        </a:cubicBezTo>
                        <a:cubicBezTo>
                          <a:pt x="556" y="55"/>
                          <a:pt x="552" y="60"/>
                          <a:pt x="542" y="74"/>
                        </a:cubicBezTo>
                        <a:cubicBezTo>
                          <a:pt x="555" y="114"/>
                          <a:pt x="550" y="102"/>
                          <a:pt x="578" y="130"/>
                        </a:cubicBezTo>
                        <a:cubicBezTo>
                          <a:pt x="584" y="148"/>
                          <a:pt x="590" y="148"/>
                          <a:pt x="606" y="138"/>
                        </a:cubicBezTo>
                        <a:cubicBezTo>
                          <a:pt x="600" y="119"/>
                          <a:pt x="594" y="107"/>
                          <a:pt x="586" y="90"/>
                        </a:cubicBezTo>
                        <a:cubicBezTo>
                          <a:pt x="583" y="82"/>
                          <a:pt x="578" y="66"/>
                          <a:pt x="578" y="66"/>
                        </a:cubicBezTo>
                        <a:cubicBezTo>
                          <a:pt x="585" y="44"/>
                          <a:pt x="597" y="56"/>
                          <a:pt x="606" y="70"/>
                        </a:cubicBezTo>
                        <a:cubicBezTo>
                          <a:pt x="609" y="86"/>
                          <a:pt x="608" y="117"/>
                          <a:pt x="626" y="90"/>
                        </a:cubicBezTo>
                        <a:cubicBezTo>
                          <a:pt x="648" y="97"/>
                          <a:pt x="646" y="104"/>
                          <a:pt x="642" y="126"/>
                        </a:cubicBezTo>
                        <a:cubicBezTo>
                          <a:pt x="650" y="150"/>
                          <a:pt x="665" y="141"/>
                          <a:pt x="682" y="130"/>
                        </a:cubicBezTo>
                        <a:cubicBezTo>
                          <a:pt x="689" y="108"/>
                          <a:pt x="673" y="124"/>
                          <a:pt x="682" y="98"/>
                        </a:cubicBezTo>
                        <a:cubicBezTo>
                          <a:pt x="683" y="94"/>
                          <a:pt x="690" y="96"/>
                          <a:pt x="694" y="94"/>
                        </a:cubicBezTo>
                        <a:cubicBezTo>
                          <a:pt x="698" y="92"/>
                          <a:pt x="702" y="89"/>
                          <a:pt x="706" y="86"/>
                        </a:cubicBezTo>
                        <a:cubicBezTo>
                          <a:pt x="717" y="54"/>
                          <a:pt x="688" y="54"/>
                          <a:pt x="742" y="46"/>
                        </a:cubicBezTo>
                        <a:cubicBezTo>
                          <a:pt x="748" y="27"/>
                          <a:pt x="741" y="9"/>
                          <a:pt x="762" y="2"/>
                        </a:cubicBezTo>
                        <a:cubicBezTo>
                          <a:pt x="788" y="11"/>
                          <a:pt x="777" y="38"/>
                          <a:pt x="802" y="46"/>
                        </a:cubicBezTo>
                        <a:cubicBezTo>
                          <a:pt x="831" y="36"/>
                          <a:pt x="805" y="63"/>
                          <a:pt x="798" y="70"/>
                        </a:cubicBezTo>
                        <a:cubicBezTo>
                          <a:pt x="789" y="96"/>
                          <a:pt x="787" y="96"/>
                          <a:pt x="802" y="118"/>
                        </a:cubicBezTo>
                        <a:cubicBezTo>
                          <a:pt x="801" y="122"/>
                          <a:pt x="801" y="127"/>
                          <a:pt x="798" y="130"/>
                        </a:cubicBezTo>
                        <a:cubicBezTo>
                          <a:pt x="794" y="133"/>
                          <a:pt x="784" y="129"/>
                          <a:pt x="782" y="134"/>
                        </a:cubicBezTo>
                        <a:cubicBezTo>
                          <a:pt x="780" y="142"/>
                          <a:pt x="790" y="158"/>
                          <a:pt x="790" y="158"/>
                        </a:cubicBezTo>
                        <a:cubicBezTo>
                          <a:pt x="786" y="161"/>
                          <a:pt x="783" y="165"/>
                          <a:pt x="778" y="166"/>
                        </a:cubicBezTo>
                        <a:cubicBezTo>
                          <a:pt x="774" y="167"/>
                          <a:pt x="769" y="159"/>
                          <a:pt x="766" y="162"/>
                        </a:cubicBezTo>
                        <a:cubicBezTo>
                          <a:pt x="758" y="170"/>
                          <a:pt x="794" y="182"/>
                          <a:pt x="794" y="182"/>
                        </a:cubicBezTo>
                        <a:cubicBezTo>
                          <a:pt x="804" y="211"/>
                          <a:pt x="775" y="190"/>
                          <a:pt x="762" y="186"/>
                        </a:cubicBezTo>
                        <a:cubicBezTo>
                          <a:pt x="767" y="194"/>
                          <a:pt x="773" y="202"/>
                          <a:pt x="778" y="210"/>
                        </a:cubicBezTo>
                        <a:cubicBezTo>
                          <a:pt x="783" y="218"/>
                          <a:pt x="802" y="226"/>
                          <a:pt x="802" y="226"/>
                        </a:cubicBezTo>
                        <a:cubicBezTo>
                          <a:pt x="813" y="242"/>
                          <a:pt x="804" y="245"/>
                          <a:pt x="810" y="262"/>
                        </a:cubicBezTo>
                        <a:cubicBezTo>
                          <a:pt x="803" y="282"/>
                          <a:pt x="793" y="301"/>
                          <a:pt x="786" y="322"/>
                        </a:cubicBezTo>
                        <a:cubicBezTo>
                          <a:pt x="783" y="330"/>
                          <a:pt x="778" y="346"/>
                          <a:pt x="778" y="346"/>
                        </a:cubicBezTo>
                        <a:cubicBezTo>
                          <a:pt x="785" y="366"/>
                          <a:pt x="817" y="394"/>
                          <a:pt x="830" y="414"/>
                        </a:cubicBezTo>
                        <a:cubicBezTo>
                          <a:pt x="835" y="422"/>
                          <a:pt x="841" y="430"/>
                          <a:pt x="846" y="438"/>
                        </a:cubicBezTo>
                        <a:cubicBezTo>
                          <a:pt x="849" y="442"/>
                          <a:pt x="854" y="450"/>
                          <a:pt x="854" y="450"/>
                        </a:cubicBezTo>
                        <a:cubicBezTo>
                          <a:pt x="853" y="457"/>
                          <a:pt x="855" y="466"/>
                          <a:pt x="850" y="470"/>
                        </a:cubicBezTo>
                        <a:cubicBezTo>
                          <a:pt x="844" y="475"/>
                          <a:pt x="831" y="451"/>
                          <a:pt x="830" y="450"/>
                        </a:cubicBezTo>
                        <a:cubicBezTo>
                          <a:pt x="811" y="431"/>
                          <a:pt x="789" y="421"/>
                          <a:pt x="774" y="398"/>
                        </a:cubicBezTo>
                        <a:cubicBezTo>
                          <a:pt x="769" y="379"/>
                          <a:pt x="766" y="371"/>
                          <a:pt x="746" y="378"/>
                        </a:cubicBezTo>
                        <a:cubicBezTo>
                          <a:pt x="717" y="368"/>
                          <a:pt x="730" y="368"/>
                          <a:pt x="706" y="374"/>
                        </a:cubicBezTo>
                        <a:cubicBezTo>
                          <a:pt x="688" y="402"/>
                          <a:pt x="699" y="395"/>
                          <a:pt x="678" y="402"/>
                        </a:cubicBezTo>
                        <a:cubicBezTo>
                          <a:pt x="654" y="386"/>
                          <a:pt x="650" y="390"/>
                          <a:pt x="618" y="394"/>
                        </a:cubicBezTo>
                        <a:cubicBezTo>
                          <a:pt x="607" y="411"/>
                          <a:pt x="601" y="426"/>
                          <a:pt x="590" y="442"/>
                        </a:cubicBezTo>
                        <a:cubicBezTo>
                          <a:pt x="600" y="471"/>
                          <a:pt x="593" y="459"/>
                          <a:pt x="606" y="478"/>
                        </a:cubicBezTo>
                        <a:cubicBezTo>
                          <a:pt x="593" y="518"/>
                          <a:pt x="622" y="548"/>
                          <a:pt x="642" y="578"/>
                        </a:cubicBezTo>
                        <a:cubicBezTo>
                          <a:pt x="651" y="591"/>
                          <a:pt x="651" y="601"/>
                          <a:pt x="666" y="606"/>
                        </a:cubicBezTo>
                        <a:cubicBezTo>
                          <a:pt x="680" y="627"/>
                          <a:pt x="691" y="623"/>
                          <a:pt x="710" y="610"/>
                        </a:cubicBezTo>
                        <a:cubicBezTo>
                          <a:pt x="729" y="616"/>
                          <a:pt x="729" y="606"/>
                          <a:pt x="734" y="590"/>
                        </a:cubicBezTo>
                        <a:cubicBezTo>
                          <a:pt x="735" y="577"/>
                          <a:pt x="731" y="562"/>
                          <a:pt x="738" y="550"/>
                        </a:cubicBezTo>
                        <a:cubicBezTo>
                          <a:pt x="742" y="543"/>
                          <a:pt x="762" y="542"/>
                          <a:pt x="762" y="542"/>
                        </a:cubicBezTo>
                        <a:cubicBezTo>
                          <a:pt x="783" y="547"/>
                          <a:pt x="786" y="552"/>
                          <a:pt x="774" y="570"/>
                        </a:cubicBezTo>
                        <a:cubicBezTo>
                          <a:pt x="779" y="590"/>
                          <a:pt x="790" y="605"/>
                          <a:pt x="770" y="618"/>
                        </a:cubicBezTo>
                        <a:cubicBezTo>
                          <a:pt x="769" y="622"/>
                          <a:pt x="764" y="626"/>
                          <a:pt x="766" y="630"/>
                        </a:cubicBezTo>
                        <a:cubicBezTo>
                          <a:pt x="768" y="634"/>
                          <a:pt x="775" y="634"/>
                          <a:pt x="778" y="638"/>
                        </a:cubicBezTo>
                        <a:cubicBezTo>
                          <a:pt x="788" y="651"/>
                          <a:pt x="786" y="660"/>
                          <a:pt x="802" y="670"/>
                        </a:cubicBezTo>
                        <a:cubicBezTo>
                          <a:pt x="810" y="667"/>
                          <a:pt x="818" y="665"/>
                          <a:pt x="826" y="662"/>
                        </a:cubicBezTo>
                        <a:cubicBezTo>
                          <a:pt x="830" y="661"/>
                          <a:pt x="838" y="658"/>
                          <a:pt x="838" y="658"/>
                        </a:cubicBezTo>
                        <a:cubicBezTo>
                          <a:pt x="857" y="664"/>
                          <a:pt x="864" y="680"/>
                          <a:pt x="870" y="698"/>
                        </a:cubicBezTo>
                        <a:cubicBezTo>
                          <a:pt x="859" y="731"/>
                          <a:pt x="887" y="794"/>
                          <a:pt x="922" y="806"/>
                        </a:cubicBezTo>
                        <a:cubicBezTo>
                          <a:pt x="938" y="801"/>
                          <a:pt x="941" y="792"/>
                          <a:pt x="958" y="798"/>
                        </a:cubicBezTo>
                        <a:cubicBezTo>
                          <a:pt x="984" y="837"/>
                          <a:pt x="928" y="784"/>
                          <a:pt x="942" y="826"/>
                        </a:cubicBezTo>
                        <a:cubicBezTo>
                          <a:pt x="936" y="844"/>
                          <a:pt x="930" y="844"/>
                          <a:pt x="914" y="834"/>
                        </a:cubicBezTo>
                        <a:cubicBezTo>
                          <a:pt x="903" y="817"/>
                          <a:pt x="890" y="821"/>
                          <a:pt x="874" y="810"/>
                        </a:cubicBezTo>
                        <a:cubicBezTo>
                          <a:pt x="851" y="776"/>
                          <a:pt x="882" y="816"/>
                          <a:pt x="854" y="794"/>
                        </a:cubicBezTo>
                        <a:cubicBezTo>
                          <a:pt x="843" y="785"/>
                          <a:pt x="840" y="768"/>
                          <a:pt x="830" y="758"/>
                        </a:cubicBezTo>
                        <a:cubicBezTo>
                          <a:pt x="824" y="739"/>
                          <a:pt x="817" y="724"/>
                          <a:pt x="798" y="718"/>
                        </a:cubicBezTo>
                        <a:cubicBezTo>
                          <a:pt x="791" y="696"/>
                          <a:pt x="800" y="712"/>
                          <a:pt x="778" y="710"/>
                        </a:cubicBezTo>
                        <a:cubicBezTo>
                          <a:pt x="767" y="709"/>
                          <a:pt x="746" y="702"/>
                          <a:pt x="746" y="702"/>
                        </a:cubicBezTo>
                        <a:cubicBezTo>
                          <a:pt x="729" y="691"/>
                          <a:pt x="720" y="674"/>
                          <a:pt x="702" y="662"/>
                        </a:cubicBezTo>
                        <a:cubicBezTo>
                          <a:pt x="694" y="665"/>
                          <a:pt x="687" y="673"/>
                          <a:pt x="678" y="674"/>
                        </a:cubicBezTo>
                        <a:cubicBezTo>
                          <a:pt x="657" y="677"/>
                          <a:pt x="630" y="657"/>
                          <a:pt x="614" y="646"/>
                        </a:cubicBezTo>
                        <a:cubicBezTo>
                          <a:pt x="600" y="637"/>
                          <a:pt x="580" y="639"/>
                          <a:pt x="566" y="630"/>
                        </a:cubicBezTo>
                        <a:cubicBezTo>
                          <a:pt x="546" y="617"/>
                          <a:pt x="525" y="607"/>
                          <a:pt x="506" y="594"/>
                        </a:cubicBezTo>
                        <a:cubicBezTo>
                          <a:pt x="513" y="572"/>
                          <a:pt x="509" y="551"/>
                          <a:pt x="490" y="538"/>
                        </a:cubicBezTo>
                        <a:cubicBezTo>
                          <a:pt x="485" y="522"/>
                          <a:pt x="476" y="515"/>
                          <a:pt x="462" y="506"/>
                        </a:cubicBezTo>
                        <a:cubicBezTo>
                          <a:pt x="441" y="474"/>
                          <a:pt x="469" y="513"/>
                          <a:pt x="442" y="486"/>
                        </a:cubicBezTo>
                        <a:cubicBezTo>
                          <a:pt x="436" y="480"/>
                          <a:pt x="436" y="468"/>
                          <a:pt x="430" y="462"/>
                        </a:cubicBezTo>
                        <a:cubicBezTo>
                          <a:pt x="427" y="459"/>
                          <a:pt x="422" y="459"/>
                          <a:pt x="418" y="458"/>
                        </a:cubicBezTo>
                        <a:cubicBezTo>
                          <a:pt x="407" y="447"/>
                          <a:pt x="382" y="430"/>
                          <a:pt x="382" y="430"/>
                        </a:cubicBezTo>
                        <a:cubicBezTo>
                          <a:pt x="371" y="413"/>
                          <a:pt x="358" y="399"/>
                          <a:pt x="346" y="382"/>
                        </a:cubicBezTo>
                        <a:cubicBezTo>
                          <a:pt x="344" y="378"/>
                          <a:pt x="345" y="373"/>
                          <a:pt x="342" y="370"/>
                        </a:cubicBezTo>
                        <a:cubicBezTo>
                          <a:pt x="339" y="367"/>
                          <a:pt x="334" y="367"/>
                          <a:pt x="330" y="366"/>
                        </a:cubicBezTo>
                        <a:cubicBezTo>
                          <a:pt x="322" y="390"/>
                          <a:pt x="342" y="398"/>
                          <a:pt x="354" y="414"/>
                        </a:cubicBezTo>
                        <a:cubicBezTo>
                          <a:pt x="368" y="432"/>
                          <a:pt x="372" y="446"/>
                          <a:pt x="390" y="458"/>
                        </a:cubicBezTo>
                        <a:cubicBezTo>
                          <a:pt x="409" y="487"/>
                          <a:pt x="399" y="475"/>
                          <a:pt x="418" y="494"/>
                        </a:cubicBezTo>
                        <a:cubicBezTo>
                          <a:pt x="423" y="510"/>
                          <a:pt x="428" y="517"/>
                          <a:pt x="442" y="526"/>
                        </a:cubicBezTo>
                        <a:cubicBezTo>
                          <a:pt x="450" y="550"/>
                          <a:pt x="432" y="533"/>
                          <a:pt x="422" y="526"/>
                        </a:cubicBezTo>
                        <a:cubicBezTo>
                          <a:pt x="399" y="492"/>
                          <a:pt x="430" y="532"/>
                          <a:pt x="402" y="510"/>
                        </a:cubicBezTo>
                        <a:cubicBezTo>
                          <a:pt x="398" y="507"/>
                          <a:pt x="397" y="501"/>
                          <a:pt x="394" y="498"/>
                        </a:cubicBezTo>
                        <a:cubicBezTo>
                          <a:pt x="391" y="495"/>
                          <a:pt x="386" y="493"/>
                          <a:pt x="382" y="490"/>
                        </a:cubicBezTo>
                        <a:cubicBezTo>
                          <a:pt x="377" y="474"/>
                          <a:pt x="370" y="471"/>
                          <a:pt x="354" y="466"/>
                        </a:cubicBezTo>
                        <a:cubicBezTo>
                          <a:pt x="344" y="452"/>
                          <a:pt x="340" y="447"/>
                          <a:pt x="346" y="430"/>
                        </a:cubicBezTo>
                        <a:cubicBezTo>
                          <a:pt x="338" y="418"/>
                          <a:pt x="314" y="402"/>
                          <a:pt x="314" y="402"/>
                        </a:cubicBezTo>
                        <a:cubicBezTo>
                          <a:pt x="306" y="390"/>
                          <a:pt x="298" y="378"/>
                          <a:pt x="290" y="366"/>
                        </a:cubicBezTo>
                        <a:cubicBezTo>
                          <a:pt x="284" y="357"/>
                          <a:pt x="273" y="354"/>
                          <a:pt x="266" y="346"/>
                        </a:cubicBezTo>
                        <a:cubicBezTo>
                          <a:pt x="263" y="342"/>
                          <a:pt x="262" y="337"/>
                          <a:pt x="258" y="334"/>
                        </a:cubicBezTo>
                        <a:cubicBezTo>
                          <a:pt x="243" y="324"/>
                          <a:pt x="225" y="324"/>
                          <a:pt x="210" y="314"/>
                        </a:cubicBezTo>
                        <a:cubicBezTo>
                          <a:pt x="201" y="300"/>
                          <a:pt x="194" y="291"/>
                          <a:pt x="178" y="286"/>
                        </a:cubicBezTo>
                        <a:cubicBezTo>
                          <a:pt x="160" y="260"/>
                          <a:pt x="192" y="247"/>
                          <a:pt x="154" y="238"/>
                        </a:cubicBezTo>
                        <a:cubicBezTo>
                          <a:pt x="111" y="209"/>
                          <a:pt x="106" y="149"/>
                          <a:pt x="90" y="102"/>
                        </a:cubicBezTo>
                        <a:cubicBezTo>
                          <a:pt x="86" y="90"/>
                          <a:pt x="76" y="73"/>
                          <a:pt x="66" y="66"/>
                        </a:cubicBezTo>
                        <a:cubicBezTo>
                          <a:pt x="58" y="60"/>
                          <a:pt x="42" y="50"/>
                          <a:pt x="42" y="50"/>
                        </a:cubicBezTo>
                        <a:cubicBezTo>
                          <a:pt x="39" y="46"/>
                          <a:pt x="38" y="41"/>
                          <a:pt x="34" y="38"/>
                        </a:cubicBezTo>
                        <a:cubicBezTo>
                          <a:pt x="27" y="34"/>
                          <a:pt x="10" y="30"/>
                          <a:pt x="10" y="30"/>
                        </a:cubicBezTo>
                        <a:cubicBezTo>
                          <a:pt x="0" y="1"/>
                          <a:pt x="31" y="17"/>
                          <a:pt x="46" y="22"/>
                        </a:cubicBezTo>
                        <a:cubicBezTo>
                          <a:pt x="65" y="51"/>
                          <a:pt x="61" y="41"/>
                          <a:pt x="86" y="58"/>
                        </a:cubicBezTo>
                        <a:cubicBezTo>
                          <a:pt x="94" y="70"/>
                          <a:pt x="94" y="93"/>
                          <a:pt x="102" y="70"/>
                        </a:cubicBezTo>
                        <a:cubicBezTo>
                          <a:pt x="95" y="49"/>
                          <a:pt x="82" y="62"/>
                          <a:pt x="82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65" name="Freeform 32">
                    <a:extLst>
                      <a:ext uri="{FF2B5EF4-FFF2-40B4-BE49-F238E27FC236}">
                        <a16:creationId xmlns:a16="http://schemas.microsoft.com/office/drawing/2014/main" id="{F3B0E91C-3772-156F-84C7-9D748B2233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405" y="445"/>
                    <a:ext cx="15" cy="16"/>
                  </a:xfrm>
                  <a:custGeom>
                    <a:avLst/>
                    <a:gdLst>
                      <a:gd name="T0" fmla="*/ 0 w 36"/>
                      <a:gd name="T1" fmla="*/ 0 h 48"/>
                      <a:gd name="T2" fmla="*/ 0 w 36"/>
                      <a:gd name="T3" fmla="*/ 0 h 48"/>
                      <a:gd name="T4" fmla="*/ 0 w 36"/>
                      <a:gd name="T5" fmla="*/ 0 h 4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6" h="48">
                        <a:moveTo>
                          <a:pt x="6" y="28"/>
                        </a:moveTo>
                        <a:cubicBezTo>
                          <a:pt x="25" y="0"/>
                          <a:pt x="36" y="31"/>
                          <a:pt x="10" y="48"/>
                        </a:cubicBezTo>
                        <a:cubicBezTo>
                          <a:pt x="0" y="34"/>
                          <a:pt x="0" y="40"/>
                          <a:pt x="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66" name="Freeform 33">
                    <a:extLst>
                      <a:ext uri="{FF2B5EF4-FFF2-40B4-BE49-F238E27FC236}">
                        <a16:creationId xmlns:a16="http://schemas.microsoft.com/office/drawing/2014/main" id="{D01838EA-5250-C1AB-FDE5-846FC3649E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93" y="439"/>
                    <a:ext cx="16" cy="12"/>
                  </a:xfrm>
                  <a:custGeom>
                    <a:avLst/>
                    <a:gdLst>
                      <a:gd name="T0" fmla="*/ 0 w 36"/>
                      <a:gd name="T1" fmla="*/ 0 h 37"/>
                      <a:gd name="T2" fmla="*/ 0 w 36"/>
                      <a:gd name="T3" fmla="*/ 0 h 37"/>
                      <a:gd name="T4" fmla="*/ 0 w 36"/>
                      <a:gd name="T5" fmla="*/ 0 h 37"/>
                      <a:gd name="T6" fmla="*/ 0 w 36"/>
                      <a:gd name="T7" fmla="*/ 0 h 37"/>
                      <a:gd name="T8" fmla="*/ 0 w 36"/>
                      <a:gd name="T9" fmla="*/ 0 h 3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37">
                        <a:moveTo>
                          <a:pt x="0" y="5"/>
                        </a:moveTo>
                        <a:cubicBezTo>
                          <a:pt x="4" y="4"/>
                          <a:pt x="8" y="0"/>
                          <a:pt x="12" y="1"/>
                        </a:cubicBezTo>
                        <a:cubicBezTo>
                          <a:pt x="21" y="4"/>
                          <a:pt x="36" y="17"/>
                          <a:pt x="36" y="17"/>
                        </a:cubicBezTo>
                        <a:cubicBezTo>
                          <a:pt x="29" y="37"/>
                          <a:pt x="22" y="26"/>
                          <a:pt x="8" y="17"/>
                        </a:cubicBezTo>
                        <a:cubicBezTo>
                          <a:pt x="5" y="13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67" name="Freeform 34">
                    <a:extLst>
                      <a:ext uri="{FF2B5EF4-FFF2-40B4-BE49-F238E27FC236}">
                        <a16:creationId xmlns:a16="http://schemas.microsoft.com/office/drawing/2014/main" id="{2BD5C85B-86C0-0BA5-1DE9-5341BC8DED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878" y="406"/>
                    <a:ext cx="73" cy="33"/>
                  </a:xfrm>
                  <a:custGeom>
                    <a:avLst/>
                    <a:gdLst>
                      <a:gd name="T0" fmla="*/ 0 w 170"/>
                      <a:gd name="T1" fmla="*/ 0 h 96"/>
                      <a:gd name="T2" fmla="*/ 0 w 170"/>
                      <a:gd name="T3" fmla="*/ 0 h 96"/>
                      <a:gd name="T4" fmla="*/ 0 w 170"/>
                      <a:gd name="T5" fmla="*/ 0 h 96"/>
                      <a:gd name="T6" fmla="*/ 0 w 170"/>
                      <a:gd name="T7" fmla="*/ 0 h 96"/>
                      <a:gd name="T8" fmla="*/ 0 w 170"/>
                      <a:gd name="T9" fmla="*/ 0 h 96"/>
                      <a:gd name="T10" fmla="*/ 0 w 170"/>
                      <a:gd name="T11" fmla="*/ 0 h 96"/>
                      <a:gd name="T12" fmla="*/ 0 w 170"/>
                      <a:gd name="T13" fmla="*/ 0 h 96"/>
                      <a:gd name="T14" fmla="*/ 0 w 170"/>
                      <a:gd name="T15" fmla="*/ 0 h 96"/>
                      <a:gd name="T16" fmla="*/ 0 w 170"/>
                      <a:gd name="T17" fmla="*/ 0 h 96"/>
                      <a:gd name="T18" fmla="*/ 0 w 170"/>
                      <a:gd name="T19" fmla="*/ 0 h 96"/>
                      <a:gd name="T20" fmla="*/ 0 w 170"/>
                      <a:gd name="T21" fmla="*/ 0 h 96"/>
                      <a:gd name="T22" fmla="*/ 0 w 170"/>
                      <a:gd name="T23" fmla="*/ 0 h 9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0" h="96">
                        <a:moveTo>
                          <a:pt x="0" y="49"/>
                        </a:moveTo>
                        <a:cubicBezTo>
                          <a:pt x="5" y="33"/>
                          <a:pt x="12" y="30"/>
                          <a:pt x="28" y="25"/>
                        </a:cubicBezTo>
                        <a:cubicBezTo>
                          <a:pt x="20" y="0"/>
                          <a:pt x="42" y="16"/>
                          <a:pt x="56" y="21"/>
                        </a:cubicBezTo>
                        <a:cubicBezTo>
                          <a:pt x="56" y="21"/>
                          <a:pt x="77" y="6"/>
                          <a:pt x="80" y="9"/>
                        </a:cubicBezTo>
                        <a:cubicBezTo>
                          <a:pt x="85" y="14"/>
                          <a:pt x="71" y="23"/>
                          <a:pt x="64" y="25"/>
                        </a:cubicBezTo>
                        <a:cubicBezTo>
                          <a:pt x="82" y="37"/>
                          <a:pt x="103" y="42"/>
                          <a:pt x="124" y="49"/>
                        </a:cubicBezTo>
                        <a:cubicBezTo>
                          <a:pt x="136" y="53"/>
                          <a:pt x="160" y="65"/>
                          <a:pt x="160" y="65"/>
                        </a:cubicBezTo>
                        <a:cubicBezTo>
                          <a:pt x="170" y="96"/>
                          <a:pt x="134" y="83"/>
                          <a:pt x="116" y="77"/>
                        </a:cubicBezTo>
                        <a:cubicBezTo>
                          <a:pt x="109" y="57"/>
                          <a:pt x="116" y="66"/>
                          <a:pt x="88" y="57"/>
                        </a:cubicBezTo>
                        <a:cubicBezTo>
                          <a:pt x="84" y="56"/>
                          <a:pt x="76" y="53"/>
                          <a:pt x="76" y="53"/>
                        </a:cubicBezTo>
                        <a:cubicBezTo>
                          <a:pt x="57" y="34"/>
                          <a:pt x="53" y="37"/>
                          <a:pt x="24" y="41"/>
                        </a:cubicBezTo>
                        <a:cubicBezTo>
                          <a:pt x="9" y="51"/>
                          <a:pt x="17" y="49"/>
                          <a:pt x="0" y="4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68" name="Freeform 35">
                    <a:extLst>
                      <a:ext uri="{FF2B5EF4-FFF2-40B4-BE49-F238E27FC236}">
                        <a16:creationId xmlns:a16="http://schemas.microsoft.com/office/drawing/2014/main" id="{52F57039-6EF1-0EAA-C31A-EFF7842A0D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55" y="433"/>
                    <a:ext cx="59" cy="15"/>
                  </a:xfrm>
                  <a:custGeom>
                    <a:avLst/>
                    <a:gdLst>
                      <a:gd name="T0" fmla="*/ 0 w 138"/>
                      <a:gd name="T1" fmla="*/ 0 h 44"/>
                      <a:gd name="T2" fmla="*/ 0 w 138"/>
                      <a:gd name="T3" fmla="*/ 0 h 44"/>
                      <a:gd name="T4" fmla="*/ 0 w 138"/>
                      <a:gd name="T5" fmla="*/ 0 h 44"/>
                      <a:gd name="T6" fmla="*/ 0 w 138"/>
                      <a:gd name="T7" fmla="*/ 0 h 44"/>
                      <a:gd name="T8" fmla="*/ 0 w 138"/>
                      <a:gd name="T9" fmla="*/ 0 h 44"/>
                      <a:gd name="T10" fmla="*/ 0 w 138"/>
                      <a:gd name="T11" fmla="*/ 0 h 44"/>
                      <a:gd name="T12" fmla="*/ 0 w 138"/>
                      <a:gd name="T13" fmla="*/ 0 h 44"/>
                      <a:gd name="T14" fmla="*/ 0 w 138"/>
                      <a:gd name="T15" fmla="*/ 0 h 44"/>
                      <a:gd name="T16" fmla="*/ 0 w 138"/>
                      <a:gd name="T17" fmla="*/ 0 h 4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38" h="44">
                        <a:moveTo>
                          <a:pt x="0" y="0"/>
                        </a:moveTo>
                        <a:cubicBezTo>
                          <a:pt x="19" y="3"/>
                          <a:pt x="35" y="10"/>
                          <a:pt x="52" y="4"/>
                        </a:cubicBezTo>
                        <a:cubicBezTo>
                          <a:pt x="87" y="11"/>
                          <a:pt x="61" y="15"/>
                          <a:pt x="88" y="24"/>
                        </a:cubicBezTo>
                        <a:cubicBezTo>
                          <a:pt x="96" y="23"/>
                          <a:pt x="104" y="19"/>
                          <a:pt x="112" y="20"/>
                        </a:cubicBezTo>
                        <a:cubicBezTo>
                          <a:pt x="138" y="23"/>
                          <a:pt x="118" y="41"/>
                          <a:pt x="108" y="44"/>
                        </a:cubicBezTo>
                        <a:cubicBezTo>
                          <a:pt x="78" y="34"/>
                          <a:pt x="92" y="34"/>
                          <a:pt x="64" y="40"/>
                        </a:cubicBezTo>
                        <a:cubicBezTo>
                          <a:pt x="41" y="37"/>
                          <a:pt x="22" y="41"/>
                          <a:pt x="0" y="36"/>
                        </a:cubicBezTo>
                        <a:cubicBezTo>
                          <a:pt x="6" y="11"/>
                          <a:pt x="7" y="27"/>
                          <a:pt x="28" y="20"/>
                        </a:cubicBezTo>
                        <a:cubicBezTo>
                          <a:pt x="17" y="13"/>
                          <a:pt x="0" y="13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69" name="Freeform 36">
                    <a:extLst>
                      <a:ext uri="{FF2B5EF4-FFF2-40B4-BE49-F238E27FC236}">
                        <a16:creationId xmlns:a16="http://schemas.microsoft.com/office/drawing/2014/main" id="{6C5D30C2-0091-10A4-125F-BB2DBB7ADF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24" y="441"/>
                    <a:ext cx="24" cy="14"/>
                  </a:xfrm>
                  <a:custGeom>
                    <a:avLst/>
                    <a:gdLst>
                      <a:gd name="T0" fmla="*/ 0 w 57"/>
                      <a:gd name="T1" fmla="*/ 0 h 42"/>
                      <a:gd name="T2" fmla="*/ 0 w 57"/>
                      <a:gd name="T3" fmla="*/ 0 h 42"/>
                      <a:gd name="T4" fmla="*/ 0 w 57"/>
                      <a:gd name="T5" fmla="*/ 0 h 4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57" h="42">
                        <a:moveTo>
                          <a:pt x="17" y="25"/>
                        </a:moveTo>
                        <a:cubicBezTo>
                          <a:pt x="0" y="0"/>
                          <a:pt x="21" y="9"/>
                          <a:pt x="37" y="13"/>
                        </a:cubicBezTo>
                        <a:cubicBezTo>
                          <a:pt x="57" y="42"/>
                          <a:pt x="30" y="25"/>
                          <a:pt x="1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70" name="Freeform 37">
                    <a:extLst>
                      <a:ext uri="{FF2B5EF4-FFF2-40B4-BE49-F238E27FC236}">
                        <a16:creationId xmlns:a16="http://schemas.microsoft.com/office/drawing/2014/main" id="{E9F6EC3B-B472-9B6A-B8D6-79E73E2B9D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08" y="398"/>
                    <a:ext cx="16" cy="18"/>
                  </a:xfrm>
                  <a:custGeom>
                    <a:avLst/>
                    <a:gdLst>
                      <a:gd name="T0" fmla="*/ 0 w 39"/>
                      <a:gd name="T1" fmla="*/ 0 h 52"/>
                      <a:gd name="T2" fmla="*/ 0 w 39"/>
                      <a:gd name="T3" fmla="*/ 0 h 52"/>
                      <a:gd name="T4" fmla="*/ 0 w 39"/>
                      <a:gd name="T5" fmla="*/ 0 h 5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9" h="52">
                        <a:moveTo>
                          <a:pt x="19" y="32"/>
                        </a:moveTo>
                        <a:cubicBezTo>
                          <a:pt x="13" y="14"/>
                          <a:pt x="0" y="13"/>
                          <a:pt x="19" y="0"/>
                        </a:cubicBezTo>
                        <a:cubicBezTo>
                          <a:pt x="23" y="5"/>
                          <a:pt x="39" y="52"/>
                          <a:pt x="19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71" name="Freeform 38">
                    <a:extLst>
                      <a:ext uri="{FF2B5EF4-FFF2-40B4-BE49-F238E27FC236}">
                        <a16:creationId xmlns:a16="http://schemas.microsoft.com/office/drawing/2014/main" id="{45F66BDB-F016-63C1-0101-0344F3B50F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035" y="452"/>
                    <a:ext cx="19" cy="27"/>
                  </a:xfrm>
                  <a:custGeom>
                    <a:avLst/>
                    <a:gdLst>
                      <a:gd name="T0" fmla="*/ 0 w 44"/>
                      <a:gd name="T1" fmla="*/ 0 h 80"/>
                      <a:gd name="T2" fmla="*/ 0 w 44"/>
                      <a:gd name="T3" fmla="*/ 0 h 80"/>
                      <a:gd name="T4" fmla="*/ 0 w 44"/>
                      <a:gd name="T5" fmla="*/ 0 h 80"/>
                      <a:gd name="T6" fmla="*/ 0 w 44"/>
                      <a:gd name="T7" fmla="*/ 0 h 80"/>
                      <a:gd name="T8" fmla="*/ 0 w 44"/>
                      <a:gd name="T9" fmla="*/ 0 h 80"/>
                      <a:gd name="T10" fmla="*/ 0 w 44"/>
                      <a:gd name="T11" fmla="*/ 0 h 80"/>
                      <a:gd name="T12" fmla="*/ 0 w 44"/>
                      <a:gd name="T13" fmla="*/ 0 h 8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44" h="80">
                        <a:moveTo>
                          <a:pt x="4" y="9"/>
                        </a:moveTo>
                        <a:cubicBezTo>
                          <a:pt x="9" y="17"/>
                          <a:pt x="18" y="24"/>
                          <a:pt x="20" y="33"/>
                        </a:cubicBezTo>
                        <a:cubicBezTo>
                          <a:pt x="21" y="38"/>
                          <a:pt x="21" y="45"/>
                          <a:pt x="24" y="49"/>
                        </a:cubicBezTo>
                        <a:cubicBezTo>
                          <a:pt x="27" y="52"/>
                          <a:pt x="32" y="52"/>
                          <a:pt x="36" y="53"/>
                        </a:cubicBezTo>
                        <a:cubicBezTo>
                          <a:pt x="41" y="68"/>
                          <a:pt x="44" y="80"/>
                          <a:pt x="24" y="73"/>
                        </a:cubicBezTo>
                        <a:cubicBezTo>
                          <a:pt x="19" y="55"/>
                          <a:pt x="11" y="37"/>
                          <a:pt x="0" y="21"/>
                        </a:cubicBezTo>
                        <a:cubicBezTo>
                          <a:pt x="4" y="4"/>
                          <a:pt x="4" y="0"/>
                          <a:pt x="4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72" name="Freeform 39">
                    <a:extLst>
                      <a:ext uri="{FF2B5EF4-FFF2-40B4-BE49-F238E27FC236}">
                        <a16:creationId xmlns:a16="http://schemas.microsoft.com/office/drawing/2014/main" id="{311A6C54-9DE7-31A1-09A2-9B73CDDB57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696" y="247"/>
                    <a:ext cx="205" cy="41"/>
                  </a:xfrm>
                  <a:custGeom>
                    <a:avLst/>
                    <a:gdLst>
                      <a:gd name="T0" fmla="*/ 1 w 323"/>
                      <a:gd name="T1" fmla="*/ 1 h 64"/>
                      <a:gd name="T2" fmla="*/ 1 w 323"/>
                      <a:gd name="T3" fmla="*/ 1 h 64"/>
                      <a:gd name="T4" fmla="*/ 1 w 323"/>
                      <a:gd name="T5" fmla="*/ 0 h 64"/>
                      <a:gd name="T6" fmla="*/ 1 w 323"/>
                      <a:gd name="T7" fmla="*/ 0 h 64"/>
                      <a:gd name="T8" fmla="*/ 1 w 323"/>
                      <a:gd name="T9" fmla="*/ 1 h 64"/>
                      <a:gd name="T10" fmla="*/ 1 w 323"/>
                      <a:gd name="T11" fmla="*/ 1 h 64"/>
                      <a:gd name="T12" fmla="*/ 1 w 323"/>
                      <a:gd name="T13" fmla="*/ 1 h 64"/>
                      <a:gd name="T14" fmla="*/ 1 w 323"/>
                      <a:gd name="T15" fmla="*/ 1 h 64"/>
                      <a:gd name="T16" fmla="*/ 1 w 323"/>
                      <a:gd name="T17" fmla="*/ 1 h 64"/>
                      <a:gd name="T18" fmla="*/ 1 w 323"/>
                      <a:gd name="T19" fmla="*/ 1 h 64"/>
                      <a:gd name="T20" fmla="*/ 1 w 323"/>
                      <a:gd name="T21" fmla="*/ 1 h 64"/>
                      <a:gd name="T22" fmla="*/ 1 w 323"/>
                      <a:gd name="T23" fmla="*/ 1 h 64"/>
                      <a:gd name="T24" fmla="*/ 1 w 323"/>
                      <a:gd name="T25" fmla="*/ 1 h 64"/>
                      <a:gd name="T26" fmla="*/ 1 w 323"/>
                      <a:gd name="T27" fmla="*/ 1 h 64"/>
                      <a:gd name="T28" fmla="*/ 1 w 323"/>
                      <a:gd name="T29" fmla="*/ 1 h 64"/>
                      <a:gd name="T30" fmla="*/ 1 w 323"/>
                      <a:gd name="T31" fmla="*/ 1 h 64"/>
                      <a:gd name="T32" fmla="*/ 1 w 323"/>
                      <a:gd name="T33" fmla="*/ 1 h 64"/>
                      <a:gd name="T34" fmla="*/ 1 w 323"/>
                      <a:gd name="T35" fmla="*/ 1 h 64"/>
                      <a:gd name="T36" fmla="*/ 1 w 323"/>
                      <a:gd name="T37" fmla="*/ 1 h 64"/>
                      <a:gd name="T38" fmla="*/ 1 w 323"/>
                      <a:gd name="T39" fmla="*/ 1 h 64"/>
                      <a:gd name="T40" fmla="*/ 1 w 323"/>
                      <a:gd name="T41" fmla="*/ 1 h 64"/>
                      <a:gd name="T42" fmla="*/ 1 w 323"/>
                      <a:gd name="T43" fmla="*/ 1 h 64"/>
                      <a:gd name="T44" fmla="*/ 1 w 323"/>
                      <a:gd name="T45" fmla="*/ 1 h 64"/>
                      <a:gd name="T46" fmla="*/ 1 w 323"/>
                      <a:gd name="T47" fmla="*/ 1 h 64"/>
                      <a:gd name="T48" fmla="*/ 1 w 323"/>
                      <a:gd name="T49" fmla="*/ 1 h 64"/>
                      <a:gd name="T50" fmla="*/ 1 w 323"/>
                      <a:gd name="T51" fmla="*/ 1 h 64"/>
                      <a:gd name="T52" fmla="*/ 1 w 323"/>
                      <a:gd name="T53" fmla="*/ 0 h 64"/>
                      <a:gd name="T54" fmla="*/ 1 w 323"/>
                      <a:gd name="T55" fmla="*/ 1 h 64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23" h="64">
                        <a:moveTo>
                          <a:pt x="220" y="1"/>
                        </a:moveTo>
                        <a:cubicBezTo>
                          <a:pt x="215" y="12"/>
                          <a:pt x="225" y="17"/>
                          <a:pt x="231" y="8"/>
                        </a:cubicBezTo>
                        <a:cubicBezTo>
                          <a:pt x="235" y="0"/>
                          <a:pt x="229" y="7"/>
                          <a:pt x="235" y="0"/>
                        </a:cubicBezTo>
                        <a:lnTo>
                          <a:pt x="265" y="0"/>
                        </a:lnTo>
                        <a:cubicBezTo>
                          <a:pt x="277" y="6"/>
                          <a:pt x="276" y="11"/>
                          <a:pt x="287" y="17"/>
                        </a:cubicBezTo>
                        <a:cubicBezTo>
                          <a:pt x="308" y="11"/>
                          <a:pt x="293" y="7"/>
                          <a:pt x="319" y="10"/>
                        </a:cubicBezTo>
                        <a:cubicBezTo>
                          <a:pt x="323" y="19"/>
                          <a:pt x="321" y="22"/>
                          <a:pt x="314" y="29"/>
                        </a:cubicBezTo>
                        <a:cubicBezTo>
                          <a:pt x="312" y="39"/>
                          <a:pt x="313" y="50"/>
                          <a:pt x="298" y="46"/>
                        </a:cubicBezTo>
                        <a:cubicBezTo>
                          <a:pt x="297" y="40"/>
                          <a:pt x="298" y="34"/>
                          <a:pt x="295" y="29"/>
                        </a:cubicBezTo>
                        <a:cubicBezTo>
                          <a:pt x="294" y="27"/>
                          <a:pt x="290" y="31"/>
                          <a:pt x="287" y="31"/>
                        </a:cubicBezTo>
                        <a:cubicBezTo>
                          <a:pt x="284" y="31"/>
                          <a:pt x="282" y="30"/>
                          <a:pt x="279" y="29"/>
                        </a:cubicBezTo>
                        <a:cubicBezTo>
                          <a:pt x="274" y="27"/>
                          <a:pt x="263" y="21"/>
                          <a:pt x="263" y="21"/>
                        </a:cubicBezTo>
                        <a:cubicBezTo>
                          <a:pt x="249" y="23"/>
                          <a:pt x="241" y="31"/>
                          <a:pt x="228" y="38"/>
                        </a:cubicBezTo>
                        <a:cubicBezTo>
                          <a:pt x="220" y="41"/>
                          <a:pt x="209" y="42"/>
                          <a:pt x="201" y="44"/>
                        </a:cubicBezTo>
                        <a:cubicBezTo>
                          <a:pt x="193" y="54"/>
                          <a:pt x="200" y="53"/>
                          <a:pt x="212" y="57"/>
                        </a:cubicBezTo>
                        <a:cubicBezTo>
                          <a:pt x="200" y="62"/>
                          <a:pt x="199" y="57"/>
                          <a:pt x="188" y="63"/>
                        </a:cubicBezTo>
                        <a:cubicBezTo>
                          <a:pt x="181" y="62"/>
                          <a:pt x="174" y="64"/>
                          <a:pt x="169" y="61"/>
                        </a:cubicBezTo>
                        <a:cubicBezTo>
                          <a:pt x="166" y="59"/>
                          <a:pt x="175" y="59"/>
                          <a:pt x="177" y="57"/>
                        </a:cubicBezTo>
                        <a:cubicBezTo>
                          <a:pt x="181" y="48"/>
                          <a:pt x="149" y="28"/>
                          <a:pt x="171" y="40"/>
                        </a:cubicBezTo>
                        <a:cubicBezTo>
                          <a:pt x="184" y="55"/>
                          <a:pt x="184" y="36"/>
                          <a:pt x="169" y="31"/>
                        </a:cubicBezTo>
                        <a:cubicBezTo>
                          <a:pt x="167" y="27"/>
                          <a:pt x="167" y="22"/>
                          <a:pt x="158" y="23"/>
                        </a:cubicBezTo>
                        <a:cubicBezTo>
                          <a:pt x="153" y="23"/>
                          <a:pt x="142" y="27"/>
                          <a:pt x="142" y="27"/>
                        </a:cubicBezTo>
                        <a:cubicBezTo>
                          <a:pt x="136" y="39"/>
                          <a:pt x="143" y="31"/>
                          <a:pt x="134" y="27"/>
                        </a:cubicBezTo>
                        <a:cubicBezTo>
                          <a:pt x="130" y="25"/>
                          <a:pt x="126" y="25"/>
                          <a:pt x="123" y="25"/>
                        </a:cubicBezTo>
                        <a:cubicBezTo>
                          <a:pt x="117" y="11"/>
                          <a:pt x="100" y="6"/>
                          <a:pt x="83" y="2"/>
                        </a:cubicBezTo>
                        <a:cubicBezTo>
                          <a:pt x="70" y="4"/>
                          <a:pt x="69" y="9"/>
                          <a:pt x="59" y="14"/>
                        </a:cubicBezTo>
                        <a:cubicBezTo>
                          <a:pt x="45" y="14"/>
                          <a:pt x="0" y="12"/>
                          <a:pt x="1" y="0"/>
                        </a:cubicBezTo>
                        <a:lnTo>
                          <a:pt x="220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73" name="Freeform 40">
                    <a:extLst>
                      <a:ext uri="{FF2B5EF4-FFF2-40B4-BE49-F238E27FC236}">
                        <a16:creationId xmlns:a16="http://schemas.microsoft.com/office/drawing/2014/main" id="{F31402A6-114B-5C8D-3A72-A45B8571A9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15" y="246"/>
                    <a:ext cx="190" cy="20"/>
                  </a:xfrm>
                  <a:custGeom>
                    <a:avLst/>
                    <a:gdLst>
                      <a:gd name="T0" fmla="*/ 1 w 300"/>
                      <a:gd name="T1" fmla="*/ 1 h 31"/>
                      <a:gd name="T2" fmla="*/ 1 w 300"/>
                      <a:gd name="T3" fmla="*/ 1 h 31"/>
                      <a:gd name="T4" fmla="*/ 1 w 300"/>
                      <a:gd name="T5" fmla="*/ 0 h 31"/>
                      <a:gd name="T6" fmla="*/ 1 w 300"/>
                      <a:gd name="T7" fmla="*/ 1 h 31"/>
                      <a:gd name="T8" fmla="*/ 1 w 300"/>
                      <a:gd name="T9" fmla="*/ 1 h 31"/>
                      <a:gd name="T10" fmla="*/ 1 w 300"/>
                      <a:gd name="T11" fmla="*/ 1 h 3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300" h="31">
                        <a:moveTo>
                          <a:pt x="105" y="31"/>
                        </a:moveTo>
                        <a:cubicBezTo>
                          <a:pt x="83" y="19"/>
                          <a:pt x="0" y="6"/>
                          <a:pt x="30" y="1"/>
                        </a:cubicBezTo>
                        <a:lnTo>
                          <a:pt x="285" y="0"/>
                        </a:lnTo>
                        <a:cubicBezTo>
                          <a:pt x="296" y="4"/>
                          <a:pt x="300" y="5"/>
                          <a:pt x="296" y="14"/>
                        </a:cubicBezTo>
                        <a:cubicBezTo>
                          <a:pt x="285" y="11"/>
                          <a:pt x="276" y="16"/>
                          <a:pt x="264" y="16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74" name="Freeform 41">
                    <a:extLst>
                      <a:ext uri="{FF2B5EF4-FFF2-40B4-BE49-F238E27FC236}">
                        <a16:creationId xmlns:a16="http://schemas.microsoft.com/office/drawing/2014/main" id="{5CF9A875-677D-06CD-C81B-6B54687A8D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96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75" name="Freeform 42">
                    <a:extLst>
                      <a:ext uri="{FF2B5EF4-FFF2-40B4-BE49-F238E27FC236}">
                        <a16:creationId xmlns:a16="http://schemas.microsoft.com/office/drawing/2014/main" id="{E87AA479-9F7B-7369-33BF-608C9F8AE4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06" y="246"/>
                    <a:ext cx="436" cy="152"/>
                  </a:xfrm>
                  <a:custGeom>
                    <a:avLst/>
                    <a:gdLst>
                      <a:gd name="T0" fmla="*/ 73 w 436"/>
                      <a:gd name="T1" fmla="*/ 1 h 152"/>
                      <a:gd name="T2" fmla="*/ 436 w 436"/>
                      <a:gd name="T3" fmla="*/ 0 h 152"/>
                      <a:gd name="T4" fmla="*/ 416 w 436"/>
                      <a:gd name="T5" fmla="*/ 54 h 152"/>
                      <a:gd name="T6" fmla="*/ 397 w 436"/>
                      <a:gd name="T7" fmla="*/ 68 h 152"/>
                      <a:gd name="T8" fmla="*/ 392 w 436"/>
                      <a:gd name="T9" fmla="*/ 70 h 152"/>
                      <a:gd name="T10" fmla="*/ 375 w 436"/>
                      <a:gd name="T11" fmla="*/ 73 h 152"/>
                      <a:gd name="T12" fmla="*/ 361 w 436"/>
                      <a:gd name="T13" fmla="*/ 88 h 152"/>
                      <a:gd name="T14" fmla="*/ 362 w 436"/>
                      <a:gd name="T15" fmla="*/ 99 h 152"/>
                      <a:gd name="T16" fmla="*/ 364 w 436"/>
                      <a:gd name="T17" fmla="*/ 107 h 152"/>
                      <a:gd name="T18" fmla="*/ 366 w 436"/>
                      <a:gd name="T19" fmla="*/ 113 h 152"/>
                      <a:gd name="T20" fmla="*/ 362 w 436"/>
                      <a:gd name="T21" fmla="*/ 122 h 152"/>
                      <a:gd name="T22" fmla="*/ 351 w 436"/>
                      <a:gd name="T23" fmla="*/ 120 h 152"/>
                      <a:gd name="T24" fmla="*/ 342 w 436"/>
                      <a:gd name="T25" fmla="*/ 129 h 152"/>
                      <a:gd name="T26" fmla="*/ 347 w 436"/>
                      <a:gd name="T27" fmla="*/ 105 h 152"/>
                      <a:gd name="T28" fmla="*/ 338 w 436"/>
                      <a:gd name="T29" fmla="*/ 100 h 152"/>
                      <a:gd name="T30" fmla="*/ 344 w 436"/>
                      <a:gd name="T31" fmla="*/ 93 h 152"/>
                      <a:gd name="T32" fmla="*/ 342 w 436"/>
                      <a:gd name="T33" fmla="*/ 89 h 152"/>
                      <a:gd name="T34" fmla="*/ 320 w 436"/>
                      <a:gd name="T35" fmla="*/ 94 h 152"/>
                      <a:gd name="T36" fmla="*/ 317 w 436"/>
                      <a:gd name="T37" fmla="*/ 85 h 152"/>
                      <a:gd name="T38" fmla="*/ 297 w 436"/>
                      <a:gd name="T39" fmla="*/ 94 h 152"/>
                      <a:gd name="T40" fmla="*/ 320 w 436"/>
                      <a:gd name="T41" fmla="*/ 103 h 152"/>
                      <a:gd name="T42" fmla="*/ 305 w 436"/>
                      <a:gd name="T43" fmla="*/ 117 h 152"/>
                      <a:gd name="T44" fmla="*/ 311 w 436"/>
                      <a:gd name="T45" fmla="*/ 126 h 152"/>
                      <a:gd name="T46" fmla="*/ 315 w 436"/>
                      <a:gd name="T47" fmla="*/ 138 h 152"/>
                      <a:gd name="T48" fmla="*/ 309 w 436"/>
                      <a:gd name="T49" fmla="*/ 139 h 152"/>
                      <a:gd name="T50" fmla="*/ 314 w 436"/>
                      <a:gd name="T51" fmla="*/ 144 h 152"/>
                      <a:gd name="T52" fmla="*/ 307 w 436"/>
                      <a:gd name="T53" fmla="*/ 152 h 152"/>
                      <a:gd name="T54" fmla="*/ 0 w 436"/>
                      <a:gd name="T55" fmla="*/ 149 h 152"/>
                      <a:gd name="T56" fmla="*/ 73 w 436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6" h="152">
                        <a:moveTo>
                          <a:pt x="73" y="1"/>
                        </a:moveTo>
                        <a:lnTo>
                          <a:pt x="436" y="0"/>
                        </a:lnTo>
                        <a:cubicBezTo>
                          <a:pt x="430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76" name="Freeform 43">
                    <a:extLst>
                      <a:ext uri="{FF2B5EF4-FFF2-40B4-BE49-F238E27FC236}">
                        <a16:creationId xmlns:a16="http://schemas.microsoft.com/office/drawing/2014/main" id="{46CB1000-671A-F65E-CE25-40A9D6497A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43" y="241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77" name="Freeform 44">
                    <a:extLst>
                      <a:ext uri="{FF2B5EF4-FFF2-40B4-BE49-F238E27FC236}">
                        <a16:creationId xmlns:a16="http://schemas.microsoft.com/office/drawing/2014/main" id="{D579AEAD-4A55-AF42-74FC-2A10683E95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31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78" name="Freeform 45">
                    <a:extLst>
                      <a:ext uri="{FF2B5EF4-FFF2-40B4-BE49-F238E27FC236}">
                        <a16:creationId xmlns:a16="http://schemas.microsoft.com/office/drawing/2014/main" id="{9B6645D1-A0E3-C13B-6470-0EC92CA5A0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8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79" name="Freeform 46">
                    <a:extLst>
                      <a:ext uri="{FF2B5EF4-FFF2-40B4-BE49-F238E27FC236}">
                        <a16:creationId xmlns:a16="http://schemas.microsoft.com/office/drawing/2014/main" id="{185D7B81-8F7B-2A10-F72A-6FCDAE69CB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21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80" name="Freeform 47">
                    <a:extLst>
                      <a:ext uri="{FF2B5EF4-FFF2-40B4-BE49-F238E27FC236}">
                        <a16:creationId xmlns:a16="http://schemas.microsoft.com/office/drawing/2014/main" id="{6855A3E4-2552-B649-3390-721E626E31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573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81" name="Freeform 48">
                    <a:extLst>
                      <a:ext uri="{FF2B5EF4-FFF2-40B4-BE49-F238E27FC236}">
                        <a16:creationId xmlns:a16="http://schemas.microsoft.com/office/drawing/2014/main" id="{80120A11-EA97-75DF-5F35-DEE95ABF98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34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82" name="Freeform 49">
                    <a:extLst>
                      <a:ext uri="{FF2B5EF4-FFF2-40B4-BE49-F238E27FC236}">
                        <a16:creationId xmlns:a16="http://schemas.microsoft.com/office/drawing/2014/main" id="{E0763130-20CD-E097-C7D5-7F82CDB8DF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0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83" name="Freeform 50">
                    <a:extLst>
                      <a:ext uri="{FF2B5EF4-FFF2-40B4-BE49-F238E27FC236}">
                        <a16:creationId xmlns:a16="http://schemas.microsoft.com/office/drawing/2014/main" id="{2A3EE963-B52C-3E06-EC3E-4273B9D7E3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51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84" name="Freeform 51">
                    <a:extLst>
                      <a:ext uri="{FF2B5EF4-FFF2-40B4-BE49-F238E27FC236}">
                        <a16:creationId xmlns:a16="http://schemas.microsoft.com/office/drawing/2014/main" id="{8FC20811-610D-4452-1A0F-D6514D5534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21" y="314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85" name="Freeform 52">
                    <a:extLst>
                      <a:ext uri="{FF2B5EF4-FFF2-40B4-BE49-F238E27FC236}">
                        <a16:creationId xmlns:a16="http://schemas.microsoft.com/office/drawing/2014/main" id="{EC8ECBF1-B8C1-8577-38CB-97E7ACB22C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89" y="447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86" name="Freeform 53">
                    <a:extLst>
                      <a:ext uri="{FF2B5EF4-FFF2-40B4-BE49-F238E27FC236}">
                        <a16:creationId xmlns:a16="http://schemas.microsoft.com/office/drawing/2014/main" id="{D6762713-CEB8-3034-31AB-9ECF16A9FD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76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87" name="Freeform 54">
                    <a:extLst>
                      <a:ext uri="{FF2B5EF4-FFF2-40B4-BE49-F238E27FC236}">
                        <a16:creationId xmlns:a16="http://schemas.microsoft.com/office/drawing/2014/main" id="{7AB18B32-7CA0-F50D-0E28-BBDB1F1735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67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88" name="Freeform 55">
                    <a:extLst>
                      <a:ext uri="{FF2B5EF4-FFF2-40B4-BE49-F238E27FC236}">
                        <a16:creationId xmlns:a16="http://schemas.microsoft.com/office/drawing/2014/main" id="{93B58064-396D-2D23-A2B2-E439ED5160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72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89" name="Freeform 56">
                    <a:extLst>
                      <a:ext uri="{FF2B5EF4-FFF2-40B4-BE49-F238E27FC236}">
                        <a16:creationId xmlns:a16="http://schemas.microsoft.com/office/drawing/2014/main" id="{4BD119CA-D6C1-A002-B801-303F258C8B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74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90" name="Freeform 57">
                    <a:extLst>
                      <a:ext uri="{FF2B5EF4-FFF2-40B4-BE49-F238E27FC236}">
                        <a16:creationId xmlns:a16="http://schemas.microsoft.com/office/drawing/2014/main" id="{E64820A8-8E70-590C-187C-10083C8E04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73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91" name="Freeform 58">
                    <a:extLst>
                      <a:ext uri="{FF2B5EF4-FFF2-40B4-BE49-F238E27FC236}">
                        <a16:creationId xmlns:a16="http://schemas.microsoft.com/office/drawing/2014/main" id="{601917C3-1200-C412-32CC-79DFD7EB99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93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92" name="Freeform 59">
                    <a:extLst>
                      <a:ext uri="{FF2B5EF4-FFF2-40B4-BE49-F238E27FC236}">
                        <a16:creationId xmlns:a16="http://schemas.microsoft.com/office/drawing/2014/main" id="{E4FD3E0D-9291-F20D-7C49-8CE13222E0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78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93" name="Freeform 60">
                    <a:extLst>
                      <a:ext uri="{FF2B5EF4-FFF2-40B4-BE49-F238E27FC236}">
                        <a16:creationId xmlns:a16="http://schemas.microsoft.com/office/drawing/2014/main" id="{BDC81C3F-1A2F-5D6B-E0AA-8A233644D9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40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94" name="Freeform 61">
                    <a:extLst>
                      <a:ext uri="{FF2B5EF4-FFF2-40B4-BE49-F238E27FC236}">
                        <a16:creationId xmlns:a16="http://schemas.microsoft.com/office/drawing/2014/main" id="{5D6E5A1A-7CD6-2F7E-B15F-7E2658E114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95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95" name="Freeform 62">
                    <a:extLst>
                      <a:ext uri="{FF2B5EF4-FFF2-40B4-BE49-F238E27FC236}">
                        <a16:creationId xmlns:a16="http://schemas.microsoft.com/office/drawing/2014/main" id="{63E208EA-200B-2748-156B-4799EEE70E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48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2597" name="Group 63">
                  <a:extLst>
                    <a:ext uri="{FF2B5EF4-FFF2-40B4-BE49-F238E27FC236}">
                      <a16:creationId xmlns:a16="http://schemas.microsoft.com/office/drawing/2014/main" id="{CE17156F-FA66-5B64-B8E9-247C295609C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709" y="240"/>
                  <a:ext cx="1139" cy="429"/>
                  <a:chOff x="3709" y="240"/>
                  <a:chExt cx="1139" cy="429"/>
                </a:xfrm>
              </p:grpSpPr>
              <p:sp>
                <p:nvSpPr>
                  <p:cNvPr id="22598" name="Freeform 64">
                    <a:extLst>
                      <a:ext uri="{FF2B5EF4-FFF2-40B4-BE49-F238E27FC236}">
                        <a16:creationId xmlns:a16="http://schemas.microsoft.com/office/drawing/2014/main" id="{860FC0F6-E1E8-BB3B-5750-5A16E2138F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08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599" name="Freeform 65">
                    <a:extLst>
                      <a:ext uri="{FF2B5EF4-FFF2-40B4-BE49-F238E27FC236}">
                        <a16:creationId xmlns:a16="http://schemas.microsoft.com/office/drawing/2014/main" id="{58A3B939-D2DD-6ADB-F396-0F5C1FDE66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5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00" name="Freeform 66">
                    <a:extLst>
                      <a:ext uri="{FF2B5EF4-FFF2-40B4-BE49-F238E27FC236}">
                        <a16:creationId xmlns:a16="http://schemas.microsoft.com/office/drawing/2014/main" id="{3CB42818-4D74-2E61-A15D-F8AF1BE534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09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01" name="Freeform 67">
                    <a:extLst>
                      <a:ext uri="{FF2B5EF4-FFF2-40B4-BE49-F238E27FC236}">
                        <a16:creationId xmlns:a16="http://schemas.microsoft.com/office/drawing/2014/main" id="{3C275AF2-EB77-4990-3479-3C0CBB4262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02" name="Freeform 68">
                    <a:extLst>
                      <a:ext uri="{FF2B5EF4-FFF2-40B4-BE49-F238E27FC236}">
                        <a16:creationId xmlns:a16="http://schemas.microsoft.com/office/drawing/2014/main" id="{79881CDD-F93E-5FBC-CAA3-7E5398C3DD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423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03" name="Freeform 69">
                    <a:extLst>
                      <a:ext uri="{FF2B5EF4-FFF2-40B4-BE49-F238E27FC236}">
                        <a16:creationId xmlns:a16="http://schemas.microsoft.com/office/drawing/2014/main" id="{F88AB819-8847-1812-CA3B-4620983DB0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15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04" name="Freeform 70">
                    <a:extLst>
                      <a:ext uri="{FF2B5EF4-FFF2-40B4-BE49-F238E27FC236}">
                        <a16:creationId xmlns:a16="http://schemas.microsoft.com/office/drawing/2014/main" id="{9CAE2CB4-3699-3DAE-9004-317DC30BA6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05" name="Freeform 71">
                    <a:extLst>
                      <a:ext uri="{FF2B5EF4-FFF2-40B4-BE49-F238E27FC236}">
                        <a16:creationId xmlns:a16="http://schemas.microsoft.com/office/drawing/2014/main" id="{A50BA681-0F38-2AFC-6EDC-FC972A4F80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78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06" name="Freeform 72">
                    <a:extLst>
                      <a:ext uri="{FF2B5EF4-FFF2-40B4-BE49-F238E27FC236}">
                        <a16:creationId xmlns:a16="http://schemas.microsoft.com/office/drawing/2014/main" id="{4604BC80-EE9B-0C59-CC7C-D80FBA19F7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2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07" name="Freeform 73">
                    <a:extLst>
                      <a:ext uri="{FF2B5EF4-FFF2-40B4-BE49-F238E27FC236}">
                        <a16:creationId xmlns:a16="http://schemas.microsoft.com/office/drawing/2014/main" id="{C8065638-4791-1BC3-06E9-EF436BC7CB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6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08" name="Freeform 74">
                    <a:extLst>
                      <a:ext uri="{FF2B5EF4-FFF2-40B4-BE49-F238E27FC236}">
                        <a16:creationId xmlns:a16="http://schemas.microsoft.com/office/drawing/2014/main" id="{F216A571-0AA7-3FF6-4862-0ED0A914AC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7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09" name="Freeform 75">
                    <a:extLst>
                      <a:ext uri="{FF2B5EF4-FFF2-40B4-BE49-F238E27FC236}">
                        <a16:creationId xmlns:a16="http://schemas.microsoft.com/office/drawing/2014/main" id="{10C0B0EF-631E-D231-781E-685AEE92F1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64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10" name="Freeform 76">
                    <a:extLst>
                      <a:ext uri="{FF2B5EF4-FFF2-40B4-BE49-F238E27FC236}">
                        <a16:creationId xmlns:a16="http://schemas.microsoft.com/office/drawing/2014/main" id="{A756C072-4E1E-8B09-B817-A042E4B9FE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70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11" name="Freeform 77">
                    <a:extLst>
                      <a:ext uri="{FF2B5EF4-FFF2-40B4-BE49-F238E27FC236}">
                        <a16:creationId xmlns:a16="http://schemas.microsoft.com/office/drawing/2014/main" id="{CB733974-CB24-2DF9-F0C2-EF9A0ADA99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40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12" name="Freeform 78">
                    <a:extLst>
                      <a:ext uri="{FF2B5EF4-FFF2-40B4-BE49-F238E27FC236}">
                        <a16:creationId xmlns:a16="http://schemas.microsoft.com/office/drawing/2014/main" id="{C31A514E-116F-923B-E76E-0AB77FADB4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47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13" name="Freeform 79">
                    <a:extLst>
                      <a:ext uri="{FF2B5EF4-FFF2-40B4-BE49-F238E27FC236}">
                        <a16:creationId xmlns:a16="http://schemas.microsoft.com/office/drawing/2014/main" id="{E11CA942-42BD-19EE-7A2C-D687C4CC2B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76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14" name="Freeform 80">
                    <a:extLst>
                      <a:ext uri="{FF2B5EF4-FFF2-40B4-BE49-F238E27FC236}">
                        <a16:creationId xmlns:a16="http://schemas.microsoft.com/office/drawing/2014/main" id="{FD0A4E9A-64D5-EF72-71AA-65CFAABA63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8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15" name="Freeform 81">
                    <a:extLst>
                      <a:ext uri="{FF2B5EF4-FFF2-40B4-BE49-F238E27FC236}">
                        <a16:creationId xmlns:a16="http://schemas.microsoft.com/office/drawing/2014/main" id="{C9F50D60-B416-C7D3-F834-235F93F39D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7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16" name="Freeform 82">
                    <a:extLst>
                      <a:ext uri="{FF2B5EF4-FFF2-40B4-BE49-F238E27FC236}">
                        <a16:creationId xmlns:a16="http://schemas.microsoft.com/office/drawing/2014/main" id="{31DFE1A9-7E40-A38C-B776-C571470E67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7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17" name="Freeform 83">
                    <a:extLst>
                      <a:ext uri="{FF2B5EF4-FFF2-40B4-BE49-F238E27FC236}">
                        <a16:creationId xmlns:a16="http://schemas.microsoft.com/office/drawing/2014/main" id="{16A0C4D4-4329-6447-0072-E3CA1F6CEB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69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18" name="Freeform 84">
                    <a:extLst>
                      <a:ext uri="{FF2B5EF4-FFF2-40B4-BE49-F238E27FC236}">
                        <a16:creationId xmlns:a16="http://schemas.microsoft.com/office/drawing/2014/main" id="{3FE48086-764E-0595-9E25-D56D6958A8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84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19" name="Freeform 85">
                    <a:extLst>
                      <a:ext uri="{FF2B5EF4-FFF2-40B4-BE49-F238E27FC236}">
                        <a16:creationId xmlns:a16="http://schemas.microsoft.com/office/drawing/2014/main" id="{6C1D07A8-7D4A-D602-5F7E-E901AB6777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93" y="246"/>
                    <a:ext cx="438" cy="152"/>
                  </a:xfrm>
                  <a:custGeom>
                    <a:avLst/>
                    <a:gdLst>
                      <a:gd name="T0" fmla="*/ 73 w 438"/>
                      <a:gd name="T1" fmla="*/ 1 h 152"/>
                      <a:gd name="T2" fmla="*/ 438 w 438"/>
                      <a:gd name="T3" fmla="*/ 0 h 152"/>
                      <a:gd name="T4" fmla="*/ 416 w 438"/>
                      <a:gd name="T5" fmla="*/ 54 h 152"/>
                      <a:gd name="T6" fmla="*/ 397 w 438"/>
                      <a:gd name="T7" fmla="*/ 68 h 152"/>
                      <a:gd name="T8" fmla="*/ 392 w 438"/>
                      <a:gd name="T9" fmla="*/ 70 h 152"/>
                      <a:gd name="T10" fmla="*/ 375 w 438"/>
                      <a:gd name="T11" fmla="*/ 73 h 152"/>
                      <a:gd name="T12" fmla="*/ 361 w 438"/>
                      <a:gd name="T13" fmla="*/ 88 h 152"/>
                      <a:gd name="T14" fmla="*/ 362 w 438"/>
                      <a:gd name="T15" fmla="*/ 99 h 152"/>
                      <a:gd name="T16" fmla="*/ 364 w 438"/>
                      <a:gd name="T17" fmla="*/ 107 h 152"/>
                      <a:gd name="T18" fmla="*/ 366 w 438"/>
                      <a:gd name="T19" fmla="*/ 113 h 152"/>
                      <a:gd name="T20" fmla="*/ 362 w 438"/>
                      <a:gd name="T21" fmla="*/ 122 h 152"/>
                      <a:gd name="T22" fmla="*/ 351 w 438"/>
                      <a:gd name="T23" fmla="*/ 120 h 152"/>
                      <a:gd name="T24" fmla="*/ 342 w 438"/>
                      <a:gd name="T25" fmla="*/ 129 h 152"/>
                      <a:gd name="T26" fmla="*/ 347 w 438"/>
                      <a:gd name="T27" fmla="*/ 105 h 152"/>
                      <a:gd name="T28" fmla="*/ 338 w 438"/>
                      <a:gd name="T29" fmla="*/ 100 h 152"/>
                      <a:gd name="T30" fmla="*/ 344 w 438"/>
                      <a:gd name="T31" fmla="*/ 93 h 152"/>
                      <a:gd name="T32" fmla="*/ 342 w 438"/>
                      <a:gd name="T33" fmla="*/ 89 h 152"/>
                      <a:gd name="T34" fmla="*/ 320 w 438"/>
                      <a:gd name="T35" fmla="*/ 94 h 152"/>
                      <a:gd name="T36" fmla="*/ 317 w 438"/>
                      <a:gd name="T37" fmla="*/ 85 h 152"/>
                      <a:gd name="T38" fmla="*/ 297 w 438"/>
                      <a:gd name="T39" fmla="*/ 94 h 152"/>
                      <a:gd name="T40" fmla="*/ 320 w 438"/>
                      <a:gd name="T41" fmla="*/ 103 h 152"/>
                      <a:gd name="T42" fmla="*/ 305 w 438"/>
                      <a:gd name="T43" fmla="*/ 117 h 152"/>
                      <a:gd name="T44" fmla="*/ 311 w 438"/>
                      <a:gd name="T45" fmla="*/ 126 h 152"/>
                      <a:gd name="T46" fmla="*/ 315 w 438"/>
                      <a:gd name="T47" fmla="*/ 138 h 152"/>
                      <a:gd name="T48" fmla="*/ 309 w 438"/>
                      <a:gd name="T49" fmla="*/ 139 h 152"/>
                      <a:gd name="T50" fmla="*/ 314 w 438"/>
                      <a:gd name="T51" fmla="*/ 144 h 152"/>
                      <a:gd name="T52" fmla="*/ 307 w 438"/>
                      <a:gd name="T53" fmla="*/ 152 h 152"/>
                      <a:gd name="T54" fmla="*/ 0 w 438"/>
                      <a:gd name="T55" fmla="*/ 149 h 152"/>
                      <a:gd name="T56" fmla="*/ 73 w 438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8" h="152">
                        <a:moveTo>
                          <a:pt x="73" y="1"/>
                        </a:moveTo>
                        <a:lnTo>
                          <a:pt x="438" y="0"/>
                        </a:lnTo>
                        <a:cubicBezTo>
                          <a:pt x="432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20" name="Freeform 86">
                    <a:extLst>
                      <a:ext uri="{FF2B5EF4-FFF2-40B4-BE49-F238E27FC236}">
                        <a16:creationId xmlns:a16="http://schemas.microsoft.com/office/drawing/2014/main" id="{C5B36CEA-A564-65FE-790D-69ECD33F06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31" y="240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21" name="Freeform 87">
                    <a:extLst>
                      <a:ext uri="{FF2B5EF4-FFF2-40B4-BE49-F238E27FC236}">
                        <a16:creationId xmlns:a16="http://schemas.microsoft.com/office/drawing/2014/main" id="{E2E3AEF0-859D-EA7B-6F52-C753870698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19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22" name="Freeform 88">
                    <a:extLst>
                      <a:ext uri="{FF2B5EF4-FFF2-40B4-BE49-F238E27FC236}">
                        <a16:creationId xmlns:a16="http://schemas.microsoft.com/office/drawing/2014/main" id="{4E5A21C5-91A6-CFFC-D2BB-A43E6CC30E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6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23" name="Freeform 89">
                    <a:extLst>
                      <a:ext uri="{FF2B5EF4-FFF2-40B4-BE49-F238E27FC236}">
                        <a16:creationId xmlns:a16="http://schemas.microsoft.com/office/drawing/2014/main" id="{C9EDE1E1-C323-2825-4C25-897A7042E0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09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24" name="Freeform 90">
                    <a:extLst>
                      <a:ext uri="{FF2B5EF4-FFF2-40B4-BE49-F238E27FC236}">
                        <a16:creationId xmlns:a16="http://schemas.microsoft.com/office/drawing/2014/main" id="{40C5C0C6-5B9F-74F2-D030-DCA2D47F03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61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25" name="Freeform 91">
                    <a:extLst>
                      <a:ext uri="{FF2B5EF4-FFF2-40B4-BE49-F238E27FC236}">
                        <a16:creationId xmlns:a16="http://schemas.microsoft.com/office/drawing/2014/main" id="{46F43069-3DCD-C0EA-59F2-05A9C9456B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322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26" name="Freeform 92">
                    <a:extLst>
                      <a:ext uri="{FF2B5EF4-FFF2-40B4-BE49-F238E27FC236}">
                        <a16:creationId xmlns:a16="http://schemas.microsoft.com/office/drawing/2014/main" id="{918D7237-B66B-2993-3DEF-7419714D01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8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27" name="Freeform 93">
                    <a:extLst>
                      <a:ext uri="{FF2B5EF4-FFF2-40B4-BE49-F238E27FC236}">
                        <a16:creationId xmlns:a16="http://schemas.microsoft.com/office/drawing/2014/main" id="{57A531AA-65BE-1496-D2FF-C9B95F8960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9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28" name="Freeform 94">
                    <a:extLst>
                      <a:ext uri="{FF2B5EF4-FFF2-40B4-BE49-F238E27FC236}">
                        <a16:creationId xmlns:a16="http://schemas.microsoft.com/office/drawing/2014/main" id="{521BDFF3-AFC2-633D-B29D-8D8D485148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09" y="315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29" name="Freeform 95">
                    <a:extLst>
                      <a:ext uri="{FF2B5EF4-FFF2-40B4-BE49-F238E27FC236}">
                        <a16:creationId xmlns:a16="http://schemas.microsoft.com/office/drawing/2014/main" id="{5E2F8548-3049-5161-87A7-48C6F7FFB6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77" y="448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30" name="Freeform 96">
                    <a:extLst>
                      <a:ext uri="{FF2B5EF4-FFF2-40B4-BE49-F238E27FC236}">
                        <a16:creationId xmlns:a16="http://schemas.microsoft.com/office/drawing/2014/main" id="{CA8028E1-9A1E-F7EE-1222-353E904CEF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64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31" name="Freeform 97">
                    <a:extLst>
                      <a:ext uri="{FF2B5EF4-FFF2-40B4-BE49-F238E27FC236}">
                        <a16:creationId xmlns:a16="http://schemas.microsoft.com/office/drawing/2014/main" id="{03D6C5F2-74DD-BA3E-6A7E-FC0FE2CFE9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55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32" name="Freeform 98">
                    <a:extLst>
                      <a:ext uri="{FF2B5EF4-FFF2-40B4-BE49-F238E27FC236}">
                        <a16:creationId xmlns:a16="http://schemas.microsoft.com/office/drawing/2014/main" id="{06E2226A-1495-8243-9245-5BB9CDE2E8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60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33" name="Freeform 99">
                    <a:extLst>
                      <a:ext uri="{FF2B5EF4-FFF2-40B4-BE49-F238E27FC236}">
                        <a16:creationId xmlns:a16="http://schemas.microsoft.com/office/drawing/2014/main" id="{3B110585-4067-9139-2FD1-F23AE745ED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62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34" name="Freeform 100">
                    <a:extLst>
                      <a:ext uri="{FF2B5EF4-FFF2-40B4-BE49-F238E27FC236}">
                        <a16:creationId xmlns:a16="http://schemas.microsoft.com/office/drawing/2014/main" id="{A61B1BF7-B6C8-74A5-3E27-1FD7F03643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61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35" name="Freeform 101">
                    <a:extLst>
                      <a:ext uri="{FF2B5EF4-FFF2-40B4-BE49-F238E27FC236}">
                        <a16:creationId xmlns:a16="http://schemas.microsoft.com/office/drawing/2014/main" id="{980D065C-C5DB-18E0-BD44-64C63771F7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81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36" name="Freeform 102">
                    <a:extLst>
                      <a:ext uri="{FF2B5EF4-FFF2-40B4-BE49-F238E27FC236}">
                        <a16:creationId xmlns:a16="http://schemas.microsoft.com/office/drawing/2014/main" id="{0AEAECFE-D166-20CB-FFBB-CAC074F527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66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37" name="Freeform 103">
                    <a:extLst>
                      <a:ext uri="{FF2B5EF4-FFF2-40B4-BE49-F238E27FC236}">
                        <a16:creationId xmlns:a16="http://schemas.microsoft.com/office/drawing/2014/main" id="{AA44A2CF-4A6D-E93C-7F58-86F53A5701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28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38" name="Freeform 104">
                    <a:extLst>
                      <a:ext uri="{FF2B5EF4-FFF2-40B4-BE49-F238E27FC236}">
                        <a16:creationId xmlns:a16="http://schemas.microsoft.com/office/drawing/2014/main" id="{35D245BC-B91F-E7AD-4F3A-A43A425894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83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639" name="Freeform 105">
                    <a:extLst>
                      <a:ext uri="{FF2B5EF4-FFF2-40B4-BE49-F238E27FC236}">
                        <a16:creationId xmlns:a16="http://schemas.microsoft.com/office/drawing/2014/main" id="{2964F33A-F61C-5F7C-C788-28677C972D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36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2548" name="Group 106">
                <a:extLst>
                  <a:ext uri="{FF2B5EF4-FFF2-40B4-BE49-F238E27FC236}">
                    <a16:creationId xmlns:a16="http://schemas.microsoft.com/office/drawing/2014/main" id="{C9C802D7-125E-6754-7078-4C98DF53DA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8" y="111"/>
                <a:ext cx="4702" cy="418"/>
                <a:chOff x="798" y="255"/>
                <a:chExt cx="4702" cy="418"/>
              </a:xfrm>
            </p:grpSpPr>
            <p:sp>
              <p:nvSpPr>
                <p:cNvPr id="22575" name="Line 107">
                  <a:extLst>
                    <a:ext uri="{FF2B5EF4-FFF2-40B4-BE49-F238E27FC236}">
                      <a16:creationId xmlns:a16="http://schemas.microsoft.com/office/drawing/2014/main" id="{161A7A8D-653A-4DB6-AC1A-BAA6910C338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798" y="476"/>
                  <a:ext cx="4702" cy="0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2576" name="Line 108">
                  <a:extLst>
                    <a:ext uri="{FF2B5EF4-FFF2-40B4-BE49-F238E27FC236}">
                      <a16:creationId xmlns:a16="http://schemas.microsoft.com/office/drawing/2014/main" id="{E3D030EC-EBA2-D84E-E025-9F36CF1CFC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02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2577" name="Line 109">
                  <a:extLst>
                    <a:ext uri="{FF2B5EF4-FFF2-40B4-BE49-F238E27FC236}">
                      <a16:creationId xmlns:a16="http://schemas.microsoft.com/office/drawing/2014/main" id="{28F3BDB7-3799-44E6-D1AA-AA64EA81AEF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25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2578" name="Line 110">
                  <a:extLst>
                    <a:ext uri="{FF2B5EF4-FFF2-40B4-BE49-F238E27FC236}">
                      <a16:creationId xmlns:a16="http://schemas.microsoft.com/office/drawing/2014/main" id="{9DC8D55D-630A-69B5-EA3A-E92DEBC88E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48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2579" name="Line 111">
                  <a:extLst>
                    <a:ext uri="{FF2B5EF4-FFF2-40B4-BE49-F238E27FC236}">
                      <a16:creationId xmlns:a16="http://schemas.microsoft.com/office/drawing/2014/main" id="{44CC3816-F7CC-6ADD-7117-136D7689FE4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71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2580" name="Line 112">
                  <a:extLst>
                    <a:ext uri="{FF2B5EF4-FFF2-40B4-BE49-F238E27FC236}">
                      <a16:creationId xmlns:a16="http://schemas.microsoft.com/office/drawing/2014/main" id="{B95B23BB-ABA2-AD0A-155F-551A8E634F4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93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2581" name="Line 113">
                  <a:extLst>
                    <a:ext uri="{FF2B5EF4-FFF2-40B4-BE49-F238E27FC236}">
                      <a16:creationId xmlns:a16="http://schemas.microsoft.com/office/drawing/2014/main" id="{0BA893BB-DD77-B933-0FD6-F1E0F8C8051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16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2582" name="Line 114">
                  <a:extLst>
                    <a:ext uri="{FF2B5EF4-FFF2-40B4-BE49-F238E27FC236}">
                      <a16:creationId xmlns:a16="http://schemas.microsoft.com/office/drawing/2014/main" id="{BA966D65-2C1A-73D5-D73F-654BECCCBF6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39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2583" name="Line 115">
                  <a:extLst>
                    <a:ext uri="{FF2B5EF4-FFF2-40B4-BE49-F238E27FC236}">
                      <a16:creationId xmlns:a16="http://schemas.microsoft.com/office/drawing/2014/main" id="{9E054F5A-9FAA-E281-7D54-FBA90728876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62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2584" name="Line 116">
                  <a:extLst>
                    <a:ext uri="{FF2B5EF4-FFF2-40B4-BE49-F238E27FC236}">
                      <a16:creationId xmlns:a16="http://schemas.microsoft.com/office/drawing/2014/main" id="{B4ACC29C-370A-091A-89F5-D64B2F11A81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85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2585" name="Line 117">
                  <a:extLst>
                    <a:ext uri="{FF2B5EF4-FFF2-40B4-BE49-F238E27FC236}">
                      <a16:creationId xmlns:a16="http://schemas.microsoft.com/office/drawing/2014/main" id="{E0B613D0-41CF-9B6D-7D33-BB7A0A03447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07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2586" name="Line 118">
                  <a:extLst>
                    <a:ext uri="{FF2B5EF4-FFF2-40B4-BE49-F238E27FC236}">
                      <a16:creationId xmlns:a16="http://schemas.microsoft.com/office/drawing/2014/main" id="{08863FA3-E8EA-FD4F-FE7D-BECE7F433EC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30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2587" name="Line 119">
                  <a:extLst>
                    <a:ext uri="{FF2B5EF4-FFF2-40B4-BE49-F238E27FC236}">
                      <a16:creationId xmlns:a16="http://schemas.microsoft.com/office/drawing/2014/main" id="{8C47AF99-B956-AF44-8B83-E9526F39786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53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2588" name="Line 120">
                  <a:extLst>
                    <a:ext uri="{FF2B5EF4-FFF2-40B4-BE49-F238E27FC236}">
                      <a16:creationId xmlns:a16="http://schemas.microsoft.com/office/drawing/2014/main" id="{F79A0772-49FB-ECBE-D224-7BA3823D2D0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76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2589" name="Line 121">
                  <a:extLst>
                    <a:ext uri="{FF2B5EF4-FFF2-40B4-BE49-F238E27FC236}">
                      <a16:creationId xmlns:a16="http://schemas.microsoft.com/office/drawing/2014/main" id="{28E1D325-C558-C5F1-9D4B-19A4D745DD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99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2590" name="Line 122">
                  <a:extLst>
                    <a:ext uri="{FF2B5EF4-FFF2-40B4-BE49-F238E27FC236}">
                      <a16:creationId xmlns:a16="http://schemas.microsoft.com/office/drawing/2014/main" id="{F12DB19B-C833-957A-B84D-3C2918FF162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21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2591" name="Line 123">
                  <a:extLst>
                    <a:ext uri="{FF2B5EF4-FFF2-40B4-BE49-F238E27FC236}">
                      <a16:creationId xmlns:a16="http://schemas.microsoft.com/office/drawing/2014/main" id="{2C290E43-20B5-8BF3-E4A7-616D1B850B1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44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2592" name="Line 124">
                  <a:extLst>
                    <a:ext uri="{FF2B5EF4-FFF2-40B4-BE49-F238E27FC236}">
                      <a16:creationId xmlns:a16="http://schemas.microsoft.com/office/drawing/2014/main" id="{15C33D27-6BEB-E61D-1349-0A9AFA0798C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67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2593" name="Line 125">
                  <a:extLst>
                    <a:ext uri="{FF2B5EF4-FFF2-40B4-BE49-F238E27FC236}">
                      <a16:creationId xmlns:a16="http://schemas.microsoft.com/office/drawing/2014/main" id="{CD5205F9-448C-E73E-FCD5-83ED6AF767E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90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2594" name="Line 126">
                  <a:extLst>
                    <a:ext uri="{FF2B5EF4-FFF2-40B4-BE49-F238E27FC236}">
                      <a16:creationId xmlns:a16="http://schemas.microsoft.com/office/drawing/2014/main" id="{92D9D0AA-6CFD-10CC-E1B0-B9BB2FE8735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13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2595" name="Line 127">
                  <a:extLst>
                    <a:ext uri="{FF2B5EF4-FFF2-40B4-BE49-F238E27FC236}">
                      <a16:creationId xmlns:a16="http://schemas.microsoft.com/office/drawing/2014/main" id="{F9CC0843-6C10-F92E-56E9-A23BD4DE60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35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2549" name="Group 128">
                <a:extLst>
                  <a:ext uri="{FF2B5EF4-FFF2-40B4-BE49-F238E27FC236}">
                    <a16:creationId xmlns:a16="http://schemas.microsoft.com/office/drawing/2014/main" id="{76557B35-591C-33BD-9C85-ACC14DD8563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08" y="109"/>
                <a:ext cx="3694" cy="423"/>
                <a:chOff x="1034" y="245"/>
                <a:chExt cx="3694" cy="423"/>
              </a:xfrm>
            </p:grpSpPr>
            <p:sp>
              <p:nvSpPr>
                <p:cNvPr id="22550" name="Line 129">
                  <a:extLst>
                    <a:ext uri="{FF2B5EF4-FFF2-40B4-BE49-F238E27FC236}">
                      <a16:creationId xmlns:a16="http://schemas.microsoft.com/office/drawing/2014/main" id="{61989532-50CA-F77D-EF84-F789019F076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676" y="246"/>
                  <a:ext cx="0" cy="14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2551" name="Line 130">
                  <a:extLst>
                    <a:ext uri="{FF2B5EF4-FFF2-40B4-BE49-F238E27FC236}">
                      <a16:creationId xmlns:a16="http://schemas.microsoft.com/office/drawing/2014/main" id="{205B6700-8C1F-05FA-1405-5DBB111FB6C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798" y="468"/>
                  <a:ext cx="7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2552" name="Line 131">
                  <a:extLst>
                    <a:ext uri="{FF2B5EF4-FFF2-40B4-BE49-F238E27FC236}">
                      <a16:creationId xmlns:a16="http://schemas.microsoft.com/office/drawing/2014/main" id="{A91BEAE6-B313-6186-8CF3-787420848B9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904" y="486"/>
                  <a:ext cx="0" cy="2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2553" name="Line 132">
                  <a:extLst>
                    <a:ext uri="{FF2B5EF4-FFF2-40B4-BE49-F238E27FC236}">
                      <a16:creationId xmlns:a16="http://schemas.microsoft.com/office/drawing/2014/main" id="{61E20F02-8B3D-B92E-3669-F7AA4C089E3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132" y="586"/>
                  <a:ext cx="0" cy="79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2554" name="Line 133">
                  <a:extLst>
                    <a:ext uri="{FF2B5EF4-FFF2-40B4-BE49-F238E27FC236}">
                      <a16:creationId xmlns:a16="http://schemas.microsoft.com/office/drawing/2014/main" id="{4F19F939-0F40-69A3-6DC7-E51CD242F5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816" y="358"/>
                  <a:ext cx="0" cy="18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2555" name="Line 134">
                  <a:extLst>
                    <a:ext uri="{FF2B5EF4-FFF2-40B4-BE49-F238E27FC236}">
                      <a16:creationId xmlns:a16="http://schemas.microsoft.com/office/drawing/2014/main" id="{B0A7D10B-8707-481E-039A-C2515362FDF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722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2556" name="Line 135">
                  <a:extLst>
                    <a:ext uri="{FF2B5EF4-FFF2-40B4-BE49-F238E27FC236}">
                      <a16:creationId xmlns:a16="http://schemas.microsoft.com/office/drawing/2014/main" id="{E7995E38-0910-7D22-1D96-A6FD9936BF0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44" y="372"/>
                  <a:ext cx="0" cy="29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2557" name="Line 136">
                  <a:extLst>
                    <a:ext uri="{FF2B5EF4-FFF2-40B4-BE49-F238E27FC236}">
                      <a16:creationId xmlns:a16="http://schemas.microsoft.com/office/drawing/2014/main" id="{3049EA14-3B1E-AB6E-20A3-F734F53ABCB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046" y="248"/>
                  <a:ext cx="0" cy="5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2558" name="Line 137">
                  <a:extLst>
                    <a:ext uri="{FF2B5EF4-FFF2-40B4-BE49-F238E27FC236}">
                      <a16:creationId xmlns:a16="http://schemas.microsoft.com/office/drawing/2014/main" id="{4F5E4254-FDEA-73A4-272B-1267F25FC37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272" y="246"/>
                  <a:ext cx="0" cy="18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2559" name="Line 138">
                  <a:extLst>
                    <a:ext uri="{FF2B5EF4-FFF2-40B4-BE49-F238E27FC236}">
                      <a16:creationId xmlns:a16="http://schemas.microsoft.com/office/drawing/2014/main" id="{CD276729-B702-7FBB-AD4B-71F39E04DF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422" y="468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2560" name="Line 139">
                  <a:extLst>
                    <a:ext uri="{FF2B5EF4-FFF2-40B4-BE49-F238E27FC236}">
                      <a16:creationId xmlns:a16="http://schemas.microsoft.com/office/drawing/2014/main" id="{B90E74E8-29CC-73A9-D6A2-86518A5667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290" y="468"/>
                  <a:ext cx="6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2561" name="Line 140">
                  <a:extLst>
                    <a:ext uri="{FF2B5EF4-FFF2-40B4-BE49-F238E27FC236}">
                      <a16:creationId xmlns:a16="http://schemas.microsoft.com/office/drawing/2014/main" id="{181689FA-E68E-3D3F-5777-69D87545B6A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500" y="246"/>
                  <a:ext cx="0" cy="27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2562" name="Line 141">
                  <a:extLst>
                    <a:ext uri="{FF2B5EF4-FFF2-40B4-BE49-F238E27FC236}">
                      <a16:creationId xmlns:a16="http://schemas.microsoft.com/office/drawing/2014/main" id="{3C85EC97-3A49-8F3F-98D0-2FD582BA072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728" y="606"/>
                  <a:ext cx="0" cy="3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2563" name="Line 142">
                  <a:extLst>
                    <a:ext uri="{FF2B5EF4-FFF2-40B4-BE49-F238E27FC236}">
                      <a16:creationId xmlns:a16="http://schemas.microsoft.com/office/drawing/2014/main" id="{9BF4120C-F95D-FA8F-BAED-68FBE6EA32E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992" y="250"/>
                  <a:ext cx="0" cy="6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2564" name="Line 143">
                  <a:extLst>
                    <a:ext uri="{FF2B5EF4-FFF2-40B4-BE49-F238E27FC236}">
                      <a16:creationId xmlns:a16="http://schemas.microsoft.com/office/drawing/2014/main" id="{D7000BFC-6B90-2A58-B7D1-DA8A9445D82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764" y="247"/>
                  <a:ext cx="0" cy="33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2565" name="Line 144">
                  <a:extLst>
                    <a:ext uri="{FF2B5EF4-FFF2-40B4-BE49-F238E27FC236}">
                      <a16:creationId xmlns:a16="http://schemas.microsoft.com/office/drawing/2014/main" id="{FD45BEA6-B8C5-BB8A-E113-DDD0959F004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738" y="468"/>
                  <a:ext cx="6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2566" name="Line 145">
                  <a:extLst>
                    <a:ext uri="{FF2B5EF4-FFF2-40B4-BE49-F238E27FC236}">
                      <a16:creationId xmlns:a16="http://schemas.microsoft.com/office/drawing/2014/main" id="{4D0DD412-22E4-2440-1E2E-3BFEF3F91BD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604" y="468"/>
                  <a:ext cx="6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2567" name="Line 146">
                  <a:extLst>
                    <a:ext uri="{FF2B5EF4-FFF2-40B4-BE49-F238E27FC236}">
                      <a16:creationId xmlns:a16="http://schemas.microsoft.com/office/drawing/2014/main" id="{72E53A11-5CC3-DBD6-B478-30058124D7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404" y="468"/>
                  <a:ext cx="8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2568" name="Line 147">
                  <a:extLst>
                    <a:ext uri="{FF2B5EF4-FFF2-40B4-BE49-F238E27FC236}">
                      <a16:creationId xmlns:a16="http://schemas.microsoft.com/office/drawing/2014/main" id="{E3C90FB9-85D5-322F-28B7-2A5E1CE74ED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34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2569" name="Line 148">
                  <a:extLst>
                    <a:ext uri="{FF2B5EF4-FFF2-40B4-BE49-F238E27FC236}">
                      <a16:creationId xmlns:a16="http://schemas.microsoft.com/office/drawing/2014/main" id="{4BE5040C-7F4B-4F66-A4E0-34726220B4E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306" y="370"/>
                  <a:ext cx="0" cy="29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2570" name="Line 149">
                  <a:extLst>
                    <a:ext uri="{FF2B5EF4-FFF2-40B4-BE49-F238E27FC236}">
                      <a16:creationId xmlns:a16="http://schemas.microsoft.com/office/drawing/2014/main" id="{5B8BA2AA-3D93-CF6D-0CE3-C6B2DE12FF2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80" y="388"/>
                  <a:ext cx="0" cy="15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2571" name="Line 150">
                  <a:extLst>
                    <a:ext uri="{FF2B5EF4-FFF2-40B4-BE49-F238E27FC236}">
                      <a16:creationId xmlns:a16="http://schemas.microsoft.com/office/drawing/2014/main" id="{211D05FA-CFC9-830A-85FC-1C03E180C8A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 flipV="1">
                  <a:off x="1308" y="245"/>
                  <a:ext cx="0" cy="2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2572" name="Line 151">
                  <a:extLst>
                    <a:ext uri="{FF2B5EF4-FFF2-40B4-BE49-F238E27FC236}">
                      <a16:creationId xmlns:a16="http://schemas.microsoft.com/office/drawing/2014/main" id="{F42AC43B-316E-5892-259C-24361DFD89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536" y="31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2573" name="Line 152">
                  <a:extLst>
                    <a:ext uri="{FF2B5EF4-FFF2-40B4-BE49-F238E27FC236}">
                      <a16:creationId xmlns:a16="http://schemas.microsoft.com/office/drawing/2014/main" id="{3E298D0F-DFD2-587B-96BD-C9680D0BF80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1536" y="247"/>
                  <a:ext cx="0" cy="2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2574" name="Line 153">
                  <a:extLst>
                    <a:ext uri="{FF2B5EF4-FFF2-40B4-BE49-F238E27FC236}">
                      <a16:creationId xmlns:a16="http://schemas.microsoft.com/office/drawing/2014/main" id="{2A8675C9-2475-FDF5-FB04-058657BB81A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95" y="467"/>
                  <a:ext cx="8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pic>
          <p:nvPicPr>
            <p:cNvPr id="22545" name="Picture 154" descr="earth">
              <a:extLst>
                <a:ext uri="{FF2B5EF4-FFF2-40B4-BE49-F238E27FC236}">
                  <a16:creationId xmlns:a16="http://schemas.microsoft.com/office/drawing/2014/main" id="{3BC6F876-B304-111C-FD5D-07D4C74F5A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" y="55"/>
              <a:ext cx="562" cy="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22531" name="Picture 155" descr="http://www.createdesignsolutions.com/images/spinning_globe.gif">
            <a:extLst>
              <a:ext uri="{FF2B5EF4-FFF2-40B4-BE49-F238E27FC236}">
                <a16:creationId xmlns:a16="http://schemas.microsoft.com/office/drawing/2014/main" id="{251F3877-17B7-0D7C-8B7A-E405D0AC1E71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413" y="44450"/>
            <a:ext cx="8636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7" name="TextBox 156">
            <a:extLst>
              <a:ext uri="{FF2B5EF4-FFF2-40B4-BE49-F238E27FC236}">
                <a16:creationId xmlns:a16="http://schemas.microsoft.com/office/drawing/2014/main" id="{DA413A1F-E7D0-14B1-1A3C-0664D92135FA}"/>
              </a:ext>
            </a:extLst>
          </p:cNvPr>
          <p:cNvSpPr txBox="1"/>
          <p:nvPr/>
        </p:nvSpPr>
        <p:spPr>
          <a:xfrm>
            <a:off x="2051050" y="2042517"/>
            <a:ext cx="5395913" cy="708025"/>
          </a:xfrm>
          <a:prstGeom prst="rect">
            <a:avLst/>
          </a:prstGeom>
          <a:solidFill>
            <a:srgbClr val="C9FF2F"/>
          </a:solidFill>
          <a:ln>
            <a:solidFill>
              <a:schemeClr val="accent6">
                <a:lumMod val="50000"/>
              </a:schemeClr>
            </a:solidFill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4000" b="1" dirty="0">
                <a:solidFill>
                  <a:schemeClr val="accent6">
                    <a:lumMod val="50000"/>
                  </a:schemeClr>
                </a:solidFill>
                <a:latin typeface="Arial Black" pitchFamily="34" charset="0"/>
              </a:rPr>
              <a:t>Il y a de l’orage</a:t>
            </a:r>
          </a:p>
        </p:txBody>
      </p:sp>
      <p:grpSp>
        <p:nvGrpSpPr>
          <p:cNvPr id="26631" name="Group 73728">
            <a:extLst>
              <a:ext uri="{FF2B5EF4-FFF2-40B4-BE49-F238E27FC236}">
                <a16:creationId xmlns:a16="http://schemas.microsoft.com/office/drawing/2014/main" id="{08936622-85BE-AAA3-9BF9-B9B6981A7AF7}"/>
              </a:ext>
            </a:extLst>
          </p:cNvPr>
          <p:cNvGrpSpPr>
            <a:grpSpLocks/>
          </p:cNvGrpSpPr>
          <p:nvPr/>
        </p:nvGrpSpPr>
        <p:grpSpPr bwMode="auto">
          <a:xfrm>
            <a:off x="3548063" y="3523654"/>
            <a:ext cx="2209800" cy="1633538"/>
            <a:chOff x="3621310" y="3140968"/>
            <a:chExt cx="2211167" cy="1633537"/>
          </a:xfrm>
        </p:grpSpPr>
        <p:pic>
          <p:nvPicPr>
            <p:cNvPr id="22542" name="Picture 2" descr="http://2.bp.blogspot.com/_WLLwfvcRN0Q/TArnqCLh1ZI/AAAAAAAABB0/izRLLn51HxY/s1600/lightning.jpg">
              <a:extLst>
                <a:ext uri="{FF2B5EF4-FFF2-40B4-BE49-F238E27FC236}">
                  <a16:creationId xmlns:a16="http://schemas.microsoft.com/office/drawing/2014/main" id="{83976FB6-EF66-4E67-D86A-1727CBB2A9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20" r="20825"/>
            <a:stretch>
              <a:fillRect/>
            </a:stretch>
          </p:blipFill>
          <p:spPr bwMode="auto">
            <a:xfrm>
              <a:off x="3621310" y="3140969"/>
              <a:ext cx="2102818" cy="16335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0" name="TextBox 169">
              <a:extLst>
                <a:ext uri="{FF2B5EF4-FFF2-40B4-BE49-F238E27FC236}">
                  <a16:creationId xmlns:a16="http://schemas.microsoft.com/office/drawing/2014/main" id="{53F377B2-217D-8F16-75AA-EB54F689A646}"/>
                </a:ext>
              </a:extLst>
            </p:cNvPr>
            <p:cNvSpPr txBox="1"/>
            <p:nvPr/>
          </p:nvSpPr>
          <p:spPr>
            <a:xfrm>
              <a:off x="5031882" y="3140968"/>
              <a:ext cx="800595" cy="523875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GB" sz="2800" b="1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B</a:t>
              </a:r>
            </a:p>
          </p:txBody>
        </p:sp>
      </p:grpSp>
      <p:grpSp>
        <p:nvGrpSpPr>
          <p:cNvPr id="26632" name="Group 73730">
            <a:extLst>
              <a:ext uri="{FF2B5EF4-FFF2-40B4-BE49-F238E27FC236}">
                <a16:creationId xmlns:a16="http://schemas.microsoft.com/office/drawing/2014/main" id="{82CD2EBA-0A28-D102-55EF-AFA05F9AAC6D}"/>
              </a:ext>
            </a:extLst>
          </p:cNvPr>
          <p:cNvGrpSpPr>
            <a:grpSpLocks/>
          </p:cNvGrpSpPr>
          <p:nvPr/>
        </p:nvGrpSpPr>
        <p:grpSpPr bwMode="auto">
          <a:xfrm>
            <a:off x="711200" y="3490317"/>
            <a:ext cx="2232025" cy="1647825"/>
            <a:chOff x="6280795" y="3127112"/>
            <a:chExt cx="2231382" cy="1647393"/>
          </a:xfrm>
        </p:grpSpPr>
        <p:pic>
          <p:nvPicPr>
            <p:cNvPr id="22540" name="Picture 4" descr="http://www.jarrodjones.com/wp-content/uploads/2013/01/fog.jpg">
              <a:extLst>
                <a:ext uri="{FF2B5EF4-FFF2-40B4-BE49-F238E27FC236}">
                  <a16:creationId xmlns:a16="http://schemas.microsoft.com/office/drawing/2014/main" id="{A701F7E8-120F-4D82-FC55-245BD21D57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9863"/>
            <a:stretch>
              <a:fillRect/>
            </a:stretch>
          </p:blipFill>
          <p:spPr bwMode="auto">
            <a:xfrm>
              <a:off x="6280795" y="3155356"/>
              <a:ext cx="2179637" cy="16191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3" name="TextBox 172">
              <a:extLst>
                <a:ext uri="{FF2B5EF4-FFF2-40B4-BE49-F238E27FC236}">
                  <a16:creationId xmlns:a16="http://schemas.microsoft.com/office/drawing/2014/main" id="{22839FA4-35DD-4D6A-3AB1-427D43A020D7}"/>
                </a:ext>
              </a:extLst>
            </p:cNvPr>
            <p:cNvSpPr txBox="1"/>
            <p:nvPr/>
          </p:nvSpPr>
          <p:spPr>
            <a:xfrm>
              <a:off x="7712307" y="3127112"/>
              <a:ext cx="799870" cy="523738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GB" sz="2800" b="1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A</a:t>
              </a:r>
            </a:p>
          </p:txBody>
        </p:sp>
      </p:grpSp>
      <p:grpSp>
        <p:nvGrpSpPr>
          <p:cNvPr id="26633" name="Group 167">
            <a:extLst>
              <a:ext uri="{FF2B5EF4-FFF2-40B4-BE49-F238E27FC236}">
                <a16:creationId xmlns:a16="http://schemas.microsoft.com/office/drawing/2014/main" id="{2CEB376F-C52A-A031-4EC0-55FEB1546388}"/>
              </a:ext>
            </a:extLst>
          </p:cNvPr>
          <p:cNvGrpSpPr>
            <a:grpSpLocks/>
          </p:cNvGrpSpPr>
          <p:nvPr/>
        </p:nvGrpSpPr>
        <p:grpSpPr bwMode="auto">
          <a:xfrm>
            <a:off x="6227763" y="3518569"/>
            <a:ext cx="2239962" cy="1619574"/>
            <a:chOff x="6228184" y="3099359"/>
            <a:chExt cx="2240261" cy="1553777"/>
          </a:xfrm>
        </p:grpSpPr>
        <p:pic>
          <p:nvPicPr>
            <p:cNvPr id="22538" name="Picture 2" descr="http://t1.gstatic.com/images?q=tbn:ANd9GcQ2ZKCiHwT3Xa3zVOv1abHgWrxrhdloK906HxbzaHVKiecXo_35">
              <a:extLst>
                <a:ext uri="{FF2B5EF4-FFF2-40B4-BE49-F238E27FC236}">
                  <a16:creationId xmlns:a16="http://schemas.microsoft.com/office/drawing/2014/main" id="{EA66DC08-1BDC-161A-262E-A32E4F898B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3039"/>
            <a:stretch>
              <a:fillRect/>
            </a:stretch>
          </p:blipFill>
          <p:spPr bwMode="auto">
            <a:xfrm>
              <a:off x="6228184" y="3099359"/>
              <a:ext cx="2108199" cy="1553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2" name="TextBox 171">
              <a:extLst>
                <a:ext uri="{FF2B5EF4-FFF2-40B4-BE49-F238E27FC236}">
                  <a16:creationId xmlns:a16="http://schemas.microsoft.com/office/drawing/2014/main" id="{4164EF49-279A-1D27-B08B-7E199F3E5477}"/>
                </a:ext>
              </a:extLst>
            </p:cNvPr>
            <p:cNvSpPr txBox="1"/>
            <p:nvPr/>
          </p:nvSpPr>
          <p:spPr>
            <a:xfrm>
              <a:off x="7668238" y="3140624"/>
              <a:ext cx="800207" cy="523745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GB" sz="2800" b="1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C</a:t>
              </a:r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FC498959-16D7-F598-E362-2B91943F70BA}"/>
              </a:ext>
            </a:extLst>
          </p:cNvPr>
          <p:cNvSpPr txBox="1"/>
          <p:nvPr/>
        </p:nvSpPr>
        <p:spPr>
          <a:xfrm>
            <a:off x="245427" y="1045369"/>
            <a:ext cx="6450647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defRPr/>
            </a:pPr>
            <a:r>
              <a:rPr lang="fr-FR" sz="2800" b="1" dirty="0">
                <a:solidFill>
                  <a:schemeClr val="accent6">
                    <a:lumMod val="50000"/>
                  </a:schemeClr>
                </a:solidFill>
              </a:rPr>
              <a:t>Choisissez l’image correcte :</a:t>
            </a: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4" name="Group 6">
            <a:extLst>
              <a:ext uri="{FF2B5EF4-FFF2-40B4-BE49-F238E27FC236}">
                <a16:creationId xmlns:a16="http://schemas.microsoft.com/office/drawing/2014/main" id="{919D58B0-1E98-4C09-2A80-FA6D8FA8DE53}"/>
              </a:ext>
            </a:extLst>
          </p:cNvPr>
          <p:cNvGrpSpPr>
            <a:grpSpLocks/>
          </p:cNvGrpSpPr>
          <p:nvPr/>
        </p:nvGrpSpPr>
        <p:grpSpPr bwMode="auto">
          <a:xfrm>
            <a:off x="261938" y="87313"/>
            <a:ext cx="8488362" cy="831850"/>
            <a:chOff x="165" y="55"/>
            <a:chExt cx="5347" cy="524"/>
          </a:xfrm>
        </p:grpSpPr>
        <p:grpSp>
          <p:nvGrpSpPr>
            <p:cNvPr id="3088" name="Group 7">
              <a:extLst>
                <a:ext uri="{FF2B5EF4-FFF2-40B4-BE49-F238E27FC236}">
                  <a16:creationId xmlns:a16="http://schemas.microsoft.com/office/drawing/2014/main" id="{06525263-7171-DD8F-F093-CB958149B7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4" y="104"/>
              <a:ext cx="4848" cy="432"/>
              <a:chOff x="664" y="104"/>
              <a:chExt cx="4848" cy="432"/>
            </a:xfrm>
          </p:grpSpPr>
          <p:sp>
            <p:nvSpPr>
              <p:cNvPr id="3090" name="Freeform 8">
                <a:extLst>
                  <a:ext uri="{FF2B5EF4-FFF2-40B4-BE49-F238E27FC236}">
                    <a16:creationId xmlns:a16="http://schemas.microsoft.com/office/drawing/2014/main" id="{4952C384-0FBE-C729-98E9-F6C3E14D5278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664" y="104"/>
                <a:ext cx="4848" cy="432"/>
              </a:xfrm>
              <a:custGeom>
                <a:avLst/>
                <a:gdLst>
                  <a:gd name="T0" fmla="*/ 4848 w 4848"/>
                  <a:gd name="T1" fmla="*/ 48 h 432"/>
                  <a:gd name="T2" fmla="*/ 4848 w 4848"/>
                  <a:gd name="T3" fmla="*/ 432 h 432"/>
                  <a:gd name="T4" fmla="*/ 0 w 4848"/>
                  <a:gd name="T5" fmla="*/ 432 h 432"/>
                  <a:gd name="T6" fmla="*/ 0 w 4848"/>
                  <a:gd name="T7" fmla="*/ 0 h 432"/>
                  <a:gd name="T8" fmla="*/ 4848 w 4848"/>
                  <a:gd name="T9" fmla="*/ 0 h 432"/>
                  <a:gd name="T10" fmla="*/ 4848 w 4848"/>
                  <a:gd name="T11" fmla="*/ 48 h 4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48" h="432">
                    <a:moveTo>
                      <a:pt x="4848" y="48"/>
                    </a:moveTo>
                    <a:lnTo>
                      <a:pt x="4848" y="432"/>
                    </a:lnTo>
                    <a:cubicBezTo>
                      <a:pt x="4848" y="432"/>
                      <a:pt x="2424" y="432"/>
                      <a:pt x="0" y="432"/>
                    </a:cubicBezTo>
                    <a:cubicBezTo>
                      <a:pt x="161" y="345"/>
                      <a:pt x="169" y="61"/>
                      <a:pt x="0" y="0"/>
                    </a:cubicBezTo>
                    <a:cubicBezTo>
                      <a:pt x="2424" y="0"/>
                      <a:pt x="4848" y="0"/>
                      <a:pt x="4848" y="0"/>
                    </a:cubicBezTo>
                    <a:lnTo>
                      <a:pt x="4848" y="48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3091" name="Group 9">
                <a:extLst>
                  <a:ext uri="{FF2B5EF4-FFF2-40B4-BE49-F238E27FC236}">
                    <a16:creationId xmlns:a16="http://schemas.microsoft.com/office/drawing/2014/main" id="{55E2EF59-349D-1117-501F-8CBD6A95629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95" y="104"/>
                <a:ext cx="3827" cy="429"/>
                <a:chOff x="1021" y="240"/>
                <a:chExt cx="3827" cy="429"/>
              </a:xfrm>
            </p:grpSpPr>
            <p:grpSp>
              <p:nvGrpSpPr>
                <p:cNvPr id="3140" name="Group 10">
                  <a:extLst>
                    <a:ext uri="{FF2B5EF4-FFF2-40B4-BE49-F238E27FC236}">
                      <a16:creationId xmlns:a16="http://schemas.microsoft.com/office/drawing/2014/main" id="{0538D498-6FEE-7252-F960-E941A21E37A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21" y="241"/>
                  <a:ext cx="2208" cy="427"/>
                  <a:chOff x="1021" y="241"/>
                  <a:chExt cx="2208" cy="427"/>
                </a:xfrm>
              </p:grpSpPr>
              <p:sp>
                <p:nvSpPr>
                  <p:cNvPr id="3184" name="Freeform 11">
                    <a:extLst>
                      <a:ext uri="{FF2B5EF4-FFF2-40B4-BE49-F238E27FC236}">
                        <a16:creationId xmlns:a16="http://schemas.microsoft.com/office/drawing/2014/main" id="{EF62C174-8A25-1C00-411F-C26C04216E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257" y="633"/>
                    <a:ext cx="7" cy="8"/>
                  </a:xfrm>
                  <a:custGeom>
                    <a:avLst/>
                    <a:gdLst>
                      <a:gd name="T0" fmla="*/ 0 w 15"/>
                      <a:gd name="T1" fmla="*/ 0 h 23"/>
                      <a:gd name="T2" fmla="*/ 0 w 15"/>
                      <a:gd name="T3" fmla="*/ 0 h 23"/>
                      <a:gd name="T4" fmla="*/ 0 w 15"/>
                      <a:gd name="T5" fmla="*/ 0 h 23"/>
                      <a:gd name="T6" fmla="*/ 0 w 15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15" h="23">
                        <a:moveTo>
                          <a:pt x="5" y="11"/>
                        </a:moveTo>
                        <a:cubicBezTo>
                          <a:pt x="2" y="1"/>
                          <a:pt x="7" y="0"/>
                          <a:pt x="15" y="5"/>
                        </a:cubicBezTo>
                        <a:cubicBezTo>
                          <a:pt x="14" y="9"/>
                          <a:pt x="15" y="13"/>
                          <a:pt x="13" y="17"/>
                        </a:cubicBezTo>
                        <a:cubicBezTo>
                          <a:pt x="9" y="23"/>
                          <a:pt x="0" y="16"/>
                          <a:pt x="5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185" name="Freeform 12">
                    <a:extLst>
                      <a:ext uri="{FF2B5EF4-FFF2-40B4-BE49-F238E27FC236}">
                        <a16:creationId xmlns:a16="http://schemas.microsoft.com/office/drawing/2014/main" id="{C118A8F4-4034-5EF6-8B47-E386416CF3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32" y="660"/>
                    <a:ext cx="9" cy="8"/>
                  </a:xfrm>
                  <a:custGeom>
                    <a:avLst/>
                    <a:gdLst>
                      <a:gd name="T0" fmla="*/ 0 w 20"/>
                      <a:gd name="T1" fmla="*/ 0 h 23"/>
                      <a:gd name="T2" fmla="*/ 0 w 20"/>
                      <a:gd name="T3" fmla="*/ 0 h 23"/>
                      <a:gd name="T4" fmla="*/ 0 w 20"/>
                      <a:gd name="T5" fmla="*/ 0 h 23"/>
                      <a:gd name="T6" fmla="*/ 0 w 20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23">
                        <a:moveTo>
                          <a:pt x="3" y="13"/>
                        </a:moveTo>
                        <a:cubicBezTo>
                          <a:pt x="0" y="5"/>
                          <a:pt x="2" y="0"/>
                          <a:pt x="11" y="3"/>
                        </a:cubicBezTo>
                        <a:cubicBezTo>
                          <a:pt x="16" y="10"/>
                          <a:pt x="20" y="23"/>
                          <a:pt x="7" y="19"/>
                        </a:cubicBezTo>
                        <a:cubicBezTo>
                          <a:pt x="6" y="17"/>
                          <a:pt x="3" y="13"/>
                          <a:pt x="3" y="1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186" name="Freeform 13">
                    <a:extLst>
                      <a:ext uri="{FF2B5EF4-FFF2-40B4-BE49-F238E27FC236}">
                        <a16:creationId xmlns:a16="http://schemas.microsoft.com/office/drawing/2014/main" id="{0763FE94-2320-DD53-D1AF-FAE11DB900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20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187" name="Freeform 14">
                    <a:extLst>
                      <a:ext uri="{FF2B5EF4-FFF2-40B4-BE49-F238E27FC236}">
                        <a16:creationId xmlns:a16="http://schemas.microsoft.com/office/drawing/2014/main" id="{EEB4B9F8-0E6C-CA08-AB42-2760A6638E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7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188" name="Freeform 15">
                    <a:extLst>
                      <a:ext uri="{FF2B5EF4-FFF2-40B4-BE49-F238E27FC236}">
                        <a16:creationId xmlns:a16="http://schemas.microsoft.com/office/drawing/2014/main" id="{43329886-688D-6C97-15D6-44B43385B2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21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189" name="Freeform 16">
                    <a:extLst>
                      <a:ext uri="{FF2B5EF4-FFF2-40B4-BE49-F238E27FC236}">
                        <a16:creationId xmlns:a16="http://schemas.microsoft.com/office/drawing/2014/main" id="{42713179-70F9-1843-913B-F0375AEFBA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190" name="Freeform 17">
                    <a:extLst>
                      <a:ext uri="{FF2B5EF4-FFF2-40B4-BE49-F238E27FC236}">
                        <a16:creationId xmlns:a16="http://schemas.microsoft.com/office/drawing/2014/main" id="{E7B3168F-FD5C-AC21-F311-442B6D3144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735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191" name="Freeform 18">
                    <a:extLst>
                      <a:ext uri="{FF2B5EF4-FFF2-40B4-BE49-F238E27FC236}">
                        <a16:creationId xmlns:a16="http://schemas.microsoft.com/office/drawing/2014/main" id="{0C1B1F45-E6A8-3AF7-CE2B-C2FC8C4EAE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27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192" name="Freeform 19">
                    <a:extLst>
                      <a:ext uri="{FF2B5EF4-FFF2-40B4-BE49-F238E27FC236}">
                        <a16:creationId xmlns:a16="http://schemas.microsoft.com/office/drawing/2014/main" id="{47CFF023-7A9D-7B96-C448-15A8F28D1D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193" name="Freeform 20">
                    <a:extLst>
                      <a:ext uri="{FF2B5EF4-FFF2-40B4-BE49-F238E27FC236}">
                        <a16:creationId xmlns:a16="http://schemas.microsoft.com/office/drawing/2014/main" id="{93137022-06CF-8544-9BAB-A25FD7E38B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0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194" name="Freeform 21">
                    <a:extLst>
                      <a:ext uri="{FF2B5EF4-FFF2-40B4-BE49-F238E27FC236}">
                        <a16:creationId xmlns:a16="http://schemas.microsoft.com/office/drawing/2014/main" id="{B9DFF982-7674-0CCE-C9E9-735917BFA4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4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195" name="Freeform 22">
                    <a:extLst>
                      <a:ext uri="{FF2B5EF4-FFF2-40B4-BE49-F238E27FC236}">
                        <a16:creationId xmlns:a16="http://schemas.microsoft.com/office/drawing/2014/main" id="{644540C0-DF84-9374-ECDA-6DB2EC965D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8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196" name="Freeform 23">
                    <a:extLst>
                      <a:ext uri="{FF2B5EF4-FFF2-40B4-BE49-F238E27FC236}">
                        <a16:creationId xmlns:a16="http://schemas.microsoft.com/office/drawing/2014/main" id="{F0C0621A-261C-AE8D-5E3E-291A77B893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9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197" name="Freeform 24">
                    <a:extLst>
                      <a:ext uri="{FF2B5EF4-FFF2-40B4-BE49-F238E27FC236}">
                        <a16:creationId xmlns:a16="http://schemas.microsoft.com/office/drawing/2014/main" id="{F6CF502B-AE03-82A3-7AD2-E1AA227396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76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198" name="Freeform 25">
                    <a:extLst>
                      <a:ext uri="{FF2B5EF4-FFF2-40B4-BE49-F238E27FC236}">
                        <a16:creationId xmlns:a16="http://schemas.microsoft.com/office/drawing/2014/main" id="{AC62E321-ED01-D291-9ED3-193E27D5CD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82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199" name="Freeform 26">
                    <a:extLst>
                      <a:ext uri="{FF2B5EF4-FFF2-40B4-BE49-F238E27FC236}">
                        <a16:creationId xmlns:a16="http://schemas.microsoft.com/office/drawing/2014/main" id="{5E2998E8-0F9B-3D28-C424-F66B00627A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52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200" name="Freeform 27">
                    <a:extLst>
                      <a:ext uri="{FF2B5EF4-FFF2-40B4-BE49-F238E27FC236}">
                        <a16:creationId xmlns:a16="http://schemas.microsoft.com/office/drawing/2014/main" id="{9F8CBB3E-176A-E945-ED88-7065E1809D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94" y="584"/>
                    <a:ext cx="11" cy="8"/>
                  </a:xfrm>
                  <a:custGeom>
                    <a:avLst/>
                    <a:gdLst>
                      <a:gd name="T0" fmla="*/ 0 w 26"/>
                      <a:gd name="T1" fmla="*/ 0 h 22"/>
                      <a:gd name="T2" fmla="*/ 0 w 26"/>
                      <a:gd name="T3" fmla="*/ 0 h 22"/>
                      <a:gd name="T4" fmla="*/ 0 w 26"/>
                      <a:gd name="T5" fmla="*/ 0 h 22"/>
                      <a:gd name="T6" fmla="*/ 0 w 26"/>
                      <a:gd name="T7" fmla="*/ 0 h 2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6" h="22">
                        <a:moveTo>
                          <a:pt x="8" y="14"/>
                        </a:moveTo>
                        <a:cubicBezTo>
                          <a:pt x="5" y="6"/>
                          <a:pt x="5" y="3"/>
                          <a:pt x="14" y="0"/>
                        </a:cubicBezTo>
                        <a:cubicBezTo>
                          <a:pt x="26" y="4"/>
                          <a:pt x="23" y="16"/>
                          <a:pt x="14" y="22"/>
                        </a:cubicBezTo>
                        <a:cubicBezTo>
                          <a:pt x="0" y="17"/>
                          <a:pt x="13" y="3"/>
                          <a:pt x="8" y="1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201" name="Freeform 28">
                    <a:extLst>
                      <a:ext uri="{FF2B5EF4-FFF2-40B4-BE49-F238E27FC236}">
                        <a16:creationId xmlns:a16="http://schemas.microsoft.com/office/drawing/2014/main" id="{20D3BBF4-C31F-000C-FE30-C793D8EC6D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59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202" name="Freeform 29">
                    <a:extLst>
                      <a:ext uri="{FF2B5EF4-FFF2-40B4-BE49-F238E27FC236}">
                        <a16:creationId xmlns:a16="http://schemas.microsoft.com/office/drawing/2014/main" id="{8E12CCA9-0F9A-DA6D-F094-66409B7F4C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88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203" name="Freeform 30">
                    <a:extLst>
                      <a:ext uri="{FF2B5EF4-FFF2-40B4-BE49-F238E27FC236}">
                        <a16:creationId xmlns:a16="http://schemas.microsoft.com/office/drawing/2014/main" id="{B6ECA633-B1FC-3D04-8B2F-B4CF327620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10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204" name="Freeform 31">
                    <a:extLst>
                      <a:ext uri="{FF2B5EF4-FFF2-40B4-BE49-F238E27FC236}">
                        <a16:creationId xmlns:a16="http://schemas.microsoft.com/office/drawing/2014/main" id="{80FBFD46-4E6A-A3A6-074B-FABF93FA11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9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205" name="Freeform 32">
                    <a:extLst>
                      <a:ext uri="{FF2B5EF4-FFF2-40B4-BE49-F238E27FC236}">
                        <a16:creationId xmlns:a16="http://schemas.microsoft.com/office/drawing/2014/main" id="{7D21E4F7-6225-50C5-5C80-05C356C690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9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206" name="Freeform 33">
                    <a:extLst>
                      <a:ext uri="{FF2B5EF4-FFF2-40B4-BE49-F238E27FC236}">
                        <a16:creationId xmlns:a16="http://schemas.microsoft.com/office/drawing/2014/main" id="{97F131C4-CDD7-D37B-1B66-8B18163C0F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81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207" name="Freeform 34">
                    <a:extLst>
                      <a:ext uri="{FF2B5EF4-FFF2-40B4-BE49-F238E27FC236}">
                        <a16:creationId xmlns:a16="http://schemas.microsoft.com/office/drawing/2014/main" id="{AD7FCA2C-1B34-39DD-F9F9-EB1455EB8E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30" y="489"/>
                    <a:ext cx="299" cy="179"/>
                  </a:xfrm>
                  <a:custGeom>
                    <a:avLst/>
                    <a:gdLst>
                      <a:gd name="T0" fmla="*/ 1 w 471"/>
                      <a:gd name="T1" fmla="*/ 1 h 281"/>
                      <a:gd name="T2" fmla="*/ 1 w 471"/>
                      <a:gd name="T3" fmla="*/ 1 h 281"/>
                      <a:gd name="T4" fmla="*/ 1 w 471"/>
                      <a:gd name="T5" fmla="*/ 1 h 281"/>
                      <a:gd name="T6" fmla="*/ 1 w 471"/>
                      <a:gd name="T7" fmla="*/ 1 h 281"/>
                      <a:gd name="T8" fmla="*/ 1 w 471"/>
                      <a:gd name="T9" fmla="*/ 1 h 281"/>
                      <a:gd name="T10" fmla="*/ 0 w 471"/>
                      <a:gd name="T11" fmla="*/ 1 h 281"/>
                      <a:gd name="T12" fmla="*/ 1 w 471"/>
                      <a:gd name="T13" fmla="*/ 1 h 281"/>
                      <a:gd name="T14" fmla="*/ 1 w 471"/>
                      <a:gd name="T15" fmla="*/ 1 h 281"/>
                      <a:gd name="T16" fmla="*/ 1 w 471"/>
                      <a:gd name="T17" fmla="*/ 1 h 281"/>
                      <a:gd name="T18" fmla="*/ 1 w 471"/>
                      <a:gd name="T19" fmla="*/ 1 h 281"/>
                      <a:gd name="T20" fmla="*/ 1 w 471"/>
                      <a:gd name="T21" fmla="*/ 1 h 281"/>
                      <a:gd name="T22" fmla="*/ 1 w 471"/>
                      <a:gd name="T23" fmla="*/ 1 h 281"/>
                      <a:gd name="T24" fmla="*/ 1 w 471"/>
                      <a:gd name="T25" fmla="*/ 1 h 281"/>
                      <a:gd name="T26" fmla="*/ 1 w 471"/>
                      <a:gd name="T27" fmla="*/ 1 h 281"/>
                      <a:gd name="T28" fmla="*/ 1 w 471"/>
                      <a:gd name="T29" fmla="*/ 1 h 281"/>
                      <a:gd name="T30" fmla="*/ 1 w 471"/>
                      <a:gd name="T31" fmla="*/ 1 h 281"/>
                      <a:gd name="T32" fmla="*/ 1 w 471"/>
                      <a:gd name="T33" fmla="*/ 1 h 281"/>
                      <a:gd name="T34" fmla="*/ 1 w 471"/>
                      <a:gd name="T35" fmla="*/ 0 h 281"/>
                      <a:gd name="T36" fmla="*/ 1 w 471"/>
                      <a:gd name="T37" fmla="*/ 1 h 281"/>
                      <a:gd name="T38" fmla="*/ 1 w 471"/>
                      <a:gd name="T39" fmla="*/ 1 h 281"/>
                      <a:gd name="T40" fmla="*/ 1 w 471"/>
                      <a:gd name="T41" fmla="*/ 1 h 281"/>
                      <a:gd name="T42" fmla="*/ 1 w 471"/>
                      <a:gd name="T43" fmla="*/ 1 h 281"/>
                      <a:gd name="T44" fmla="*/ 1 w 471"/>
                      <a:gd name="T45" fmla="*/ 1 h 281"/>
                      <a:gd name="T46" fmla="*/ 1 w 471"/>
                      <a:gd name="T47" fmla="*/ 1 h 281"/>
                      <a:gd name="T48" fmla="*/ 1 w 471"/>
                      <a:gd name="T49" fmla="*/ 1 h 281"/>
                      <a:gd name="T50" fmla="*/ 1 w 471"/>
                      <a:gd name="T51" fmla="*/ 1 h 281"/>
                      <a:gd name="T52" fmla="*/ 1 w 471"/>
                      <a:gd name="T53" fmla="*/ 1 h 281"/>
                      <a:gd name="T54" fmla="*/ 1 w 471"/>
                      <a:gd name="T55" fmla="*/ 1 h 281"/>
                      <a:gd name="T56" fmla="*/ 1 w 471"/>
                      <a:gd name="T57" fmla="*/ 1 h 281"/>
                      <a:gd name="T58" fmla="*/ 1 w 471"/>
                      <a:gd name="T59" fmla="*/ 1 h 281"/>
                      <a:gd name="T60" fmla="*/ 1 w 471"/>
                      <a:gd name="T61" fmla="*/ 1 h 281"/>
                      <a:gd name="T62" fmla="*/ 1 w 471"/>
                      <a:gd name="T63" fmla="*/ 1 h 281"/>
                      <a:gd name="T64" fmla="*/ 1 w 471"/>
                      <a:gd name="T65" fmla="*/ 1 h 281"/>
                      <a:gd name="T66" fmla="*/ 1 w 471"/>
                      <a:gd name="T67" fmla="*/ 1 h 281"/>
                      <a:gd name="T68" fmla="*/ 1 w 471"/>
                      <a:gd name="T69" fmla="*/ 1 h 281"/>
                      <a:gd name="T70" fmla="*/ 1 w 471"/>
                      <a:gd name="T71" fmla="*/ 1 h 281"/>
                      <a:gd name="T72" fmla="*/ 1 w 471"/>
                      <a:gd name="T73" fmla="*/ 1 h 281"/>
                      <a:gd name="T74" fmla="*/ 2 w 471"/>
                      <a:gd name="T75" fmla="*/ 1 h 281"/>
                      <a:gd name="T76" fmla="*/ 2 w 471"/>
                      <a:gd name="T77" fmla="*/ 1 h 281"/>
                      <a:gd name="T78" fmla="*/ 1 w 471"/>
                      <a:gd name="T79" fmla="*/ 1 h 281"/>
                      <a:gd name="T80" fmla="*/ 2 w 471"/>
                      <a:gd name="T81" fmla="*/ 1 h 281"/>
                      <a:gd name="T82" fmla="*/ 2 w 471"/>
                      <a:gd name="T83" fmla="*/ 1 h 281"/>
                      <a:gd name="T84" fmla="*/ 2 w 471"/>
                      <a:gd name="T85" fmla="*/ 1 h 281"/>
                      <a:gd name="T86" fmla="*/ 2 w 471"/>
                      <a:gd name="T87" fmla="*/ 1 h 281"/>
                      <a:gd name="T88" fmla="*/ 2 w 471"/>
                      <a:gd name="T89" fmla="*/ 1 h 281"/>
                      <a:gd name="T90" fmla="*/ 2 w 471"/>
                      <a:gd name="T91" fmla="*/ 1 h 281"/>
                      <a:gd name="T92" fmla="*/ 2 w 471"/>
                      <a:gd name="T93" fmla="*/ 1 h 281"/>
                      <a:gd name="T94" fmla="*/ 2 w 471"/>
                      <a:gd name="T95" fmla="*/ 1 h 281"/>
                      <a:gd name="T96" fmla="*/ 2 w 471"/>
                      <a:gd name="T97" fmla="*/ 1 h 281"/>
                      <a:gd name="T98" fmla="*/ 2 w 471"/>
                      <a:gd name="T99" fmla="*/ 1 h 281"/>
                      <a:gd name="T100" fmla="*/ 2 w 471"/>
                      <a:gd name="T101" fmla="*/ 1 h 281"/>
                      <a:gd name="T102" fmla="*/ 2 w 471"/>
                      <a:gd name="T103" fmla="*/ 1 h 281"/>
                      <a:gd name="T104" fmla="*/ 2 w 471"/>
                      <a:gd name="T105" fmla="*/ 1 h 281"/>
                      <a:gd name="T106" fmla="*/ 2 w 471"/>
                      <a:gd name="T107" fmla="*/ 1 h 281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471" h="281">
                        <a:moveTo>
                          <a:pt x="21" y="280"/>
                        </a:moveTo>
                        <a:cubicBezTo>
                          <a:pt x="32" y="281"/>
                          <a:pt x="25" y="253"/>
                          <a:pt x="24" y="250"/>
                        </a:cubicBezTo>
                        <a:cubicBezTo>
                          <a:pt x="23" y="248"/>
                          <a:pt x="22" y="245"/>
                          <a:pt x="22" y="245"/>
                        </a:cubicBezTo>
                        <a:cubicBezTo>
                          <a:pt x="21" y="243"/>
                          <a:pt x="20" y="221"/>
                          <a:pt x="16" y="218"/>
                        </a:cubicBezTo>
                        <a:cubicBezTo>
                          <a:pt x="13" y="216"/>
                          <a:pt x="4" y="215"/>
                          <a:pt x="4" y="215"/>
                        </a:cubicBezTo>
                        <a:cubicBezTo>
                          <a:pt x="0" y="207"/>
                          <a:pt x="3" y="200"/>
                          <a:pt x="0" y="191"/>
                        </a:cubicBezTo>
                        <a:cubicBezTo>
                          <a:pt x="2" y="185"/>
                          <a:pt x="7" y="186"/>
                          <a:pt x="12" y="180"/>
                        </a:cubicBezTo>
                        <a:cubicBezTo>
                          <a:pt x="14" y="172"/>
                          <a:pt x="14" y="169"/>
                          <a:pt x="6" y="165"/>
                        </a:cubicBezTo>
                        <a:cubicBezTo>
                          <a:pt x="4" y="163"/>
                          <a:pt x="2" y="162"/>
                          <a:pt x="2" y="160"/>
                        </a:cubicBezTo>
                        <a:cubicBezTo>
                          <a:pt x="2" y="150"/>
                          <a:pt x="16" y="123"/>
                          <a:pt x="28" y="120"/>
                        </a:cubicBezTo>
                        <a:cubicBezTo>
                          <a:pt x="32" y="111"/>
                          <a:pt x="40" y="105"/>
                          <a:pt x="44" y="96"/>
                        </a:cubicBezTo>
                        <a:cubicBezTo>
                          <a:pt x="39" y="83"/>
                          <a:pt x="38" y="85"/>
                          <a:pt x="42" y="70"/>
                        </a:cubicBezTo>
                        <a:cubicBezTo>
                          <a:pt x="38" y="60"/>
                          <a:pt x="34" y="48"/>
                          <a:pt x="24" y="43"/>
                        </a:cubicBezTo>
                        <a:cubicBezTo>
                          <a:pt x="18" y="36"/>
                          <a:pt x="10" y="37"/>
                          <a:pt x="20" y="32"/>
                        </a:cubicBezTo>
                        <a:cubicBezTo>
                          <a:pt x="27" y="34"/>
                          <a:pt x="26" y="32"/>
                          <a:pt x="26" y="36"/>
                        </a:cubicBezTo>
                        <a:cubicBezTo>
                          <a:pt x="34" y="41"/>
                          <a:pt x="39" y="39"/>
                          <a:pt x="48" y="35"/>
                        </a:cubicBezTo>
                        <a:cubicBezTo>
                          <a:pt x="45" y="22"/>
                          <a:pt x="48" y="14"/>
                          <a:pt x="64" y="11"/>
                        </a:cubicBezTo>
                        <a:cubicBezTo>
                          <a:pt x="71" y="8"/>
                          <a:pt x="75" y="3"/>
                          <a:pt x="82" y="0"/>
                        </a:cubicBezTo>
                        <a:cubicBezTo>
                          <a:pt x="84" y="1"/>
                          <a:pt x="88" y="0"/>
                          <a:pt x="88" y="2"/>
                        </a:cubicBezTo>
                        <a:cubicBezTo>
                          <a:pt x="90" y="12"/>
                          <a:pt x="75" y="13"/>
                          <a:pt x="92" y="9"/>
                        </a:cubicBezTo>
                        <a:cubicBezTo>
                          <a:pt x="94" y="8"/>
                          <a:pt x="96" y="5"/>
                          <a:pt x="98" y="5"/>
                        </a:cubicBezTo>
                        <a:cubicBezTo>
                          <a:pt x="102" y="4"/>
                          <a:pt x="106" y="7"/>
                          <a:pt x="110" y="8"/>
                        </a:cubicBezTo>
                        <a:cubicBezTo>
                          <a:pt x="112" y="8"/>
                          <a:pt x="116" y="9"/>
                          <a:pt x="116" y="9"/>
                        </a:cubicBezTo>
                        <a:cubicBezTo>
                          <a:pt x="122" y="16"/>
                          <a:pt x="129" y="13"/>
                          <a:pt x="141" y="14"/>
                        </a:cubicBezTo>
                        <a:cubicBezTo>
                          <a:pt x="143" y="21"/>
                          <a:pt x="147" y="22"/>
                          <a:pt x="155" y="24"/>
                        </a:cubicBezTo>
                        <a:cubicBezTo>
                          <a:pt x="159" y="22"/>
                          <a:pt x="163" y="20"/>
                          <a:pt x="167" y="17"/>
                        </a:cubicBezTo>
                        <a:cubicBezTo>
                          <a:pt x="169" y="16"/>
                          <a:pt x="173" y="14"/>
                          <a:pt x="173" y="14"/>
                        </a:cubicBezTo>
                        <a:cubicBezTo>
                          <a:pt x="195" y="26"/>
                          <a:pt x="175" y="20"/>
                          <a:pt x="195" y="14"/>
                        </a:cubicBezTo>
                        <a:cubicBezTo>
                          <a:pt x="207" y="17"/>
                          <a:pt x="201" y="26"/>
                          <a:pt x="211" y="32"/>
                        </a:cubicBezTo>
                        <a:cubicBezTo>
                          <a:pt x="214" y="38"/>
                          <a:pt x="224" y="55"/>
                          <a:pt x="231" y="59"/>
                        </a:cubicBezTo>
                        <a:cubicBezTo>
                          <a:pt x="241" y="70"/>
                          <a:pt x="235" y="67"/>
                          <a:pt x="245" y="70"/>
                        </a:cubicBezTo>
                        <a:cubicBezTo>
                          <a:pt x="249" y="69"/>
                          <a:pt x="253" y="69"/>
                          <a:pt x="257" y="68"/>
                        </a:cubicBezTo>
                        <a:cubicBezTo>
                          <a:pt x="261" y="67"/>
                          <a:pt x="270" y="65"/>
                          <a:pt x="270" y="65"/>
                        </a:cubicBezTo>
                        <a:cubicBezTo>
                          <a:pt x="278" y="66"/>
                          <a:pt x="283" y="67"/>
                          <a:pt x="290" y="71"/>
                        </a:cubicBezTo>
                        <a:cubicBezTo>
                          <a:pt x="304" y="88"/>
                          <a:pt x="282" y="62"/>
                          <a:pt x="300" y="81"/>
                        </a:cubicBezTo>
                        <a:cubicBezTo>
                          <a:pt x="302" y="84"/>
                          <a:pt x="308" y="90"/>
                          <a:pt x="308" y="90"/>
                        </a:cubicBezTo>
                        <a:cubicBezTo>
                          <a:pt x="311" y="98"/>
                          <a:pt x="315" y="103"/>
                          <a:pt x="318" y="111"/>
                        </a:cubicBezTo>
                        <a:cubicBezTo>
                          <a:pt x="319" y="114"/>
                          <a:pt x="321" y="117"/>
                          <a:pt x="322" y="120"/>
                        </a:cubicBezTo>
                        <a:cubicBezTo>
                          <a:pt x="323" y="122"/>
                          <a:pt x="324" y="125"/>
                          <a:pt x="324" y="125"/>
                        </a:cubicBezTo>
                        <a:cubicBezTo>
                          <a:pt x="321" y="132"/>
                          <a:pt x="313" y="134"/>
                          <a:pt x="310" y="142"/>
                        </a:cubicBezTo>
                        <a:cubicBezTo>
                          <a:pt x="313" y="151"/>
                          <a:pt x="317" y="146"/>
                          <a:pt x="322" y="141"/>
                        </a:cubicBezTo>
                        <a:cubicBezTo>
                          <a:pt x="341" y="143"/>
                          <a:pt x="339" y="142"/>
                          <a:pt x="342" y="155"/>
                        </a:cubicBezTo>
                        <a:cubicBezTo>
                          <a:pt x="351" y="150"/>
                          <a:pt x="355" y="152"/>
                          <a:pt x="364" y="157"/>
                        </a:cubicBezTo>
                        <a:cubicBezTo>
                          <a:pt x="369" y="162"/>
                          <a:pt x="372" y="166"/>
                          <a:pt x="380" y="168"/>
                        </a:cubicBezTo>
                        <a:cubicBezTo>
                          <a:pt x="381" y="169"/>
                          <a:pt x="383" y="171"/>
                          <a:pt x="382" y="172"/>
                        </a:cubicBezTo>
                        <a:cubicBezTo>
                          <a:pt x="380" y="176"/>
                          <a:pt x="368" y="172"/>
                          <a:pt x="382" y="176"/>
                        </a:cubicBezTo>
                        <a:cubicBezTo>
                          <a:pt x="386" y="175"/>
                          <a:pt x="390" y="173"/>
                          <a:pt x="394" y="172"/>
                        </a:cubicBezTo>
                        <a:cubicBezTo>
                          <a:pt x="396" y="172"/>
                          <a:pt x="400" y="171"/>
                          <a:pt x="400" y="171"/>
                        </a:cubicBezTo>
                        <a:cubicBezTo>
                          <a:pt x="413" y="177"/>
                          <a:pt x="427" y="179"/>
                          <a:pt x="439" y="185"/>
                        </a:cubicBezTo>
                        <a:cubicBezTo>
                          <a:pt x="441" y="190"/>
                          <a:pt x="445" y="194"/>
                          <a:pt x="447" y="199"/>
                        </a:cubicBezTo>
                        <a:cubicBezTo>
                          <a:pt x="453" y="198"/>
                          <a:pt x="460" y="195"/>
                          <a:pt x="465" y="201"/>
                        </a:cubicBezTo>
                        <a:cubicBezTo>
                          <a:pt x="468" y="205"/>
                          <a:pt x="471" y="215"/>
                          <a:pt x="471" y="215"/>
                        </a:cubicBezTo>
                        <a:cubicBezTo>
                          <a:pt x="468" y="231"/>
                          <a:pt x="469" y="248"/>
                          <a:pt x="451" y="258"/>
                        </a:cubicBezTo>
                        <a:cubicBezTo>
                          <a:pt x="447" y="262"/>
                          <a:pt x="437" y="275"/>
                          <a:pt x="435" y="281"/>
                        </a:cubicBezTo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208" name="Freeform 35">
                    <a:extLst>
                      <a:ext uri="{FF2B5EF4-FFF2-40B4-BE49-F238E27FC236}">
                        <a16:creationId xmlns:a16="http://schemas.microsoft.com/office/drawing/2014/main" id="{1E152690-9F35-52E5-02CE-64D8CA30E6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34" y="242"/>
                    <a:ext cx="420" cy="283"/>
                  </a:xfrm>
                  <a:custGeom>
                    <a:avLst/>
                    <a:gdLst>
                      <a:gd name="T0" fmla="*/ 0 w 984"/>
                      <a:gd name="T1" fmla="*/ 0 h 844"/>
                      <a:gd name="T2" fmla="*/ 0 w 984"/>
                      <a:gd name="T3" fmla="*/ 0 h 844"/>
                      <a:gd name="T4" fmla="*/ 0 w 984"/>
                      <a:gd name="T5" fmla="*/ 0 h 844"/>
                      <a:gd name="T6" fmla="*/ 0 w 984"/>
                      <a:gd name="T7" fmla="*/ 0 h 844"/>
                      <a:gd name="T8" fmla="*/ 0 w 984"/>
                      <a:gd name="T9" fmla="*/ 0 h 844"/>
                      <a:gd name="T10" fmla="*/ 0 w 984"/>
                      <a:gd name="T11" fmla="*/ 0 h 844"/>
                      <a:gd name="T12" fmla="*/ 0 w 984"/>
                      <a:gd name="T13" fmla="*/ 0 h 844"/>
                      <a:gd name="T14" fmla="*/ 0 w 984"/>
                      <a:gd name="T15" fmla="*/ 0 h 844"/>
                      <a:gd name="T16" fmla="*/ 0 w 984"/>
                      <a:gd name="T17" fmla="*/ 0 h 844"/>
                      <a:gd name="T18" fmla="*/ 0 w 984"/>
                      <a:gd name="T19" fmla="*/ 0 h 844"/>
                      <a:gd name="T20" fmla="*/ 0 w 984"/>
                      <a:gd name="T21" fmla="*/ 0 h 844"/>
                      <a:gd name="T22" fmla="*/ 0 w 984"/>
                      <a:gd name="T23" fmla="*/ 0 h 844"/>
                      <a:gd name="T24" fmla="*/ 0 w 984"/>
                      <a:gd name="T25" fmla="*/ 0 h 844"/>
                      <a:gd name="T26" fmla="*/ 0 w 984"/>
                      <a:gd name="T27" fmla="*/ 0 h 844"/>
                      <a:gd name="T28" fmla="*/ 0 w 984"/>
                      <a:gd name="T29" fmla="*/ 0 h 844"/>
                      <a:gd name="T30" fmla="*/ 0 w 984"/>
                      <a:gd name="T31" fmla="*/ 0 h 844"/>
                      <a:gd name="T32" fmla="*/ 0 w 984"/>
                      <a:gd name="T33" fmla="*/ 0 h 844"/>
                      <a:gd name="T34" fmla="*/ 0 w 984"/>
                      <a:gd name="T35" fmla="*/ 0 h 844"/>
                      <a:gd name="T36" fmla="*/ 0 w 984"/>
                      <a:gd name="T37" fmla="*/ 0 h 844"/>
                      <a:gd name="T38" fmla="*/ 0 w 984"/>
                      <a:gd name="T39" fmla="*/ 0 h 844"/>
                      <a:gd name="T40" fmla="*/ 0 w 984"/>
                      <a:gd name="T41" fmla="*/ 0 h 844"/>
                      <a:gd name="T42" fmla="*/ 0 w 984"/>
                      <a:gd name="T43" fmla="*/ 0 h 844"/>
                      <a:gd name="T44" fmla="*/ 0 w 984"/>
                      <a:gd name="T45" fmla="*/ 0 h 844"/>
                      <a:gd name="T46" fmla="*/ 0 w 984"/>
                      <a:gd name="T47" fmla="*/ 0 h 844"/>
                      <a:gd name="T48" fmla="*/ 0 w 984"/>
                      <a:gd name="T49" fmla="*/ 0 h 844"/>
                      <a:gd name="T50" fmla="*/ 0 w 984"/>
                      <a:gd name="T51" fmla="*/ 0 h 844"/>
                      <a:gd name="T52" fmla="*/ 0 w 984"/>
                      <a:gd name="T53" fmla="*/ 0 h 844"/>
                      <a:gd name="T54" fmla="*/ 0 w 984"/>
                      <a:gd name="T55" fmla="*/ 0 h 844"/>
                      <a:gd name="T56" fmla="*/ 0 w 984"/>
                      <a:gd name="T57" fmla="*/ 0 h 844"/>
                      <a:gd name="T58" fmla="*/ 0 w 984"/>
                      <a:gd name="T59" fmla="*/ 0 h 844"/>
                      <a:gd name="T60" fmla="*/ 0 w 984"/>
                      <a:gd name="T61" fmla="*/ 0 h 844"/>
                      <a:gd name="T62" fmla="*/ 0 w 984"/>
                      <a:gd name="T63" fmla="*/ 0 h 844"/>
                      <a:gd name="T64" fmla="*/ 0 w 984"/>
                      <a:gd name="T65" fmla="*/ 0 h 844"/>
                      <a:gd name="T66" fmla="*/ 0 w 984"/>
                      <a:gd name="T67" fmla="*/ 0 h 844"/>
                      <a:gd name="T68" fmla="*/ 0 w 984"/>
                      <a:gd name="T69" fmla="*/ 0 h 844"/>
                      <a:gd name="T70" fmla="*/ 0 w 984"/>
                      <a:gd name="T71" fmla="*/ 0 h 844"/>
                      <a:gd name="T72" fmla="*/ 0 w 984"/>
                      <a:gd name="T73" fmla="*/ 0 h 844"/>
                      <a:gd name="T74" fmla="*/ 0 w 984"/>
                      <a:gd name="T75" fmla="*/ 0 h 844"/>
                      <a:gd name="T76" fmla="*/ 0 w 984"/>
                      <a:gd name="T77" fmla="*/ 0 h 844"/>
                      <a:gd name="T78" fmla="*/ 0 w 984"/>
                      <a:gd name="T79" fmla="*/ 0 h 844"/>
                      <a:gd name="T80" fmla="*/ 0 w 984"/>
                      <a:gd name="T81" fmla="*/ 0 h 844"/>
                      <a:gd name="T82" fmla="*/ 0 w 984"/>
                      <a:gd name="T83" fmla="*/ 0 h 844"/>
                      <a:gd name="T84" fmla="*/ 0 w 984"/>
                      <a:gd name="T85" fmla="*/ 0 h 844"/>
                      <a:gd name="T86" fmla="*/ 0 w 984"/>
                      <a:gd name="T87" fmla="*/ 0 h 844"/>
                      <a:gd name="T88" fmla="*/ 0 w 984"/>
                      <a:gd name="T89" fmla="*/ 0 h 844"/>
                      <a:gd name="T90" fmla="*/ 0 w 984"/>
                      <a:gd name="T91" fmla="*/ 0 h 844"/>
                      <a:gd name="T92" fmla="*/ 0 w 984"/>
                      <a:gd name="T93" fmla="*/ 0 h 844"/>
                      <a:gd name="T94" fmla="*/ 0 w 984"/>
                      <a:gd name="T95" fmla="*/ 0 h 844"/>
                      <a:gd name="T96" fmla="*/ 0 w 984"/>
                      <a:gd name="T97" fmla="*/ 0 h 844"/>
                      <a:gd name="T98" fmla="*/ 0 w 984"/>
                      <a:gd name="T99" fmla="*/ 0 h 844"/>
                      <a:gd name="T100" fmla="*/ 0 w 984"/>
                      <a:gd name="T101" fmla="*/ 0 h 844"/>
                      <a:gd name="T102" fmla="*/ 0 w 984"/>
                      <a:gd name="T103" fmla="*/ 0 h 844"/>
                      <a:gd name="T104" fmla="*/ 0 w 984"/>
                      <a:gd name="T105" fmla="*/ 0 h 844"/>
                      <a:gd name="T106" fmla="*/ 0 w 984"/>
                      <a:gd name="T107" fmla="*/ 0 h 844"/>
                      <a:gd name="T108" fmla="*/ 0 w 984"/>
                      <a:gd name="T109" fmla="*/ 0 h 844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0" t="0" r="r" b="b"/>
                    <a:pathLst>
                      <a:path w="984" h="844">
                        <a:moveTo>
                          <a:pt x="82" y="38"/>
                        </a:moveTo>
                        <a:lnTo>
                          <a:pt x="406" y="6"/>
                        </a:lnTo>
                        <a:cubicBezTo>
                          <a:pt x="497" y="22"/>
                          <a:pt x="465" y="0"/>
                          <a:pt x="474" y="54"/>
                        </a:cubicBezTo>
                        <a:cubicBezTo>
                          <a:pt x="492" y="48"/>
                          <a:pt x="484" y="40"/>
                          <a:pt x="502" y="34"/>
                        </a:cubicBezTo>
                        <a:cubicBezTo>
                          <a:pt x="510" y="37"/>
                          <a:pt x="517" y="46"/>
                          <a:pt x="526" y="46"/>
                        </a:cubicBezTo>
                        <a:cubicBezTo>
                          <a:pt x="534" y="46"/>
                          <a:pt x="550" y="38"/>
                          <a:pt x="550" y="38"/>
                        </a:cubicBezTo>
                        <a:cubicBezTo>
                          <a:pt x="556" y="55"/>
                          <a:pt x="552" y="60"/>
                          <a:pt x="542" y="74"/>
                        </a:cubicBezTo>
                        <a:cubicBezTo>
                          <a:pt x="555" y="114"/>
                          <a:pt x="550" y="102"/>
                          <a:pt x="578" y="130"/>
                        </a:cubicBezTo>
                        <a:cubicBezTo>
                          <a:pt x="584" y="148"/>
                          <a:pt x="590" y="148"/>
                          <a:pt x="606" y="138"/>
                        </a:cubicBezTo>
                        <a:cubicBezTo>
                          <a:pt x="600" y="119"/>
                          <a:pt x="594" y="107"/>
                          <a:pt x="586" y="90"/>
                        </a:cubicBezTo>
                        <a:cubicBezTo>
                          <a:pt x="583" y="82"/>
                          <a:pt x="578" y="66"/>
                          <a:pt x="578" y="66"/>
                        </a:cubicBezTo>
                        <a:cubicBezTo>
                          <a:pt x="585" y="44"/>
                          <a:pt x="597" y="56"/>
                          <a:pt x="606" y="70"/>
                        </a:cubicBezTo>
                        <a:cubicBezTo>
                          <a:pt x="609" y="86"/>
                          <a:pt x="608" y="117"/>
                          <a:pt x="626" y="90"/>
                        </a:cubicBezTo>
                        <a:cubicBezTo>
                          <a:pt x="648" y="97"/>
                          <a:pt x="646" y="104"/>
                          <a:pt x="642" y="126"/>
                        </a:cubicBezTo>
                        <a:cubicBezTo>
                          <a:pt x="650" y="150"/>
                          <a:pt x="665" y="141"/>
                          <a:pt x="682" y="130"/>
                        </a:cubicBezTo>
                        <a:cubicBezTo>
                          <a:pt x="689" y="108"/>
                          <a:pt x="673" y="124"/>
                          <a:pt x="682" y="98"/>
                        </a:cubicBezTo>
                        <a:cubicBezTo>
                          <a:pt x="683" y="94"/>
                          <a:pt x="690" y="96"/>
                          <a:pt x="694" y="94"/>
                        </a:cubicBezTo>
                        <a:cubicBezTo>
                          <a:pt x="698" y="92"/>
                          <a:pt x="702" y="89"/>
                          <a:pt x="706" y="86"/>
                        </a:cubicBezTo>
                        <a:cubicBezTo>
                          <a:pt x="717" y="54"/>
                          <a:pt x="688" y="54"/>
                          <a:pt x="742" y="46"/>
                        </a:cubicBezTo>
                        <a:cubicBezTo>
                          <a:pt x="748" y="27"/>
                          <a:pt x="741" y="9"/>
                          <a:pt x="762" y="2"/>
                        </a:cubicBezTo>
                        <a:cubicBezTo>
                          <a:pt x="788" y="11"/>
                          <a:pt x="777" y="38"/>
                          <a:pt x="802" y="46"/>
                        </a:cubicBezTo>
                        <a:cubicBezTo>
                          <a:pt x="831" y="36"/>
                          <a:pt x="805" y="63"/>
                          <a:pt x="798" y="70"/>
                        </a:cubicBezTo>
                        <a:cubicBezTo>
                          <a:pt x="789" y="96"/>
                          <a:pt x="787" y="96"/>
                          <a:pt x="802" y="118"/>
                        </a:cubicBezTo>
                        <a:cubicBezTo>
                          <a:pt x="801" y="122"/>
                          <a:pt x="801" y="127"/>
                          <a:pt x="798" y="130"/>
                        </a:cubicBezTo>
                        <a:cubicBezTo>
                          <a:pt x="794" y="133"/>
                          <a:pt x="784" y="129"/>
                          <a:pt x="782" y="134"/>
                        </a:cubicBezTo>
                        <a:cubicBezTo>
                          <a:pt x="780" y="142"/>
                          <a:pt x="790" y="158"/>
                          <a:pt x="790" y="158"/>
                        </a:cubicBezTo>
                        <a:cubicBezTo>
                          <a:pt x="786" y="161"/>
                          <a:pt x="783" y="165"/>
                          <a:pt x="778" y="166"/>
                        </a:cubicBezTo>
                        <a:cubicBezTo>
                          <a:pt x="774" y="167"/>
                          <a:pt x="769" y="159"/>
                          <a:pt x="766" y="162"/>
                        </a:cubicBezTo>
                        <a:cubicBezTo>
                          <a:pt x="758" y="170"/>
                          <a:pt x="794" y="182"/>
                          <a:pt x="794" y="182"/>
                        </a:cubicBezTo>
                        <a:cubicBezTo>
                          <a:pt x="804" y="211"/>
                          <a:pt x="775" y="190"/>
                          <a:pt x="762" y="186"/>
                        </a:cubicBezTo>
                        <a:cubicBezTo>
                          <a:pt x="767" y="194"/>
                          <a:pt x="773" y="202"/>
                          <a:pt x="778" y="210"/>
                        </a:cubicBezTo>
                        <a:cubicBezTo>
                          <a:pt x="783" y="218"/>
                          <a:pt x="802" y="226"/>
                          <a:pt x="802" y="226"/>
                        </a:cubicBezTo>
                        <a:cubicBezTo>
                          <a:pt x="813" y="242"/>
                          <a:pt x="804" y="245"/>
                          <a:pt x="810" y="262"/>
                        </a:cubicBezTo>
                        <a:cubicBezTo>
                          <a:pt x="803" y="282"/>
                          <a:pt x="793" y="301"/>
                          <a:pt x="786" y="322"/>
                        </a:cubicBezTo>
                        <a:cubicBezTo>
                          <a:pt x="783" y="330"/>
                          <a:pt x="778" y="346"/>
                          <a:pt x="778" y="346"/>
                        </a:cubicBezTo>
                        <a:cubicBezTo>
                          <a:pt x="785" y="366"/>
                          <a:pt x="817" y="394"/>
                          <a:pt x="830" y="414"/>
                        </a:cubicBezTo>
                        <a:cubicBezTo>
                          <a:pt x="835" y="422"/>
                          <a:pt x="841" y="430"/>
                          <a:pt x="846" y="438"/>
                        </a:cubicBezTo>
                        <a:cubicBezTo>
                          <a:pt x="849" y="442"/>
                          <a:pt x="854" y="450"/>
                          <a:pt x="854" y="450"/>
                        </a:cubicBezTo>
                        <a:cubicBezTo>
                          <a:pt x="853" y="457"/>
                          <a:pt x="855" y="466"/>
                          <a:pt x="850" y="470"/>
                        </a:cubicBezTo>
                        <a:cubicBezTo>
                          <a:pt x="844" y="475"/>
                          <a:pt x="831" y="451"/>
                          <a:pt x="830" y="450"/>
                        </a:cubicBezTo>
                        <a:cubicBezTo>
                          <a:pt x="811" y="431"/>
                          <a:pt x="789" y="421"/>
                          <a:pt x="774" y="398"/>
                        </a:cubicBezTo>
                        <a:cubicBezTo>
                          <a:pt x="769" y="379"/>
                          <a:pt x="766" y="371"/>
                          <a:pt x="746" y="378"/>
                        </a:cubicBezTo>
                        <a:cubicBezTo>
                          <a:pt x="717" y="368"/>
                          <a:pt x="730" y="368"/>
                          <a:pt x="706" y="374"/>
                        </a:cubicBezTo>
                        <a:cubicBezTo>
                          <a:pt x="688" y="402"/>
                          <a:pt x="699" y="395"/>
                          <a:pt x="678" y="402"/>
                        </a:cubicBezTo>
                        <a:cubicBezTo>
                          <a:pt x="654" y="386"/>
                          <a:pt x="650" y="390"/>
                          <a:pt x="618" y="394"/>
                        </a:cubicBezTo>
                        <a:cubicBezTo>
                          <a:pt x="607" y="411"/>
                          <a:pt x="601" y="426"/>
                          <a:pt x="590" y="442"/>
                        </a:cubicBezTo>
                        <a:cubicBezTo>
                          <a:pt x="600" y="471"/>
                          <a:pt x="593" y="459"/>
                          <a:pt x="606" y="478"/>
                        </a:cubicBezTo>
                        <a:cubicBezTo>
                          <a:pt x="593" y="518"/>
                          <a:pt x="622" y="548"/>
                          <a:pt x="642" y="578"/>
                        </a:cubicBezTo>
                        <a:cubicBezTo>
                          <a:pt x="651" y="591"/>
                          <a:pt x="651" y="601"/>
                          <a:pt x="666" y="606"/>
                        </a:cubicBezTo>
                        <a:cubicBezTo>
                          <a:pt x="680" y="627"/>
                          <a:pt x="691" y="623"/>
                          <a:pt x="710" y="610"/>
                        </a:cubicBezTo>
                        <a:cubicBezTo>
                          <a:pt x="729" y="616"/>
                          <a:pt x="729" y="606"/>
                          <a:pt x="734" y="590"/>
                        </a:cubicBezTo>
                        <a:cubicBezTo>
                          <a:pt x="735" y="577"/>
                          <a:pt x="731" y="562"/>
                          <a:pt x="738" y="550"/>
                        </a:cubicBezTo>
                        <a:cubicBezTo>
                          <a:pt x="742" y="543"/>
                          <a:pt x="762" y="542"/>
                          <a:pt x="762" y="542"/>
                        </a:cubicBezTo>
                        <a:cubicBezTo>
                          <a:pt x="783" y="547"/>
                          <a:pt x="786" y="552"/>
                          <a:pt x="774" y="570"/>
                        </a:cubicBezTo>
                        <a:cubicBezTo>
                          <a:pt x="779" y="590"/>
                          <a:pt x="790" y="605"/>
                          <a:pt x="770" y="618"/>
                        </a:cubicBezTo>
                        <a:cubicBezTo>
                          <a:pt x="769" y="622"/>
                          <a:pt x="764" y="626"/>
                          <a:pt x="766" y="630"/>
                        </a:cubicBezTo>
                        <a:cubicBezTo>
                          <a:pt x="768" y="634"/>
                          <a:pt x="775" y="634"/>
                          <a:pt x="778" y="638"/>
                        </a:cubicBezTo>
                        <a:cubicBezTo>
                          <a:pt x="788" y="651"/>
                          <a:pt x="786" y="660"/>
                          <a:pt x="802" y="670"/>
                        </a:cubicBezTo>
                        <a:cubicBezTo>
                          <a:pt x="810" y="667"/>
                          <a:pt x="818" y="665"/>
                          <a:pt x="826" y="662"/>
                        </a:cubicBezTo>
                        <a:cubicBezTo>
                          <a:pt x="830" y="661"/>
                          <a:pt x="838" y="658"/>
                          <a:pt x="838" y="658"/>
                        </a:cubicBezTo>
                        <a:cubicBezTo>
                          <a:pt x="857" y="664"/>
                          <a:pt x="864" y="680"/>
                          <a:pt x="870" y="698"/>
                        </a:cubicBezTo>
                        <a:cubicBezTo>
                          <a:pt x="859" y="731"/>
                          <a:pt x="887" y="794"/>
                          <a:pt x="922" y="806"/>
                        </a:cubicBezTo>
                        <a:cubicBezTo>
                          <a:pt x="938" y="801"/>
                          <a:pt x="941" y="792"/>
                          <a:pt x="958" y="798"/>
                        </a:cubicBezTo>
                        <a:cubicBezTo>
                          <a:pt x="984" y="837"/>
                          <a:pt x="928" y="784"/>
                          <a:pt x="942" y="826"/>
                        </a:cubicBezTo>
                        <a:cubicBezTo>
                          <a:pt x="936" y="844"/>
                          <a:pt x="930" y="844"/>
                          <a:pt x="914" y="834"/>
                        </a:cubicBezTo>
                        <a:cubicBezTo>
                          <a:pt x="903" y="817"/>
                          <a:pt x="890" y="821"/>
                          <a:pt x="874" y="810"/>
                        </a:cubicBezTo>
                        <a:cubicBezTo>
                          <a:pt x="851" y="776"/>
                          <a:pt x="882" y="816"/>
                          <a:pt x="854" y="794"/>
                        </a:cubicBezTo>
                        <a:cubicBezTo>
                          <a:pt x="843" y="785"/>
                          <a:pt x="840" y="768"/>
                          <a:pt x="830" y="758"/>
                        </a:cubicBezTo>
                        <a:cubicBezTo>
                          <a:pt x="824" y="739"/>
                          <a:pt x="817" y="724"/>
                          <a:pt x="798" y="718"/>
                        </a:cubicBezTo>
                        <a:cubicBezTo>
                          <a:pt x="791" y="696"/>
                          <a:pt x="800" y="712"/>
                          <a:pt x="778" y="710"/>
                        </a:cubicBezTo>
                        <a:cubicBezTo>
                          <a:pt x="767" y="709"/>
                          <a:pt x="746" y="702"/>
                          <a:pt x="746" y="702"/>
                        </a:cubicBezTo>
                        <a:cubicBezTo>
                          <a:pt x="729" y="691"/>
                          <a:pt x="720" y="674"/>
                          <a:pt x="702" y="662"/>
                        </a:cubicBezTo>
                        <a:cubicBezTo>
                          <a:pt x="694" y="665"/>
                          <a:pt x="687" y="673"/>
                          <a:pt x="678" y="674"/>
                        </a:cubicBezTo>
                        <a:cubicBezTo>
                          <a:pt x="657" y="677"/>
                          <a:pt x="630" y="657"/>
                          <a:pt x="614" y="646"/>
                        </a:cubicBezTo>
                        <a:cubicBezTo>
                          <a:pt x="600" y="637"/>
                          <a:pt x="580" y="639"/>
                          <a:pt x="566" y="630"/>
                        </a:cubicBezTo>
                        <a:cubicBezTo>
                          <a:pt x="546" y="617"/>
                          <a:pt x="525" y="607"/>
                          <a:pt x="506" y="594"/>
                        </a:cubicBezTo>
                        <a:cubicBezTo>
                          <a:pt x="513" y="572"/>
                          <a:pt x="509" y="551"/>
                          <a:pt x="490" y="538"/>
                        </a:cubicBezTo>
                        <a:cubicBezTo>
                          <a:pt x="485" y="522"/>
                          <a:pt x="476" y="515"/>
                          <a:pt x="462" y="506"/>
                        </a:cubicBezTo>
                        <a:cubicBezTo>
                          <a:pt x="441" y="474"/>
                          <a:pt x="469" y="513"/>
                          <a:pt x="442" y="486"/>
                        </a:cubicBezTo>
                        <a:cubicBezTo>
                          <a:pt x="436" y="480"/>
                          <a:pt x="436" y="468"/>
                          <a:pt x="430" y="462"/>
                        </a:cubicBezTo>
                        <a:cubicBezTo>
                          <a:pt x="427" y="459"/>
                          <a:pt x="422" y="459"/>
                          <a:pt x="418" y="458"/>
                        </a:cubicBezTo>
                        <a:cubicBezTo>
                          <a:pt x="407" y="447"/>
                          <a:pt x="382" y="430"/>
                          <a:pt x="382" y="430"/>
                        </a:cubicBezTo>
                        <a:cubicBezTo>
                          <a:pt x="371" y="413"/>
                          <a:pt x="358" y="399"/>
                          <a:pt x="346" y="382"/>
                        </a:cubicBezTo>
                        <a:cubicBezTo>
                          <a:pt x="344" y="378"/>
                          <a:pt x="345" y="373"/>
                          <a:pt x="342" y="370"/>
                        </a:cubicBezTo>
                        <a:cubicBezTo>
                          <a:pt x="339" y="367"/>
                          <a:pt x="334" y="367"/>
                          <a:pt x="330" y="366"/>
                        </a:cubicBezTo>
                        <a:cubicBezTo>
                          <a:pt x="322" y="390"/>
                          <a:pt x="342" y="398"/>
                          <a:pt x="354" y="414"/>
                        </a:cubicBezTo>
                        <a:cubicBezTo>
                          <a:pt x="368" y="432"/>
                          <a:pt x="372" y="446"/>
                          <a:pt x="390" y="458"/>
                        </a:cubicBezTo>
                        <a:cubicBezTo>
                          <a:pt x="409" y="487"/>
                          <a:pt x="399" y="475"/>
                          <a:pt x="418" y="494"/>
                        </a:cubicBezTo>
                        <a:cubicBezTo>
                          <a:pt x="423" y="510"/>
                          <a:pt x="428" y="517"/>
                          <a:pt x="442" y="526"/>
                        </a:cubicBezTo>
                        <a:cubicBezTo>
                          <a:pt x="450" y="550"/>
                          <a:pt x="432" y="533"/>
                          <a:pt x="422" y="526"/>
                        </a:cubicBezTo>
                        <a:cubicBezTo>
                          <a:pt x="399" y="492"/>
                          <a:pt x="430" y="532"/>
                          <a:pt x="402" y="510"/>
                        </a:cubicBezTo>
                        <a:cubicBezTo>
                          <a:pt x="398" y="507"/>
                          <a:pt x="397" y="501"/>
                          <a:pt x="394" y="498"/>
                        </a:cubicBezTo>
                        <a:cubicBezTo>
                          <a:pt x="391" y="495"/>
                          <a:pt x="386" y="493"/>
                          <a:pt x="382" y="490"/>
                        </a:cubicBezTo>
                        <a:cubicBezTo>
                          <a:pt x="377" y="474"/>
                          <a:pt x="370" y="471"/>
                          <a:pt x="354" y="466"/>
                        </a:cubicBezTo>
                        <a:cubicBezTo>
                          <a:pt x="344" y="452"/>
                          <a:pt x="340" y="447"/>
                          <a:pt x="346" y="430"/>
                        </a:cubicBezTo>
                        <a:cubicBezTo>
                          <a:pt x="338" y="418"/>
                          <a:pt x="314" y="402"/>
                          <a:pt x="314" y="402"/>
                        </a:cubicBezTo>
                        <a:cubicBezTo>
                          <a:pt x="306" y="390"/>
                          <a:pt x="298" y="378"/>
                          <a:pt x="290" y="366"/>
                        </a:cubicBezTo>
                        <a:cubicBezTo>
                          <a:pt x="284" y="357"/>
                          <a:pt x="273" y="354"/>
                          <a:pt x="266" y="346"/>
                        </a:cubicBezTo>
                        <a:cubicBezTo>
                          <a:pt x="263" y="342"/>
                          <a:pt x="262" y="337"/>
                          <a:pt x="258" y="334"/>
                        </a:cubicBezTo>
                        <a:cubicBezTo>
                          <a:pt x="243" y="324"/>
                          <a:pt x="225" y="324"/>
                          <a:pt x="210" y="314"/>
                        </a:cubicBezTo>
                        <a:cubicBezTo>
                          <a:pt x="201" y="300"/>
                          <a:pt x="194" y="291"/>
                          <a:pt x="178" y="286"/>
                        </a:cubicBezTo>
                        <a:cubicBezTo>
                          <a:pt x="160" y="260"/>
                          <a:pt x="192" y="247"/>
                          <a:pt x="154" y="238"/>
                        </a:cubicBezTo>
                        <a:cubicBezTo>
                          <a:pt x="111" y="209"/>
                          <a:pt x="106" y="149"/>
                          <a:pt x="90" y="102"/>
                        </a:cubicBezTo>
                        <a:cubicBezTo>
                          <a:pt x="86" y="90"/>
                          <a:pt x="76" y="73"/>
                          <a:pt x="66" y="66"/>
                        </a:cubicBezTo>
                        <a:cubicBezTo>
                          <a:pt x="58" y="60"/>
                          <a:pt x="42" y="50"/>
                          <a:pt x="42" y="50"/>
                        </a:cubicBezTo>
                        <a:cubicBezTo>
                          <a:pt x="39" y="46"/>
                          <a:pt x="38" y="41"/>
                          <a:pt x="34" y="38"/>
                        </a:cubicBezTo>
                        <a:cubicBezTo>
                          <a:pt x="27" y="34"/>
                          <a:pt x="10" y="30"/>
                          <a:pt x="10" y="30"/>
                        </a:cubicBezTo>
                        <a:cubicBezTo>
                          <a:pt x="0" y="1"/>
                          <a:pt x="31" y="17"/>
                          <a:pt x="46" y="22"/>
                        </a:cubicBezTo>
                        <a:cubicBezTo>
                          <a:pt x="65" y="51"/>
                          <a:pt x="61" y="41"/>
                          <a:pt x="86" y="58"/>
                        </a:cubicBezTo>
                        <a:cubicBezTo>
                          <a:pt x="94" y="70"/>
                          <a:pt x="94" y="93"/>
                          <a:pt x="102" y="70"/>
                        </a:cubicBezTo>
                        <a:cubicBezTo>
                          <a:pt x="95" y="49"/>
                          <a:pt x="82" y="62"/>
                          <a:pt x="82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209" name="Freeform 36">
                    <a:extLst>
                      <a:ext uri="{FF2B5EF4-FFF2-40B4-BE49-F238E27FC236}">
                        <a16:creationId xmlns:a16="http://schemas.microsoft.com/office/drawing/2014/main" id="{E211402F-DCCC-4EA3-6736-EBA5AAC860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405" y="445"/>
                    <a:ext cx="15" cy="16"/>
                  </a:xfrm>
                  <a:custGeom>
                    <a:avLst/>
                    <a:gdLst>
                      <a:gd name="T0" fmla="*/ 0 w 36"/>
                      <a:gd name="T1" fmla="*/ 0 h 48"/>
                      <a:gd name="T2" fmla="*/ 0 w 36"/>
                      <a:gd name="T3" fmla="*/ 0 h 48"/>
                      <a:gd name="T4" fmla="*/ 0 w 36"/>
                      <a:gd name="T5" fmla="*/ 0 h 4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6" h="48">
                        <a:moveTo>
                          <a:pt x="6" y="28"/>
                        </a:moveTo>
                        <a:cubicBezTo>
                          <a:pt x="25" y="0"/>
                          <a:pt x="36" y="31"/>
                          <a:pt x="10" y="48"/>
                        </a:cubicBezTo>
                        <a:cubicBezTo>
                          <a:pt x="0" y="34"/>
                          <a:pt x="0" y="40"/>
                          <a:pt x="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210" name="Freeform 37">
                    <a:extLst>
                      <a:ext uri="{FF2B5EF4-FFF2-40B4-BE49-F238E27FC236}">
                        <a16:creationId xmlns:a16="http://schemas.microsoft.com/office/drawing/2014/main" id="{F803AC76-9CAD-4B51-47FB-150EBB9305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93" y="439"/>
                    <a:ext cx="16" cy="12"/>
                  </a:xfrm>
                  <a:custGeom>
                    <a:avLst/>
                    <a:gdLst>
                      <a:gd name="T0" fmla="*/ 0 w 36"/>
                      <a:gd name="T1" fmla="*/ 0 h 37"/>
                      <a:gd name="T2" fmla="*/ 0 w 36"/>
                      <a:gd name="T3" fmla="*/ 0 h 37"/>
                      <a:gd name="T4" fmla="*/ 0 w 36"/>
                      <a:gd name="T5" fmla="*/ 0 h 37"/>
                      <a:gd name="T6" fmla="*/ 0 w 36"/>
                      <a:gd name="T7" fmla="*/ 0 h 37"/>
                      <a:gd name="T8" fmla="*/ 0 w 36"/>
                      <a:gd name="T9" fmla="*/ 0 h 3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37">
                        <a:moveTo>
                          <a:pt x="0" y="5"/>
                        </a:moveTo>
                        <a:cubicBezTo>
                          <a:pt x="4" y="4"/>
                          <a:pt x="8" y="0"/>
                          <a:pt x="12" y="1"/>
                        </a:cubicBezTo>
                        <a:cubicBezTo>
                          <a:pt x="21" y="4"/>
                          <a:pt x="36" y="17"/>
                          <a:pt x="36" y="17"/>
                        </a:cubicBezTo>
                        <a:cubicBezTo>
                          <a:pt x="29" y="37"/>
                          <a:pt x="22" y="26"/>
                          <a:pt x="8" y="17"/>
                        </a:cubicBezTo>
                        <a:cubicBezTo>
                          <a:pt x="5" y="13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211" name="Freeform 38">
                    <a:extLst>
                      <a:ext uri="{FF2B5EF4-FFF2-40B4-BE49-F238E27FC236}">
                        <a16:creationId xmlns:a16="http://schemas.microsoft.com/office/drawing/2014/main" id="{7EFD4018-7759-B3E4-CDFF-B8FE31402F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878" y="406"/>
                    <a:ext cx="73" cy="33"/>
                  </a:xfrm>
                  <a:custGeom>
                    <a:avLst/>
                    <a:gdLst>
                      <a:gd name="T0" fmla="*/ 0 w 170"/>
                      <a:gd name="T1" fmla="*/ 0 h 96"/>
                      <a:gd name="T2" fmla="*/ 0 w 170"/>
                      <a:gd name="T3" fmla="*/ 0 h 96"/>
                      <a:gd name="T4" fmla="*/ 0 w 170"/>
                      <a:gd name="T5" fmla="*/ 0 h 96"/>
                      <a:gd name="T6" fmla="*/ 0 w 170"/>
                      <a:gd name="T7" fmla="*/ 0 h 96"/>
                      <a:gd name="T8" fmla="*/ 0 w 170"/>
                      <a:gd name="T9" fmla="*/ 0 h 96"/>
                      <a:gd name="T10" fmla="*/ 0 w 170"/>
                      <a:gd name="T11" fmla="*/ 0 h 96"/>
                      <a:gd name="T12" fmla="*/ 0 w 170"/>
                      <a:gd name="T13" fmla="*/ 0 h 96"/>
                      <a:gd name="T14" fmla="*/ 0 w 170"/>
                      <a:gd name="T15" fmla="*/ 0 h 96"/>
                      <a:gd name="T16" fmla="*/ 0 w 170"/>
                      <a:gd name="T17" fmla="*/ 0 h 96"/>
                      <a:gd name="T18" fmla="*/ 0 w 170"/>
                      <a:gd name="T19" fmla="*/ 0 h 96"/>
                      <a:gd name="T20" fmla="*/ 0 w 170"/>
                      <a:gd name="T21" fmla="*/ 0 h 96"/>
                      <a:gd name="T22" fmla="*/ 0 w 170"/>
                      <a:gd name="T23" fmla="*/ 0 h 9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0" h="96">
                        <a:moveTo>
                          <a:pt x="0" y="49"/>
                        </a:moveTo>
                        <a:cubicBezTo>
                          <a:pt x="5" y="33"/>
                          <a:pt x="12" y="30"/>
                          <a:pt x="28" y="25"/>
                        </a:cubicBezTo>
                        <a:cubicBezTo>
                          <a:pt x="20" y="0"/>
                          <a:pt x="42" y="16"/>
                          <a:pt x="56" y="21"/>
                        </a:cubicBezTo>
                        <a:cubicBezTo>
                          <a:pt x="56" y="21"/>
                          <a:pt x="77" y="6"/>
                          <a:pt x="80" y="9"/>
                        </a:cubicBezTo>
                        <a:cubicBezTo>
                          <a:pt x="85" y="14"/>
                          <a:pt x="71" y="23"/>
                          <a:pt x="64" y="25"/>
                        </a:cubicBezTo>
                        <a:cubicBezTo>
                          <a:pt x="82" y="37"/>
                          <a:pt x="103" y="42"/>
                          <a:pt x="124" y="49"/>
                        </a:cubicBezTo>
                        <a:cubicBezTo>
                          <a:pt x="136" y="53"/>
                          <a:pt x="160" y="65"/>
                          <a:pt x="160" y="65"/>
                        </a:cubicBezTo>
                        <a:cubicBezTo>
                          <a:pt x="170" y="96"/>
                          <a:pt x="134" y="83"/>
                          <a:pt x="116" y="77"/>
                        </a:cubicBezTo>
                        <a:cubicBezTo>
                          <a:pt x="109" y="57"/>
                          <a:pt x="116" y="66"/>
                          <a:pt x="88" y="57"/>
                        </a:cubicBezTo>
                        <a:cubicBezTo>
                          <a:pt x="84" y="56"/>
                          <a:pt x="76" y="53"/>
                          <a:pt x="76" y="53"/>
                        </a:cubicBezTo>
                        <a:cubicBezTo>
                          <a:pt x="57" y="34"/>
                          <a:pt x="53" y="37"/>
                          <a:pt x="24" y="41"/>
                        </a:cubicBezTo>
                        <a:cubicBezTo>
                          <a:pt x="9" y="51"/>
                          <a:pt x="17" y="49"/>
                          <a:pt x="0" y="4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212" name="Freeform 39">
                    <a:extLst>
                      <a:ext uri="{FF2B5EF4-FFF2-40B4-BE49-F238E27FC236}">
                        <a16:creationId xmlns:a16="http://schemas.microsoft.com/office/drawing/2014/main" id="{9367E705-AC42-F231-FBC9-7F3E339DD2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55" y="433"/>
                    <a:ext cx="59" cy="15"/>
                  </a:xfrm>
                  <a:custGeom>
                    <a:avLst/>
                    <a:gdLst>
                      <a:gd name="T0" fmla="*/ 0 w 138"/>
                      <a:gd name="T1" fmla="*/ 0 h 44"/>
                      <a:gd name="T2" fmla="*/ 0 w 138"/>
                      <a:gd name="T3" fmla="*/ 0 h 44"/>
                      <a:gd name="T4" fmla="*/ 0 w 138"/>
                      <a:gd name="T5" fmla="*/ 0 h 44"/>
                      <a:gd name="T6" fmla="*/ 0 w 138"/>
                      <a:gd name="T7" fmla="*/ 0 h 44"/>
                      <a:gd name="T8" fmla="*/ 0 w 138"/>
                      <a:gd name="T9" fmla="*/ 0 h 44"/>
                      <a:gd name="T10" fmla="*/ 0 w 138"/>
                      <a:gd name="T11" fmla="*/ 0 h 44"/>
                      <a:gd name="T12" fmla="*/ 0 w 138"/>
                      <a:gd name="T13" fmla="*/ 0 h 44"/>
                      <a:gd name="T14" fmla="*/ 0 w 138"/>
                      <a:gd name="T15" fmla="*/ 0 h 44"/>
                      <a:gd name="T16" fmla="*/ 0 w 138"/>
                      <a:gd name="T17" fmla="*/ 0 h 4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38" h="44">
                        <a:moveTo>
                          <a:pt x="0" y="0"/>
                        </a:moveTo>
                        <a:cubicBezTo>
                          <a:pt x="19" y="3"/>
                          <a:pt x="35" y="10"/>
                          <a:pt x="52" y="4"/>
                        </a:cubicBezTo>
                        <a:cubicBezTo>
                          <a:pt x="87" y="11"/>
                          <a:pt x="61" y="15"/>
                          <a:pt x="88" y="24"/>
                        </a:cubicBezTo>
                        <a:cubicBezTo>
                          <a:pt x="96" y="23"/>
                          <a:pt x="104" y="19"/>
                          <a:pt x="112" y="20"/>
                        </a:cubicBezTo>
                        <a:cubicBezTo>
                          <a:pt x="138" y="23"/>
                          <a:pt x="118" y="41"/>
                          <a:pt x="108" y="44"/>
                        </a:cubicBezTo>
                        <a:cubicBezTo>
                          <a:pt x="78" y="34"/>
                          <a:pt x="92" y="34"/>
                          <a:pt x="64" y="40"/>
                        </a:cubicBezTo>
                        <a:cubicBezTo>
                          <a:pt x="41" y="37"/>
                          <a:pt x="22" y="41"/>
                          <a:pt x="0" y="36"/>
                        </a:cubicBezTo>
                        <a:cubicBezTo>
                          <a:pt x="6" y="11"/>
                          <a:pt x="7" y="27"/>
                          <a:pt x="28" y="20"/>
                        </a:cubicBezTo>
                        <a:cubicBezTo>
                          <a:pt x="17" y="13"/>
                          <a:pt x="0" y="13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213" name="Freeform 40">
                    <a:extLst>
                      <a:ext uri="{FF2B5EF4-FFF2-40B4-BE49-F238E27FC236}">
                        <a16:creationId xmlns:a16="http://schemas.microsoft.com/office/drawing/2014/main" id="{3BF676F7-8C4B-D339-B7B1-59C3F759A0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24" y="441"/>
                    <a:ext cx="24" cy="14"/>
                  </a:xfrm>
                  <a:custGeom>
                    <a:avLst/>
                    <a:gdLst>
                      <a:gd name="T0" fmla="*/ 0 w 57"/>
                      <a:gd name="T1" fmla="*/ 0 h 42"/>
                      <a:gd name="T2" fmla="*/ 0 w 57"/>
                      <a:gd name="T3" fmla="*/ 0 h 42"/>
                      <a:gd name="T4" fmla="*/ 0 w 57"/>
                      <a:gd name="T5" fmla="*/ 0 h 4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57" h="42">
                        <a:moveTo>
                          <a:pt x="17" y="25"/>
                        </a:moveTo>
                        <a:cubicBezTo>
                          <a:pt x="0" y="0"/>
                          <a:pt x="21" y="9"/>
                          <a:pt x="37" y="13"/>
                        </a:cubicBezTo>
                        <a:cubicBezTo>
                          <a:pt x="57" y="42"/>
                          <a:pt x="30" y="25"/>
                          <a:pt x="1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214" name="Freeform 41">
                    <a:extLst>
                      <a:ext uri="{FF2B5EF4-FFF2-40B4-BE49-F238E27FC236}">
                        <a16:creationId xmlns:a16="http://schemas.microsoft.com/office/drawing/2014/main" id="{1C2DD545-69D5-3623-84C5-09F56F176D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08" y="398"/>
                    <a:ext cx="16" cy="18"/>
                  </a:xfrm>
                  <a:custGeom>
                    <a:avLst/>
                    <a:gdLst>
                      <a:gd name="T0" fmla="*/ 0 w 39"/>
                      <a:gd name="T1" fmla="*/ 0 h 52"/>
                      <a:gd name="T2" fmla="*/ 0 w 39"/>
                      <a:gd name="T3" fmla="*/ 0 h 52"/>
                      <a:gd name="T4" fmla="*/ 0 w 39"/>
                      <a:gd name="T5" fmla="*/ 0 h 5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9" h="52">
                        <a:moveTo>
                          <a:pt x="19" y="32"/>
                        </a:moveTo>
                        <a:cubicBezTo>
                          <a:pt x="13" y="14"/>
                          <a:pt x="0" y="13"/>
                          <a:pt x="19" y="0"/>
                        </a:cubicBezTo>
                        <a:cubicBezTo>
                          <a:pt x="23" y="5"/>
                          <a:pt x="39" y="52"/>
                          <a:pt x="19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215" name="Freeform 42">
                    <a:extLst>
                      <a:ext uri="{FF2B5EF4-FFF2-40B4-BE49-F238E27FC236}">
                        <a16:creationId xmlns:a16="http://schemas.microsoft.com/office/drawing/2014/main" id="{D9F37DFE-9075-467D-74EA-20454FD4EA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035" y="452"/>
                    <a:ext cx="19" cy="27"/>
                  </a:xfrm>
                  <a:custGeom>
                    <a:avLst/>
                    <a:gdLst>
                      <a:gd name="T0" fmla="*/ 0 w 44"/>
                      <a:gd name="T1" fmla="*/ 0 h 80"/>
                      <a:gd name="T2" fmla="*/ 0 w 44"/>
                      <a:gd name="T3" fmla="*/ 0 h 80"/>
                      <a:gd name="T4" fmla="*/ 0 w 44"/>
                      <a:gd name="T5" fmla="*/ 0 h 80"/>
                      <a:gd name="T6" fmla="*/ 0 w 44"/>
                      <a:gd name="T7" fmla="*/ 0 h 80"/>
                      <a:gd name="T8" fmla="*/ 0 w 44"/>
                      <a:gd name="T9" fmla="*/ 0 h 80"/>
                      <a:gd name="T10" fmla="*/ 0 w 44"/>
                      <a:gd name="T11" fmla="*/ 0 h 80"/>
                      <a:gd name="T12" fmla="*/ 0 w 44"/>
                      <a:gd name="T13" fmla="*/ 0 h 8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44" h="80">
                        <a:moveTo>
                          <a:pt x="4" y="9"/>
                        </a:moveTo>
                        <a:cubicBezTo>
                          <a:pt x="9" y="17"/>
                          <a:pt x="18" y="24"/>
                          <a:pt x="20" y="33"/>
                        </a:cubicBezTo>
                        <a:cubicBezTo>
                          <a:pt x="21" y="38"/>
                          <a:pt x="21" y="45"/>
                          <a:pt x="24" y="49"/>
                        </a:cubicBezTo>
                        <a:cubicBezTo>
                          <a:pt x="27" y="52"/>
                          <a:pt x="32" y="52"/>
                          <a:pt x="36" y="53"/>
                        </a:cubicBezTo>
                        <a:cubicBezTo>
                          <a:pt x="41" y="68"/>
                          <a:pt x="44" y="80"/>
                          <a:pt x="24" y="73"/>
                        </a:cubicBezTo>
                        <a:cubicBezTo>
                          <a:pt x="19" y="55"/>
                          <a:pt x="11" y="37"/>
                          <a:pt x="0" y="21"/>
                        </a:cubicBezTo>
                        <a:cubicBezTo>
                          <a:pt x="4" y="4"/>
                          <a:pt x="4" y="0"/>
                          <a:pt x="4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216" name="Freeform 43">
                    <a:extLst>
                      <a:ext uri="{FF2B5EF4-FFF2-40B4-BE49-F238E27FC236}">
                        <a16:creationId xmlns:a16="http://schemas.microsoft.com/office/drawing/2014/main" id="{DD910B61-9092-EA03-24B9-06D0C50C92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696" y="247"/>
                    <a:ext cx="205" cy="41"/>
                  </a:xfrm>
                  <a:custGeom>
                    <a:avLst/>
                    <a:gdLst>
                      <a:gd name="T0" fmla="*/ 1 w 323"/>
                      <a:gd name="T1" fmla="*/ 1 h 64"/>
                      <a:gd name="T2" fmla="*/ 1 w 323"/>
                      <a:gd name="T3" fmla="*/ 1 h 64"/>
                      <a:gd name="T4" fmla="*/ 1 w 323"/>
                      <a:gd name="T5" fmla="*/ 0 h 64"/>
                      <a:gd name="T6" fmla="*/ 1 w 323"/>
                      <a:gd name="T7" fmla="*/ 0 h 64"/>
                      <a:gd name="T8" fmla="*/ 1 w 323"/>
                      <a:gd name="T9" fmla="*/ 1 h 64"/>
                      <a:gd name="T10" fmla="*/ 1 w 323"/>
                      <a:gd name="T11" fmla="*/ 1 h 64"/>
                      <a:gd name="T12" fmla="*/ 1 w 323"/>
                      <a:gd name="T13" fmla="*/ 1 h 64"/>
                      <a:gd name="T14" fmla="*/ 1 w 323"/>
                      <a:gd name="T15" fmla="*/ 1 h 64"/>
                      <a:gd name="T16" fmla="*/ 1 w 323"/>
                      <a:gd name="T17" fmla="*/ 1 h 64"/>
                      <a:gd name="T18" fmla="*/ 1 w 323"/>
                      <a:gd name="T19" fmla="*/ 1 h 64"/>
                      <a:gd name="T20" fmla="*/ 1 w 323"/>
                      <a:gd name="T21" fmla="*/ 1 h 64"/>
                      <a:gd name="T22" fmla="*/ 1 w 323"/>
                      <a:gd name="T23" fmla="*/ 1 h 64"/>
                      <a:gd name="T24" fmla="*/ 1 w 323"/>
                      <a:gd name="T25" fmla="*/ 1 h 64"/>
                      <a:gd name="T26" fmla="*/ 1 w 323"/>
                      <a:gd name="T27" fmla="*/ 1 h 64"/>
                      <a:gd name="T28" fmla="*/ 1 w 323"/>
                      <a:gd name="T29" fmla="*/ 1 h 64"/>
                      <a:gd name="T30" fmla="*/ 1 w 323"/>
                      <a:gd name="T31" fmla="*/ 1 h 64"/>
                      <a:gd name="T32" fmla="*/ 1 w 323"/>
                      <a:gd name="T33" fmla="*/ 1 h 64"/>
                      <a:gd name="T34" fmla="*/ 1 w 323"/>
                      <a:gd name="T35" fmla="*/ 1 h 64"/>
                      <a:gd name="T36" fmla="*/ 1 w 323"/>
                      <a:gd name="T37" fmla="*/ 1 h 64"/>
                      <a:gd name="T38" fmla="*/ 1 w 323"/>
                      <a:gd name="T39" fmla="*/ 1 h 64"/>
                      <a:gd name="T40" fmla="*/ 1 w 323"/>
                      <a:gd name="T41" fmla="*/ 1 h 64"/>
                      <a:gd name="T42" fmla="*/ 1 w 323"/>
                      <a:gd name="T43" fmla="*/ 1 h 64"/>
                      <a:gd name="T44" fmla="*/ 1 w 323"/>
                      <a:gd name="T45" fmla="*/ 1 h 64"/>
                      <a:gd name="T46" fmla="*/ 1 w 323"/>
                      <a:gd name="T47" fmla="*/ 1 h 64"/>
                      <a:gd name="T48" fmla="*/ 1 w 323"/>
                      <a:gd name="T49" fmla="*/ 1 h 64"/>
                      <a:gd name="T50" fmla="*/ 1 w 323"/>
                      <a:gd name="T51" fmla="*/ 1 h 64"/>
                      <a:gd name="T52" fmla="*/ 1 w 323"/>
                      <a:gd name="T53" fmla="*/ 0 h 64"/>
                      <a:gd name="T54" fmla="*/ 1 w 323"/>
                      <a:gd name="T55" fmla="*/ 1 h 64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23" h="64">
                        <a:moveTo>
                          <a:pt x="220" y="1"/>
                        </a:moveTo>
                        <a:cubicBezTo>
                          <a:pt x="215" y="12"/>
                          <a:pt x="225" y="17"/>
                          <a:pt x="231" y="8"/>
                        </a:cubicBezTo>
                        <a:cubicBezTo>
                          <a:pt x="235" y="0"/>
                          <a:pt x="229" y="7"/>
                          <a:pt x="235" y="0"/>
                        </a:cubicBezTo>
                        <a:lnTo>
                          <a:pt x="265" y="0"/>
                        </a:lnTo>
                        <a:cubicBezTo>
                          <a:pt x="277" y="6"/>
                          <a:pt x="276" y="11"/>
                          <a:pt x="287" y="17"/>
                        </a:cubicBezTo>
                        <a:cubicBezTo>
                          <a:pt x="308" y="11"/>
                          <a:pt x="293" y="7"/>
                          <a:pt x="319" y="10"/>
                        </a:cubicBezTo>
                        <a:cubicBezTo>
                          <a:pt x="323" y="19"/>
                          <a:pt x="321" y="22"/>
                          <a:pt x="314" y="29"/>
                        </a:cubicBezTo>
                        <a:cubicBezTo>
                          <a:pt x="312" y="39"/>
                          <a:pt x="313" y="50"/>
                          <a:pt x="298" y="46"/>
                        </a:cubicBezTo>
                        <a:cubicBezTo>
                          <a:pt x="297" y="40"/>
                          <a:pt x="298" y="34"/>
                          <a:pt x="295" y="29"/>
                        </a:cubicBezTo>
                        <a:cubicBezTo>
                          <a:pt x="294" y="27"/>
                          <a:pt x="290" y="31"/>
                          <a:pt x="287" y="31"/>
                        </a:cubicBezTo>
                        <a:cubicBezTo>
                          <a:pt x="284" y="31"/>
                          <a:pt x="282" y="30"/>
                          <a:pt x="279" y="29"/>
                        </a:cubicBezTo>
                        <a:cubicBezTo>
                          <a:pt x="274" y="27"/>
                          <a:pt x="263" y="21"/>
                          <a:pt x="263" y="21"/>
                        </a:cubicBezTo>
                        <a:cubicBezTo>
                          <a:pt x="249" y="23"/>
                          <a:pt x="241" y="31"/>
                          <a:pt x="228" y="38"/>
                        </a:cubicBezTo>
                        <a:cubicBezTo>
                          <a:pt x="220" y="41"/>
                          <a:pt x="209" y="42"/>
                          <a:pt x="201" y="44"/>
                        </a:cubicBezTo>
                        <a:cubicBezTo>
                          <a:pt x="193" y="54"/>
                          <a:pt x="200" y="53"/>
                          <a:pt x="212" y="57"/>
                        </a:cubicBezTo>
                        <a:cubicBezTo>
                          <a:pt x="200" y="62"/>
                          <a:pt x="199" y="57"/>
                          <a:pt x="188" y="63"/>
                        </a:cubicBezTo>
                        <a:cubicBezTo>
                          <a:pt x="181" y="62"/>
                          <a:pt x="174" y="64"/>
                          <a:pt x="169" y="61"/>
                        </a:cubicBezTo>
                        <a:cubicBezTo>
                          <a:pt x="166" y="59"/>
                          <a:pt x="175" y="59"/>
                          <a:pt x="177" y="57"/>
                        </a:cubicBezTo>
                        <a:cubicBezTo>
                          <a:pt x="181" y="48"/>
                          <a:pt x="149" y="28"/>
                          <a:pt x="171" y="40"/>
                        </a:cubicBezTo>
                        <a:cubicBezTo>
                          <a:pt x="184" y="55"/>
                          <a:pt x="184" y="36"/>
                          <a:pt x="169" y="31"/>
                        </a:cubicBezTo>
                        <a:cubicBezTo>
                          <a:pt x="167" y="27"/>
                          <a:pt x="167" y="22"/>
                          <a:pt x="158" y="23"/>
                        </a:cubicBezTo>
                        <a:cubicBezTo>
                          <a:pt x="153" y="23"/>
                          <a:pt x="142" y="27"/>
                          <a:pt x="142" y="27"/>
                        </a:cubicBezTo>
                        <a:cubicBezTo>
                          <a:pt x="136" y="39"/>
                          <a:pt x="143" y="31"/>
                          <a:pt x="134" y="27"/>
                        </a:cubicBezTo>
                        <a:cubicBezTo>
                          <a:pt x="130" y="25"/>
                          <a:pt x="126" y="25"/>
                          <a:pt x="123" y="25"/>
                        </a:cubicBezTo>
                        <a:cubicBezTo>
                          <a:pt x="117" y="11"/>
                          <a:pt x="100" y="6"/>
                          <a:pt x="83" y="2"/>
                        </a:cubicBezTo>
                        <a:cubicBezTo>
                          <a:pt x="70" y="4"/>
                          <a:pt x="69" y="9"/>
                          <a:pt x="59" y="14"/>
                        </a:cubicBezTo>
                        <a:cubicBezTo>
                          <a:pt x="45" y="14"/>
                          <a:pt x="0" y="12"/>
                          <a:pt x="1" y="0"/>
                        </a:cubicBezTo>
                        <a:lnTo>
                          <a:pt x="220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217" name="Freeform 44">
                    <a:extLst>
                      <a:ext uri="{FF2B5EF4-FFF2-40B4-BE49-F238E27FC236}">
                        <a16:creationId xmlns:a16="http://schemas.microsoft.com/office/drawing/2014/main" id="{12159A12-35C4-2B82-8173-E334519C50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15" y="246"/>
                    <a:ext cx="190" cy="20"/>
                  </a:xfrm>
                  <a:custGeom>
                    <a:avLst/>
                    <a:gdLst>
                      <a:gd name="T0" fmla="*/ 1 w 300"/>
                      <a:gd name="T1" fmla="*/ 1 h 31"/>
                      <a:gd name="T2" fmla="*/ 1 w 300"/>
                      <a:gd name="T3" fmla="*/ 1 h 31"/>
                      <a:gd name="T4" fmla="*/ 1 w 300"/>
                      <a:gd name="T5" fmla="*/ 0 h 31"/>
                      <a:gd name="T6" fmla="*/ 1 w 300"/>
                      <a:gd name="T7" fmla="*/ 1 h 31"/>
                      <a:gd name="T8" fmla="*/ 1 w 300"/>
                      <a:gd name="T9" fmla="*/ 1 h 31"/>
                      <a:gd name="T10" fmla="*/ 1 w 300"/>
                      <a:gd name="T11" fmla="*/ 1 h 3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300" h="31">
                        <a:moveTo>
                          <a:pt x="105" y="31"/>
                        </a:moveTo>
                        <a:cubicBezTo>
                          <a:pt x="83" y="19"/>
                          <a:pt x="0" y="6"/>
                          <a:pt x="30" y="1"/>
                        </a:cubicBezTo>
                        <a:lnTo>
                          <a:pt x="285" y="0"/>
                        </a:lnTo>
                        <a:cubicBezTo>
                          <a:pt x="296" y="4"/>
                          <a:pt x="300" y="5"/>
                          <a:pt x="296" y="14"/>
                        </a:cubicBezTo>
                        <a:cubicBezTo>
                          <a:pt x="285" y="11"/>
                          <a:pt x="276" y="16"/>
                          <a:pt x="264" y="16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218" name="Freeform 45">
                    <a:extLst>
                      <a:ext uri="{FF2B5EF4-FFF2-40B4-BE49-F238E27FC236}">
                        <a16:creationId xmlns:a16="http://schemas.microsoft.com/office/drawing/2014/main" id="{C0D85D15-38BD-BC80-A751-8338EC8B90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96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219" name="Freeform 46">
                    <a:extLst>
                      <a:ext uri="{FF2B5EF4-FFF2-40B4-BE49-F238E27FC236}">
                        <a16:creationId xmlns:a16="http://schemas.microsoft.com/office/drawing/2014/main" id="{267D3C1B-37AA-93F7-2433-CFA00F5831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06" y="246"/>
                    <a:ext cx="436" cy="152"/>
                  </a:xfrm>
                  <a:custGeom>
                    <a:avLst/>
                    <a:gdLst>
                      <a:gd name="T0" fmla="*/ 73 w 436"/>
                      <a:gd name="T1" fmla="*/ 1 h 152"/>
                      <a:gd name="T2" fmla="*/ 436 w 436"/>
                      <a:gd name="T3" fmla="*/ 0 h 152"/>
                      <a:gd name="T4" fmla="*/ 416 w 436"/>
                      <a:gd name="T5" fmla="*/ 54 h 152"/>
                      <a:gd name="T6" fmla="*/ 397 w 436"/>
                      <a:gd name="T7" fmla="*/ 68 h 152"/>
                      <a:gd name="T8" fmla="*/ 392 w 436"/>
                      <a:gd name="T9" fmla="*/ 70 h 152"/>
                      <a:gd name="T10" fmla="*/ 375 w 436"/>
                      <a:gd name="T11" fmla="*/ 73 h 152"/>
                      <a:gd name="T12" fmla="*/ 361 w 436"/>
                      <a:gd name="T13" fmla="*/ 88 h 152"/>
                      <a:gd name="T14" fmla="*/ 362 w 436"/>
                      <a:gd name="T15" fmla="*/ 99 h 152"/>
                      <a:gd name="T16" fmla="*/ 364 w 436"/>
                      <a:gd name="T17" fmla="*/ 107 h 152"/>
                      <a:gd name="T18" fmla="*/ 366 w 436"/>
                      <a:gd name="T19" fmla="*/ 113 h 152"/>
                      <a:gd name="T20" fmla="*/ 362 w 436"/>
                      <a:gd name="T21" fmla="*/ 122 h 152"/>
                      <a:gd name="T22" fmla="*/ 351 w 436"/>
                      <a:gd name="T23" fmla="*/ 120 h 152"/>
                      <a:gd name="T24" fmla="*/ 342 w 436"/>
                      <a:gd name="T25" fmla="*/ 129 h 152"/>
                      <a:gd name="T26" fmla="*/ 347 w 436"/>
                      <a:gd name="T27" fmla="*/ 105 h 152"/>
                      <a:gd name="T28" fmla="*/ 338 w 436"/>
                      <a:gd name="T29" fmla="*/ 100 h 152"/>
                      <a:gd name="T30" fmla="*/ 344 w 436"/>
                      <a:gd name="T31" fmla="*/ 93 h 152"/>
                      <a:gd name="T32" fmla="*/ 342 w 436"/>
                      <a:gd name="T33" fmla="*/ 89 h 152"/>
                      <a:gd name="T34" fmla="*/ 320 w 436"/>
                      <a:gd name="T35" fmla="*/ 94 h 152"/>
                      <a:gd name="T36" fmla="*/ 317 w 436"/>
                      <a:gd name="T37" fmla="*/ 85 h 152"/>
                      <a:gd name="T38" fmla="*/ 297 w 436"/>
                      <a:gd name="T39" fmla="*/ 94 h 152"/>
                      <a:gd name="T40" fmla="*/ 320 w 436"/>
                      <a:gd name="T41" fmla="*/ 103 h 152"/>
                      <a:gd name="T42" fmla="*/ 305 w 436"/>
                      <a:gd name="T43" fmla="*/ 117 h 152"/>
                      <a:gd name="T44" fmla="*/ 311 w 436"/>
                      <a:gd name="T45" fmla="*/ 126 h 152"/>
                      <a:gd name="T46" fmla="*/ 315 w 436"/>
                      <a:gd name="T47" fmla="*/ 138 h 152"/>
                      <a:gd name="T48" fmla="*/ 309 w 436"/>
                      <a:gd name="T49" fmla="*/ 139 h 152"/>
                      <a:gd name="T50" fmla="*/ 314 w 436"/>
                      <a:gd name="T51" fmla="*/ 144 h 152"/>
                      <a:gd name="T52" fmla="*/ 307 w 436"/>
                      <a:gd name="T53" fmla="*/ 152 h 152"/>
                      <a:gd name="T54" fmla="*/ 0 w 436"/>
                      <a:gd name="T55" fmla="*/ 149 h 152"/>
                      <a:gd name="T56" fmla="*/ 73 w 436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6" h="152">
                        <a:moveTo>
                          <a:pt x="73" y="1"/>
                        </a:moveTo>
                        <a:lnTo>
                          <a:pt x="436" y="0"/>
                        </a:lnTo>
                        <a:cubicBezTo>
                          <a:pt x="430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220" name="Freeform 47">
                    <a:extLst>
                      <a:ext uri="{FF2B5EF4-FFF2-40B4-BE49-F238E27FC236}">
                        <a16:creationId xmlns:a16="http://schemas.microsoft.com/office/drawing/2014/main" id="{4F26B406-29FC-D69E-F280-90A187FEBC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43" y="241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221" name="Freeform 48">
                    <a:extLst>
                      <a:ext uri="{FF2B5EF4-FFF2-40B4-BE49-F238E27FC236}">
                        <a16:creationId xmlns:a16="http://schemas.microsoft.com/office/drawing/2014/main" id="{3C096EBB-0EF6-83A5-6E1F-2885066B36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31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222" name="Freeform 49">
                    <a:extLst>
                      <a:ext uri="{FF2B5EF4-FFF2-40B4-BE49-F238E27FC236}">
                        <a16:creationId xmlns:a16="http://schemas.microsoft.com/office/drawing/2014/main" id="{D714D1C7-8F3B-043D-8FAB-515DCE4FAD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8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223" name="Freeform 50">
                    <a:extLst>
                      <a:ext uri="{FF2B5EF4-FFF2-40B4-BE49-F238E27FC236}">
                        <a16:creationId xmlns:a16="http://schemas.microsoft.com/office/drawing/2014/main" id="{ABB2D44A-C627-5BD9-BAF0-C17D51FF5C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21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224" name="Freeform 51">
                    <a:extLst>
                      <a:ext uri="{FF2B5EF4-FFF2-40B4-BE49-F238E27FC236}">
                        <a16:creationId xmlns:a16="http://schemas.microsoft.com/office/drawing/2014/main" id="{62BDDDBF-F6E3-018A-FFBD-DD9EEF4A3F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573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225" name="Freeform 52">
                    <a:extLst>
                      <a:ext uri="{FF2B5EF4-FFF2-40B4-BE49-F238E27FC236}">
                        <a16:creationId xmlns:a16="http://schemas.microsoft.com/office/drawing/2014/main" id="{7BD7D858-A2CC-7653-0309-0B63A8B70A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34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226" name="Freeform 53">
                    <a:extLst>
                      <a:ext uri="{FF2B5EF4-FFF2-40B4-BE49-F238E27FC236}">
                        <a16:creationId xmlns:a16="http://schemas.microsoft.com/office/drawing/2014/main" id="{0A8B5C55-315E-53C6-EA99-8F1ECD9C82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0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227" name="Freeform 54">
                    <a:extLst>
                      <a:ext uri="{FF2B5EF4-FFF2-40B4-BE49-F238E27FC236}">
                        <a16:creationId xmlns:a16="http://schemas.microsoft.com/office/drawing/2014/main" id="{800ECE37-533D-BFA7-0A74-C5165419D1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51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228" name="Freeform 55">
                    <a:extLst>
                      <a:ext uri="{FF2B5EF4-FFF2-40B4-BE49-F238E27FC236}">
                        <a16:creationId xmlns:a16="http://schemas.microsoft.com/office/drawing/2014/main" id="{8FB2929E-C7BD-59A0-3036-494589F1FC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21" y="314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229" name="Freeform 56">
                    <a:extLst>
                      <a:ext uri="{FF2B5EF4-FFF2-40B4-BE49-F238E27FC236}">
                        <a16:creationId xmlns:a16="http://schemas.microsoft.com/office/drawing/2014/main" id="{05D6D622-E3D4-6AE2-28C6-0902965633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89" y="447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230" name="Freeform 57">
                    <a:extLst>
                      <a:ext uri="{FF2B5EF4-FFF2-40B4-BE49-F238E27FC236}">
                        <a16:creationId xmlns:a16="http://schemas.microsoft.com/office/drawing/2014/main" id="{786881DD-0105-3B15-C0F9-8182678C90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76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231" name="Freeform 58">
                    <a:extLst>
                      <a:ext uri="{FF2B5EF4-FFF2-40B4-BE49-F238E27FC236}">
                        <a16:creationId xmlns:a16="http://schemas.microsoft.com/office/drawing/2014/main" id="{608918B1-D957-8DEC-D216-969FB7F900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67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232" name="Freeform 59">
                    <a:extLst>
                      <a:ext uri="{FF2B5EF4-FFF2-40B4-BE49-F238E27FC236}">
                        <a16:creationId xmlns:a16="http://schemas.microsoft.com/office/drawing/2014/main" id="{840719E0-BF0D-F192-EFA7-8277496A19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72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233" name="Freeform 60">
                    <a:extLst>
                      <a:ext uri="{FF2B5EF4-FFF2-40B4-BE49-F238E27FC236}">
                        <a16:creationId xmlns:a16="http://schemas.microsoft.com/office/drawing/2014/main" id="{9C256F72-57F6-9F9E-0C20-9D1FF817CD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74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234" name="Freeform 61">
                    <a:extLst>
                      <a:ext uri="{FF2B5EF4-FFF2-40B4-BE49-F238E27FC236}">
                        <a16:creationId xmlns:a16="http://schemas.microsoft.com/office/drawing/2014/main" id="{D6AF27E7-E368-FA85-4CD0-AA59041F4F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73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235" name="Freeform 62">
                    <a:extLst>
                      <a:ext uri="{FF2B5EF4-FFF2-40B4-BE49-F238E27FC236}">
                        <a16:creationId xmlns:a16="http://schemas.microsoft.com/office/drawing/2014/main" id="{394A08FE-5FFF-CAAA-F247-52B59D57D6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93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236" name="Freeform 63">
                    <a:extLst>
                      <a:ext uri="{FF2B5EF4-FFF2-40B4-BE49-F238E27FC236}">
                        <a16:creationId xmlns:a16="http://schemas.microsoft.com/office/drawing/2014/main" id="{88FE754F-04D7-879E-D92C-DEB14447C1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78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237" name="Freeform 64">
                    <a:extLst>
                      <a:ext uri="{FF2B5EF4-FFF2-40B4-BE49-F238E27FC236}">
                        <a16:creationId xmlns:a16="http://schemas.microsoft.com/office/drawing/2014/main" id="{6A49B199-2134-406D-13D3-D0A2D5D89F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40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238" name="Freeform 65">
                    <a:extLst>
                      <a:ext uri="{FF2B5EF4-FFF2-40B4-BE49-F238E27FC236}">
                        <a16:creationId xmlns:a16="http://schemas.microsoft.com/office/drawing/2014/main" id="{5E8FAB99-5A8B-A938-E953-259C78B41F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95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239" name="Freeform 66">
                    <a:extLst>
                      <a:ext uri="{FF2B5EF4-FFF2-40B4-BE49-F238E27FC236}">
                        <a16:creationId xmlns:a16="http://schemas.microsoft.com/office/drawing/2014/main" id="{54B8CA64-6D41-6F7C-BBFA-EB005B53A6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48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141" name="Group 67">
                  <a:extLst>
                    <a:ext uri="{FF2B5EF4-FFF2-40B4-BE49-F238E27FC236}">
                      <a16:creationId xmlns:a16="http://schemas.microsoft.com/office/drawing/2014/main" id="{75C07C45-DFB9-3C6B-F50E-0E47D46E792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709" y="240"/>
                  <a:ext cx="1139" cy="429"/>
                  <a:chOff x="3709" y="240"/>
                  <a:chExt cx="1139" cy="429"/>
                </a:xfrm>
              </p:grpSpPr>
              <p:sp>
                <p:nvSpPr>
                  <p:cNvPr id="3142" name="Freeform 68">
                    <a:extLst>
                      <a:ext uri="{FF2B5EF4-FFF2-40B4-BE49-F238E27FC236}">
                        <a16:creationId xmlns:a16="http://schemas.microsoft.com/office/drawing/2014/main" id="{301A64F4-B3A9-2F54-2DD3-3748A09975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08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143" name="Freeform 69">
                    <a:extLst>
                      <a:ext uri="{FF2B5EF4-FFF2-40B4-BE49-F238E27FC236}">
                        <a16:creationId xmlns:a16="http://schemas.microsoft.com/office/drawing/2014/main" id="{3C814CF7-7047-DC5A-80FE-0621D188D4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5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144" name="Freeform 70">
                    <a:extLst>
                      <a:ext uri="{FF2B5EF4-FFF2-40B4-BE49-F238E27FC236}">
                        <a16:creationId xmlns:a16="http://schemas.microsoft.com/office/drawing/2014/main" id="{C484E045-07BB-89E3-D843-4058450BC8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09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145" name="Freeform 71">
                    <a:extLst>
                      <a:ext uri="{FF2B5EF4-FFF2-40B4-BE49-F238E27FC236}">
                        <a16:creationId xmlns:a16="http://schemas.microsoft.com/office/drawing/2014/main" id="{0C1E8E56-0440-B684-4840-66937C5A3A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146" name="Freeform 72">
                    <a:extLst>
                      <a:ext uri="{FF2B5EF4-FFF2-40B4-BE49-F238E27FC236}">
                        <a16:creationId xmlns:a16="http://schemas.microsoft.com/office/drawing/2014/main" id="{12E2BDCD-C6CE-4DF9-0D9D-A80097542B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423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147" name="Freeform 73">
                    <a:extLst>
                      <a:ext uri="{FF2B5EF4-FFF2-40B4-BE49-F238E27FC236}">
                        <a16:creationId xmlns:a16="http://schemas.microsoft.com/office/drawing/2014/main" id="{B0C62471-ECFA-E0F7-89FA-CA3CF5E4DC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15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148" name="Freeform 74">
                    <a:extLst>
                      <a:ext uri="{FF2B5EF4-FFF2-40B4-BE49-F238E27FC236}">
                        <a16:creationId xmlns:a16="http://schemas.microsoft.com/office/drawing/2014/main" id="{C9AD7A5B-B2DF-3A0C-9299-F92053C145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149" name="Freeform 75">
                    <a:extLst>
                      <a:ext uri="{FF2B5EF4-FFF2-40B4-BE49-F238E27FC236}">
                        <a16:creationId xmlns:a16="http://schemas.microsoft.com/office/drawing/2014/main" id="{42EA9138-4451-C70D-03C1-5C5111907F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78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150" name="Freeform 76">
                    <a:extLst>
                      <a:ext uri="{FF2B5EF4-FFF2-40B4-BE49-F238E27FC236}">
                        <a16:creationId xmlns:a16="http://schemas.microsoft.com/office/drawing/2014/main" id="{455067A6-8B45-C177-73A5-886EFFEF3D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2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151" name="Freeform 77">
                    <a:extLst>
                      <a:ext uri="{FF2B5EF4-FFF2-40B4-BE49-F238E27FC236}">
                        <a16:creationId xmlns:a16="http://schemas.microsoft.com/office/drawing/2014/main" id="{1896C183-92E5-202D-4482-BBF269F94B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6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152" name="Freeform 78">
                    <a:extLst>
                      <a:ext uri="{FF2B5EF4-FFF2-40B4-BE49-F238E27FC236}">
                        <a16:creationId xmlns:a16="http://schemas.microsoft.com/office/drawing/2014/main" id="{FC5DC871-8AF1-312C-A59B-C8F6620F41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7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153" name="Freeform 79">
                    <a:extLst>
                      <a:ext uri="{FF2B5EF4-FFF2-40B4-BE49-F238E27FC236}">
                        <a16:creationId xmlns:a16="http://schemas.microsoft.com/office/drawing/2014/main" id="{661EDD01-803F-A15D-8B81-39814A87A8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64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154" name="Freeform 80">
                    <a:extLst>
                      <a:ext uri="{FF2B5EF4-FFF2-40B4-BE49-F238E27FC236}">
                        <a16:creationId xmlns:a16="http://schemas.microsoft.com/office/drawing/2014/main" id="{B014EDEA-93C5-8355-22C7-FFF6FCC811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70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155" name="Freeform 81">
                    <a:extLst>
                      <a:ext uri="{FF2B5EF4-FFF2-40B4-BE49-F238E27FC236}">
                        <a16:creationId xmlns:a16="http://schemas.microsoft.com/office/drawing/2014/main" id="{4808095D-9083-31F0-A9FE-8A56F65E3A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40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156" name="Freeform 82">
                    <a:extLst>
                      <a:ext uri="{FF2B5EF4-FFF2-40B4-BE49-F238E27FC236}">
                        <a16:creationId xmlns:a16="http://schemas.microsoft.com/office/drawing/2014/main" id="{CFA6BDBE-5B2D-AAAA-BAEF-63B48ECD38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47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157" name="Freeform 83">
                    <a:extLst>
                      <a:ext uri="{FF2B5EF4-FFF2-40B4-BE49-F238E27FC236}">
                        <a16:creationId xmlns:a16="http://schemas.microsoft.com/office/drawing/2014/main" id="{3C720CC5-F8FF-1939-F944-4CBBE52388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76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158" name="Freeform 84">
                    <a:extLst>
                      <a:ext uri="{FF2B5EF4-FFF2-40B4-BE49-F238E27FC236}">
                        <a16:creationId xmlns:a16="http://schemas.microsoft.com/office/drawing/2014/main" id="{992227EF-3FE8-518B-DBFE-6229E04D1A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8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159" name="Freeform 85">
                    <a:extLst>
                      <a:ext uri="{FF2B5EF4-FFF2-40B4-BE49-F238E27FC236}">
                        <a16:creationId xmlns:a16="http://schemas.microsoft.com/office/drawing/2014/main" id="{28E580C0-48D4-470E-BE32-98DA60FB38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7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160" name="Freeform 86">
                    <a:extLst>
                      <a:ext uri="{FF2B5EF4-FFF2-40B4-BE49-F238E27FC236}">
                        <a16:creationId xmlns:a16="http://schemas.microsoft.com/office/drawing/2014/main" id="{11701B34-393E-299F-237E-43E73F0BBD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7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161" name="Freeform 87">
                    <a:extLst>
                      <a:ext uri="{FF2B5EF4-FFF2-40B4-BE49-F238E27FC236}">
                        <a16:creationId xmlns:a16="http://schemas.microsoft.com/office/drawing/2014/main" id="{A900E810-BF39-BA84-5A7B-D242AC6A5E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69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162" name="Freeform 88">
                    <a:extLst>
                      <a:ext uri="{FF2B5EF4-FFF2-40B4-BE49-F238E27FC236}">
                        <a16:creationId xmlns:a16="http://schemas.microsoft.com/office/drawing/2014/main" id="{BC515068-E46E-F7A9-A2B6-E25DABB9CA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84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163" name="Freeform 89">
                    <a:extLst>
                      <a:ext uri="{FF2B5EF4-FFF2-40B4-BE49-F238E27FC236}">
                        <a16:creationId xmlns:a16="http://schemas.microsoft.com/office/drawing/2014/main" id="{110E0726-58E4-964A-730D-EB548E56E7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93" y="246"/>
                    <a:ext cx="438" cy="152"/>
                  </a:xfrm>
                  <a:custGeom>
                    <a:avLst/>
                    <a:gdLst>
                      <a:gd name="T0" fmla="*/ 73 w 438"/>
                      <a:gd name="T1" fmla="*/ 1 h 152"/>
                      <a:gd name="T2" fmla="*/ 438 w 438"/>
                      <a:gd name="T3" fmla="*/ 0 h 152"/>
                      <a:gd name="T4" fmla="*/ 416 w 438"/>
                      <a:gd name="T5" fmla="*/ 54 h 152"/>
                      <a:gd name="T6" fmla="*/ 397 w 438"/>
                      <a:gd name="T7" fmla="*/ 68 h 152"/>
                      <a:gd name="T8" fmla="*/ 392 w 438"/>
                      <a:gd name="T9" fmla="*/ 70 h 152"/>
                      <a:gd name="T10" fmla="*/ 375 w 438"/>
                      <a:gd name="T11" fmla="*/ 73 h 152"/>
                      <a:gd name="T12" fmla="*/ 361 w 438"/>
                      <a:gd name="T13" fmla="*/ 88 h 152"/>
                      <a:gd name="T14" fmla="*/ 362 w 438"/>
                      <a:gd name="T15" fmla="*/ 99 h 152"/>
                      <a:gd name="T16" fmla="*/ 364 w 438"/>
                      <a:gd name="T17" fmla="*/ 107 h 152"/>
                      <a:gd name="T18" fmla="*/ 366 w 438"/>
                      <a:gd name="T19" fmla="*/ 113 h 152"/>
                      <a:gd name="T20" fmla="*/ 362 w 438"/>
                      <a:gd name="T21" fmla="*/ 122 h 152"/>
                      <a:gd name="T22" fmla="*/ 351 w 438"/>
                      <a:gd name="T23" fmla="*/ 120 h 152"/>
                      <a:gd name="T24" fmla="*/ 342 w 438"/>
                      <a:gd name="T25" fmla="*/ 129 h 152"/>
                      <a:gd name="T26" fmla="*/ 347 w 438"/>
                      <a:gd name="T27" fmla="*/ 105 h 152"/>
                      <a:gd name="T28" fmla="*/ 338 w 438"/>
                      <a:gd name="T29" fmla="*/ 100 h 152"/>
                      <a:gd name="T30" fmla="*/ 344 w 438"/>
                      <a:gd name="T31" fmla="*/ 93 h 152"/>
                      <a:gd name="T32" fmla="*/ 342 w 438"/>
                      <a:gd name="T33" fmla="*/ 89 h 152"/>
                      <a:gd name="T34" fmla="*/ 320 w 438"/>
                      <a:gd name="T35" fmla="*/ 94 h 152"/>
                      <a:gd name="T36" fmla="*/ 317 w 438"/>
                      <a:gd name="T37" fmla="*/ 85 h 152"/>
                      <a:gd name="T38" fmla="*/ 297 w 438"/>
                      <a:gd name="T39" fmla="*/ 94 h 152"/>
                      <a:gd name="T40" fmla="*/ 320 w 438"/>
                      <a:gd name="T41" fmla="*/ 103 h 152"/>
                      <a:gd name="T42" fmla="*/ 305 w 438"/>
                      <a:gd name="T43" fmla="*/ 117 h 152"/>
                      <a:gd name="T44" fmla="*/ 311 w 438"/>
                      <a:gd name="T45" fmla="*/ 126 h 152"/>
                      <a:gd name="T46" fmla="*/ 315 w 438"/>
                      <a:gd name="T47" fmla="*/ 138 h 152"/>
                      <a:gd name="T48" fmla="*/ 309 w 438"/>
                      <a:gd name="T49" fmla="*/ 139 h 152"/>
                      <a:gd name="T50" fmla="*/ 314 w 438"/>
                      <a:gd name="T51" fmla="*/ 144 h 152"/>
                      <a:gd name="T52" fmla="*/ 307 w 438"/>
                      <a:gd name="T53" fmla="*/ 152 h 152"/>
                      <a:gd name="T54" fmla="*/ 0 w 438"/>
                      <a:gd name="T55" fmla="*/ 149 h 152"/>
                      <a:gd name="T56" fmla="*/ 73 w 438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8" h="152">
                        <a:moveTo>
                          <a:pt x="73" y="1"/>
                        </a:moveTo>
                        <a:lnTo>
                          <a:pt x="438" y="0"/>
                        </a:lnTo>
                        <a:cubicBezTo>
                          <a:pt x="432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164" name="Freeform 90">
                    <a:extLst>
                      <a:ext uri="{FF2B5EF4-FFF2-40B4-BE49-F238E27FC236}">
                        <a16:creationId xmlns:a16="http://schemas.microsoft.com/office/drawing/2014/main" id="{E3AC120A-C520-E0E9-22CF-5C3F68F20E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31" y="240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165" name="Freeform 91">
                    <a:extLst>
                      <a:ext uri="{FF2B5EF4-FFF2-40B4-BE49-F238E27FC236}">
                        <a16:creationId xmlns:a16="http://schemas.microsoft.com/office/drawing/2014/main" id="{15F87E35-B5E3-FF81-4485-CCDB322CC8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19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166" name="Freeform 92">
                    <a:extLst>
                      <a:ext uri="{FF2B5EF4-FFF2-40B4-BE49-F238E27FC236}">
                        <a16:creationId xmlns:a16="http://schemas.microsoft.com/office/drawing/2014/main" id="{7FF73ED8-6EC9-AF15-1DB1-A19CAA8E39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6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167" name="Freeform 93">
                    <a:extLst>
                      <a:ext uri="{FF2B5EF4-FFF2-40B4-BE49-F238E27FC236}">
                        <a16:creationId xmlns:a16="http://schemas.microsoft.com/office/drawing/2014/main" id="{EDB0BF20-C767-F38A-CA1D-7244710A1A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09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168" name="Freeform 94">
                    <a:extLst>
                      <a:ext uri="{FF2B5EF4-FFF2-40B4-BE49-F238E27FC236}">
                        <a16:creationId xmlns:a16="http://schemas.microsoft.com/office/drawing/2014/main" id="{DE4B6CB6-9301-BF67-3958-313B142F31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61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169" name="Freeform 95">
                    <a:extLst>
                      <a:ext uri="{FF2B5EF4-FFF2-40B4-BE49-F238E27FC236}">
                        <a16:creationId xmlns:a16="http://schemas.microsoft.com/office/drawing/2014/main" id="{DAB21E8F-D0CE-71A3-8F4E-28EA808465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322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170" name="Freeform 96">
                    <a:extLst>
                      <a:ext uri="{FF2B5EF4-FFF2-40B4-BE49-F238E27FC236}">
                        <a16:creationId xmlns:a16="http://schemas.microsoft.com/office/drawing/2014/main" id="{9D616E8F-610F-E2B7-139C-4DC2F5ADA9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8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171" name="Freeform 97">
                    <a:extLst>
                      <a:ext uri="{FF2B5EF4-FFF2-40B4-BE49-F238E27FC236}">
                        <a16:creationId xmlns:a16="http://schemas.microsoft.com/office/drawing/2014/main" id="{7DF9D6AE-3352-99EA-854F-4B92E65CE5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9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172" name="Freeform 98">
                    <a:extLst>
                      <a:ext uri="{FF2B5EF4-FFF2-40B4-BE49-F238E27FC236}">
                        <a16:creationId xmlns:a16="http://schemas.microsoft.com/office/drawing/2014/main" id="{A90A72A6-EF95-0EE8-DFB2-CA995C5FEA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09" y="315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173" name="Freeform 99">
                    <a:extLst>
                      <a:ext uri="{FF2B5EF4-FFF2-40B4-BE49-F238E27FC236}">
                        <a16:creationId xmlns:a16="http://schemas.microsoft.com/office/drawing/2014/main" id="{E38591D3-0BAF-E2F4-DFDE-80A4374AB6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77" y="448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174" name="Freeform 100">
                    <a:extLst>
                      <a:ext uri="{FF2B5EF4-FFF2-40B4-BE49-F238E27FC236}">
                        <a16:creationId xmlns:a16="http://schemas.microsoft.com/office/drawing/2014/main" id="{3138E925-B34B-078B-C184-AD63ECBF06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64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175" name="Freeform 101">
                    <a:extLst>
                      <a:ext uri="{FF2B5EF4-FFF2-40B4-BE49-F238E27FC236}">
                        <a16:creationId xmlns:a16="http://schemas.microsoft.com/office/drawing/2014/main" id="{58C713B4-4CF1-6193-EB14-24C1C133D2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55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176" name="Freeform 102">
                    <a:extLst>
                      <a:ext uri="{FF2B5EF4-FFF2-40B4-BE49-F238E27FC236}">
                        <a16:creationId xmlns:a16="http://schemas.microsoft.com/office/drawing/2014/main" id="{F63BFA99-E4BA-9A83-A8A2-6470176285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60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177" name="Freeform 103">
                    <a:extLst>
                      <a:ext uri="{FF2B5EF4-FFF2-40B4-BE49-F238E27FC236}">
                        <a16:creationId xmlns:a16="http://schemas.microsoft.com/office/drawing/2014/main" id="{623671A3-7AAA-48E6-BEEF-B55A618F07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62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178" name="Freeform 104">
                    <a:extLst>
                      <a:ext uri="{FF2B5EF4-FFF2-40B4-BE49-F238E27FC236}">
                        <a16:creationId xmlns:a16="http://schemas.microsoft.com/office/drawing/2014/main" id="{C5CACB34-17F4-4412-7904-08C6C2254D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61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179" name="Freeform 105">
                    <a:extLst>
                      <a:ext uri="{FF2B5EF4-FFF2-40B4-BE49-F238E27FC236}">
                        <a16:creationId xmlns:a16="http://schemas.microsoft.com/office/drawing/2014/main" id="{31D96080-7DF1-1CEF-F79F-2A809E4202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81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180" name="Freeform 106">
                    <a:extLst>
                      <a:ext uri="{FF2B5EF4-FFF2-40B4-BE49-F238E27FC236}">
                        <a16:creationId xmlns:a16="http://schemas.microsoft.com/office/drawing/2014/main" id="{F93B97DB-A45D-4BCB-5F56-D8B1A27E29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66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181" name="Freeform 107">
                    <a:extLst>
                      <a:ext uri="{FF2B5EF4-FFF2-40B4-BE49-F238E27FC236}">
                        <a16:creationId xmlns:a16="http://schemas.microsoft.com/office/drawing/2014/main" id="{237653D0-B4A8-00A8-CD72-B186A2205B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28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182" name="Freeform 108">
                    <a:extLst>
                      <a:ext uri="{FF2B5EF4-FFF2-40B4-BE49-F238E27FC236}">
                        <a16:creationId xmlns:a16="http://schemas.microsoft.com/office/drawing/2014/main" id="{B7D402BA-2BBA-0AC0-822B-653FFBDD35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83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183" name="Freeform 109">
                    <a:extLst>
                      <a:ext uri="{FF2B5EF4-FFF2-40B4-BE49-F238E27FC236}">
                        <a16:creationId xmlns:a16="http://schemas.microsoft.com/office/drawing/2014/main" id="{A0D3758C-CE56-6487-8914-28BB26A4BE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36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3092" name="Group 110">
                <a:extLst>
                  <a:ext uri="{FF2B5EF4-FFF2-40B4-BE49-F238E27FC236}">
                    <a16:creationId xmlns:a16="http://schemas.microsoft.com/office/drawing/2014/main" id="{2D49A49E-76BF-8B82-A386-F27A6E0066F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8" y="111"/>
                <a:ext cx="4702" cy="418"/>
                <a:chOff x="798" y="255"/>
                <a:chExt cx="4702" cy="418"/>
              </a:xfrm>
            </p:grpSpPr>
            <p:sp>
              <p:nvSpPr>
                <p:cNvPr id="3119" name="Line 111">
                  <a:extLst>
                    <a:ext uri="{FF2B5EF4-FFF2-40B4-BE49-F238E27FC236}">
                      <a16:creationId xmlns:a16="http://schemas.microsoft.com/office/drawing/2014/main" id="{CE62489E-09CC-769D-AD54-921511C901D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798" y="476"/>
                  <a:ext cx="4702" cy="0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20" name="Line 112">
                  <a:extLst>
                    <a:ext uri="{FF2B5EF4-FFF2-40B4-BE49-F238E27FC236}">
                      <a16:creationId xmlns:a16="http://schemas.microsoft.com/office/drawing/2014/main" id="{DD0B01C3-23CD-A2D1-E774-D45F51FE3D8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02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21" name="Line 113">
                  <a:extLst>
                    <a:ext uri="{FF2B5EF4-FFF2-40B4-BE49-F238E27FC236}">
                      <a16:creationId xmlns:a16="http://schemas.microsoft.com/office/drawing/2014/main" id="{C5126CA6-A914-71DA-960E-5832E0BA3C0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25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22" name="Line 114">
                  <a:extLst>
                    <a:ext uri="{FF2B5EF4-FFF2-40B4-BE49-F238E27FC236}">
                      <a16:creationId xmlns:a16="http://schemas.microsoft.com/office/drawing/2014/main" id="{47AF7ACD-5423-393C-A6DB-B8278B69A63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48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23" name="Line 115">
                  <a:extLst>
                    <a:ext uri="{FF2B5EF4-FFF2-40B4-BE49-F238E27FC236}">
                      <a16:creationId xmlns:a16="http://schemas.microsoft.com/office/drawing/2014/main" id="{CCF01686-AAB9-38C4-BFC2-3BB8A78D2A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71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24" name="Line 116">
                  <a:extLst>
                    <a:ext uri="{FF2B5EF4-FFF2-40B4-BE49-F238E27FC236}">
                      <a16:creationId xmlns:a16="http://schemas.microsoft.com/office/drawing/2014/main" id="{014F2CD4-EB22-794C-B5BC-06331D55D12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93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25" name="Line 117">
                  <a:extLst>
                    <a:ext uri="{FF2B5EF4-FFF2-40B4-BE49-F238E27FC236}">
                      <a16:creationId xmlns:a16="http://schemas.microsoft.com/office/drawing/2014/main" id="{E723883A-D720-9E96-F986-CE13F9689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16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26" name="Line 118">
                  <a:extLst>
                    <a:ext uri="{FF2B5EF4-FFF2-40B4-BE49-F238E27FC236}">
                      <a16:creationId xmlns:a16="http://schemas.microsoft.com/office/drawing/2014/main" id="{1BA40546-9E3A-26E9-1049-94192EC64C8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39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27" name="Line 119">
                  <a:extLst>
                    <a:ext uri="{FF2B5EF4-FFF2-40B4-BE49-F238E27FC236}">
                      <a16:creationId xmlns:a16="http://schemas.microsoft.com/office/drawing/2014/main" id="{563614CC-8CAC-88A3-690B-C4155591C20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62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28" name="Line 120">
                  <a:extLst>
                    <a:ext uri="{FF2B5EF4-FFF2-40B4-BE49-F238E27FC236}">
                      <a16:creationId xmlns:a16="http://schemas.microsoft.com/office/drawing/2014/main" id="{13F137A2-B418-357D-6019-A5003B15CB1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85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29" name="Line 121">
                  <a:extLst>
                    <a:ext uri="{FF2B5EF4-FFF2-40B4-BE49-F238E27FC236}">
                      <a16:creationId xmlns:a16="http://schemas.microsoft.com/office/drawing/2014/main" id="{94D2A52A-EB2E-386B-7298-1C2588E7393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07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30" name="Line 122">
                  <a:extLst>
                    <a:ext uri="{FF2B5EF4-FFF2-40B4-BE49-F238E27FC236}">
                      <a16:creationId xmlns:a16="http://schemas.microsoft.com/office/drawing/2014/main" id="{D95C9BBF-CCE1-80BF-3C54-B10A3BF77BD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30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31" name="Line 123">
                  <a:extLst>
                    <a:ext uri="{FF2B5EF4-FFF2-40B4-BE49-F238E27FC236}">
                      <a16:creationId xmlns:a16="http://schemas.microsoft.com/office/drawing/2014/main" id="{A73098E2-F2DF-991B-E9A8-6AEE7F3603A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53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32" name="Line 124">
                  <a:extLst>
                    <a:ext uri="{FF2B5EF4-FFF2-40B4-BE49-F238E27FC236}">
                      <a16:creationId xmlns:a16="http://schemas.microsoft.com/office/drawing/2014/main" id="{58478534-63CC-86BE-11B8-16A931DEFA7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76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33" name="Line 125">
                  <a:extLst>
                    <a:ext uri="{FF2B5EF4-FFF2-40B4-BE49-F238E27FC236}">
                      <a16:creationId xmlns:a16="http://schemas.microsoft.com/office/drawing/2014/main" id="{E877CDB3-A90B-3913-EC05-A412ED1D93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99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34" name="Line 126">
                  <a:extLst>
                    <a:ext uri="{FF2B5EF4-FFF2-40B4-BE49-F238E27FC236}">
                      <a16:creationId xmlns:a16="http://schemas.microsoft.com/office/drawing/2014/main" id="{A81CAC17-FF7A-CD03-72B7-63D1350D138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21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35" name="Line 127">
                  <a:extLst>
                    <a:ext uri="{FF2B5EF4-FFF2-40B4-BE49-F238E27FC236}">
                      <a16:creationId xmlns:a16="http://schemas.microsoft.com/office/drawing/2014/main" id="{0C4AA6EC-19B1-10A0-0410-D5300FE335E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44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36" name="Line 128">
                  <a:extLst>
                    <a:ext uri="{FF2B5EF4-FFF2-40B4-BE49-F238E27FC236}">
                      <a16:creationId xmlns:a16="http://schemas.microsoft.com/office/drawing/2014/main" id="{D3F2CD96-E2FE-C7DD-3C72-29EAF1B3301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67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37" name="Line 129">
                  <a:extLst>
                    <a:ext uri="{FF2B5EF4-FFF2-40B4-BE49-F238E27FC236}">
                      <a16:creationId xmlns:a16="http://schemas.microsoft.com/office/drawing/2014/main" id="{CB52FE8D-9146-BA38-B4F2-E2A3BDE1D8A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90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38" name="Line 130">
                  <a:extLst>
                    <a:ext uri="{FF2B5EF4-FFF2-40B4-BE49-F238E27FC236}">
                      <a16:creationId xmlns:a16="http://schemas.microsoft.com/office/drawing/2014/main" id="{31338B5C-DCDE-1CCF-B7F8-235635B355C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13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39" name="Line 131">
                  <a:extLst>
                    <a:ext uri="{FF2B5EF4-FFF2-40B4-BE49-F238E27FC236}">
                      <a16:creationId xmlns:a16="http://schemas.microsoft.com/office/drawing/2014/main" id="{8F30857C-0AD4-85B4-B1B6-1181DE9F00E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35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093" name="Group 132">
                <a:extLst>
                  <a:ext uri="{FF2B5EF4-FFF2-40B4-BE49-F238E27FC236}">
                    <a16:creationId xmlns:a16="http://schemas.microsoft.com/office/drawing/2014/main" id="{927C275C-44A2-7773-1DA0-CAE7772DC7A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08" y="109"/>
                <a:ext cx="3694" cy="423"/>
                <a:chOff x="1034" y="245"/>
                <a:chExt cx="3694" cy="423"/>
              </a:xfrm>
            </p:grpSpPr>
            <p:sp>
              <p:nvSpPr>
                <p:cNvPr id="3094" name="Line 133">
                  <a:extLst>
                    <a:ext uri="{FF2B5EF4-FFF2-40B4-BE49-F238E27FC236}">
                      <a16:creationId xmlns:a16="http://schemas.microsoft.com/office/drawing/2014/main" id="{29B6443B-9CF4-483D-F22B-539C36AF8B7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676" y="246"/>
                  <a:ext cx="0" cy="14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95" name="Line 134">
                  <a:extLst>
                    <a:ext uri="{FF2B5EF4-FFF2-40B4-BE49-F238E27FC236}">
                      <a16:creationId xmlns:a16="http://schemas.microsoft.com/office/drawing/2014/main" id="{F5CEA922-7DD3-EC52-D4F0-79E425E21B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798" y="468"/>
                  <a:ext cx="7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96" name="Line 135">
                  <a:extLst>
                    <a:ext uri="{FF2B5EF4-FFF2-40B4-BE49-F238E27FC236}">
                      <a16:creationId xmlns:a16="http://schemas.microsoft.com/office/drawing/2014/main" id="{7FD5A974-BC68-A3EA-1165-B24F483521D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904" y="486"/>
                  <a:ext cx="0" cy="2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97" name="Line 136">
                  <a:extLst>
                    <a:ext uri="{FF2B5EF4-FFF2-40B4-BE49-F238E27FC236}">
                      <a16:creationId xmlns:a16="http://schemas.microsoft.com/office/drawing/2014/main" id="{41626D5C-F951-F625-12E7-670CF0AA534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132" y="586"/>
                  <a:ext cx="0" cy="79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98" name="Line 137">
                  <a:extLst>
                    <a:ext uri="{FF2B5EF4-FFF2-40B4-BE49-F238E27FC236}">
                      <a16:creationId xmlns:a16="http://schemas.microsoft.com/office/drawing/2014/main" id="{F699D4C7-BF7C-42DF-E981-49FE09BEBF6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816" y="358"/>
                  <a:ext cx="0" cy="18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99" name="Line 138">
                  <a:extLst>
                    <a:ext uri="{FF2B5EF4-FFF2-40B4-BE49-F238E27FC236}">
                      <a16:creationId xmlns:a16="http://schemas.microsoft.com/office/drawing/2014/main" id="{F88B4D82-27E5-F7AA-8123-6D2A9EC6C2C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722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00" name="Line 139">
                  <a:extLst>
                    <a:ext uri="{FF2B5EF4-FFF2-40B4-BE49-F238E27FC236}">
                      <a16:creationId xmlns:a16="http://schemas.microsoft.com/office/drawing/2014/main" id="{52D6272D-CC20-6A16-7201-9433BE8620B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44" y="372"/>
                  <a:ext cx="0" cy="29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01" name="Line 140">
                  <a:extLst>
                    <a:ext uri="{FF2B5EF4-FFF2-40B4-BE49-F238E27FC236}">
                      <a16:creationId xmlns:a16="http://schemas.microsoft.com/office/drawing/2014/main" id="{12606586-38A4-1EF4-2472-7818C203FAD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046" y="248"/>
                  <a:ext cx="0" cy="5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02" name="Line 141">
                  <a:extLst>
                    <a:ext uri="{FF2B5EF4-FFF2-40B4-BE49-F238E27FC236}">
                      <a16:creationId xmlns:a16="http://schemas.microsoft.com/office/drawing/2014/main" id="{7EA51132-8F2B-E2F5-08C3-2D0AEC6080E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272" y="246"/>
                  <a:ext cx="0" cy="18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03" name="Line 142">
                  <a:extLst>
                    <a:ext uri="{FF2B5EF4-FFF2-40B4-BE49-F238E27FC236}">
                      <a16:creationId xmlns:a16="http://schemas.microsoft.com/office/drawing/2014/main" id="{4F23DE12-EAD8-1983-304C-2F99BD165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422" y="468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04" name="Line 143">
                  <a:extLst>
                    <a:ext uri="{FF2B5EF4-FFF2-40B4-BE49-F238E27FC236}">
                      <a16:creationId xmlns:a16="http://schemas.microsoft.com/office/drawing/2014/main" id="{0E4A6C33-A440-F685-7FFB-6E0DCC0AD94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290" y="468"/>
                  <a:ext cx="6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05" name="Line 144">
                  <a:extLst>
                    <a:ext uri="{FF2B5EF4-FFF2-40B4-BE49-F238E27FC236}">
                      <a16:creationId xmlns:a16="http://schemas.microsoft.com/office/drawing/2014/main" id="{56617697-5017-23C6-BB32-3985CB1BBBB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500" y="246"/>
                  <a:ext cx="0" cy="27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06" name="Line 145">
                  <a:extLst>
                    <a:ext uri="{FF2B5EF4-FFF2-40B4-BE49-F238E27FC236}">
                      <a16:creationId xmlns:a16="http://schemas.microsoft.com/office/drawing/2014/main" id="{696C4E79-63C9-15AC-080D-962D53186F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728" y="606"/>
                  <a:ext cx="0" cy="3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07" name="Line 146">
                  <a:extLst>
                    <a:ext uri="{FF2B5EF4-FFF2-40B4-BE49-F238E27FC236}">
                      <a16:creationId xmlns:a16="http://schemas.microsoft.com/office/drawing/2014/main" id="{4203DE26-5894-4523-A284-CD360E0D6E8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992" y="250"/>
                  <a:ext cx="0" cy="6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08" name="Line 147">
                  <a:extLst>
                    <a:ext uri="{FF2B5EF4-FFF2-40B4-BE49-F238E27FC236}">
                      <a16:creationId xmlns:a16="http://schemas.microsoft.com/office/drawing/2014/main" id="{2613B4E2-35E8-E6F5-BE5A-34DE7C36365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764" y="247"/>
                  <a:ext cx="0" cy="33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09" name="Line 148">
                  <a:extLst>
                    <a:ext uri="{FF2B5EF4-FFF2-40B4-BE49-F238E27FC236}">
                      <a16:creationId xmlns:a16="http://schemas.microsoft.com/office/drawing/2014/main" id="{C743A3A1-6D43-ABEA-12AB-3E0DD8D24A1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738" y="468"/>
                  <a:ext cx="6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10" name="Line 149">
                  <a:extLst>
                    <a:ext uri="{FF2B5EF4-FFF2-40B4-BE49-F238E27FC236}">
                      <a16:creationId xmlns:a16="http://schemas.microsoft.com/office/drawing/2014/main" id="{6B24E888-F31E-D8D3-C411-9D98438CB26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604" y="468"/>
                  <a:ext cx="6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11" name="Line 150">
                  <a:extLst>
                    <a:ext uri="{FF2B5EF4-FFF2-40B4-BE49-F238E27FC236}">
                      <a16:creationId xmlns:a16="http://schemas.microsoft.com/office/drawing/2014/main" id="{5C740097-DF34-8156-0E05-51A80CECB8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404" y="468"/>
                  <a:ext cx="8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12" name="Line 151">
                  <a:extLst>
                    <a:ext uri="{FF2B5EF4-FFF2-40B4-BE49-F238E27FC236}">
                      <a16:creationId xmlns:a16="http://schemas.microsoft.com/office/drawing/2014/main" id="{DEE33EAD-7BB5-1575-21DE-2C43C1478D4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34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13" name="Line 152">
                  <a:extLst>
                    <a:ext uri="{FF2B5EF4-FFF2-40B4-BE49-F238E27FC236}">
                      <a16:creationId xmlns:a16="http://schemas.microsoft.com/office/drawing/2014/main" id="{ED56F088-4175-979E-0DDC-A30E5E6A083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306" y="370"/>
                  <a:ext cx="0" cy="29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14" name="Line 153">
                  <a:extLst>
                    <a:ext uri="{FF2B5EF4-FFF2-40B4-BE49-F238E27FC236}">
                      <a16:creationId xmlns:a16="http://schemas.microsoft.com/office/drawing/2014/main" id="{6D42D466-F508-511C-701F-9AF0C25D2E1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80" y="388"/>
                  <a:ext cx="0" cy="15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15" name="Line 154">
                  <a:extLst>
                    <a:ext uri="{FF2B5EF4-FFF2-40B4-BE49-F238E27FC236}">
                      <a16:creationId xmlns:a16="http://schemas.microsoft.com/office/drawing/2014/main" id="{A4799F1D-7045-2D5E-56F0-7B02A04CC47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 flipV="1">
                  <a:off x="1308" y="245"/>
                  <a:ext cx="0" cy="2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16" name="Line 155">
                  <a:extLst>
                    <a:ext uri="{FF2B5EF4-FFF2-40B4-BE49-F238E27FC236}">
                      <a16:creationId xmlns:a16="http://schemas.microsoft.com/office/drawing/2014/main" id="{70A121FE-A1D7-F1D8-B6EE-CBA1FA3CB5B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536" y="31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17" name="Line 156">
                  <a:extLst>
                    <a:ext uri="{FF2B5EF4-FFF2-40B4-BE49-F238E27FC236}">
                      <a16:creationId xmlns:a16="http://schemas.microsoft.com/office/drawing/2014/main" id="{6DA11819-12E0-1653-150F-2B2DDD668E6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1536" y="247"/>
                  <a:ext cx="0" cy="2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18" name="Line 157">
                  <a:extLst>
                    <a:ext uri="{FF2B5EF4-FFF2-40B4-BE49-F238E27FC236}">
                      <a16:creationId xmlns:a16="http://schemas.microsoft.com/office/drawing/2014/main" id="{F2D57637-FFF1-00AE-3C42-2FD14A2D103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95" y="467"/>
                  <a:ext cx="8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pic>
          <p:nvPicPr>
            <p:cNvPr id="3089" name="Picture 158" descr="earth">
              <a:extLst>
                <a:ext uri="{FF2B5EF4-FFF2-40B4-BE49-F238E27FC236}">
                  <a16:creationId xmlns:a16="http://schemas.microsoft.com/office/drawing/2014/main" id="{14698126-1A5A-5999-4C87-99051690B89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" y="55"/>
              <a:ext cx="562" cy="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3075" name="Picture 164" descr="http://www.createdesignsolutions.com/images/spinning_globe.gif">
            <a:extLst>
              <a:ext uri="{FF2B5EF4-FFF2-40B4-BE49-F238E27FC236}">
                <a16:creationId xmlns:a16="http://schemas.microsoft.com/office/drawing/2014/main" id="{89C6015A-8D74-F9A9-1654-AEB110FB4DB6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44450"/>
            <a:ext cx="8636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6" name="Picture 2" descr="CG18">
            <a:extLst>
              <a:ext uri="{FF2B5EF4-FFF2-40B4-BE49-F238E27FC236}">
                <a16:creationId xmlns:a16="http://schemas.microsoft.com/office/drawing/2014/main" id="{C71AF619-457D-3F48-3559-43EEABE31E89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7013" y="31750"/>
            <a:ext cx="960437" cy="1039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7" name="Text Box 7">
            <a:extLst>
              <a:ext uri="{FF2B5EF4-FFF2-40B4-BE49-F238E27FC236}">
                <a16:creationId xmlns:a16="http://schemas.microsoft.com/office/drawing/2014/main" id="{4D374924-A05E-954B-273F-8A23E3BCD7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0443" y="219393"/>
            <a:ext cx="3182937" cy="646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r>
              <a:rPr lang="en-GB" sz="36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rPr>
              <a:t>Objectives :</a:t>
            </a:r>
          </a:p>
        </p:txBody>
      </p:sp>
      <p:pic>
        <p:nvPicPr>
          <p:cNvPr id="3078" name="Picture 11" descr="j0078754">
            <a:extLst>
              <a:ext uri="{FF2B5EF4-FFF2-40B4-BE49-F238E27FC236}">
                <a16:creationId xmlns:a16="http://schemas.microsoft.com/office/drawing/2014/main" id="{8E01E6EE-C5F2-0C17-EDCF-71A8207205F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27763" y="4975225"/>
            <a:ext cx="2736850" cy="177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079" name="Group 1">
            <a:extLst>
              <a:ext uri="{FF2B5EF4-FFF2-40B4-BE49-F238E27FC236}">
                <a16:creationId xmlns:a16="http://schemas.microsoft.com/office/drawing/2014/main" id="{A70D6BEE-2181-3460-6232-D026FAE2B107}"/>
              </a:ext>
            </a:extLst>
          </p:cNvPr>
          <p:cNvGrpSpPr>
            <a:grpSpLocks/>
          </p:cNvGrpSpPr>
          <p:nvPr/>
        </p:nvGrpSpPr>
        <p:grpSpPr bwMode="auto">
          <a:xfrm>
            <a:off x="323850" y="1557338"/>
            <a:ext cx="8496300" cy="705616"/>
            <a:chOff x="323850" y="1556792"/>
            <a:chExt cx="8496300" cy="705421"/>
          </a:xfrm>
        </p:grpSpPr>
        <p:sp>
          <p:nvSpPr>
            <p:cNvPr id="159" name="TextBox 158">
              <a:extLst>
                <a:ext uri="{FF2B5EF4-FFF2-40B4-BE49-F238E27FC236}">
                  <a16:creationId xmlns:a16="http://schemas.microsoft.com/office/drawing/2014/main" id="{150961C2-7F69-BFA7-49DD-FB1E9B35A6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58888" y="1556792"/>
              <a:ext cx="7561262" cy="4769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marL="266700" indent="-266700" eaLnBrk="0" hangingPunct="0"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indent="0" algn="l" eaLnBrk="1" hangingPunct="1">
                <a:defRPr/>
              </a:pPr>
              <a:r>
                <a:rPr lang="en-GB" sz="2500" dirty="0">
                  <a:solidFill>
                    <a:schemeClr val="accent6">
                      <a:lumMod val="75000"/>
                    </a:schemeClr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Learn to recognize and name different types of weather.</a:t>
              </a:r>
            </a:p>
          </p:txBody>
        </p:sp>
        <p:pic>
          <p:nvPicPr>
            <p:cNvPr id="3087" name="Picture 4" descr="http://t0.gstatic.com/images?q=tbn:ANd9GcQrnc_WiVWtJ5hqpH_Ax7PYIdIN6oVK_iGSXhe4gLPskFQqfWja">
              <a:extLst>
                <a:ext uri="{FF2B5EF4-FFF2-40B4-BE49-F238E27FC236}">
                  <a16:creationId xmlns:a16="http://schemas.microsoft.com/office/drawing/2014/main" id="{0E9894B0-BC71-2B37-0F85-1D3039350D9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3850" y="1628800"/>
              <a:ext cx="792163" cy="633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080" name="Group 3">
            <a:extLst>
              <a:ext uri="{FF2B5EF4-FFF2-40B4-BE49-F238E27FC236}">
                <a16:creationId xmlns:a16="http://schemas.microsoft.com/office/drawing/2014/main" id="{BD2CF2E7-4037-D94D-44AD-952C5648C940}"/>
              </a:ext>
            </a:extLst>
          </p:cNvPr>
          <p:cNvGrpSpPr>
            <a:grpSpLocks/>
          </p:cNvGrpSpPr>
          <p:nvPr/>
        </p:nvGrpSpPr>
        <p:grpSpPr bwMode="auto">
          <a:xfrm>
            <a:off x="323850" y="3863972"/>
            <a:ext cx="8496300" cy="636888"/>
            <a:chOff x="323850" y="3575338"/>
            <a:chExt cx="8497044" cy="637887"/>
          </a:xfrm>
        </p:grpSpPr>
        <p:pic>
          <p:nvPicPr>
            <p:cNvPr id="3084" name="Picture 4" descr="http://t0.gstatic.com/images?q=tbn:ANd9GcQrnc_WiVWtJ5hqpH_Ax7PYIdIN6oVK_iGSXhe4gLPskFQqfWja">
              <a:extLst>
                <a:ext uri="{FF2B5EF4-FFF2-40B4-BE49-F238E27FC236}">
                  <a16:creationId xmlns:a16="http://schemas.microsoft.com/office/drawing/2014/main" id="{56CED4E5-81D9-4596-E6F2-31E4300DC6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3850" y="3579813"/>
              <a:ext cx="792163" cy="633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" name="TextBox 162">
              <a:extLst>
                <a:ext uri="{FF2B5EF4-FFF2-40B4-BE49-F238E27FC236}">
                  <a16:creationId xmlns:a16="http://schemas.microsoft.com/office/drawing/2014/main" id="{8F2B94FD-14AF-2553-672C-D86A72B715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58970" y="3575338"/>
              <a:ext cx="7561924" cy="4778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marL="266700" indent="-266700" eaLnBrk="0" hangingPunct="0"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indent="0" algn="l" eaLnBrk="1" hangingPunct="1">
                <a:defRPr/>
              </a:pPr>
              <a:r>
                <a:rPr lang="en-GB" sz="2500" dirty="0">
                  <a:solidFill>
                    <a:schemeClr val="accent6">
                      <a:lumMod val="75000"/>
                    </a:schemeClr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To be able to produce (spoken) a short weather forecast.</a:t>
              </a:r>
            </a:p>
          </p:txBody>
        </p:sp>
      </p:grpSp>
      <p:grpSp>
        <p:nvGrpSpPr>
          <p:cNvPr id="3081" name="Group 2">
            <a:extLst>
              <a:ext uri="{FF2B5EF4-FFF2-40B4-BE49-F238E27FC236}">
                <a16:creationId xmlns:a16="http://schemas.microsoft.com/office/drawing/2014/main" id="{20DBB37F-6F41-1B71-1F06-1A99DDA9B4AA}"/>
              </a:ext>
            </a:extLst>
          </p:cNvPr>
          <p:cNvGrpSpPr>
            <a:grpSpLocks/>
          </p:cNvGrpSpPr>
          <p:nvPr/>
        </p:nvGrpSpPr>
        <p:grpSpPr bwMode="auto">
          <a:xfrm>
            <a:off x="323850" y="2711038"/>
            <a:ext cx="8496300" cy="704850"/>
            <a:chOff x="323528" y="2567226"/>
            <a:chExt cx="8496300" cy="705421"/>
          </a:xfrm>
        </p:grpSpPr>
        <p:sp>
          <p:nvSpPr>
            <p:cNvPr id="164" name="TextBox 163">
              <a:extLst>
                <a:ext uri="{FF2B5EF4-FFF2-40B4-BE49-F238E27FC236}">
                  <a16:creationId xmlns:a16="http://schemas.microsoft.com/office/drawing/2014/main" id="{357E8E0B-188A-113A-0D8C-AC8C9B6A3F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58566" y="2567226"/>
              <a:ext cx="7561262" cy="4766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marL="266700" indent="-266700" eaLnBrk="0" hangingPunct="0"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indent="0" algn="l" eaLnBrk="1" hangingPunct="1">
                <a:defRPr/>
              </a:pPr>
              <a:r>
                <a:rPr lang="en-GB" sz="2500" dirty="0">
                  <a:solidFill>
                    <a:schemeClr val="accent6">
                      <a:lumMod val="75000"/>
                    </a:schemeClr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To be able to talk / comment about the weather.</a:t>
              </a:r>
            </a:p>
          </p:txBody>
        </p:sp>
        <p:pic>
          <p:nvPicPr>
            <p:cNvPr id="3083" name="Picture 4" descr="http://t0.gstatic.com/images?q=tbn:ANd9GcQrnc_WiVWtJ5hqpH_Ax7PYIdIN6oVK_iGSXhe4gLPskFQqfWja">
              <a:extLst>
                <a:ext uri="{FF2B5EF4-FFF2-40B4-BE49-F238E27FC236}">
                  <a16:creationId xmlns:a16="http://schemas.microsoft.com/office/drawing/2014/main" id="{60E07F6A-FAA1-6D36-6FBF-D35E12FBE12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3528" y="2639234"/>
              <a:ext cx="792163" cy="633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578" name="Group 2">
            <a:extLst>
              <a:ext uri="{FF2B5EF4-FFF2-40B4-BE49-F238E27FC236}">
                <a16:creationId xmlns:a16="http://schemas.microsoft.com/office/drawing/2014/main" id="{0CAFF625-0FA3-C1DE-A237-A027E674CBB4}"/>
              </a:ext>
            </a:extLst>
          </p:cNvPr>
          <p:cNvGrpSpPr>
            <a:grpSpLocks/>
          </p:cNvGrpSpPr>
          <p:nvPr/>
        </p:nvGrpSpPr>
        <p:grpSpPr bwMode="auto">
          <a:xfrm>
            <a:off x="261938" y="87313"/>
            <a:ext cx="8488362" cy="831850"/>
            <a:chOff x="165" y="55"/>
            <a:chExt cx="5347" cy="524"/>
          </a:xfrm>
        </p:grpSpPr>
        <p:grpSp>
          <p:nvGrpSpPr>
            <p:cNvPr id="24591" name="Group 3">
              <a:extLst>
                <a:ext uri="{FF2B5EF4-FFF2-40B4-BE49-F238E27FC236}">
                  <a16:creationId xmlns:a16="http://schemas.microsoft.com/office/drawing/2014/main" id="{CE1A2B0A-4B0D-C5BA-27B0-47B5066568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4" y="104"/>
              <a:ext cx="4848" cy="432"/>
              <a:chOff x="664" y="104"/>
              <a:chExt cx="4848" cy="432"/>
            </a:xfrm>
          </p:grpSpPr>
          <p:sp>
            <p:nvSpPr>
              <p:cNvPr id="24593" name="Freeform 4">
                <a:extLst>
                  <a:ext uri="{FF2B5EF4-FFF2-40B4-BE49-F238E27FC236}">
                    <a16:creationId xmlns:a16="http://schemas.microsoft.com/office/drawing/2014/main" id="{305F64D3-2E5F-3035-84AA-93734C46F93C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664" y="104"/>
                <a:ext cx="4848" cy="432"/>
              </a:xfrm>
              <a:custGeom>
                <a:avLst/>
                <a:gdLst>
                  <a:gd name="T0" fmla="*/ 4848 w 4848"/>
                  <a:gd name="T1" fmla="*/ 48 h 432"/>
                  <a:gd name="T2" fmla="*/ 4848 w 4848"/>
                  <a:gd name="T3" fmla="*/ 432 h 432"/>
                  <a:gd name="T4" fmla="*/ 0 w 4848"/>
                  <a:gd name="T5" fmla="*/ 432 h 432"/>
                  <a:gd name="T6" fmla="*/ 0 w 4848"/>
                  <a:gd name="T7" fmla="*/ 0 h 432"/>
                  <a:gd name="T8" fmla="*/ 4848 w 4848"/>
                  <a:gd name="T9" fmla="*/ 0 h 432"/>
                  <a:gd name="T10" fmla="*/ 4848 w 4848"/>
                  <a:gd name="T11" fmla="*/ 48 h 4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48" h="432">
                    <a:moveTo>
                      <a:pt x="4848" y="48"/>
                    </a:moveTo>
                    <a:lnTo>
                      <a:pt x="4848" y="432"/>
                    </a:lnTo>
                    <a:cubicBezTo>
                      <a:pt x="4848" y="432"/>
                      <a:pt x="2424" y="432"/>
                      <a:pt x="0" y="432"/>
                    </a:cubicBezTo>
                    <a:cubicBezTo>
                      <a:pt x="161" y="345"/>
                      <a:pt x="169" y="61"/>
                      <a:pt x="0" y="0"/>
                    </a:cubicBezTo>
                    <a:cubicBezTo>
                      <a:pt x="2424" y="0"/>
                      <a:pt x="4848" y="0"/>
                      <a:pt x="4848" y="0"/>
                    </a:cubicBezTo>
                    <a:lnTo>
                      <a:pt x="4848" y="48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24594" name="Group 5">
                <a:extLst>
                  <a:ext uri="{FF2B5EF4-FFF2-40B4-BE49-F238E27FC236}">
                    <a16:creationId xmlns:a16="http://schemas.microsoft.com/office/drawing/2014/main" id="{FEC6A43F-62B1-4524-859D-0D8F33D795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95" y="104"/>
                <a:ext cx="3827" cy="429"/>
                <a:chOff x="1021" y="240"/>
                <a:chExt cx="3827" cy="429"/>
              </a:xfrm>
            </p:grpSpPr>
            <p:grpSp>
              <p:nvGrpSpPr>
                <p:cNvPr id="24643" name="Group 6">
                  <a:extLst>
                    <a:ext uri="{FF2B5EF4-FFF2-40B4-BE49-F238E27FC236}">
                      <a16:creationId xmlns:a16="http://schemas.microsoft.com/office/drawing/2014/main" id="{F746C1DB-FB25-0ED4-2D78-1361D28D2ED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21" y="241"/>
                  <a:ext cx="2208" cy="427"/>
                  <a:chOff x="1021" y="241"/>
                  <a:chExt cx="2208" cy="427"/>
                </a:xfrm>
              </p:grpSpPr>
              <p:sp>
                <p:nvSpPr>
                  <p:cNvPr id="24687" name="Freeform 7">
                    <a:extLst>
                      <a:ext uri="{FF2B5EF4-FFF2-40B4-BE49-F238E27FC236}">
                        <a16:creationId xmlns:a16="http://schemas.microsoft.com/office/drawing/2014/main" id="{5340F715-46C0-5A3C-0112-19132A52DA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257" y="633"/>
                    <a:ext cx="7" cy="8"/>
                  </a:xfrm>
                  <a:custGeom>
                    <a:avLst/>
                    <a:gdLst>
                      <a:gd name="T0" fmla="*/ 0 w 15"/>
                      <a:gd name="T1" fmla="*/ 0 h 23"/>
                      <a:gd name="T2" fmla="*/ 0 w 15"/>
                      <a:gd name="T3" fmla="*/ 0 h 23"/>
                      <a:gd name="T4" fmla="*/ 0 w 15"/>
                      <a:gd name="T5" fmla="*/ 0 h 23"/>
                      <a:gd name="T6" fmla="*/ 0 w 15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15" h="23">
                        <a:moveTo>
                          <a:pt x="5" y="11"/>
                        </a:moveTo>
                        <a:cubicBezTo>
                          <a:pt x="2" y="1"/>
                          <a:pt x="7" y="0"/>
                          <a:pt x="15" y="5"/>
                        </a:cubicBezTo>
                        <a:cubicBezTo>
                          <a:pt x="14" y="9"/>
                          <a:pt x="15" y="13"/>
                          <a:pt x="13" y="17"/>
                        </a:cubicBezTo>
                        <a:cubicBezTo>
                          <a:pt x="9" y="23"/>
                          <a:pt x="0" y="16"/>
                          <a:pt x="5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688" name="Freeform 8">
                    <a:extLst>
                      <a:ext uri="{FF2B5EF4-FFF2-40B4-BE49-F238E27FC236}">
                        <a16:creationId xmlns:a16="http://schemas.microsoft.com/office/drawing/2014/main" id="{E29E8384-5935-011B-6CC3-AD5B57F7B1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32" y="660"/>
                    <a:ext cx="9" cy="8"/>
                  </a:xfrm>
                  <a:custGeom>
                    <a:avLst/>
                    <a:gdLst>
                      <a:gd name="T0" fmla="*/ 0 w 20"/>
                      <a:gd name="T1" fmla="*/ 0 h 23"/>
                      <a:gd name="T2" fmla="*/ 0 w 20"/>
                      <a:gd name="T3" fmla="*/ 0 h 23"/>
                      <a:gd name="T4" fmla="*/ 0 w 20"/>
                      <a:gd name="T5" fmla="*/ 0 h 23"/>
                      <a:gd name="T6" fmla="*/ 0 w 20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23">
                        <a:moveTo>
                          <a:pt x="3" y="13"/>
                        </a:moveTo>
                        <a:cubicBezTo>
                          <a:pt x="0" y="5"/>
                          <a:pt x="2" y="0"/>
                          <a:pt x="11" y="3"/>
                        </a:cubicBezTo>
                        <a:cubicBezTo>
                          <a:pt x="16" y="10"/>
                          <a:pt x="20" y="23"/>
                          <a:pt x="7" y="19"/>
                        </a:cubicBezTo>
                        <a:cubicBezTo>
                          <a:pt x="6" y="17"/>
                          <a:pt x="3" y="13"/>
                          <a:pt x="3" y="1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689" name="Freeform 9">
                    <a:extLst>
                      <a:ext uri="{FF2B5EF4-FFF2-40B4-BE49-F238E27FC236}">
                        <a16:creationId xmlns:a16="http://schemas.microsoft.com/office/drawing/2014/main" id="{7726093B-4457-A5A4-5708-4962AD4ACF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20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690" name="Freeform 10">
                    <a:extLst>
                      <a:ext uri="{FF2B5EF4-FFF2-40B4-BE49-F238E27FC236}">
                        <a16:creationId xmlns:a16="http://schemas.microsoft.com/office/drawing/2014/main" id="{BBC9EC86-B824-F323-5186-E414A9FA83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7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691" name="Freeform 11">
                    <a:extLst>
                      <a:ext uri="{FF2B5EF4-FFF2-40B4-BE49-F238E27FC236}">
                        <a16:creationId xmlns:a16="http://schemas.microsoft.com/office/drawing/2014/main" id="{98483AF5-A6D2-C1DB-6011-A9E40614B3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21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692" name="Freeform 12">
                    <a:extLst>
                      <a:ext uri="{FF2B5EF4-FFF2-40B4-BE49-F238E27FC236}">
                        <a16:creationId xmlns:a16="http://schemas.microsoft.com/office/drawing/2014/main" id="{0A971C12-F2A3-8365-6F92-5F48F6EE35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693" name="Freeform 13">
                    <a:extLst>
                      <a:ext uri="{FF2B5EF4-FFF2-40B4-BE49-F238E27FC236}">
                        <a16:creationId xmlns:a16="http://schemas.microsoft.com/office/drawing/2014/main" id="{E31ABA0C-E52F-8199-A787-F8AA9AD522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735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694" name="Freeform 14">
                    <a:extLst>
                      <a:ext uri="{FF2B5EF4-FFF2-40B4-BE49-F238E27FC236}">
                        <a16:creationId xmlns:a16="http://schemas.microsoft.com/office/drawing/2014/main" id="{272FCB46-CC60-B86E-589A-2A6E3E1E63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27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695" name="Freeform 15">
                    <a:extLst>
                      <a:ext uri="{FF2B5EF4-FFF2-40B4-BE49-F238E27FC236}">
                        <a16:creationId xmlns:a16="http://schemas.microsoft.com/office/drawing/2014/main" id="{1B2950C5-0F2F-29C3-7939-8399CC3E7C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696" name="Freeform 16">
                    <a:extLst>
                      <a:ext uri="{FF2B5EF4-FFF2-40B4-BE49-F238E27FC236}">
                        <a16:creationId xmlns:a16="http://schemas.microsoft.com/office/drawing/2014/main" id="{1CD42ECE-8999-117C-B279-7B59C122CE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0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697" name="Freeform 17">
                    <a:extLst>
                      <a:ext uri="{FF2B5EF4-FFF2-40B4-BE49-F238E27FC236}">
                        <a16:creationId xmlns:a16="http://schemas.microsoft.com/office/drawing/2014/main" id="{D939B318-FE58-3334-1AEB-963A3B7B1A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4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698" name="Freeform 18">
                    <a:extLst>
                      <a:ext uri="{FF2B5EF4-FFF2-40B4-BE49-F238E27FC236}">
                        <a16:creationId xmlns:a16="http://schemas.microsoft.com/office/drawing/2014/main" id="{80FF54CD-497A-0EB7-CE44-45DDAD8693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8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699" name="Freeform 19">
                    <a:extLst>
                      <a:ext uri="{FF2B5EF4-FFF2-40B4-BE49-F238E27FC236}">
                        <a16:creationId xmlns:a16="http://schemas.microsoft.com/office/drawing/2014/main" id="{8D4A8969-1706-9381-AD82-D89EC605B9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9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700" name="Freeform 20">
                    <a:extLst>
                      <a:ext uri="{FF2B5EF4-FFF2-40B4-BE49-F238E27FC236}">
                        <a16:creationId xmlns:a16="http://schemas.microsoft.com/office/drawing/2014/main" id="{B196437E-DA54-4A44-4C3D-696D0D8999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76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701" name="Freeform 21">
                    <a:extLst>
                      <a:ext uri="{FF2B5EF4-FFF2-40B4-BE49-F238E27FC236}">
                        <a16:creationId xmlns:a16="http://schemas.microsoft.com/office/drawing/2014/main" id="{73A925E2-6C53-70A9-BFE0-B996288FC3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82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702" name="Freeform 22">
                    <a:extLst>
                      <a:ext uri="{FF2B5EF4-FFF2-40B4-BE49-F238E27FC236}">
                        <a16:creationId xmlns:a16="http://schemas.microsoft.com/office/drawing/2014/main" id="{391341D5-7C1B-C0CD-6F51-957C428C5B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52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703" name="Freeform 23">
                    <a:extLst>
                      <a:ext uri="{FF2B5EF4-FFF2-40B4-BE49-F238E27FC236}">
                        <a16:creationId xmlns:a16="http://schemas.microsoft.com/office/drawing/2014/main" id="{7E4A8FA0-4BD5-6C12-091C-3EF66DFA69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94" y="584"/>
                    <a:ext cx="11" cy="8"/>
                  </a:xfrm>
                  <a:custGeom>
                    <a:avLst/>
                    <a:gdLst>
                      <a:gd name="T0" fmla="*/ 0 w 26"/>
                      <a:gd name="T1" fmla="*/ 0 h 22"/>
                      <a:gd name="T2" fmla="*/ 0 w 26"/>
                      <a:gd name="T3" fmla="*/ 0 h 22"/>
                      <a:gd name="T4" fmla="*/ 0 w 26"/>
                      <a:gd name="T5" fmla="*/ 0 h 22"/>
                      <a:gd name="T6" fmla="*/ 0 w 26"/>
                      <a:gd name="T7" fmla="*/ 0 h 2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6" h="22">
                        <a:moveTo>
                          <a:pt x="8" y="14"/>
                        </a:moveTo>
                        <a:cubicBezTo>
                          <a:pt x="5" y="6"/>
                          <a:pt x="5" y="3"/>
                          <a:pt x="14" y="0"/>
                        </a:cubicBezTo>
                        <a:cubicBezTo>
                          <a:pt x="26" y="4"/>
                          <a:pt x="23" y="16"/>
                          <a:pt x="14" y="22"/>
                        </a:cubicBezTo>
                        <a:cubicBezTo>
                          <a:pt x="0" y="17"/>
                          <a:pt x="13" y="3"/>
                          <a:pt x="8" y="1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704" name="Freeform 24">
                    <a:extLst>
                      <a:ext uri="{FF2B5EF4-FFF2-40B4-BE49-F238E27FC236}">
                        <a16:creationId xmlns:a16="http://schemas.microsoft.com/office/drawing/2014/main" id="{570EE0C5-1A3F-BC6F-ED98-0764A11264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59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705" name="Freeform 25">
                    <a:extLst>
                      <a:ext uri="{FF2B5EF4-FFF2-40B4-BE49-F238E27FC236}">
                        <a16:creationId xmlns:a16="http://schemas.microsoft.com/office/drawing/2014/main" id="{7E21D560-D0A6-1F19-031A-DF6B087B55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88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706" name="Freeform 26">
                    <a:extLst>
                      <a:ext uri="{FF2B5EF4-FFF2-40B4-BE49-F238E27FC236}">
                        <a16:creationId xmlns:a16="http://schemas.microsoft.com/office/drawing/2014/main" id="{F46B62B1-0AFA-E5FC-FFF2-A40F528722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10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707" name="Freeform 27">
                    <a:extLst>
                      <a:ext uri="{FF2B5EF4-FFF2-40B4-BE49-F238E27FC236}">
                        <a16:creationId xmlns:a16="http://schemas.microsoft.com/office/drawing/2014/main" id="{32AD3544-7CDD-0AE8-9CA6-527D23B365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9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708" name="Freeform 28">
                    <a:extLst>
                      <a:ext uri="{FF2B5EF4-FFF2-40B4-BE49-F238E27FC236}">
                        <a16:creationId xmlns:a16="http://schemas.microsoft.com/office/drawing/2014/main" id="{F70F8B56-0AC1-7939-CE61-40E947F421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9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709" name="Freeform 29">
                    <a:extLst>
                      <a:ext uri="{FF2B5EF4-FFF2-40B4-BE49-F238E27FC236}">
                        <a16:creationId xmlns:a16="http://schemas.microsoft.com/office/drawing/2014/main" id="{BC6E2789-6876-D152-8565-67C4A61514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81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710" name="Freeform 30">
                    <a:extLst>
                      <a:ext uri="{FF2B5EF4-FFF2-40B4-BE49-F238E27FC236}">
                        <a16:creationId xmlns:a16="http://schemas.microsoft.com/office/drawing/2014/main" id="{B33F716E-5D97-226E-A7AB-5B3E330F79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30" y="489"/>
                    <a:ext cx="299" cy="179"/>
                  </a:xfrm>
                  <a:custGeom>
                    <a:avLst/>
                    <a:gdLst>
                      <a:gd name="T0" fmla="*/ 1 w 471"/>
                      <a:gd name="T1" fmla="*/ 1 h 281"/>
                      <a:gd name="T2" fmla="*/ 1 w 471"/>
                      <a:gd name="T3" fmla="*/ 1 h 281"/>
                      <a:gd name="T4" fmla="*/ 1 w 471"/>
                      <a:gd name="T5" fmla="*/ 1 h 281"/>
                      <a:gd name="T6" fmla="*/ 1 w 471"/>
                      <a:gd name="T7" fmla="*/ 1 h 281"/>
                      <a:gd name="T8" fmla="*/ 1 w 471"/>
                      <a:gd name="T9" fmla="*/ 1 h 281"/>
                      <a:gd name="T10" fmla="*/ 0 w 471"/>
                      <a:gd name="T11" fmla="*/ 1 h 281"/>
                      <a:gd name="T12" fmla="*/ 1 w 471"/>
                      <a:gd name="T13" fmla="*/ 1 h 281"/>
                      <a:gd name="T14" fmla="*/ 1 w 471"/>
                      <a:gd name="T15" fmla="*/ 1 h 281"/>
                      <a:gd name="T16" fmla="*/ 1 w 471"/>
                      <a:gd name="T17" fmla="*/ 1 h 281"/>
                      <a:gd name="T18" fmla="*/ 1 w 471"/>
                      <a:gd name="T19" fmla="*/ 1 h 281"/>
                      <a:gd name="T20" fmla="*/ 1 w 471"/>
                      <a:gd name="T21" fmla="*/ 1 h 281"/>
                      <a:gd name="T22" fmla="*/ 1 w 471"/>
                      <a:gd name="T23" fmla="*/ 1 h 281"/>
                      <a:gd name="T24" fmla="*/ 1 w 471"/>
                      <a:gd name="T25" fmla="*/ 1 h 281"/>
                      <a:gd name="T26" fmla="*/ 1 w 471"/>
                      <a:gd name="T27" fmla="*/ 1 h 281"/>
                      <a:gd name="T28" fmla="*/ 1 w 471"/>
                      <a:gd name="T29" fmla="*/ 1 h 281"/>
                      <a:gd name="T30" fmla="*/ 1 w 471"/>
                      <a:gd name="T31" fmla="*/ 1 h 281"/>
                      <a:gd name="T32" fmla="*/ 1 w 471"/>
                      <a:gd name="T33" fmla="*/ 1 h 281"/>
                      <a:gd name="T34" fmla="*/ 1 w 471"/>
                      <a:gd name="T35" fmla="*/ 0 h 281"/>
                      <a:gd name="T36" fmla="*/ 1 w 471"/>
                      <a:gd name="T37" fmla="*/ 1 h 281"/>
                      <a:gd name="T38" fmla="*/ 1 w 471"/>
                      <a:gd name="T39" fmla="*/ 1 h 281"/>
                      <a:gd name="T40" fmla="*/ 1 w 471"/>
                      <a:gd name="T41" fmla="*/ 1 h 281"/>
                      <a:gd name="T42" fmla="*/ 1 w 471"/>
                      <a:gd name="T43" fmla="*/ 1 h 281"/>
                      <a:gd name="T44" fmla="*/ 1 w 471"/>
                      <a:gd name="T45" fmla="*/ 1 h 281"/>
                      <a:gd name="T46" fmla="*/ 1 w 471"/>
                      <a:gd name="T47" fmla="*/ 1 h 281"/>
                      <a:gd name="T48" fmla="*/ 1 w 471"/>
                      <a:gd name="T49" fmla="*/ 1 h 281"/>
                      <a:gd name="T50" fmla="*/ 1 w 471"/>
                      <a:gd name="T51" fmla="*/ 1 h 281"/>
                      <a:gd name="T52" fmla="*/ 1 w 471"/>
                      <a:gd name="T53" fmla="*/ 1 h 281"/>
                      <a:gd name="T54" fmla="*/ 1 w 471"/>
                      <a:gd name="T55" fmla="*/ 1 h 281"/>
                      <a:gd name="T56" fmla="*/ 1 w 471"/>
                      <a:gd name="T57" fmla="*/ 1 h 281"/>
                      <a:gd name="T58" fmla="*/ 1 w 471"/>
                      <a:gd name="T59" fmla="*/ 1 h 281"/>
                      <a:gd name="T60" fmla="*/ 1 w 471"/>
                      <a:gd name="T61" fmla="*/ 1 h 281"/>
                      <a:gd name="T62" fmla="*/ 1 w 471"/>
                      <a:gd name="T63" fmla="*/ 1 h 281"/>
                      <a:gd name="T64" fmla="*/ 1 w 471"/>
                      <a:gd name="T65" fmla="*/ 1 h 281"/>
                      <a:gd name="T66" fmla="*/ 1 w 471"/>
                      <a:gd name="T67" fmla="*/ 1 h 281"/>
                      <a:gd name="T68" fmla="*/ 1 w 471"/>
                      <a:gd name="T69" fmla="*/ 1 h 281"/>
                      <a:gd name="T70" fmla="*/ 1 w 471"/>
                      <a:gd name="T71" fmla="*/ 1 h 281"/>
                      <a:gd name="T72" fmla="*/ 1 w 471"/>
                      <a:gd name="T73" fmla="*/ 1 h 281"/>
                      <a:gd name="T74" fmla="*/ 2 w 471"/>
                      <a:gd name="T75" fmla="*/ 1 h 281"/>
                      <a:gd name="T76" fmla="*/ 2 w 471"/>
                      <a:gd name="T77" fmla="*/ 1 h 281"/>
                      <a:gd name="T78" fmla="*/ 1 w 471"/>
                      <a:gd name="T79" fmla="*/ 1 h 281"/>
                      <a:gd name="T80" fmla="*/ 2 w 471"/>
                      <a:gd name="T81" fmla="*/ 1 h 281"/>
                      <a:gd name="T82" fmla="*/ 2 w 471"/>
                      <a:gd name="T83" fmla="*/ 1 h 281"/>
                      <a:gd name="T84" fmla="*/ 2 w 471"/>
                      <a:gd name="T85" fmla="*/ 1 h 281"/>
                      <a:gd name="T86" fmla="*/ 2 w 471"/>
                      <a:gd name="T87" fmla="*/ 1 h 281"/>
                      <a:gd name="T88" fmla="*/ 2 w 471"/>
                      <a:gd name="T89" fmla="*/ 1 h 281"/>
                      <a:gd name="T90" fmla="*/ 2 w 471"/>
                      <a:gd name="T91" fmla="*/ 1 h 281"/>
                      <a:gd name="T92" fmla="*/ 2 w 471"/>
                      <a:gd name="T93" fmla="*/ 1 h 281"/>
                      <a:gd name="T94" fmla="*/ 2 w 471"/>
                      <a:gd name="T95" fmla="*/ 1 h 281"/>
                      <a:gd name="T96" fmla="*/ 2 w 471"/>
                      <a:gd name="T97" fmla="*/ 1 h 281"/>
                      <a:gd name="T98" fmla="*/ 2 w 471"/>
                      <a:gd name="T99" fmla="*/ 1 h 281"/>
                      <a:gd name="T100" fmla="*/ 2 w 471"/>
                      <a:gd name="T101" fmla="*/ 1 h 281"/>
                      <a:gd name="T102" fmla="*/ 2 w 471"/>
                      <a:gd name="T103" fmla="*/ 1 h 281"/>
                      <a:gd name="T104" fmla="*/ 2 w 471"/>
                      <a:gd name="T105" fmla="*/ 1 h 281"/>
                      <a:gd name="T106" fmla="*/ 2 w 471"/>
                      <a:gd name="T107" fmla="*/ 1 h 281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471" h="281">
                        <a:moveTo>
                          <a:pt x="21" y="280"/>
                        </a:moveTo>
                        <a:cubicBezTo>
                          <a:pt x="32" y="281"/>
                          <a:pt x="25" y="253"/>
                          <a:pt x="24" y="250"/>
                        </a:cubicBezTo>
                        <a:cubicBezTo>
                          <a:pt x="23" y="248"/>
                          <a:pt x="22" y="245"/>
                          <a:pt x="22" y="245"/>
                        </a:cubicBezTo>
                        <a:cubicBezTo>
                          <a:pt x="21" y="243"/>
                          <a:pt x="20" y="221"/>
                          <a:pt x="16" y="218"/>
                        </a:cubicBezTo>
                        <a:cubicBezTo>
                          <a:pt x="13" y="216"/>
                          <a:pt x="4" y="215"/>
                          <a:pt x="4" y="215"/>
                        </a:cubicBezTo>
                        <a:cubicBezTo>
                          <a:pt x="0" y="207"/>
                          <a:pt x="3" y="200"/>
                          <a:pt x="0" y="191"/>
                        </a:cubicBezTo>
                        <a:cubicBezTo>
                          <a:pt x="2" y="185"/>
                          <a:pt x="7" y="186"/>
                          <a:pt x="12" y="180"/>
                        </a:cubicBezTo>
                        <a:cubicBezTo>
                          <a:pt x="14" y="172"/>
                          <a:pt x="14" y="169"/>
                          <a:pt x="6" y="165"/>
                        </a:cubicBezTo>
                        <a:cubicBezTo>
                          <a:pt x="4" y="163"/>
                          <a:pt x="2" y="162"/>
                          <a:pt x="2" y="160"/>
                        </a:cubicBezTo>
                        <a:cubicBezTo>
                          <a:pt x="2" y="150"/>
                          <a:pt x="16" y="123"/>
                          <a:pt x="28" y="120"/>
                        </a:cubicBezTo>
                        <a:cubicBezTo>
                          <a:pt x="32" y="111"/>
                          <a:pt x="40" y="105"/>
                          <a:pt x="44" y="96"/>
                        </a:cubicBezTo>
                        <a:cubicBezTo>
                          <a:pt x="39" y="83"/>
                          <a:pt x="38" y="85"/>
                          <a:pt x="42" y="70"/>
                        </a:cubicBezTo>
                        <a:cubicBezTo>
                          <a:pt x="38" y="60"/>
                          <a:pt x="34" y="48"/>
                          <a:pt x="24" y="43"/>
                        </a:cubicBezTo>
                        <a:cubicBezTo>
                          <a:pt x="18" y="36"/>
                          <a:pt x="10" y="37"/>
                          <a:pt x="20" y="32"/>
                        </a:cubicBezTo>
                        <a:cubicBezTo>
                          <a:pt x="27" y="34"/>
                          <a:pt x="26" y="32"/>
                          <a:pt x="26" y="36"/>
                        </a:cubicBezTo>
                        <a:cubicBezTo>
                          <a:pt x="34" y="41"/>
                          <a:pt x="39" y="39"/>
                          <a:pt x="48" y="35"/>
                        </a:cubicBezTo>
                        <a:cubicBezTo>
                          <a:pt x="45" y="22"/>
                          <a:pt x="48" y="14"/>
                          <a:pt x="64" y="11"/>
                        </a:cubicBezTo>
                        <a:cubicBezTo>
                          <a:pt x="71" y="8"/>
                          <a:pt x="75" y="3"/>
                          <a:pt x="82" y="0"/>
                        </a:cubicBezTo>
                        <a:cubicBezTo>
                          <a:pt x="84" y="1"/>
                          <a:pt x="88" y="0"/>
                          <a:pt x="88" y="2"/>
                        </a:cubicBezTo>
                        <a:cubicBezTo>
                          <a:pt x="90" y="12"/>
                          <a:pt x="75" y="13"/>
                          <a:pt x="92" y="9"/>
                        </a:cubicBezTo>
                        <a:cubicBezTo>
                          <a:pt x="94" y="8"/>
                          <a:pt x="96" y="5"/>
                          <a:pt x="98" y="5"/>
                        </a:cubicBezTo>
                        <a:cubicBezTo>
                          <a:pt x="102" y="4"/>
                          <a:pt x="106" y="7"/>
                          <a:pt x="110" y="8"/>
                        </a:cubicBezTo>
                        <a:cubicBezTo>
                          <a:pt x="112" y="8"/>
                          <a:pt x="116" y="9"/>
                          <a:pt x="116" y="9"/>
                        </a:cubicBezTo>
                        <a:cubicBezTo>
                          <a:pt x="122" y="16"/>
                          <a:pt x="129" y="13"/>
                          <a:pt x="141" y="14"/>
                        </a:cubicBezTo>
                        <a:cubicBezTo>
                          <a:pt x="143" y="21"/>
                          <a:pt x="147" y="22"/>
                          <a:pt x="155" y="24"/>
                        </a:cubicBezTo>
                        <a:cubicBezTo>
                          <a:pt x="159" y="22"/>
                          <a:pt x="163" y="20"/>
                          <a:pt x="167" y="17"/>
                        </a:cubicBezTo>
                        <a:cubicBezTo>
                          <a:pt x="169" y="16"/>
                          <a:pt x="173" y="14"/>
                          <a:pt x="173" y="14"/>
                        </a:cubicBezTo>
                        <a:cubicBezTo>
                          <a:pt x="195" y="26"/>
                          <a:pt x="175" y="20"/>
                          <a:pt x="195" y="14"/>
                        </a:cubicBezTo>
                        <a:cubicBezTo>
                          <a:pt x="207" y="17"/>
                          <a:pt x="201" y="26"/>
                          <a:pt x="211" y="32"/>
                        </a:cubicBezTo>
                        <a:cubicBezTo>
                          <a:pt x="214" y="38"/>
                          <a:pt x="224" y="55"/>
                          <a:pt x="231" y="59"/>
                        </a:cubicBezTo>
                        <a:cubicBezTo>
                          <a:pt x="241" y="70"/>
                          <a:pt x="235" y="67"/>
                          <a:pt x="245" y="70"/>
                        </a:cubicBezTo>
                        <a:cubicBezTo>
                          <a:pt x="249" y="69"/>
                          <a:pt x="253" y="69"/>
                          <a:pt x="257" y="68"/>
                        </a:cubicBezTo>
                        <a:cubicBezTo>
                          <a:pt x="261" y="67"/>
                          <a:pt x="270" y="65"/>
                          <a:pt x="270" y="65"/>
                        </a:cubicBezTo>
                        <a:cubicBezTo>
                          <a:pt x="278" y="66"/>
                          <a:pt x="283" y="67"/>
                          <a:pt x="290" y="71"/>
                        </a:cubicBezTo>
                        <a:cubicBezTo>
                          <a:pt x="304" y="88"/>
                          <a:pt x="282" y="62"/>
                          <a:pt x="300" y="81"/>
                        </a:cubicBezTo>
                        <a:cubicBezTo>
                          <a:pt x="302" y="84"/>
                          <a:pt x="308" y="90"/>
                          <a:pt x="308" y="90"/>
                        </a:cubicBezTo>
                        <a:cubicBezTo>
                          <a:pt x="311" y="98"/>
                          <a:pt x="315" y="103"/>
                          <a:pt x="318" y="111"/>
                        </a:cubicBezTo>
                        <a:cubicBezTo>
                          <a:pt x="319" y="114"/>
                          <a:pt x="321" y="117"/>
                          <a:pt x="322" y="120"/>
                        </a:cubicBezTo>
                        <a:cubicBezTo>
                          <a:pt x="323" y="122"/>
                          <a:pt x="324" y="125"/>
                          <a:pt x="324" y="125"/>
                        </a:cubicBezTo>
                        <a:cubicBezTo>
                          <a:pt x="321" y="132"/>
                          <a:pt x="313" y="134"/>
                          <a:pt x="310" y="142"/>
                        </a:cubicBezTo>
                        <a:cubicBezTo>
                          <a:pt x="313" y="151"/>
                          <a:pt x="317" y="146"/>
                          <a:pt x="322" y="141"/>
                        </a:cubicBezTo>
                        <a:cubicBezTo>
                          <a:pt x="341" y="143"/>
                          <a:pt x="339" y="142"/>
                          <a:pt x="342" y="155"/>
                        </a:cubicBezTo>
                        <a:cubicBezTo>
                          <a:pt x="351" y="150"/>
                          <a:pt x="355" y="152"/>
                          <a:pt x="364" y="157"/>
                        </a:cubicBezTo>
                        <a:cubicBezTo>
                          <a:pt x="369" y="162"/>
                          <a:pt x="372" y="166"/>
                          <a:pt x="380" y="168"/>
                        </a:cubicBezTo>
                        <a:cubicBezTo>
                          <a:pt x="381" y="169"/>
                          <a:pt x="383" y="171"/>
                          <a:pt x="382" y="172"/>
                        </a:cubicBezTo>
                        <a:cubicBezTo>
                          <a:pt x="380" y="176"/>
                          <a:pt x="368" y="172"/>
                          <a:pt x="382" y="176"/>
                        </a:cubicBezTo>
                        <a:cubicBezTo>
                          <a:pt x="386" y="175"/>
                          <a:pt x="390" y="173"/>
                          <a:pt x="394" y="172"/>
                        </a:cubicBezTo>
                        <a:cubicBezTo>
                          <a:pt x="396" y="172"/>
                          <a:pt x="400" y="171"/>
                          <a:pt x="400" y="171"/>
                        </a:cubicBezTo>
                        <a:cubicBezTo>
                          <a:pt x="413" y="177"/>
                          <a:pt x="427" y="179"/>
                          <a:pt x="439" y="185"/>
                        </a:cubicBezTo>
                        <a:cubicBezTo>
                          <a:pt x="441" y="190"/>
                          <a:pt x="445" y="194"/>
                          <a:pt x="447" y="199"/>
                        </a:cubicBezTo>
                        <a:cubicBezTo>
                          <a:pt x="453" y="198"/>
                          <a:pt x="460" y="195"/>
                          <a:pt x="465" y="201"/>
                        </a:cubicBezTo>
                        <a:cubicBezTo>
                          <a:pt x="468" y="205"/>
                          <a:pt x="471" y="215"/>
                          <a:pt x="471" y="215"/>
                        </a:cubicBezTo>
                        <a:cubicBezTo>
                          <a:pt x="468" y="231"/>
                          <a:pt x="469" y="248"/>
                          <a:pt x="451" y="258"/>
                        </a:cubicBezTo>
                        <a:cubicBezTo>
                          <a:pt x="447" y="262"/>
                          <a:pt x="437" y="275"/>
                          <a:pt x="435" y="281"/>
                        </a:cubicBezTo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711" name="Freeform 31">
                    <a:extLst>
                      <a:ext uri="{FF2B5EF4-FFF2-40B4-BE49-F238E27FC236}">
                        <a16:creationId xmlns:a16="http://schemas.microsoft.com/office/drawing/2014/main" id="{9519C28A-A582-0173-A859-8890C21E93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34" y="242"/>
                    <a:ext cx="420" cy="283"/>
                  </a:xfrm>
                  <a:custGeom>
                    <a:avLst/>
                    <a:gdLst>
                      <a:gd name="T0" fmla="*/ 0 w 984"/>
                      <a:gd name="T1" fmla="*/ 0 h 844"/>
                      <a:gd name="T2" fmla="*/ 0 w 984"/>
                      <a:gd name="T3" fmla="*/ 0 h 844"/>
                      <a:gd name="T4" fmla="*/ 0 w 984"/>
                      <a:gd name="T5" fmla="*/ 0 h 844"/>
                      <a:gd name="T6" fmla="*/ 0 w 984"/>
                      <a:gd name="T7" fmla="*/ 0 h 844"/>
                      <a:gd name="T8" fmla="*/ 0 w 984"/>
                      <a:gd name="T9" fmla="*/ 0 h 844"/>
                      <a:gd name="T10" fmla="*/ 0 w 984"/>
                      <a:gd name="T11" fmla="*/ 0 h 844"/>
                      <a:gd name="T12" fmla="*/ 0 w 984"/>
                      <a:gd name="T13" fmla="*/ 0 h 844"/>
                      <a:gd name="T14" fmla="*/ 0 w 984"/>
                      <a:gd name="T15" fmla="*/ 0 h 844"/>
                      <a:gd name="T16" fmla="*/ 0 w 984"/>
                      <a:gd name="T17" fmla="*/ 0 h 844"/>
                      <a:gd name="T18" fmla="*/ 0 w 984"/>
                      <a:gd name="T19" fmla="*/ 0 h 844"/>
                      <a:gd name="T20" fmla="*/ 0 w 984"/>
                      <a:gd name="T21" fmla="*/ 0 h 844"/>
                      <a:gd name="T22" fmla="*/ 0 w 984"/>
                      <a:gd name="T23" fmla="*/ 0 h 844"/>
                      <a:gd name="T24" fmla="*/ 0 w 984"/>
                      <a:gd name="T25" fmla="*/ 0 h 844"/>
                      <a:gd name="T26" fmla="*/ 0 w 984"/>
                      <a:gd name="T27" fmla="*/ 0 h 844"/>
                      <a:gd name="T28" fmla="*/ 0 w 984"/>
                      <a:gd name="T29" fmla="*/ 0 h 844"/>
                      <a:gd name="T30" fmla="*/ 0 w 984"/>
                      <a:gd name="T31" fmla="*/ 0 h 844"/>
                      <a:gd name="T32" fmla="*/ 0 w 984"/>
                      <a:gd name="T33" fmla="*/ 0 h 844"/>
                      <a:gd name="T34" fmla="*/ 0 w 984"/>
                      <a:gd name="T35" fmla="*/ 0 h 844"/>
                      <a:gd name="T36" fmla="*/ 0 w 984"/>
                      <a:gd name="T37" fmla="*/ 0 h 844"/>
                      <a:gd name="T38" fmla="*/ 0 w 984"/>
                      <a:gd name="T39" fmla="*/ 0 h 844"/>
                      <a:gd name="T40" fmla="*/ 0 w 984"/>
                      <a:gd name="T41" fmla="*/ 0 h 844"/>
                      <a:gd name="T42" fmla="*/ 0 w 984"/>
                      <a:gd name="T43" fmla="*/ 0 h 844"/>
                      <a:gd name="T44" fmla="*/ 0 w 984"/>
                      <a:gd name="T45" fmla="*/ 0 h 844"/>
                      <a:gd name="T46" fmla="*/ 0 w 984"/>
                      <a:gd name="T47" fmla="*/ 0 h 844"/>
                      <a:gd name="T48" fmla="*/ 0 w 984"/>
                      <a:gd name="T49" fmla="*/ 0 h 844"/>
                      <a:gd name="T50" fmla="*/ 0 w 984"/>
                      <a:gd name="T51" fmla="*/ 0 h 844"/>
                      <a:gd name="T52" fmla="*/ 0 w 984"/>
                      <a:gd name="T53" fmla="*/ 0 h 844"/>
                      <a:gd name="T54" fmla="*/ 0 w 984"/>
                      <a:gd name="T55" fmla="*/ 0 h 844"/>
                      <a:gd name="T56" fmla="*/ 0 w 984"/>
                      <a:gd name="T57" fmla="*/ 0 h 844"/>
                      <a:gd name="T58" fmla="*/ 0 w 984"/>
                      <a:gd name="T59" fmla="*/ 0 h 844"/>
                      <a:gd name="T60" fmla="*/ 0 w 984"/>
                      <a:gd name="T61" fmla="*/ 0 h 844"/>
                      <a:gd name="T62" fmla="*/ 0 w 984"/>
                      <a:gd name="T63" fmla="*/ 0 h 844"/>
                      <a:gd name="T64" fmla="*/ 0 w 984"/>
                      <a:gd name="T65" fmla="*/ 0 h 844"/>
                      <a:gd name="T66" fmla="*/ 0 w 984"/>
                      <a:gd name="T67" fmla="*/ 0 h 844"/>
                      <a:gd name="T68" fmla="*/ 0 w 984"/>
                      <a:gd name="T69" fmla="*/ 0 h 844"/>
                      <a:gd name="T70" fmla="*/ 0 w 984"/>
                      <a:gd name="T71" fmla="*/ 0 h 844"/>
                      <a:gd name="T72" fmla="*/ 0 w 984"/>
                      <a:gd name="T73" fmla="*/ 0 h 844"/>
                      <a:gd name="T74" fmla="*/ 0 w 984"/>
                      <a:gd name="T75" fmla="*/ 0 h 844"/>
                      <a:gd name="T76" fmla="*/ 0 w 984"/>
                      <a:gd name="T77" fmla="*/ 0 h 844"/>
                      <a:gd name="T78" fmla="*/ 0 w 984"/>
                      <a:gd name="T79" fmla="*/ 0 h 844"/>
                      <a:gd name="T80" fmla="*/ 0 w 984"/>
                      <a:gd name="T81" fmla="*/ 0 h 844"/>
                      <a:gd name="T82" fmla="*/ 0 w 984"/>
                      <a:gd name="T83" fmla="*/ 0 h 844"/>
                      <a:gd name="T84" fmla="*/ 0 w 984"/>
                      <a:gd name="T85" fmla="*/ 0 h 844"/>
                      <a:gd name="T86" fmla="*/ 0 w 984"/>
                      <a:gd name="T87" fmla="*/ 0 h 844"/>
                      <a:gd name="T88" fmla="*/ 0 w 984"/>
                      <a:gd name="T89" fmla="*/ 0 h 844"/>
                      <a:gd name="T90" fmla="*/ 0 w 984"/>
                      <a:gd name="T91" fmla="*/ 0 h 844"/>
                      <a:gd name="T92" fmla="*/ 0 w 984"/>
                      <a:gd name="T93" fmla="*/ 0 h 844"/>
                      <a:gd name="T94" fmla="*/ 0 w 984"/>
                      <a:gd name="T95" fmla="*/ 0 h 844"/>
                      <a:gd name="T96" fmla="*/ 0 w 984"/>
                      <a:gd name="T97" fmla="*/ 0 h 844"/>
                      <a:gd name="T98" fmla="*/ 0 w 984"/>
                      <a:gd name="T99" fmla="*/ 0 h 844"/>
                      <a:gd name="T100" fmla="*/ 0 w 984"/>
                      <a:gd name="T101" fmla="*/ 0 h 844"/>
                      <a:gd name="T102" fmla="*/ 0 w 984"/>
                      <a:gd name="T103" fmla="*/ 0 h 844"/>
                      <a:gd name="T104" fmla="*/ 0 w 984"/>
                      <a:gd name="T105" fmla="*/ 0 h 844"/>
                      <a:gd name="T106" fmla="*/ 0 w 984"/>
                      <a:gd name="T107" fmla="*/ 0 h 844"/>
                      <a:gd name="T108" fmla="*/ 0 w 984"/>
                      <a:gd name="T109" fmla="*/ 0 h 844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0" t="0" r="r" b="b"/>
                    <a:pathLst>
                      <a:path w="984" h="844">
                        <a:moveTo>
                          <a:pt x="82" y="38"/>
                        </a:moveTo>
                        <a:lnTo>
                          <a:pt x="406" y="6"/>
                        </a:lnTo>
                        <a:cubicBezTo>
                          <a:pt x="497" y="22"/>
                          <a:pt x="465" y="0"/>
                          <a:pt x="474" y="54"/>
                        </a:cubicBezTo>
                        <a:cubicBezTo>
                          <a:pt x="492" y="48"/>
                          <a:pt x="484" y="40"/>
                          <a:pt x="502" y="34"/>
                        </a:cubicBezTo>
                        <a:cubicBezTo>
                          <a:pt x="510" y="37"/>
                          <a:pt x="517" y="46"/>
                          <a:pt x="526" y="46"/>
                        </a:cubicBezTo>
                        <a:cubicBezTo>
                          <a:pt x="534" y="46"/>
                          <a:pt x="550" y="38"/>
                          <a:pt x="550" y="38"/>
                        </a:cubicBezTo>
                        <a:cubicBezTo>
                          <a:pt x="556" y="55"/>
                          <a:pt x="552" y="60"/>
                          <a:pt x="542" y="74"/>
                        </a:cubicBezTo>
                        <a:cubicBezTo>
                          <a:pt x="555" y="114"/>
                          <a:pt x="550" y="102"/>
                          <a:pt x="578" y="130"/>
                        </a:cubicBezTo>
                        <a:cubicBezTo>
                          <a:pt x="584" y="148"/>
                          <a:pt x="590" y="148"/>
                          <a:pt x="606" y="138"/>
                        </a:cubicBezTo>
                        <a:cubicBezTo>
                          <a:pt x="600" y="119"/>
                          <a:pt x="594" y="107"/>
                          <a:pt x="586" y="90"/>
                        </a:cubicBezTo>
                        <a:cubicBezTo>
                          <a:pt x="583" y="82"/>
                          <a:pt x="578" y="66"/>
                          <a:pt x="578" y="66"/>
                        </a:cubicBezTo>
                        <a:cubicBezTo>
                          <a:pt x="585" y="44"/>
                          <a:pt x="597" y="56"/>
                          <a:pt x="606" y="70"/>
                        </a:cubicBezTo>
                        <a:cubicBezTo>
                          <a:pt x="609" y="86"/>
                          <a:pt x="608" y="117"/>
                          <a:pt x="626" y="90"/>
                        </a:cubicBezTo>
                        <a:cubicBezTo>
                          <a:pt x="648" y="97"/>
                          <a:pt x="646" y="104"/>
                          <a:pt x="642" y="126"/>
                        </a:cubicBezTo>
                        <a:cubicBezTo>
                          <a:pt x="650" y="150"/>
                          <a:pt x="665" y="141"/>
                          <a:pt x="682" y="130"/>
                        </a:cubicBezTo>
                        <a:cubicBezTo>
                          <a:pt x="689" y="108"/>
                          <a:pt x="673" y="124"/>
                          <a:pt x="682" y="98"/>
                        </a:cubicBezTo>
                        <a:cubicBezTo>
                          <a:pt x="683" y="94"/>
                          <a:pt x="690" y="96"/>
                          <a:pt x="694" y="94"/>
                        </a:cubicBezTo>
                        <a:cubicBezTo>
                          <a:pt x="698" y="92"/>
                          <a:pt x="702" y="89"/>
                          <a:pt x="706" y="86"/>
                        </a:cubicBezTo>
                        <a:cubicBezTo>
                          <a:pt x="717" y="54"/>
                          <a:pt x="688" y="54"/>
                          <a:pt x="742" y="46"/>
                        </a:cubicBezTo>
                        <a:cubicBezTo>
                          <a:pt x="748" y="27"/>
                          <a:pt x="741" y="9"/>
                          <a:pt x="762" y="2"/>
                        </a:cubicBezTo>
                        <a:cubicBezTo>
                          <a:pt x="788" y="11"/>
                          <a:pt x="777" y="38"/>
                          <a:pt x="802" y="46"/>
                        </a:cubicBezTo>
                        <a:cubicBezTo>
                          <a:pt x="831" y="36"/>
                          <a:pt x="805" y="63"/>
                          <a:pt x="798" y="70"/>
                        </a:cubicBezTo>
                        <a:cubicBezTo>
                          <a:pt x="789" y="96"/>
                          <a:pt x="787" y="96"/>
                          <a:pt x="802" y="118"/>
                        </a:cubicBezTo>
                        <a:cubicBezTo>
                          <a:pt x="801" y="122"/>
                          <a:pt x="801" y="127"/>
                          <a:pt x="798" y="130"/>
                        </a:cubicBezTo>
                        <a:cubicBezTo>
                          <a:pt x="794" y="133"/>
                          <a:pt x="784" y="129"/>
                          <a:pt x="782" y="134"/>
                        </a:cubicBezTo>
                        <a:cubicBezTo>
                          <a:pt x="780" y="142"/>
                          <a:pt x="790" y="158"/>
                          <a:pt x="790" y="158"/>
                        </a:cubicBezTo>
                        <a:cubicBezTo>
                          <a:pt x="786" y="161"/>
                          <a:pt x="783" y="165"/>
                          <a:pt x="778" y="166"/>
                        </a:cubicBezTo>
                        <a:cubicBezTo>
                          <a:pt x="774" y="167"/>
                          <a:pt x="769" y="159"/>
                          <a:pt x="766" y="162"/>
                        </a:cubicBezTo>
                        <a:cubicBezTo>
                          <a:pt x="758" y="170"/>
                          <a:pt x="794" y="182"/>
                          <a:pt x="794" y="182"/>
                        </a:cubicBezTo>
                        <a:cubicBezTo>
                          <a:pt x="804" y="211"/>
                          <a:pt x="775" y="190"/>
                          <a:pt x="762" y="186"/>
                        </a:cubicBezTo>
                        <a:cubicBezTo>
                          <a:pt x="767" y="194"/>
                          <a:pt x="773" y="202"/>
                          <a:pt x="778" y="210"/>
                        </a:cubicBezTo>
                        <a:cubicBezTo>
                          <a:pt x="783" y="218"/>
                          <a:pt x="802" y="226"/>
                          <a:pt x="802" y="226"/>
                        </a:cubicBezTo>
                        <a:cubicBezTo>
                          <a:pt x="813" y="242"/>
                          <a:pt x="804" y="245"/>
                          <a:pt x="810" y="262"/>
                        </a:cubicBezTo>
                        <a:cubicBezTo>
                          <a:pt x="803" y="282"/>
                          <a:pt x="793" y="301"/>
                          <a:pt x="786" y="322"/>
                        </a:cubicBezTo>
                        <a:cubicBezTo>
                          <a:pt x="783" y="330"/>
                          <a:pt x="778" y="346"/>
                          <a:pt x="778" y="346"/>
                        </a:cubicBezTo>
                        <a:cubicBezTo>
                          <a:pt x="785" y="366"/>
                          <a:pt x="817" y="394"/>
                          <a:pt x="830" y="414"/>
                        </a:cubicBezTo>
                        <a:cubicBezTo>
                          <a:pt x="835" y="422"/>
                          <a:pt x="841" y="430"/>
                          <a:pt x="846" y="438"/>
                        </a:cubicBezTo>
                        <a:cubicBezTo>
                          <a:pt x="849" y="442"/>
                          <a:pt x="854" y="450"/>
                          <a:pt x="854" y="450"/>
                        </a:cubicBezTo>
                        <a:cubicBezTo>
                          <a:pt x="853" y="457"/>
                          <a:pt x="855" y="466"/>
                          <a:pt x="850" y="470"/>
                        </a:cubicBezTo>
                        <a:cubicBezTo>
                          <a:pt x="844" y="475"/>
                          <a:pt x="831" y="451"/>
                          <a:pt x="830" y="450"/>
                        </a:cubicBezTo>
                        <a:cubicBezTo>
                          <a:pt x="811" y="431"/>
                          <a:pt x="789" y="421"/>
                          <a:pt x="774" y="398"/>
                        </a:cubicBezTo>
                        <a:cubicBezTo>
                          <a:pt x="769" y="379"/>
                          <a:pt x="766" y="371"/>
                          <a:pt x="746" y="378"/>
                        </a:cubicBezTo>
                        <a:cubicBezTo>
                          <a:pt x="717" y="368"/>
                          <a:pt x="730" y="368"/>
                          <a:pt x="706" y="374"/>
                        </a:cubicBezTo>
                        <a:cubicBezTo>
                          <a:pt x="688" y="402"/>
                          <a:pt x="699" y="395"/>
                          <a:pt x="678" y="402"/>
                        </a:cubicBezTo>
                        <a:cubicBezTo>
                          <a:pt x="654" y="386"/>
                          <a:pt x="650" y="390"/>
                          <a:pt x="618" y="394"/>
                        </a:cubicBezTo>
                        <a:cubicBezTo>
                          <a:pt x="607" y="411"/>
                          <a:pt x="601" y="426"/>
                          <a:pt x="590" y="442"/>
                        </a:cubicBezTo>
                        <a:cubicBezTo>
                          <a:pt x="600" y="471"/>
                          <a:pt x="593" y="459"/>
                          <a:pt x="606" y="478"/>
                        </a:cubicBezTo>
                        <a:cubicBezTo>
                          <a:pt x="593" y="518"/>
                          <a:pt x="622" y="548"/>
                          <a:pt x="642" y="578"/>
                        </a:cubicBezTo>
                        <a:cubicBezTo>
                          <a:pt x="651" y="591"/>
                          <a:pt x="651" y="601"/>
                          <a:pt x="666" y="606"/>
                        </a:cubicBezTo>
                        <a:cubicBezTo>
                          <a:pt x="680" y="627"/>
                          <a:pt x="691" y="623"/>
                          <a:pt x="710" y="610"/>
                        </a:cubicBezTo>
                        <a:cubicBezTo>
                          <a:pt x="729" y="616"/>
                          <a:pt x="729" y="606"/>
                          <a:pt x="734" y="590"/>
                        </a:cubicBezTo>
                        <a:cubicBezTo>
                          <a:pt x="735" y="577"/>
                          <a:pt x="731" y="562"/>
                          <a:pt x="738" y="550"/>
                        </a:cubicBezTo>
                        <a:cubicBezTo>
                          <a:pt x="742" y="543"/>
                          <a:pt x="762" y="542"/>
                          <a:pt x="762" y="542"/>
                        </a:cubicBezTo>
                        <a:cubicBezTo>
                          <a:pt x="783" y="547"/>
                          <a:pt x="786" y="552"/>
                          <a:pt x="774" y="570"/>
                        </a:cubicBezTo>
                        <a:cubicBezTo>
                          <a:pt x="779" y="590"/>
                          <a:pt x="790" y="605"/>
                          <a:pt x="770" y="618"/>
                        </a:cubicBezTo>
                        <a:cubicBezTo>
                          <a:pt x="769" y="622"/>
                          <a:pt x="764" y="626"/>
                          <a:pt x="766" y="630"/>
                        </a:cubicBezTo>
                        <a:cubicBezTo>
                          <a:pt x="768" y="634"/>
                          <a:pt x="775" y="634"/>
                          <a:pt x="778" y="638"/>
                        </a:cubicBezTo>
                        <a:cubicBezTo>
                          <a:pt x="788" y="651"/>
                          <a:pt x="786" y="660"/>
                          <a:pt x="802" y="670"/>
                        </a:cubicBezTo>
                        <a:cubicBezTo>
                          <a:pt x="810" y="667"/>
                          <a:pt x="818" y="665"/>
                          <a:pt x="826" y="662"/>
                        </a:cubicBezTo>
                        <a:cubicBezTo>
                          <a:pt x="830" y="661"/>
                          <a:pt x="838" y="658"/>
                          <a:pt x="838" y="658"/>
                        </a:cubicBezTo>
                        <a:cubicBezTo>
                          <a:pt x="857" y="664"/>
                          <a:pt x="864" y="680"/>
                          <a:pt x="870" y="698"/>
                        </a:cubicBezTo>
                        <a:cubicBezTo>
                          <a:pt x="859" y="731"/>
                          <a:pt x="887" y="794"/>
                          <a:pt x="922" y="806"/>
                        </a:cubicBezTo>
                        <a:cubicBezTo>
                          <a:pt x="938" y="801"/>
                          <a:pt x="941" y="792"/>
                          <a:pt x="958" y="798"/>
                        </a:cubicBezTo>
                        <a:cubicBezTo>
                          <a:pt x="984" y="837"/>
                          <a:pt x="928" y="784"/>
                          <a:pt x="942" y="826"/>
                        </a:cubicBezTo>
                        <a:cubicBezTo>
                          <a:pt x="936" y="844"/>
                          <a:pt x="930" y="844"/>
                          <a:pt x="914" y="834"/>
                        </a:cubicBezTo>
                        <a:cubicBezTo>
                          <a:pt x="903" y="817"/>
                          <a:pt x="890" y="821"/>
                          <a:pt x="874" y="810"/>
                        </a:cubicBezTo>
                        <a:cubicBezTo>
                          <a:pt x="851" y="776"/>
                          <a:pt x="882" y="816"/>
                          <a:pt x="854" y="794"/>
                        </a:cubicBezTo>
                        <a:cubicBezTo>
                          <a:pt x="843" y="785"/>
                          <a:pt x="840" y="768"/>
                          <a:pt x="830" y="758"/>
                        </a:cubicBezTo>
                        <a:cubicBezTo>
                          <a:pt x="824" y="739"/>
                          <a:pt x="817" y="724"/>
                          <a:pt x="798" y="718"/>
                        </a:cubicBezTo>
                        <a:cubicBezTo>
                          <a:pt x="791" y="696"/>
                          <a:pt x="800" y="712"/>
                          <a:pt x="778" y="710"/>
                        </a:cubicBezTo>
                        <a:cubicBezTo>
                          <a:pt x="767" y="709"/>
                          <a:pt x="746" y="702"/>
                          <a:pt x="746" y="702"/>
                        </a:cubicBezTo>
                        <a:cubicBezTo>
                          <a:pt x="729" y="691"/>
                          <a:pt x="720" y="674"/>
                          <a:pt x="702" y="662"/>
                        </a:cubicBezTo>
                        <a:cubicBezTo>
                          <a:pt x="694" y="665"/>
                          <a:pt x="687" y="673"/>
                          <a:pt x="678" y="674"/>
                        </a:cubicBezTo>
                        <a:cubicBezTo>
                          <a:pt x="657" y="677"/>
                          <a:pt x="630" y="657"/>
                          <a:pt x="614" y="646"/>
                        </a:cubicBezTo>
                        <a:cubicBezTo>
                          <a:pt x="600" y="637"/>
                          <a:pt x="580" y="639"/>
                          <a:pt x="566" y="630"/>
                        </a:cubicBezTo>
                        <a:cubicBezTo>
                          <a:pt x="546" y="617"/>
                          <a:pt x="525" y="607"/>
                          <a:pt x="506" y="594"/>
                        </a:cubicBezTo>
                        <a:cubicBezTo>
                          <a:pt x="513" y="572"/>
                          <a:pt x="509" y="551"/>
                          <a:pt x="490" y="538"/>
                        </a:cubicBezTo>
                        <a:cubicBezTo>
                          <a:pt x="485" y="522"/>
                          <a:pt x="476" y="515"/>
                          <a:pt x="462" y="506"/>
                        </a:cubicBezTo>
                        <a:cubicBezTo>
                          <a:pt x="441" y="474"/>
                          <a:pt x="469" y="513"/>
                          <a:pt x="442" y="486"/>
                        </a:cubicBezTo>
                        <a:cubicBezTo>
                          <a:pt x="436" y="480"/>
                          <a:pt x="436" y="468"/>
                          <a:pt x="430" y="462"/>
                        </a:cubicBezTo>
                        <a:cubicBezTo>
                          <a:pt x="427" y="459"/>
                          <a:pt x="422" y="459"/>
                          <a:pt x="418" y="458"/>
                        </a:cubicBezTo>
                        <a:cubicBezTo>
                          <a:pt x="407" y="447"/>
                          <a:pt x="382" y="430"/>
                          <a:pt x="382" y="430"/>
                        </a:cubicBezTo>
                        <a:cubicBezTo>
                          <a:pt x="371" y="413"/>
                          <a:pt x="358" y="399"/>
                          <a:pt x="346" y="382"/>
                        </a:cubicBezTo>
                        <a:cubicBezTo>
                          <a:pt x="344" y="378"/>
                          <a:pt x="345" y="373"/>
                          <a:pt x="342" y="370"/>
                        </a:cubicBezTo>
                        <a:cubicBezTo>
                          <a:pt x="339" y="367"/>
                          <a:pt x="334" y="367"/>
                          <a:pt x="330" y="366"/>
                        </a:cubicBezTo>
                        <a:cubicBezTo>
                          <a:pt x="322" y="390"/>
                          <a:pt x="342" y="398"/>
                          <a:pt x="354" y="414"/>
                        </a:cubicBezTo>
                        <a:cubicBezTo>
                          <a:pt x="368" y="432"/>
                          <a:pt x="372" y="446"/>
                          <a:pt x="390" y="458"/>
                        </a:cubicBezTo>
                        <a:cubicBezTo>
                          <a:pt x="409" y="487"/>
                          <a:pt x="399" y="475"/>
                          <a:pt x="418" y="494"/>
                        </a:cubicBezTo>
                        <a:cubicBezTo>
                          <a:pt x="423" y="510"/>
                          <a:pt x="428" y="517"/>
                          <a:pt x="442" y="526"/>
                        </a:cubicBezTo>
                        <a:cubicBezTo>
                          <a:pt x="450" y="550"/>
                          <a:pt x="432" y="533"/>
                          <a:pt x="422" y="526"/>
                        </a:cubicBezTo>
                        <a:cubicBezTo>
                          <a:pt x="399" y="492"/>
                          <a:pt x="430" y="532"/>
                          <a:pt x="402" y="510"/>
                        </a:cubicBezTo>
                        <a:cubicBezTo>
                          <a:pt x="398" y="507"/>
                          <a:pt x="397" y="501"/>
                          <a:pt x="394" y="498"/>
                        </a:cubicBezTo>
                        <a:cubicBezTo>
                          <a:pt x="391" y="495"/>
                          <a:pt x="386" y="493"/>
                          <a:pt x="382" y="490"/>
                        </a:cubicBezTo>
                        <a:cubicBezTo>
                          <a:pt x="377" y="474"/>
                          <a:pt x="370" y="471"/>
                          <a:pt x="354" y="466"/>
                        </a:cubicBezTo>
                        <a:cubicBezTo>
                          <a:pt x="344" y="452"/>
                          <a:pt x="340" y="447"/>
                          <a:pt x="346" y="430"/>
                        </a:cubicBezTo>
                        <a:cubicBezTo>
                          <a:pt x="338" y="418"/>
                          <a:pt x="314" y="402"/>
                          <a:pt x="314" y="402"/>
                        </a:cubicBezTo>
                        <a:cubicBezTo>
                          <a:pt x="306" y="390"/>
                          <a:pt x="298" y="378"/>
                          <a:pt x="290" y="366"/>
                        </a:cubicBezTo>
                        <a:cubicBezTo>
                          <a:pt x="284" y="357"/>
                          <a:pt x="273" y="354"/>
                          <a:pt x="266" y="346"/>
                        </a:cubicBezTo>
                        <a:cubicBezTo>
                          <a:pt x="263" y="342"/>
                          <a:pt x="262" y="337"/>
                          <a:pt x="258" y="334"/>
                        </a:cubicBezTo>
                        <a:cubicBezTo>
                          <a:pt x="243" y="324"/>
                          <a:pt x="225" y="324"/>
                          <a:pt x="210" y="314"/>
                        </a:cubicBezTo>
                        <a:cubicBezTo>
                          <a:pt x="201" y="300"/>
                          <a:pt x="194" y="291"/>
                          <a:pt x="178" y="286"/>
                        </a:cubicBezTo>
                        <a:cubicBezTo>
                          <a:pt x="160" y="260"/>
                          <a:pt x="192" y="247"/>
                          <a:pt x="154" y="238"/>
                        </a:cubicBezTo>
                        <a:cubicBezTo>
                          <a:pt x="111" y="209"/>
                          <a:pt x="106" y="149"/>
                          <a:pt x="90" y="102"/>
                        </a:cubicBezTo>
                        <a:cubicBezTo>
                          <a:pt x="86" y="90"/>
                          <a:pt x="76" y="73"/>
                          <a:pt x="66" y="66"/>
                        </a:cubicBezTo>
                        <a:cubicBezTo>
                          <a:pt x="58" y="60"/>
                          <a:pt x="42" y="50"/>
                          <a:pt x="42" y="50"/>
                        </a:cubicBezTo>
                        <a:cubicBezTo>
                          <a:pt x="39" y="46"/>
                          <a:pt x="38" y="41"/>
                          <a:pt x="34" y="38"/>
                        </a:cubicBezTo>
                        <a:cubicBezTo>
                          <a:pt x="27" y="34"/>
                          <a:pt x="10" y="30"/>
                          <a:pt x="10" y="30"/>
                        </a:cubicBezTo>
                        <a:cubicBezTo>
                          <a:pt x="0" y="1"/>
                          <a:pt x="31" y="17"/>
                          <a:pt x="46" y="22"/>
                        </a:cubicBezTo>
                        <a:cubicBezTo>
                          <a:pt x="65" y="51"/>
                          <a:pt x="61" y="41"/>
                          <a:pt x="86" y="58"/>
                        </a:cubicBezTo>
                        <a:cubicBezTo>
                          <a:pt x="94" y="70"/>
                          <a:pt x="94" y="93"/>
                          <a:pt x="102" y="70"/>
                        </a:cubicBezTo>
                        <a:cubicBezTo>
                          <a:pt x="95" y="49"/>
                          <a:pt x="82" y="62"/>
                          <a:pt x="82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712" name="Freeform 32">
                    <a:extLst>
                      <a:ext uri="{FF2B5EF4-FFF2-40B4-BE49-F238E27FC236}">
                        <a16:creationId xmlns:a16="http://schemas.microsoft.com/office/drawing/2014/main" id="{070F945C-0505-A569-7E3B-21ABD1B6EA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405" y="445"/>
                    <a:ext cx="15" cy="16"/>
                  </a:xfrm>
                  <a:custGeom>
                    <a:avLst/>
                    <a:gdLst>
                      <a:gd name="T0" fmla="*/ 0 w 36"/>
                      <a:gd name="T1" fmla="*/ 0 h 48"/>
                      <a:gd name="T2" fmla="*/ 0 w 36"/>
                      <a:gd name="T3" fmla="*/ 0 h 48"/>
                      <a:gd name="T4" fmla="*/ 0 w 36"/>
                      <a:gd name="T5" fmla="*/ 0 h 4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6" h="48">
                        <a:moveTo>
                          <a:pt x="6" y="28"/>
                        </a:moveTo>
                        <a:cubicBezTo>
                          <a:pt x="25" y="0"/>
                          <a:pt x="36" y="31"/>
                          <a:pt x="10" y="48"/>
                        </a:cubicBezTo>
                        <a:cubicBezTo>
                          <a:pt x="0" y="34"/>
                          <a:pt x="0" y="40"/>
                          <a:pt x="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713" name="Freeform 33">
                    <a:extLst>
                      <a:ext uri="{FF2B5EF4-FFF2-40B4-BE49-F238E27FC236}">
                        <a16:creationId xmlns:a16="http://schemas.microsoft.com/office/drawing/2014/main" id="{C4DFEEEE-09B5-0920-DC86-B0DFC4FE61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93" y="439"/>
                    <a:ext cx="16" cy="12"/>
                  </a:xfrm>
                  <a:custGeom>
                    <a:avLst/>
                    <a:gdLst>
                      <a:gd name="T0" fmla="*/ 0 w 36"/>
                      <a:gd name="T1" fmla="*/ 0 h 37"/>
                      <a:gd name="T2" fmla="*/ 0 w 36"/>
                      <a:gd name="T3" fmla="*/ 0 h 37"/>
                      <a:gd name="T4" fmla="*/ 0 w 36"/>
                      <a:gd name="T5" fmla="*/ 0 h 37"/>
                      <a:gd name="T6" fmla="*/ 0 w 36"/>
                      <a:gd name="T7" fmla="*/ 0 h 37"/>
                      <a:gd name="T8" fmla="*/ 0 w 36"/>
                      <a:gd name="T9" fmla="*/ 0 h 3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37">
                        <a:moveTo>
                          <a:pt x="0" y="5"/>
                        </a:moveTo>
                        <a:cubicBezTo>
                          <a:pt x="4" y="4"/>
                          <a:pt x="8" y="0"/>
                          <a:pt x="12" y="1"/>
                        </a:cubicBezTo>
                        <a:cubicBezTo>
                          <a:pt x="21" y="4"/>
                          <a:pt x="36" y="17"/>
                          <a:pt x="36" y="17"/>
                        </a:cubicBezTo>
                        <a:cubicBezTo>
                          <a:pt x="29" y="37"/>
                          <a:pt x="22" y="26"/>
                          <a:pt x="8" y="17"/>
                        </a:cubicBezTo>
                        <a:cubicBezTo>
                          <a:pt x="5" y="13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714" name="Freeform 34">
                    <a:extLst>
                      <a:ext uri="{FF2B5EF4-FFF2-40B4-BE49-F238E27FC236}">
                        <a16:creationId xmlns:a16="http://schemas.microsoft.com/office/drawing/2014/main" id="{A49CD072-4921-ABAC-9FED-2B790313CC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878" y="406"/>
                    <a:ext cx="73" cy="33"/>
                  </a:xfrm>
                  <a:custGeom>
                    <a:avLst/>
                    <a:gdLst>
                      <a:gd name="T0" fmla="*/ 0 w 170"/>
                      <a:gd name="T1" fmla="*/ 0 h 96"/>
                      <a:gd name="T2" fmla="*/ 0 w 170"/>
                      <a:gd name="T3" fmla="*/ 0 h 96"/>
                      <a:gd name="T4" fmla="*/ 0 w 170"/>
                      <a:gd name="T5" fmla="*/ 0 h 96"/>
                      <a:gd name="T6" fmla="*/ 0 w 170"/>
                      <a:gd name="T7" fmla="*/ 0 h 96"/>
                      <a:gd name="T8" fmla="*/ 0 w 170"/>
                      <a:gd name="T9" fmla="*/ 0 h 96"/>
                      <a:gd name="T10" fmla="*/ 0 w 170"/>
                      <a:gd name="T11" fmla="*/ 0 h 96"/>
                      <a:gd name="T12" fmla="*/ 0 w 170"/>
                      <a:gd name="T13" fmla="*/ 0 h 96"/>
                      <a:gd name="T14" fmla="*/ 0 w 170"/>
                      <a:gd name="T15" fmla="*/ 0 h 96"/>
                      <a:gd name="T16" fmla="*/ 0 w 170"/>
                      <a:gd name="T17" fmla="*/ 0 h 96"/>
                      <a:gd name="T18" fmla="*/ 0 w 170"/>
                      <a:gd name="T19" fmla="*/ 0 h 96"/>
                      <a:gd name="T20" fmla="*/ 0 w 170"/>
                      <a:gd name="T21" fmla="*/ 0 h 96"/>
                      <a:gd name="T22" fmla="*/ 0 w 170"/>
                      <a:gd name="T23" fmla="*/ 0 h 9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0" h="96">
                        <a:moveTo>
                          <a:pt x="0" y="49"/>
                        </a:moveTo>
                        <a:cubicBezTo>
                          <a:pt x="5" y="33"/>
                          <a:pt x="12" y="30"/>
                          <a:pt x="28" y="25"/>
                        </a:cubicBezTo>
                        <a:cubicBezTo>
                          <a:pt x="20" y="0"/>
                          <a:pt x="42" y="16"/>
                          <a:pt x="56" y="21"/>
                        </a:cubicBezTo>
                        <a:cubicBezTo>
                          <a:pt x="56" y="21"/>
                          <a:pt x="77" y="6"/>
                          <a:pt x="80" y="9"/>
                        </a:cubicBezTo>
                        <a:cubicBezTo>
                          <a:pt x="85" y="14"/>
                          <a:pt x="71" y="23"/>
                          <a:pt x="64" y="25"/>
                        </a:cubicBezTo>
                        <a:cubicBezTo>
                          <a:pt x="82" y="37"/>
                          <a:pt x="103" y="42"/>
                          <a:pt x="124" y="49"/>
                        </a:cubicBezTo>
                        <a:cubicBezTo>
                          <a:pt x="136" y="53"/>
                          <a:pt x="160" y="65"/>
                          <a:pt x="160" y="65"/>
                        </a:cubicBezTo>
                        <a:cubicBezTo>
                          <a:pt x="170" y="96"/>
                          <a:pt x="134" y="83"/>
                          <a:pt x="116" y="77"/>
                        </a:cubicBezTo>
                        <a:cubicBezTo>
                          <a:pt x="109" y="57"/>
                          <a:pt x="116" y="66"/>
                          <a:pt x="88" y="57"/>
                        </a:cubicBezTo>
                        <a:cubicBezTo>
                          <a:pt x="84" y="56"/>
                          <a:pt x="76" y="53"/>
                          <a:pt x="76" y="53"/>
                        </a:cubicBezTo>
                        <a:cubicBezTo>
                          <a:pt x="57" y="34"/>
                          <a:pt x="53" y="37"/>
                          <a:pt x="24" y="41"/>
                        </a:cubicBezTo>
                        <a:cubicBezTo>
                          <a:pt x="9" y="51"/>
                          <a:pt x="17" y="49"/>
                          <a:pt x="0" y="4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715" name="Freeform 35">
                    <a:extLst>
                      <a:ext uri="{FF2B5EF4-FFF2-40B4-BE49-F238E27FC236}">
                        <a16:creationId xmlns:a16="http://schemas.microsoft.com/office/drawing/2014/main" id="{3F79D76A-4AD9-44B9-661C-6D09C62106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55" y="433"/>
                    <a:ext cx="59" cy="15"/>
                  </a:xfrm>
                  <a:custGeom>
                    <a:avLst/>
                    <a:gdLst>
                      <a:gd name="T0" fmla="*/ 0 w 138"/>
                      <a:gd name="T1" fmla="*/ 0 h 44"/>
                      <a:gd name="T2" fmla="*/ 0 w 138"/>
                      <a:gd name="T3" fmla="*/ 0 h 44"/>
                      <a:gd name="T4" fmla="*/ 0 w 138"/>
                      <a:gd name="T5" fmla="*/ 0 h 44"/>
                      <a:gd name="T6" fmla="*/ 0 w 138"/>
                      <a:gd name="T7" fmla="*/ 0 h 44"/>
                      <a:gd name="T8" fmla="*/ 0 w 138"/>
                      <a:gd name="T9" fmla="*/ 0 h 44"/>
                      <a:gd name="T10" fmla="*/ 0 w 138"/>
                      <a:gd name="T11" fmla="*/ 0 h 44"/>
                      <a:gd name="T12" fmla="*/ 0 w 138"/>
                      <a:gd name="T13" fmla="*/ 0 h 44"/>
                      <a:gd name="T14" fmla="*/ 0 w 138"/>
                      <a:gd name="T15" fmla="*/ 0 h 44"/>
                      <a:gd name="T16" fmla="*/ 0 w 138"/>
                      <a:gd name="T17" fmla="*/ 0 h 4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38" h="44">
                        <a:moveTo>
                          <a:pt x="0" y="0"/>
                        </a:moveTo>
                        <a:cubicBezTo>
                          <a:pt x="19" y="3"/>
                          <a:pt x="35" y="10"/>
                          <a:pt x="52" y="4"/>
                        </a:cubicBezTo>
                        <a:cubicBezTo>
                          <a:pt x="87" y="11"/>
                          <a:pt x="61" y="15"/>
                          <a:pt x="88" y="24"/>
                        </a:cubicBezTo>
                        <a:cubicBezTo>
                          <a:pt x="96" y="23"/>
                          <a:pt x="104" y="19"/>
                          <a:pt x="112" y="20"/>
                        </a:cubicBezTo>
                        <a:cubicBezTo>
                          <a:pt x="138" y="23"/>
                          <a:pt x="118" y="41"/>
                          <a:pt x="108" y="44"/>
                        </a:cubicBezTo>
                        <a:cubicBezTo>
                          <a:pt x="78" y="34"/>
                          <a:pt x="92" y="34"/>
                          <a:pt x="64" y="40"/>
                        </a:cubicBezTo>
                        <a:cubicBezTo>
                          <a:pt x="41" y="37"/>
                          <a:pt x="22" y="41"/>
                          <a:pt x="0" y="36"/>
                        </a:cubicBezTo>
                        <a:cubicBezTo>
                          <a:pt x="6" y="11"/>
                          <a:pt x="7" y="27"/>
                          <a:pt x="28" y="20"/>
                        </a:cubicBezTo>
                        <a:cubicBezTo>
                          <a:pt x="17" y="13"/>
                          <a:pt x="0" y="13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716" name="Freeform 36">
                    <a:extLst>
                      <a:ext uri="{FF2B5EF4-FFF2-40B4-BE49-F238E27FC236}">
                        <a16:creationId xmlns:a16="http://schemas.microsoft.com/office/drawing/2014/main" id="{6341DE1B-E664-8793-32C7-1F6B4961FD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24" y="441"/>
                    <a:ext cx="24" cy="14"/>
                  </a:xfrm>
                  <a:custGeom>
                    <a:avLst/>
                    <a:gdLst>
                      <a:gd name="T0" fmla="*/ 0 w 57"/>
                      <a:gd name="T1" fmla="*/ 0 h 42"/>
                      <a:gd name="T2" fmla="*/ 0 w 57"/>
                      <a:gd name="T3" fmla="*/ 0 h 42"/>
                      <a:gd name="T4" fmla="*/ 0 w 57"/>
                      <a:gd name="T5" fmla="*/ 0 h 4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57" h="42">
                        <a:moveTo>
                          <a:pt x="17" y="25"/>
                        </a:moveTo>
                        <a:cubicBezTo>
                          <a:pt x="0" y="0"/>
                          <a:pt x="21" y="9"/>
                          <a:pt x="37" y="13"/>
                        </a:cubicBezTo>
                        <a:cubicBezTo>
                          <a:pt x="57" y="42"/>
                          <a:pt x="30" y="25"/>
                          <a:pt x="1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717" name="Freeform 37">
                    <a:extLst>
                      <a:ext uri="{FF2B5EF4-FFF2-40B4-BE49-F238E27FC236}">
                        <a16:creationId xmlns:a16="http://schemas.microsoft.com/office/drawing/2014/main" id="{74998E6B-EA9B-2F23-5008-E8E3A03F2D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08" y="398"/>
                    <a:ext cx="16" cy="18"/>
                  </a:xfrm>
                  <a:custGeom>
                    <a:avLst/>
                    <a:gdLst>
                      <a:gd name="T0" fmla="*/ 0 w 39"/>
                      <a:gd name="T1" fmla="*/ 0 h 52"/>
                      <a:gd name="T2" fmla="*/ 0 w 39"/>
                      <a:gd name="T3" fmla="*/ 0 h 52"/>
                      <a:gd name="T4" fmla="*/ 0 w 39"/>
                      <a:gd name="T5" fmla="*/ 0 h 5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9" h="52">
                        <a:moveTo>
                          <a:pt x="19" y="32"/>
                        </a:moveTo>
                        <a:cubicBezTo>
                          <a:pt x="13" y="14"/>
                          <a:pt x="0" y="13"/>
                          <a:pt x="19" y="0"/>
                        </a:cubicBezTo>
                        <a:cubicBezTo>
                          <a:pt x="23" y="5"/>
                          <a:pt x="39" y="52"/>
                          <a:pt x="19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718" name="Freeform 38">
                    <a:extLst>
                      <a:ext uri="{FF2B5EF4-FFF2-40B4-BE49-F238E27FC236}">
                        <a16:creationId xmlns:a16="http://schemas.microsoft.com/office/drawing/2014/main" id="{4CBBA952-21CD-8F65-CC76-26BEAD41AD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035" y="452"/>
                    <a:ext cx="19" cy="27"/>
                  </a:xfrm>
                  <a:custGeom>
                    <a:avLst/>
                    <a:gdLst>
                      <a:gd name="T0" fmla="*/ 0 w 44"/>
                      <a:gd name="T1" fmla="*/ 0 h 80"/>
                      <a:gd name="T2" fmla="*/ 0 w 44"/>
                      <a:gd name="T3" fmla="*/ 0 h 80"/>
                      <a:gd name="T4" fmla="*/ 0 w 44"/>
                      <a:gd name="T5" fmla="*/ 0 h 80"/>
                      <a:gd name="T6" fmla="*/ 0 w 44"/>
                      <a:gd name="T7" fmla="*/ 0 h 80"/>
                      <a:gd name="T8" fmla="*/ 0 w 44"/>
                      <a:gd name="T9" fmla="*/ 0 h 80"/>
                      <a:gd name="T10" fmla="*/ 0 w 44"/>
                      <a:gd name="T11" fmla="*/ 0 h 80"/>
                      <a:gd name="T12" fmla="*/ 0 w 44"/>
                      <a:gd name="T13" fmla="*/ 0 h 8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44" h="80">
                        <a:moveTo>
                          <a:pt x="4" y="9"/>
                        </a:moveTo>
                        <a:cubicBezTo>
                          <a:pt x="9" y="17"/>
                          <a:pt x="18" y="24"/>
                          <a:pt x="20" y="33"/>
                        </a:cubicBezTo>
                        <a:cubicBezTo>
                          <a:pt x="21" y="38"/>
                          <a:pt x="21" y="45"/>
                          <a:pt x="24" y="49"/>
                        </a:cubicBezTo>
                        <a:cubicBezTo>
                          <a:pt x="27" y="52"/>
                          <a:pt x="32" y="52"/>
                          <a:pt x="36" y="53"/>
                        </a:cubicBezTo>
                        <a:cubicBezTo>
                          <a:pt x="41" y="68"/>
                          <a:pt x="44" y="80"/>
                          <a:pt x="24" y="73"/>
                        </a:cubicBezTo>
                        <a:cubicBezTo>
                          <a:pt x="19" y="55"/>
                          <a:pt x="11" y="37"/>
                          <a:pt x="0" y="21"/>
                        </a:cubicBezTo>
                        <a:cubicBezTo>
                          <a:pt x="4" y="4"/>
                          <a:pt x="4" y="0"/>
                          <a:pt x="4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719" name="Freeform 39">
                    <a:extLst>
                      <a:ext uri="{FF2B5EF4-FFF2-40B4-BE49-F238E27FC236}">
                        <a16:creationId xmlns:a16="http://schemas.microsoft.com/office/drawing/2014/main" id="{01420254-9F6F-8DB1-2288-A97EA9B713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696" y="247"/>
                    <a:ext cx="205" cy="41"/>
                  </a:xfrm>
                  <a:custGeom>
                    <a:avLst/>
                    <a:gdLst>
                      <a:gd name="T0" fmla="*/ 1 w 323"/>
                      <a:gd name="T1" fmla="*/ 1 h 64"/>
                      <a:gd name="T2" fmla="*/ 1 w 323"/>
                      <a:gd name="T3" fmla="*/ 1 h 64"/>
                      <a:gd name="T4" fmla="*/ 1 w 323"/>
                      <a:gd name="T5" fmla="*/ 0 h 64"/>
                      <a:gd name="T6" fmla="*/ 1 w 323"/>
                      <a:gd name="T7" fmla="*/ 0 h 64"/>
                      <a:gd name="T8" fmla="*/ 1 w 323"/>
                      <a:gd name="T9" fmla="*/ 1 h 64"/>
                      <a:gd name="T10" fmla="*/ 1 w 323"/>
                      <a:gd name="T11" fmla="*/ 1 h 64"/>
                      <a:gd name="T12" fmla="*/ 1 w 323"/>
                      <a:gd name="T13" fmla="*/ 1 h 64"/>
                      <a:gd name="T14" fmla="*/ 1 w 323"/>
                      <a:gd name="T15" fmla="*/ 1 h 64"/>
                      <a:gd name="T16" fmla="*/ 1 w 323"/>
                      <a:gd name="T17" fmla="*/ 1 h 64"/>
                      <a:gd name="T18" fmla="*/ 1 w 323"/>
                      <a:gd name="T19" fmla="*/ 1 h 64"/>
                      <a:gd name="T20" fmla="*/ 1 w 323"/>
                      <a:gd name="T21" fmla="*/ 1 h 64"/>
                      <a:gd name="T22" fmla="*/ 1 w 323"/>
                      <a:gd name="T23" fmla="*/ 1 h 64"/>
                      <a:gd name="T24" fmla="*/ 1 w 323"/>
                      <a:gd name="T25" fmla="*/ 1 h 64"/>
                      <a:gd name="T26" fmla="*/ 1 w 323"/>
                      <a:gd name="T27" fmla="*/ 1 h 64"/>
                      <a:gd name="T28" fmla="*/ 1 w 323"/>
                      <a:gd name="T29" fmla="*/ 1 h 64"/>
                      <a:gd name="T30" fmla="*/ 1 w 323"/>
                      <a:gd name="T31" fmla="*/ 1 h 64"/>
                      <a:gd name="T32" fmla="*/ 1 w 323"/>
                      <a:gd name="T33" fmla="*/ 1 h 64"/>
                      <a:gd name="T34" fmla="*/ 1 w 323"/>
                      <a:gd name="T35" fmla="*/ 1 h 64"/>
                      <a:gd name="T36" fmla="*/ 1 w 323"/>
                      <a:gd name="T37" fmla="*/ 1 h 64"/>
                      <a:gd name="T38" fmla="*/ 1 w 323"/>
                      <a:gd name="T39" fmla="*/ 1 h 64"/>
                      <a:gd name="T40" fmla="*/ 1 w 323"/>
                      <a:gd name="T41" fmla="*/ 1 h 64"/>
                      <a:gd name="T42" fmla="*/ 1 w 323"/>
                      <a:gd name="T43" fmla="*/ 1 h 64"/>
                      <a:gd name="T44" fmla="*/ 1 w 323"/>
                      <a:gd name="T45" fmla="*/ 1 h 64"/>
                      <a:gd name="T46" fmla="*/ 1 w 323"/>
                      <a:gd name="T47" fmla="*/ 1 h 64"/>
                      <a:gd name="T48" fmla="*/ 1 w 323"/>
                      <a:gd name="T49" fmla="*/ 1 h 64"/>
                      <a:gd name="T50" fmla="*/ 1 w 323"/>
                      <a:gd name="T51" fmla="*/ 1 h 64"/>
                      <a:gd name="T52" fmla="*/ 1 w 323"/>
                      <a:gd name="T53" fmla="*/ 0 h 64"/>
                      <a:gd name="T54" fmla="*/ 1 w 323"/>
                      <a:gd name="T55" fmla="*/ 1 h 64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23" h="64">
                        <a:moveTo>
                          <a:pt x="220" y="1"/>
                        </a:moveTo>
                        <a:cubicBezTo>
                          <a:pt x="215" y="12"/>
                          <a:pt x="225" y="17"/>
                          <a:pt x="231" y="8"/>
                        </a:cubicBezTo>
                        <a:cubicBezTo>
                          <a:pt x="235" y="0"/>
                          <a:pt x="229" y="7"/>
                          <a:pt x="235" y="0"/>
                        </a:cubicBezTo>
                        <a:lnTo>
                          <a:pt x="265" y="0"/>
                        </a:lnTo>
                        <a:cubicBezTo>
                          <a:pt x="277" y="6"/>
                          <a:pt x="276" y="11"/>
                          <a:pt x="287" y="17"/>
                        </a:cubicBezTo>
                        <a:cubicBezTo>
                          <a:pt x="308" y="11"/>
                          <a:pt x="293" y="7"/>
                          <a:pt x="319" y="10"/>
                        </a:cubicBezTo>
                        <a:cubicBezTo>
                          <a:pt x="323" y="19"/>
                          <a:pt x="321" y="22"/>
                          <a:pt x="314" y="29"/>
                        </a:cubicBezTo>
                        <a:cubicBezTo>
                          <a:pt x="312" y="39"/>
                          <a:pt x="313" y="50"/>
                          <a:pt x="298" y="46"/>
                        </a:cubicBezTo>
                        <a:cubicBezTo>
                          <a:pt x="297" y="40"/>
                          <a:pt x="298" y="34"/>
                          <a:pt x="295" y="29"/>
                        </a:cubicBezTo>
                        <a:cubicBezTo>
                          <a:pt x="294" y="27"/>
                          <a:pt x="290" y="31"/>
                          <a:pt x="287" y="31"/>
                        </a:cubicBezTo>
                        <a:cubicBezTo>
                          <a:pt x="284" y="31"/>
                          <a:pt x="282" y="30"/>
                          <a:pt x="279" y="29"/>
                        </a:cubicBezTo>
                        <a:cubicBezTo>
                          <a:pt x="274" y="27"/>
                          <a:pt x="263" y="21"/>
                          <a:pt x="263" y="21"/>
                        </a:cubicBezTo>
                        <a:cubicBezTo>
                          <a:pt x="249" y="23"/>
                          <a:pt x="241" y="31"/>
                          <a:pt x="228" y="38"/>
                        </a:cubicBezTo>
                        <a:cubicBezTo>
                          <a:pt x="220" y="41"/>
                          <a:pt x="209" y="42"/>
                          <a:pt x="201" y="44"/>
                        </a:cubicBezTo>
                        <a:cubicBezTo>
                          <a:pt x="193" y="54"/>
                          <a:pt x="200" y="53"/>
                          <a:pt x="212" y="57"/>
                        </a:cubicBezTo>
                        <a:cubicBezTo>
                          <a:pt x="200" y="62"/>
                          <a:pt x="199" y="57"/>
                          <a:pt x="188" y="63"/>
                        </a:cubicBezTo>
                        <a:cubicBezTo>
                          <a:pt x="181" y="62"/>
                          <a:pt x="174" y="64"/>
                          <a:pt x="169" y="61"/>
                        </a:cubicBezTo>
                        <a:cubicBezTo>
                          <a:pt x="166" y="59"/>
                          <a:pt x="175" y="59"/>
                          <a:pt x="177" y="57"/>
                        </a:cubicBezTo>
                        <a:cubicBezTo>
                          <a:pt x="181" y="48"/>
                          <a:pt x="149" y="28"/>
                          <a:pt x="171" y="40"/>
                        </a:cubicBezTo>
                        <a:cubicBezTo>
                          <a:pt x="184" y="55"/>
                          <a:pt x="184" y="36"/>
                          <a:pt x="169" y="31"/>
                        </a:cubicBezTo>
                        <a:cubicBezTo>
                          <a:pt x="167" y="27"/>
                          <a:pt x="167" y="22"/>
                          <a:pt x="158" y="23"/>
                        </a:cubicBezTo>
                        <a:cubicBezTo>
                          <a:pt x="153" y="23"/>
                          <a:pt x="142" y="27"/>
                          <a:pt x="142" y="27"/>
                        </a:cubicBezTo>
                        <a:cubicBezTo>
                          <a:pt x="136" y="39"/>
                          <a:pt x="143" y="31"/>
                          <a:pt x="134" y="27"/>
                        </a:cubicBezTo>
                        <a:cubicBezTo>
                          <a:pt x="130" y="25"/>
                          <a:pt x="126" y="25"/>
                          <a:pt x="123" y="25"/>
                        </a:cubicBezTo>
                        <a:cubicBezTo>
                          <a:pt x="117" y="11"/>
                          <a:pt x="100" y="6"/>
                          <a:pt x="83" y="2"/>
                        </a:cubicBezTo>
                        <a:cubicBezTo>
                          <a:pt x="70" y="4"/>
                          <a:pt x="69" y="9"/>
                          <a:pt x="59" y="14"/>
                        </a:cubicBezTo>
                        <a:cubicBezTo>
                          <a:pt x="45" y="14"/>
                          <a:pt x="0" y="12"/>
                          <a:pt x="1" y="0"/>
                        </a:cubicBezTo>
                        <a:lnTo>
                          <a:pt x="220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720" name="Freeform 40">
                    <a:extLst>
                      <a:ext uri="{FF2B5EF4-FFF2-40B4-BE49-F238E27FC236}">
                        <a16:creationId xmlns:a16="http://schemas.microsoft.com/office/drawing/2014/main" id="{A111475C-F03D-8F5B-B23F-DB1BA70FAE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15" y="246"/>
                    <a:ext cx="190" cy="20"/>
                  </a:xfrm>
                  <a:custGeom>
                    <a:avLst/>
                    <a:gdLst>
                      <a:gd name="T0" fmla="*/ 1 w 300"/>
                      <a:gd name="T1" fmla="*/ 1 h 31"/>
                      <a:gd name="T2" fmla="*/ 1 w 300"/>
                      <a:gd name="T3" fmla="*/ 1 h 31"/>
                      <a:gd name="T4" fmla="*/ 1 w 300"/>
                      <a:gd name="T5" fmla="*/ 0 h 31"/>
                      <a:gd name="T6" fmla="*/ 1 w 300"/>
                      <a:gd name="T7" fmla="*/ 1 h 31"/>
                      <a:gd name="T8" fmla="*/ 1 w 300"/>
                      <a:gd name="T9" fmla="*/ 1 h 31"/>
                      <a:gd name="T10" fmla="*/ 1 w 300"/>
                      <a:gd name="T11" fmla="*/ 1 h 3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300" h="31">
                        <a:moveTo>
                          <a:pt x="105" y="31"/>
                        </a:moveTo>
                        <a:cubicBezTo>
                          <a:pt x="83" y="19"/>
                          <a:pt x="0" y="6"/>
                          <a:pt x="30" y="1"/>
                        </a:cubicBezTo>
                        <a:lnTo>
                          <a:pt x="285" y="0"/>
                        </a:lnTo>
                        <a:cubicBezTo>
                          <a:pt x="296" y="4"/>
                          <a:pt x="300" y="5"/>
                          <a:pt x="296" y="14"/>
                        </a:cubicBezTo>
                        <a:cubicBezTo>
                          <a:pt x="285" y="11"/>
                          <a:pt x="276" y="16"/>
                          <a:pt x="264" y="16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721" name="Freeform 41">
                    <a:extLst>
                      <a:ext uri="{FF2B5EF4-FFF2-40B4-BE49-F238E27FC236}">
                        <a16:creationId xmlns:a16="http://schemas.microsoft.com/office/drawing/2014/main" id="{5CA6013F-1BF2-1C54-7058-0B6D5E23B4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96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722" name="Freeform 42">
                    <a:extLst>
                      <a:ext uri="{FF2B5EF4-FFF2-40B4-BE49-F238E27FC236}">
                        <a16:creationId xmlns:a16="http://schemas.microsoft.com/office/drawing/2014/main" id="{B65CF75E-3D7F-5DF0-24DF-7BD24F7D00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06" y="246"/>
                    <a:ext cx="436" cy="152"/>
                  </a:xfrm>
                  <a:custGeom>
                    <a:avLst/>
                    <a:gdLst>
                      <a:gd name="T0" fmla="*/ 73 w 436"/>
                      <a:gd name="T1" fmla="*/ 1 h 152"/>
                      <a:gd name="T2" fmla="*/ 436 w 436"/>
                      <a:gd name="T3" fmla="*/ 0 h 152"/>
                      <a:gd name="T4" fmla="*/ 416 w 436"/>
                      <a:gd name="T5" fmla="*/ 54 h 152"/>
                      <a:gd name="T6" fmla="*/ 397 w 436"/>
                      <a:gd name="T7" fmla="*/ 68 h 152"/>
                      <a:gd name="T8" fmla="*/ 392 w 436"/>
                      <a:gd name="T9" fmla="*/ 70 h 152"/>
                      <a:gd name="T10" fmla="*/ 375 w 436"/>
                      <a:gd name="T11" fmla="*/ 73 h 152"/>
                      <a:gd name="T12" fmla="*/ 361 w 436"/>
                      <a:gd name="T13" fmla="*/ 88 h 152"/>
                      <a:gd name="T14" fmla="*/ 362 w 436"/>
                      <a:gd name="T15" fmla="*/ 99 h 152"/>
                      <a:gd name="T16" fmla="*/ 364 w 436"/>
                      <a:gd name="T17" fmla="*/ 107 h 152"/>
                      <a:gd name="T18" fmla="*/ 366 w 436"/>
                      <a:gd name="T19" fmla="*/ 113 h 152"/>
                      <a:gd name="T20" fmla="*/ 362 w 436"/>
                      <a:gd name="T21" fmla="*/ 122 h 152"/>
                      <a:gd name="T22" fmla="*/ 351 w 436"/>
                      <a:gd name="T23" fmla="*/ 120 h 152"/>
                      <a:gd name="T24" fmla="*/ 342 w 436"/>
                      <a:gd name="T25" fmla="*/ 129 h 152"/>
                      <a:gd name="T26" fmla="*/ 347 w 436"/>
                      <a:gd name="T27" fmla="*/ 105 h 152"/>
                      <a:gd name="T28" fmla="*/ 338 w 436"/>
                      <a:gd name="T29" fmla="*/ 100 h 152"/>
                      <a:gd name="T30" fmla="*/ 344 w 436"/>
                      <a:gd name="T31" fmla="*/ 93 h 152"/>
                      <a:gd name="T32" fmla="*/ 342 w 436"/>
                      <a:gd name="T33" fmla="*/ 89 h 152"/>
                      <a:gd name="T34" fmla="*/ 320 w 436"/>
                      <a:gd name="T35" fmla="*/ 94 h 152"/>
                      <a:gd name="T36" fmla="*/ 317 w 436"/>
                      <a:gd name="T37" fmla="*/ 85 h 152"/>
                      <a:gd name="T38" fmla="*/ 297 w 436"/>
                      <a:gd name="T39" fmla="*/ 94 h 152"/>
                      <a:gd name="T40" fmla="*/ 320 w 436"/>
                      <a:gd name="T41" fmla="*/ 103 h 152"/>
                      <a:gd name="T42" fmla="*/ 305 w 436"/>
                      <a:gd name="T43" fmla="*/ 117 h 152"/>
                      <a:gd name="T44" fmla="*/ 311 w 436"/>
                      <a:gd name="T45" fmla="*/ 126 h 152"/>
                      <a:gd name="T46" fmla="*/ 315 w 436"/>
                      <a:gd name="T47" fmla="*/ 138 h 152"/>
                      <a:gd name="T48" fmla="*/ 309 w 436"/>
                      <a:gd name="T49" fmla="*/ 139 h 152"/>
                      <a:gd name="T50" fmla="*/ 314 w 436"/>
                      <a:gd name="T51" fmla="*/ 144 h 152"/>
                      <a:gd name="T52" fmla="*/ 307 w 436"/>
                      <a:gd name="T53" fmla="*/ 152 h 152"/>
                      <a:gd name="T54" fmla="*/ 0 w 436"/>
                      <a:gd name="T55" fmla="*/ 149 h 152"/>
                      <a:gd name="T56" fmla="*/ 73 w 436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6" h="152">
                        <a:moveTo>
                          <a:pt x="73" y="1"/>
                        </a:moveTo>
                        <a:lnTo>
                          <a:pt x="436" y="0"/>
                        </a:lnTo>
                        <a:cubicBezTo>
                          <a:pt x="430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723" name="Freeform 43">
                    <a:extLst>
                      <a:ext uri="{FF2B5EF4-FFF2-40B4-BE49-F238E27FC236}">
                        <a16:creationId xmlns:a16="http://schemas.microsoft.com/office/drawing/2014/main" id="{4F10BF1B-D3C6-CAB7-B311-CCE8A5A757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43" y="241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724" name="Freeform 44">
                    <a:extLst>
                      <a:ext uri="{FF2B5EF4-FFF2-40B4-BE49-F238E27FC236}">
                        <a16:creationId xmlns:a16="http://schemas.microsoft.com/office/drawing/2014/main" id="{642F31F5-300F-5B92-062D-807BF9F470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31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725" name="Freeform 45">
                    <a:extLst>
                      <a:ext uri="{FF2B5EF4-FFF2-40B4-BE49-F238E27FC236}">
                        <a16:creationId xmlns:a16="http://schemas.microsoft.com/office/drawing/2014/main" id="{5D1B1914-924E-6D67-E79C-633E647E9F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8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726" name="Freeform 46">
                    <a:extLst>
                      <a:ext uri="{FF2B5EF4-FFF2-40B4-BE49-F238E27FC236}">
                        <a16:creationId xmlns:a16="http://schemas.microsoft.com/office/drawing/2014/main" id="{2776F8B2-373F-D108-0CD2-3423CE2EBA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21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727" name="Freeform 47">
                    <a:extLst>
                      <a:ext uri="{FF2B5EF4-FFF2-40B4-BE49-F238E27FC236}">
                        <a16:creationId xmlns:a16="http://schemas.microsoft.com/office/drawing/2014/main" id="{BE7FA901-F513-18E0-F096-E402E5DBA7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573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728" name="Freeform 48">
                    <a:extLst>
                      <a:ext uri="{FF2B5EF4-FFF2-40B4-BE49-F238E27FC236}">
                        <a16:creationId xmlns:a16="http://schemas.microsoft.com/office/drawing/2014/main" id="{B5E8A674-545A-B0E1-EC3F-E7ADD90914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34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729" name="Freeform 49">
                    <a:extLst>
                      <a:ext uri="{FF2B5EF4-FFF2-40B4-BE49-F238E27FC236}">
                        <a16:creationId xmlns:a16="http://schemas.microsoft.com/office/drawing/2014/main" id="{EDA210D5-35CC-CCBE-644D-D8FCA0B06F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0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730" name="Freeform 50">
                    <a:extLst>
                      <a:ext uri="{FF2B5EF4-FFF2-40B4-BE49-F238E27FC236}">
                        <a16:creationId xmlns:a16="http://schemas.microsoft.com/office/drawing/2014/main" id="{79ADB64B-2AF8-C6C7-81CF-04EA3DE09E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51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731" name="Freeform 51">
                    <a:extLst>
                      <a:ext uri="{FF2B5EF4-FFF2-40B4-BE49-F238E27FC236}">
                        <a16:creationId xmlns:a16="http://schemas.microsoft.com/office/drawing/2014/main" id="{95C4596B-AEB2-F2B0-AB8F-12F5D636D5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21" y="314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732" name="Freeform 52">
                    <a:extLst>
                      <a:ext uri="{FF2B5EF4-FFF2-40B4-BE49-F238E27FC236}">
                        <a16:creationId xmlns:a16="http://schemas.microsoft.com/office/drawing/2014/main" id="{2AF16AF6-EB12-A5DA-DCB5-3EB50E7F2A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89" y="447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733" name="Freeform 53">
                    <a:extLst>
                      <a:ext uri="{FF2B5EF4-FFF2-40B4-BE49-F238E27FC236}">
                        <a16:creationId xmlns:a16="http://schemas.microsoft.com/office/drawing/2014/main" id="{8F6F7B61-2CD6-D5E4-6558-F1C522D450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76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734" name="Freeform 54">
                    <a:extLst>
                      <a:ext uri="{FF2B5EF4-FFF2-40B4-BE49-F238E27FC236}">
                        <a16:creationId xmlns:a16="http://schemas.microsoft.com/office/drawing/2014/main" id="{88346396-6F6A-0171-1847-8003461B5B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67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735" name="Freeform 55">
                    <a:extLst>
                      <a:ext uri="{FF2B5EF4-FFF2-40B4-BE49-F238E27FC236}">
                        <a16:creationId xmlns:a16="http://schemas.microsoft.com/office/drawing/2014/main" id="{93C2D441-C0C2-86B9-14AA-5DA1D78249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72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736" name="Freeform 56">
                    <a:extLst>
                      <a:ext uri="{FF2B5EF4-FFF2-40B4-BE49-F238E27FC236}">
                        <a16:creationId xmlns:a16="http://schemas.microsoft.com/office/drawing/2014/main" id="{319408FB-299B-F5C8-D928-ADBCD93A59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74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737" name="Freeform 57">
                    <a:extLst>
                      <a:ext uri="{FF2B5EF4-FFF2-40B4-BE49-F238E27FC236}">
                        <a16:creationId xmlns:a16="http://schemas.microsoft.com/office/drawing/2014/main" id="{2912C8B8-419D-FA97-073E-684CE1574A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73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738" name="Freeform 58">
                    <a:extLst>
                      <a:ext uri="{FF2B5EF4-FFF2-40B4-BE49-F238E27FC236}">
                        <a16:creationId xmlns:a16="http://schemas.microsoft.com/office/drawing/2014/main" id="{35BDC222-730C-1149-502C-82BB985AFA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93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739" name="Freeform 59">
                    <a:extLst>
                      <a:ext uri="{FF2B5EF4-FFF2-40B4-BE49-F238E27FC236}">
                        <a16:creationId xmlns:a16="http://schemas.microsoft.com/office/drawing/2014/main" id="{1BFDE4AA-AA72-E139-91A1-648A2B8CAF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78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740" name="Freeform 60">
                    <a:extLst>
                      <a:ext uri="{FF2B5EF4-FFF2-40B4-BE49-F238E27FC236}">
                        <a16:creationId xmlns:a16="http://schemas.microsoft.com/office/drawing/2014/main" id="{6A2E5D43-52A4-F536-9454-5C5DABFEFD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40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741" name="Freeform 61">
                    <a:extLst>
                      <a:ext uri="{FF2B5EF4-FFF2-40B4-BE49-F238E27FC236}">
                        <a16:creationId xmlns:a16="http://schemas.microsoft.com/office/drawing/2014/main" id="{0542427E-A45D-B37A-9220-402D97F182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95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742" name="Freeform 62">
                    <a:extLst>
                      <a:ext uri="{FF2B5EF4-FFF2-40B4-BE49-F238E27FC236}">
                        <a16:creationId xmlns:a16="http://schemas.microsoft.com/office/drawing/2014/main" id="{CC9FCCC5-FE2F-80EE-1398-8EB12FBBFF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48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4644" name="Group 63">
                  <a:extLst>
                    <a:ext uri="{FF2B5EF4-FFF2-40B4-BE49-F238E27FC236}">
                      <a16:creationId xmlns:a16="http://schemas.microsoft.com/office/drawing/2014/main" id="{7FCA64AD-CD2D-39B6-F6F8-701C6DB4C14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709" y="240"/>
                  <a:ext cx="1139" cy="429"/>
                  <a:chOff x="3709" y="240"/>
                  <a:chExt cx="1139" cy="429"/>
                </a:xfrm>
              </p:grpSpPr>
              <p:sp>
                <p:nvSpPr>
                  <p:cNvPr id="24645" name="Freeform 64">
                    <a:extLst>
                      <a:ext uri="{FF2B5EF4-FFF2-40B4-BE49-F238E27FC236}">
                        <a16:creationId xmlns:a16="http://schemas.microsoft.com/office/drawing/2014/main" id="{6978A195-3868-55EE-D5A1-CAC17EA40A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08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646" name="Freeform 65">
                    <a:extLst>
                      <a:ext uri="{FF2B5EF4-FFF2-40B4-BE49-F238E27FC236}">
                        <a16:creationId xmlns:a16="http://schemas.microsoft.com/office/drawing/2014/main" id="{910F1EFC-7DF2-657C-540F-FA62F035F6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5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647" name="Freeform 66">
                    <a:extLst>
                      <a:ext uri="{FF2B5EF4-FFF2-40B4-BE49-F238E27FC236}">
                        <a16:creationId xmlns:a16="http://schemas.microsoft.com/office/drawing/2014/main" id="{EEE6B2BB-702F-10E9-2F1F-4E0D4DDC4B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09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648" name="Freeform 67">
                    <a:extLst>
                      <a:ext uri="{FF2B5EF4-FFF2-40B4-BE49-F238E27FC236}">
                        <a16:creationId xmlns:a16="http://schemas.microsoft.com/office/drawing/2014/main" id="{A46152AA-339D-870B-4325-9F121F33A7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649" name="Freeform 68">
                    <a:extLst>
                      <a:ext uri="{FF2B5EF4-FFF2-40B4-BE49-F238E27FC236}">
                        <a16:creationId xmlns:a16="http://schemas.microsoft.com/office/drawing/2014/main" id="{0B3CBCA3-5743-2B40-2841-5A3E000150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423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650" name="Freeform 69">
                    <a:extLst>
                      <a:ext uri="{FF2B5EF4-FFF2-40B4-BE49-F238E27FC236}">
                        <a16:creationId xmlns:a16="http://schemas.microsoft.com/office/drawing/2014/main" id="{C534A13A-80CA-3E10-D868-B55ADDF51C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15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651" name="Freeform 70">
                    <a:extLst>
                      <a:ext uri="{FF2B5EF4-FFF2-40B4-BE49-F238E27FC236}">
                        <a16:creationId xmlns:a16="http://schemas.microsoft.com/office/drawing/2014/main" id="{26D70BA3-CDF1-FAE9-9CFA-057DD640E8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652" name="Freeform 71">
                    <a:extLst>
                      <a:ext uri="{FF2B5EF4-FFF2-40B4-BE49-F238E27FC236}">
                        <a16:creationId xmlns:a16="http://schemas.microsoft.com/office/drawing/2014/main" id="{0077306A-82F1-5C66-5A55-07A64BB1B1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78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653" name="Freeform 72">
                    <a:extLst>
                      <a:ext uri="{FF2B5EF4-FFF2-40B4-BE49-F238E27FC236}">
                        <a16:creationId xmlns:a16="http://schemas.microsoft.com/office/drawing/2014/main" id="{B25FA94A-D6D0-31C6-4E4F-FDC67F8638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2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654" name="Freeform 73">
                    <a:extLst>
                      <a:ext uri="{FF2B5EF4-FFF2-40B4-BE49-F238E27FC236}">
                        <a16:creationId xmlns:a16="http://schemas.microsoft.com/office/drawing/2014/main" id="{FABE04E1-3EEA-B39E-B942-7674D07E96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6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655" name="Freeform 74">
                    <a:extLst>
                      <a:ext uri="{FF2B5EF4-FFF2-40B4-BE49-F238E27FC236}">
                        <a16:creationId xmlns:a16="http://schemas.microsoft.com/office/drawing/2014/main" id="{78AB75E1-2D61-D561-AD78-39A1DDDD72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7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656" name="Freeform 75">
                    <a:extLst>
                      <a:ext uri="{FF2B5EF4-FFF2-40B4-BE49-F238E27FC236}">
                        <a16:creationId xmlns:a16="http://schemas.microsoft.com/office/drawing/2014/main" id="{984DFA77-2896-715E-EF11-F7050D4F61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64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657" name="Freeform 76">
                    <a:extLst>
                      <a:ext uri="{FF2B5EF4-FFF2-40B4-BE49-F238E27FC236}">
                        <a16:creationId xmlns:a16="http://schemas.microsoft.com/office/drawing/2014/main" id="{D81C0604-FBC2-31A7-4857-46B6C52466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70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658" name="Freeform 77">
                    <a:extLst>
                      <a:ext uri="{FF2B5EF4-FFF2-40B4-BE49-F238E27FC236}">
                        <a16:creationId xmlns:a16="http://schemas.microsoft.com/office/drawing/2014/main" id="{CA60C01D-A681-579D-8829-6FAED4A0A5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40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659" name="Freeform 78">
                    <a:extLst>
                      <a:ext uri="{FF2B5EF4-FFF2-40B4-BE49-F238E27FC236}">
                        <a16:creationId xmlns:a16="http://schemas.microsoft.com/office/drawing/2014/main" id="{CD2DE18E-CACC-5D3B-8D9C-8176945D84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47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660" name="Freeform 79">
                    <a:extLst>
                      <a:ext uri="{FF2B5EF4-FFF2-40B4-BE49-F238E27FC236}">
                        <a16:creationId xmlns:a16="http://schemas.microsoft.com/office/drawing/2014/main" id="{65D2B902-BE47-CA1F-DBF7-982C48A5DD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76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661" name="Freeform 80">
                    <a:extLst>
                      <a:ext uri="{FF2B5EF4-FFF2-40B4-BE49-F238E27FC236}">
                        <a16:creationId xmlns:a16="http://schemas.microsoft.com/office/drawing/2014/main" id="{ABFD3E5A-FA27-76D4-EA7B-17400CE4DE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8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662" name="Freeform 81">
                    <a:extLst>
                      <a:ext uri="{FF2B5EF4-FFF2-40B4-BE49-F238E27FC236}">
                        <a16:creationId xmlns:a16="http://schemas.microsoft.com/office/drawing/2014/main" id="{E3E557EB-11AF-B72C-EAFC-EB041F537F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7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663" name="Freeform 82">
                    <a:extLst>
                      <a:ext uri="{FF2B5EF4-FFF2-40B4-BE49-F238E27FC236}">
                        <a16:creationId xmlns:a16="http://schemas.microsoft.com/office/drawing/2014/main" id="{9BA67542-8D47-3B8F-7A73-99F6D718C3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7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664" name="Freeform 83">
                    <a:extLst>
                      <a:ext uri="{FF2B5EF4-FFF2-40B4-BE49-F238E27FC236}">
                        <a16:creationId xmlns:a16="http://schemas.microsoft.com/office/drawing/2014/main" id="{0BC4D467-304B-53BF-DA46-804DA58AEB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69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665" name="Freeform 84">
                    <a:extLst>
                      <a:ext uri="{FF2B5EF4-FFF2-40B4-BE49-F238E27FC236}">
                        <a16:creationId xmlns:a16="http://schemas.microsoft.com/office/drawing/2014/main" id="{DD9A0B98-3FEB-6715-9A8C-11D688BE34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84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666" name="Freeform 85">
                    <a:extLst>
                      <a:ext uri="{FF2B5EF4-FFF2-40B4-BE49-F238E27FC236}">
                        <a16:creationId xmlns:a16="http://schemas.microsoft.com/office/drawing/2014/main" id="{589BF2F4-D014-7627-0091-1939F2684E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93" y="246"/>
                    <a:ext cx="438" cy="152"/>
                  </a:xfrm>
                  <a:custGeom>
                    <a:avLst/>
                    <a:gdLst>
                      <a:gd name="T0" fmla="*/ 73 w 438"/>
                      <a:gd name="T1" fmla="*/ 1 h 152"/>
                      <a:gd name="T2" fmla="*/ 438 w 438"/>
                      <a:gd name="T3" fmla="*/ 0 h 152"/>
                      <a:gd name="T4" fmla="*/ 416 w 438"/>
                      <a:gd name="T5" fmla="*/ 54 h 152"/>
                      <a:gd name="T6" fmla="*/ 397 w 438"/>
                      <a:gd name="T7" fmla="*/ 68 h 152"/>
                      <a:gd name="T8" fmla="*/ 392 w 438"/>
                      <a:gd name="T9" fmla="*/ 70 h 152"/>
                      <a:gd name="T10" fmla="*/ 375 w 438"/>
                      <a:gd name="T11" fmla="*/ 73 h 152"/>
                      <a:gd name="T12" fmla="*/ 361 w 438"/>
                      <a:gd name="T13" fmla="*/ 88 h 152"/>
                      <a:gd name="T14" fmla="*/ 362 w 438"/>
                      <a:gd name="T15" fmla="*/ 99 h 152"/>
                      <a:gd name="T16" fmla="*/ 364 w 438"/>
                      <a:gd name="T17" fmla="*/ 107 h 152"/>
                      <a:gd name="T18" fmla="*/ 366 w 438"/>
                      <a:gd name="T19" fmla="*/ 113 h 152"/>
                      <a:gd name="T20" fmla="*/ 362 w 438"/>
                      <a:gd name="T21" fmla="*/ 122 h 152"/>
                      <a:gd name="T22" fmla="*/ 351 w 438"/>
                      <a:gd name="T23" fmla="*/ 120 h 152"/>
                      <a:gd name="T24" fmla="*/ 342 w 438"/>
                      <a:gd name="T25" fmla="*/ 129 h 152"/>
                      <a:gd name="T26" fmla="*/ 347 w 438"/>
                      <a:gd name="T27" fmla="*/ 105 h 152"/>
                      <a:gd name="T28" fmla="*/ 338 w 438"/>
                      <a:gd name="T29" fmla="*/ 100 h 152"/>
                      <a:gd name="T30" fmla="*/ 344 w 438"/>
                      <a:gd name="T31" fmla="*/ 93 h 152"/>
                      <a:gd name="T32" fmla="*/ 342 w 438"/>
                      <a:gd name="T33" fmla="*/ 89 h 152"/>
                      <a:gd name="T34" fmla="*/ 320 w 438"/>
                      <a:gd name="T35" fmla="*/ 94 h 152"/>
                      <a:gd name="T36" fmla="*/ 317 w 438"/>
                      <a:gd name="T37" fmla="*/ 85 h 152"/>
                      <a:gd name="T38" fmla="*/ 297 w 438"/>
                      <a:gd name="T39" fmla="*/ 94 h 152"/>
                      <a:gd name="T40" fmla="*/ 320 w 438"/>
                      <a:gd name="T41" fmla="*/ 103 h 152"/>
                      <a:gd name="T42" fmla="*/ 305 w 438"/>
                      <a:gd name="T43" fmla="*/ 117 h 152"/>
                      <a:gd name="T44" fmla="*/ 311 w 438"/>
                      <a:gd name="T45" fmla="*/ 126 h 152"/>
                      <a:gd name="T46" fmla="*/ 315 w 438"/>
                      <a:gd name="T47" fmla="*/ 138 h 152"/>
                      <a:gd name="T48" fmla="*/ 309 w 438"/>
                      <a:gd name="T49" fmla="*/ 139 h 152"/>
                      <a:gd name="T50" fmla="*/ 314 w 438"/>
                      <a:gd name="T51" fmla="*/ 144 h 152"/>
                      <a:gd name="T52" fmla="*/ 307 w 438"/>
                      <a:gd name="T53" fmla="*/ 152 h 152"/>
                      <a:gd name="T54" fmla="*/ 0 w 438"/>
                      <a:gd name="T55" fmla="*/ 149 h 152"/>
                      <a:gd name="T56" fmla="*/ 73 w 438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8" h="152">
                        <a:moveTo>
                          <a:pt x="73" y="1"/>
                        </a:moveTo>
                        <a:lnTo>
                          <a:pt x="438" y="0"/>
                        </a:lnTo>
                        <a:cubicBezTo>
                          <a:pt x="432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667" name="Freeform 86">
                    <a:extLst>
                      <a:ext uri="{FF2B5EF4-FFF2-40B4-BE49-F238E27FC236}">
                        <a16:creationId xmlns:a16="http://schemas.microsoft.com/office/drawing/2014/main" id="{144C72F8-FBDF-12D3-1A6A-3293796F85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31" y="240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668" name="Freeform 87">
                    <a:extLst>
                      <a:ext uri="{FF2B5EF4-FFF2-40B4-BE49-F238E27FC236}">
                        <a16:creationId xmlns:a16="http://schemas.microsoft.com/office/drawing/2014/main" id="{90BDA079-E526-E094-484E-EF7FBA85FB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19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669" name="Freeform 88">
                    <a:extLst>
                      <a:ext uri="{FF2B5EF4-FFF2-40B4-BE49-F238E27FC236}">
                        <a16:creationId xmlns:a16="http://schemas.microsoft.com/office/drawing/2014/main" id="{76F7F2AB-389F-DC17-1E2A-5D8B126D01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6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670" name="Freeform 89">
                    <a:extLst>
                      <a:ext uri="{FF2B5EF4-FFF2-40B4-BE49-F238E27FC236}">
                        <a16:creationId xmlns:a16="http://schemas.microsoft.com/office/drawing/2014/main" id="{D30C3BD0-771F-9F82-F0C5-9F7BC1C5B7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09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671" name="Freeform 90">
                    <a:extLst>
                      <a:ext uri="{FF2B5EF4-FFF2-40B4-BE49-F238E27FC236}">
                        <a16:creationId xmlns:a16="http://schemas.microsoft.com/office/drawing/2014/main" id="{79958903-74CB-09A2-01FE-20F20ECB3E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61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672" name="Freeform 91">
                    <a:extLst>
                      <a:ext uri="{FF2B5EF4-FFF2-40B4-BE49-F238E27FC236}">
                        <a16:creationId xmlns:a16="http://schemas.microsoft.com/office/drawing/2014/main" id="{CE799C89-7BD4-B157-F700-D373E6FBAC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322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673" name="Freeform 92">
                    <a:extLst>
                      <a:ext uri="{FF2B5EF4-FFF2-40B4-BE49-F238E27FC236}">
                        <a16:creationId xmlns:a16="http://schemas.microsoft.com/office/drawing/2014/main" id="{A260E2E2-5BBF-8A6F-2FE0-653B9FF335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8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674" name="Freeform 93">
                    <a:extLst>
                      <a:ext uri="{FF2B5EF4-FFF2-40B4-BE49-F238E27FC236}">
                        <a16:creationId xmlns:a16="http://schemas.microsoft.com/office/drawing/2014/main" id="{DE7C6B91-5DC1-47E1-7462-0A699317BA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9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675" name="Freeform 94">
                    <a:extLst>
                      <a:ext uri="{FF2B5EF4-FFF2-40B4-BE49-F238E27FC236}">
                        <a16:creationId xmlns:a16="http://schemas.microsoft.com/office/drawing/2014/main" id="{E479D84C-4A3D-0957-0B52-A5A8CD9C87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09" y="315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676" name="Freeform 95">
                    <a:extLst>
                      <a:ext uri="{FF2B5EF4-FFF2-40B4-BE49-F238E27FC236}">
                        <a16:creationId xmlns:a16="http://schemas.microsoft.com/office/drawing/2014/main" id="{CAC0C780-3D9A-2B0D-ACBA-ECC64A0B25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77" y="448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677" name="Freeform 96">
                    <a:extLst>
                      <a:ext uri="{FF2B5EF4-FFF2-40B4-BE49-F238E27FC236}">
                        <a16:creationId xmlns:a16="http://schemas.microsoft.com/office/drawing/2014/main" id="{E01B4FB1-652F-7624-88DB-C04E8942A6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64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678" name="Freeform 97">
                    <a:extLst>
                      <a:ext uri="{FF2B5EF4-FFF2-40B4-BE49-F238E27FC236}">
                        <a16:creationId xmlns:a16="http://schemas.microsoft.com/office/drawing/2014/main" id="{A4725C22-A137-4BA6-A199-3E834CA079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55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679" name="Freeform 98">
                    <a:extLst>
                      <a:ext uri="{FF2B5EF4-FFF2-40B4-BE49-F238E27FC236}">
                        <a16:creationId xmlns:a16="http://schemas.microsoft.com/office/drawing/2014/main" id="{4776A49D-CF6A-A618-C036-F7FAE6D4D7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60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680" name="Freeform 99">
                    <a:extLst>
                      <a:ext uri="{FF2B5EF4-FFF2-40B4-BE49-F238E27FC236}">
                        <a16:creationId xmlns:a16="http://schemas.microsoft.com/office/drawing/2014/main" id="{E9BCEE05-40C5-0478-3E2A-2033F541B3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62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681" name="Freeform 100">
                    <a:extLst>
                      <a:ext uri="{FF2B5EF4-FFF2-40B4-BE49-F238E27FC236}">
                        <a16:creationId xmlns:a16="http://schemas.microsoft.com/office/drawing/2014/main" id="{2AF0A7AA-67FB-B0DF-D2E6-FDA92803D4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61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682" name="Freeform 101">
                    <a:extLst>
                      <a:ext uri="{FF2B5EF4-FFF2-40B4-BE49-F238E27FC236}">
                        <a16:creationId xmlns:a16="http://schemas.microsoft.com/office/drawing/2014/main" id="{6EE9BE59-22D9-18A9-67F7-6A178CEDDB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81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683" name="Freeform 102">
                    <a:extLst>
                      <a:ext uri="{FF2B5EF4-FFF2-40B4-BE49-F238E27FC236}">
                        <a16:creationId xmlns:a16="http://schemas.microsoft.com/office/drawing/2014/main" id="{8412C155-1B36-DDDA-EC59-2EBFA6B05D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66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684" name="Freeform 103">
                    <a:extLst>
                      <a:ext uri="{FF2B5EF4-FFF2-40B4-BE49-F238E27FC236}">
                        <a16:creationId xmlns:a16="http://schemas.microsoft.com/office/drawing/2014/main" id="{2338D829-0BDB-478C-FD7D-04A95B0C03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28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685" name="Freeform 104">
                    <a:extLst>
                      <a:ext uri="{FF2B5EF4-FFF2-40B4-BE49-F238E27FC236}">
                        <a16:creationId xmlns:a16="http://schemas.microsoft.com/office/drawing/2014/main" id="{849D7E4B-5FFC-0C1B-58B4-E91DB83344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83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4686" name="Freeform 105">
                    <a:extLst>
                      <a:ext uri="{FF2B5EF4-FFF2-40B4-BE49-F238E27FC236}">
                        <a16:creationId xmlns:a16="http://schemas.microsoft.com/office/drawing/2014/main" id="{3B87601C-ECFB-E940-61A1-A03B9AA1CD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36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4595" name="Group 106">
                <a:extLst>
                  <a:ext uri="{FF2B5EF4-FFF2-40B4-BE49-F238E27FC236}">
                    <a16:creationId xmlns:a16="http://schemas.microsoft.com/office/drawing/2014/main" id="{73B5F768-2DCE-7E6F-6911-E6F27F03E76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8" y="111"/>
                <a:ext cx="4702" cy="418"/>
                <a:chOff x="798" y="255"/>
                <a:chExt cx="4702" cy="418"/>
              </a:xfrm>
            </p:grpSpPr>
            <p:sp>
              <p:nvSpPr>
                <p:cNvPr id="24622" name="Line 107">
                  <a:extLst>
                    <a:ext uri="{FF2B5EF4-FFF2-40B4-BE49-F238E27FC236}">
                      <a16:creationId xmlns:a16="http://schemas.microsoft.com/office/drawing/2014/main" id="{E67B8509-7A18-3FA7-DC52-0DB97AA4D49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798" y="476"/>
                  <a:ext cx="4702" cy="0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4623" name="Line 108">
                  <a:extLst>
                    <a:ext uri="{FF2B5EF4-FFF2-40B4-BE49-F238E27FC236}">
                      <a16:creationId xmlns:a16="http://schemas.microsoft.com/office/drawing/2014/main" id="{F8579691-C7E3-62F1-A767-FF35D691993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02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4624" name="Line 109">
                  <a:extLst>
                    <a:ext uri="{FF2B5EF4-FFF2-40B4-BE49-F238E27FC236}">
                      <a16:creationId xmlns:a16="http://schemas.microsoft.com/office/drawing/2014/main" id="{33AABCFF-B324-53CE-1241-852EC0C715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25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4625" name="Line 110">
                  <a:extLst>
                    <a:ext uri="{FF2B5EF4-FFF2-40B4-BE49-F238E27FC236}">
                      <a16:creationId xmlns:a16="http://schemas.microsoft.com/office/drawing/2014/main" id="{20F59229-D0AB-83A4-42E3-B6D0F7C3978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48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4626" name="Line 111">
                  <a:extLst>
                    <a:ext uri="{FF2B5EF4-FFF2-40B4-BE49-F238E27FC236}">
                      <a16:creationId xmlns:a16="http://schemas.microsoft.com/office/drawing/2014/main" id="{D3264B02-0A46-6BCA-1868-AD7DF738533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71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4627" name="Line 112">
                  <a:extLst>
                    <a:ext uri="{FF2B5EF4-FFF2-40B4-BE49-F238E27FC236}">
                      <a16:creationId xmlns:a16="http://schemas.microsoft.com/office/drawing/2014/main" id="{2A00D471-A9F9-6FF4-F9E5-0A028110C8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93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4628" name="Line 113">
                  <a:extLst>
                    <a:ext uri="{FF2B5EF4-FFF2-40B4-BE49-F238E27FC236}">
                      <a16:creationId xmlns:a16="http://schemas.microsoft.com/office/drawing/2014/main" id="{8F5E8BFD-1628-251B-91B9-30DE5CD4433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16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4629" name="Line 114">
                  <a:extLst>
                    <a:ext uri="{FF2B5EF4-FFF2-40B4-BE49-F238E27FC236}">
                      <a16:creationId xmlns:a16="http://schemas.microsoft.com/office/drawing/2014/main" id="{4270B160-C952-CE74-0E2E-8C643709856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39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4630" name="Line 115">
                  <a:extLst>
                    <a:ext uri="{FF2B5EF4-FFF2-40B4-BE49-F238E27FC236}">
                      <a16:creationId xmlns:a16="http://schemas.microsoft.com/office/drawing/2014/main" id="{704BBAED-8945-4548-B624-56C63D252FA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62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4631" name="Line 116">
                  <a:extLst>
                    <a:ext uri="{FF2B5EF4-FFF2-40B4-BE49-F238E27FC236}">
                      <a16:creationId xmlns:a16="http://schemas.microsoft.com/office/drawing/2014/main" id="{A6EBDC51-A600-30E3-6E5C-E2B34C20F9F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85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4632" name="Line 117">
                  <a:extLst>
                    <a:ext uri="{FF2B5EF4-FFF2-40B4-BE49-F238E27FC236}">
                      <a16:creationId xmlns:a16="http://schemas.microsoft.com/office/drawing/2014/main" id="{9F977433-5D7C-8603-FD82-2A3AC08DD95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07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4633" name="Line 118">
                  <a:extLst>
                    <a:ext uri="{FF2B5EF4-FFF2-40B4-BE49-F238E27FC236}">
                      <a16:creationId xmlns:a16="http://schemas.microsoft.com/office/drawing/2014/main" id="{7B82204E-258F-CFE9-7922-9120506F691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30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4634" name="Line 119">
                  <a:extLst>
                    <a:ext uri="{FF2B5EF4-FFF2-40B4-BE49-F238E27FC236}">
                      <a16:creationId xmlns:a16="http://schemas.microsoft.com/office/drawing/2014/main" id="{6D0436C3-DADD-DF46-48FA-14E945FB7A7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53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4635" name="Line 120">
                  <a:extLst>
                    <a:ext uri="{FF2B5EF4-FFF2-40B4-BE49-F238E27FC236}">
                      <a16:creationId xmlns:a16="http://schemas.microsoft.com/office/drawing/2014/main" id="{D04D2152-B617-6C83-CFE8-1A4E92A9677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76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4636" name="Line 121">
                  <a:extLst>
                    <a:ext uri="{FF2B5EF4-FFF2-40B4-BE49-F238E27FC236}">
                      <a16:creationId xmlns:a16="http://schemas.microsoft.com/office/drawing/2014/main" id="{456EA2E3-E9C6-11BB-C64A-C6BA70805EC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99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4637" name="Line 122">
                  <a:extLst>
                    <a:ext uri="{FF2B5EF4-FFF2-40B4-BE49-F238E27FC236}">
                      <a16:creationId xmlns:a16="http://schemas.microsoft.com/office/drawing/2014/main" id="{75413FBB-DED3-EA94-A715-E9D37B91D46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21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4638" name="Line 123">
                  <a:extLst>
                    <a:ext uri="{FF2B5EF4-FFF2-40B4-BE49-F238E27FC236}">
                      <a16:creationId xmlns:a16="http://schemas.microsoft.com/office/drawing/2014/main" id="{F81FA02A-7C86-4FC2-8636-573A073E98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44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4639" name="Line 124">
                  <a:extLst>
                    <a:ext uri="{FF2B5EF4-FFF2-40B4-BE49-F238E27FC236}">
                      <a16:creationId xmlns:a16="http://schemas.microsoft.com/office/drawing/2014/main" id="{A1DD3B0F-B196-CA18-791B-2E2D30C497B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67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4640" name="Line 125">
                  <a:extLst>
                    <a:ext uri="{FF2B5EF4-FFF2-40B4-BE49-F238E27FC236}">
                      <a16:creationId xmlns:a16="http://schemas.microsoft.com/office/drawing/2014/main" id="{8CDF0175-DC54-AFF1-6FFC-9AB99BF0211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90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4641" name="Line 126">
                  <a:extLst>
                    <a:ext uri="{FF2B5EF4-FFF2-40B4-BE49-F238E27FC236}">
                      <a16:creationId xmlns:a16="http://schemas.microsoft.com/office/drawing/2014/main" id="{CC213573-CA7A-B41E-5954-8494FFFE9BF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13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4642" name="Line 127">
                  <a:extLst>
                    <a:ext uri="{FF2B5EF4-FFF2-40B4-BE49-F238E27FC236}">
                      <a16:creationId xmlns:a16="http://schemas.microsoft.com/office/drawing/2014/main" id="{9E38272B-4A90-2D96-C0D7-197F316412A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35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4596" name="Group 128">
                <a:extLst>
                  <a:ext uri="{FF2B5EF4-FFF2-40B4-BE49-F238E27FC236}">
                    <a16:creationId xmlns:a16="http://schemas.microsoft.com/office/drawing/2014/main" id="{1ACF55B0-C23B-77E4-6B80-1356E3E6B7A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08" y="109"/>
                <a:ext cx="3694" cy="423"/>
                <a:chOff x="1034" y="245"/>
                <a:chExt cx="3694" cy="423"/>
              </a:xfrm>
            </p:grpSpPr>
            <p:sp>
              <p:nvSpPr>
                <p:cNvPr id="24597" name="Line 129">
                  <a:extLst>
                    <a:ext uri="{FF2B5EF4-FFF2-40B4-BE49-F238E27FC236}">
                      <a16:creationId xmlns:a16="http://schemas.microsoft.com/office/drawing/2014/main" id="{80B3FF9D-3B8F-7C96-207B-9115FC475EF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676" y="246"/>
                  <a:ext cx="0" cy="14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4598" name="Line 130">
                  <a:extLst>
                    <a:ext uri="{FF2B5EF4-FFF2-40B4-BE49-F238E27FC236}">
                      <a16:creationId xmlns:a16="http://schemas.microsoft.com/office/drawing/2014/main" id="{C1B03F95-7425-C2BC-560C-349341CE103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798" y="468"/>
                  <a:ext cx="7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4599" name="Line 131">
                  <a:extLst>
                    <a:ext uri="{FF2B5EF4-FFF2-40B4-BE49-F238E27FC236}">
                      <a16:creationId xmlns:a16="http://schemas.microsoft.com/office/drawing/2014/main" id="{4B1701C9-082D-B714-883B-9857BD6354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904" y="486"/>
                  <a:ext cx="0" cy="2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4600" name="Line 132">
                  <a:extLst>
                    <a:ext uri="{FF2B5EF4-FFF2-40B4-BE49-F238E27FC236}">
                      <a16:creationId xmlns:a16="http://schemas.microsoft.com/office/drawing/2014/main" id="{189A9626-2723-4485-1D3D-433C8A04785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132" y="586"/>
                  <a:ext cx="0" cy="79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4601" name="Line 133">
                  <a:extLst>
                    <a:ext uri="{FF2B5EF4-FFF2-40B4-BE49-F238E27FC236}">
                      <a16:creationId xmlns:a16="http://schemas.microsoft.com/office/drawing/2014/main" id="{4539CFBE-838D-4E84-D6F3-A646862076A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816" y="358"/>
                  <a:ext cx="0" cy="18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4602" name="Line 134">
                  <a:extLst>
                    <a:ext uri="{FF2B5EF4-FFF2-40B4-BE49-F238E27FC236}">
                      <a16:creationId xmlns:a16="http://schemas.microsoft.com/office/drawing/2014/main" id="{C25FFCEC-7823-9BBB-9699-A76751A0A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722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4603" name="Line 135">
                  <a:extLst>
                    <a:ext uri="{FF2B5EF4-FFF2-40B4-BE49-F238E27FC236}">
                      <a16:creationId xmlns:a16="http://schemas.microsoft.com/office/drawing/2014/main" id="{D01E0BA6-44AB-0410-F9EB-65D37CD503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44" y="372"/>
                  <a:ext cx="0" cy="29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4604" name="Line 136">
                  <a:extLst>
                    <a:ext uri="{FF2B5EF4-FFF2-40B4-BE49-F238E27FC236}">
                      <a16:creationId xmlns:a16="http://schemas.microsoft.com/office/drawing/2014/main" id="{2B77923A-1063-FCC8-9D75-D5F6B0C8E4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046" y="248"/>
                  <a:ext cx="0" cy="5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4605" name="Line 137">
                  <a:extLst>
                    <a:ext uri="{FF2B5EF4-FFF2-40B4-BE49-F238E27FC236}">
                      <a16:creationId xmlns:a16="http://schemas.microsoft.com/office/drawing/2014/main" id="{62463CC2-2D98-CEB8-D0FD-4F4E3E4D8C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272" y="246"/>
                  <a:ext cx="0" cy="18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4606" name="Line 138">
                  <a:extLst>
                    <a:ext uri="{FF2B5EF4-FFF2-40B4-BE49-F238E27FC236}">
                      <a16:creationId xmlns:a16="http://schemas.microsoft.com/office/drawing/2014/main" id="{9ABF2ED6-FEAE-65B6-D4BF-62553672826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422" y="468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4607" name="Line 139">
                  <a:extLst>
                    <a:ext uri="{FF2B5EF4-FFF2-40B4-BE49-F238E27FC236}">
                      <a16:creationId xmlns:a16="http://schemas.microsoft.com/office/drawing/2014/main" id="{EF0EA9BC-6726-B0FD-5C15-A82436AD14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290" y="468"/>
                  <a:ext cx="6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4608" name="Line 140">
                  <a:extLst>
                    <a:ext uri="{FF2B5EF4-FFF2-40B4-BE49-F238E27FC236}">
                      <a16:creationId xmlns:a16="http://schemas.microsoft.com/office/drawing/2014/main" id="{CB168207-FEC2-1876-D225-BA91B7C03F2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500" y="246"/>
                  <a:ext cx="0" cy="27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4609" name="Line 141">
                  <a:extLst>
                    <a:ext uri="{FF2B5EF4-FFF2-40B4-BE49-F238E27FC236}">
                      <a16:creationId xmlns:a16="http://schemas.microsoft.com/office/drawing/2014/main" id="{067696D3-BBA2-558D-F17F-F8C95FA1B2A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728" y="606"/>
                  <a:ext cx="0" cy="3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4610" name="Line 142">
                  <a:extLst>
                    <a:ext uri="{FF2B5EF4-FFF2-40B4-BE49-F238E27FC236}">
                      <a16:creationId xmlns:a16="http://schemas.microsoft.com/office/drawing/2014/main" id="{B00ACBF0-EA12-0C0C-5896-1C4FA61945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992" y="250"/>
                  <a:ext cx="0" cy="6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4611" name="Line 143">
                  <a:extLst>
                    <a:ext uri="{FF2B5EF4-FFF2-40B4-BE49-F238E27FC236}">
                      <a16:creationId xmlns:a16="http://schemas.microsoft.com/office/drawing/2014/main" id="{88169E35-803B-2410-2CD1-EFC75C113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764" y="247"/>
                  <a:ext cx="0" cy="33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4612" name="Line 144">
                  <a:extLst>
                    <a:ext uri="{FF2B5EF4-FFF2-40B4-BE49-F238E27FC236}">
                      <a16:creationId xmlns:a16="http://schemas.microsoft.com/office/drawing/2014/main" id="{2D8A46A0-8453-FC8C-BE40-6C56CE3B2F2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738" y="468"/>
                  <a:ext cx="6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4613" name="Line 145">
                  <a:extLst>
                    <a:ext uri="{FF2B5EF4-FFF2-40B4-BE49-F238E27FC236}">
                      <a16:creationId xmlns:a16="http://schemas.microsoft.com/office/drawing/2014/main" id="{AB794F11-16AF-DDB3-9FD2-D3C4B04CDA1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604" y="468"/>
                  <a:ext cx="6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4614" name="Line 146">
                  <a:extLst>
                    <a:ext uri="{FF2B5EF4-FFF2-40B4-BE49-F238E27FC236}">
                      <a16:creationId xmlns:a16="http://schemas.microsoft.com/office/drawing/2014/main" id="{B237A0FE-BBD6-C610-356B-131E91F4218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404" y="468"/>
                  <a:ext cx="8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4615" name="Line 147">
                  <a:extLst>
                    <a:ext uri="{FF2B5EF4-FFF2-40B4-BE49-F238E27FC236}">
                      <a16:creationId xmlns:a16="http://schemas.microsoft.com/office/drawing/2014/main" id="{B04283F0-8455-BF3A-C250-3C1A81DCBF3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34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4616" name="Line 148">
                  <a:extLst>
                    <a:ext uri="{FF2B5EF4-FFF2-40B4-BE49-F238E27FC236}">
                      <a16:creationId xmlns:a16="http://schemas.microsoft.com/office/drawing/2014/main" id="{97F22EB6-0291-CF8A-4F23-B6BBB84F6B0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306" y="370"/>
                  <a:ext cx="0" cy="29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4617" name="Line 149">
                  <a:extLst>
                    <a:ext uri="{FF2B5EF4-FFF2-40B4-BE49-F238E27FC236}">
                      <a16:creationId xmlns:a16="http://schemas.microsoft.com/office/drawing/2014/main" id="{722F2F0D-BAB4-058D-F668-172F25BAD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80" y="388"/>
                  <a:ext cx="0" cy="15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4618" name="Line 150">
                  <a:extLst>
                    <a:ext uri="{FF2B5EF4-FFF2-40B4-BE49-F238E27FC236}">
                      <a16:creationId xmlns:a16="http://schemas.microsoft.com/office/drawing/2014/main" id="{5873E354-5D14-753E-5C79-D4550331853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 flipV="1">
                  <a:off x="1308" y="245"/>
                  <a:ext cx="0" cy="2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4619" name="Line 151">
                  <a:extLst>
                    <a:ext uri="{FF2B5EF4-FFF2-40B4-BE49-F238E27FC236}">
                      <a16:creationId xmlns:a16="http://schemas.microsoft.com/office/drawing/2014/main" id="{7CCF8826-038C-294D-0A5C-0AA482A92CA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536" y="31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4620" name="Line 152">
                  <a:extLst>
                    <a:ext uri="{FF2B5EF4-FFF2-40B4-BE49-F238E27FC236}">
                      <a16:creationId xmlns:a16="http://schemas.microsoft.com/office/drawing/2014/main" id="{AD0F85D0-F226-D34E-28FF-EFA5C8ADCF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1536" y="247"/>
                  <a:ext cx="0" cy="2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4621" name="Line 153">
                  <a:extLst>
                    <a:ext uri="{FF2B5EF4-FFF2-40B4-BE49-F238E27FC236}">
                      <a16:creationId xmlns:a16="http://schemas.microsoft.com/office/drawing/2014/main" id="{3480693A-5D30-2640-0A66-6AAF76E541E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95" y="467"/>
                  <a:ext cx="8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pic>
          <p:nvPicPr>
            <p:cNvPr id="24592" name="Picture 154" descr="earth">
              <a:extLst>
                <a:ext uri="{FF2B5EF4-FFF2-40B4-BE49-F238E27FC236}">
                  <a16:creationId xmlns:a16="http://schemas.microsoft.com/office/drawing/2014/main" id="{FCD24A12-3540-EB68-FDE2-CBE709AEDC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" y="55"/>
              <a:ext cx="562" cy="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55" name="Text Box 170">
            <a:extLst>
              <a:ext uri="{FF2B5EF4-FFF2-40B4-BE49-F238E27FC236}">
                <a16:creationId xmlns:a16="http://schemas.microsoft.com/office/drawing/2014/main" id="{8EA3F4D9-618F-8169-1446-06A51C2C5F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41550" y="252512"/>
            <a:ext cx="4951413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fr-FR" sz="32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itchFamily="34" charset="0"/>
              </a:rPr>
              <a:t>Quel temps fait-il ?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CE82181C-17C8-5591-927F-F7CC5B13CC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536" y="2348880"/>
            <a:ext cx="2880360" cy="430887"/>
          </a:xfrm>
          <a:prstGeom prst="rect">
            <a:avLst/>
          </a:prstGeom>
          <a:solidFill>
            <a:srgbClr val="C4FF1D"/>
          </a:solidFill>
          <a:ln w="9525">
            <a:solidFill>
              <a:srgbClr val="FF9900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fr-FR" altLang="en-US" sz="2200" dirty="0">
                <a:latin typeface="Arial Black" panose="020B0A04020102020204" pitchFamily="34" charset="0"/>
              </a:rPr>
              <a:t>Il y a de l’orage.</a:t>
            </a:r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2954F817-5A5B-B52D-4397-1AA68938CC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536" y="3237366"/>
            <a:ext cx="2880360" cy="430887"/>
          </a:xfrm>
          <a:prstGeom prst="rect">
            <a:avLst/>
          </a:prstGeom>
          <a:solidFill>
            <a:srgbClr val="C4FF1D"/>
          </a:solidFill>
          <a:ln w="9525">
            <a:solidFill>
              <a:srgbClr val="FF9900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fr-FR" altLang="en-US" sz="2200" dirty="0">
                <a:latin typeface="Arial Black" panose="020B0A04020102020204" pitchFamily="34" charset="0"/>
              </a:rPr>
              <a:t>Il pleut.</a:t>
            </a:r>
          </a:p>
        </p:txBody>
      </p:sp>
      <p:sp>
        <p:nvSpPr>
          <p:cNvPr id="159" name="TextBox 158">
            <a:extLst>
              <a:ext uri="{FF2B5EF4-FFF2-40B4-BE49-F238E27FC236}">
                <a16:creationId xmlns:a16="http://schemas.microsoft.com/office/drawing/2014/main" id="{5EF781D5-70A1-EA3E-B16E-94DE071498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536" y="5014337"/>
            <a:ext cx="2880360" cy="430887"/>
          </a:xfrm>
          <a:prstGeom prst="rect">
            <a:avLst/>
          </a:prstGeom>
          <a:solidFill>
            <a:srgbClr val="C4FF1D"/>
          </a:solidFill>
          <a:ln w="9525">
            <a:solidFill>
              <a:srgbClr val="FF9900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fr-FR" altLang="en-US" sz="2200">
                <a:latin typeface="Arial Black" panose="020B0A04020102020204" pitchFamily="34" charset="0"/>
              </a:rPr>
              <a:t>Il neige.</a:t>
            </a:r>
          </a:p>
        </p:txBody>
      </p:sp>
      <p:sp>
        <p:nvSpPr>
          <p:cNvPr id="161" name="TextBox 160">
            <a:extLst>
              <a:ext uri="{FF2B5EF4-FFF2-40B4-BE49-F238E27FC236}">
                <a16:creationId xmlns:a16="http://schemas.microsoft.com/office/drawing/2014/main" id="{299C42E4-0945-7375-7411-7994B081A9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536" y="4125852"/>
            <a:ext cx="2880360" cy="430887"/>
          </a:xfrm>
          <a:prstGeom prst="rect">
            <a:avLst/>
          </a:prstGeom>
          <a:solidFill>
            <a:srgbClr val="C4FF1D"/>
          </a:solidFill>
          <a:ln w="9525">
            <a:solidFill>
              <a:srgbClr val="FF9900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fr-FR" altLang="en-US" sz="2200">
                <a:latin typeface="Arial Black" panose="020B0A04020102020204" pitchFamily="34" charset="0"/>
              </a:rPr>
              <a:t>Il fait froid.</a:t>
            </a:r>
          </a:p>
        </p:txBody>
      </p:sp>
      <p:sp>
        <p:nvSpPr>
          <p:cNvPr id="24585" name="AutoShape 12" descr="data:image/jpeg;base64,/9j/4AAQSkZJRgABAQAAAQABAAD/2wCEAAkGBxQTEhQUExQWFhUXFxoaGBcYGRocGhsbGhgXGhkcHhwYHCggIB0lGx0YIjIiJikrLi4uGx8zODMsNygtLisBCgoKDg0OGxAQGiwkHyQsLCwsLCwsLCwsLCwsLCwsLCwsLCwsLCwsLCwsLCwsLCwsLCwsLCwsLCwsLCwsLCwsLP/AABEIAMQBAQMBIgACEQEDEQH/xAAbAAACAwEBAQAAAAAAAAAAAAADBAACBQEGB//EAD0QAAECBAQEAgkCBQQDAQEAAAECEQADITEEEkFRImFxgTKRBRNCUqGxwdHwYnIGFJLh8SMzU4IVotJUFv/EABoBAQEBAQEBAQAAAAAAAAAAAAABAgMEBQb/xAAnEQEBAQACAgICAQMFAAAAAAAAARECEiExAxNBUfBhcZEiQoGh0f/aAAwDAQACEQMRAD8A8Fj/AEqwPq6JQCEGpdSqTJhe9eBN7UpmEYRxTJTLNUpVmUPeWW4TuKB+nSOY3ElwlLZUszFw7MCOQFu5uYVllhm7IHPU9g3do9XVlu4j0+UJ9WHJPFOUDVSqsilkJcjqpSgxaASsYpMsqUXmTSS1bFmccxp7oCbLMZJlsQk1LORsb5e1CfLSNeWOGvjVwoGo0ctY1J+3DEsilAshXiOYnKVVJFXVrUk3O9jSNeb6bMshVlpT6uQipEsPVZ3U+upG18xTS0GZu6Jf6iLq/aHvqT1hNCykeuV41OEPyoVdrDn0iYNHFeklzVIlINEgpS5IZ6zFkvdRcqOz3g0vGMzZjKScoqXWoBwkai7qOmZvZQ2bhMOQh7FV1EUSi56uK9Ke1FMa5KQl2Zkp1AOp/Ubk7nlRgcxHpgrUBe+YuQDqbWTQClgkNdT9xvpAnKScwBzHTOoG5A9lPhAt4iGFIQEsJo76lQ2Gg+fXKN4iyxdugqw0boLeephg1pGOOXLmdc05pinahFn6PayXbxReTjsyyhBs7rL0BBCj5HKAPeUkeINjqJCSPaJrvu31PNhpECSlCkhnPiPyHf8ANIYNHE+kc6fUIJEsl5qwXKgC4Dm4ck81F6RXFemF+pKEDIk5XZ6BP+2gPoPF+4hV7oSZRSn9RIyhi5egNPh1O0Vx6w+RJcJud1an5jz3hgv6IUAqtN1ahPLmS3wFiYdRinX62Y7eFKHNEgeAPuCAT+pWpeEMHLUugLNVSj3+Qc+ZhmYHyqfKljlf3QSCpuZcDcvtFxGrN9OlRKl2c9FFhQD3RQN7oAoVqJVxnpIqWgK8CTmZTkFZupVXLbXvqTGfIUAyzp4Qa1dx1a/MsIvKSFqKlvkSHV0eiQT7SjrzJ0jWDRxHpFSf9ZR42/0Em4cl5ytM1S2mYkgDK0Zk2aUpyamqy5elQnsancn9IjhmGYtS1MDelgwow2Ab4bxdaAhnDqIBY6PZ/N/LeGBiZ6QPq/VJdiXUoO9QApuZDIH6c3vqgk/GK4UjhTLYMnQhykDcgkl/eUTs2fJpUXej77npeHEKAAIsnwkjxKN1ncBiw6xcGj6MxBlJUslpp4E3dCS2Zh7xBSH2KB7VAnGFGY19YsZQxJyShVgfeUav31i+JQsqCbsAS9HUXOVxsnMSdHWdoRxJINHKjV2INdW0fbQNCQd9dxDMAUpIOT2SQGSk/oSKdH3h9WMPFnJKlcc9ViQ4KZQ2zKy5magSn2KhweCycRAJsl7Omq1n9KKdVNsY5MkA6lvEs67C+4NBze1qgCMWrOZy6n2RoVaUtlG1tNaFkrURnqWBIdRoPaWTuoqZ7utRGkDGGKySBQeQ2EOzZIBMoqZIZU1Q0YUA3bNlA946APAHVjv9NAT4QSp28azwqmEe6PAlOwaFZ/pJeQoQ/GWdySpjQOS7Avr4iToICJzuTR/CkaJSGSAfgO5u0DUS7+F6AWZNvK484YKYlBAShJpp+o2Kv2u6U8gTqXbx2PbDjDyv9sHNNXrMmf8AyKN0EKT1uXAAoyQ1bNbSjdAwik6iQjm/c/nz3i4M6JFvV8xEji0JMw48RI4iQm9QDxLbZ6Aa9ohVUKYAMyAdANeZcvzL6QSWnOQV3VpoiWkfUBhyBOoiuInZzUMkWFrO3YfeNovgwBc1IzLU/hQ9P+xLHeqW1hhAzLKU0cKKj7iQC4U2gDuBc0tCiSTycu+7Oyj/AOxHfSLTQBw1AIGYakCqU9SanamxiAOKnesW7kIAYPogH518zFsxmLBUOEAAJcsEpFA+g1J/cbxyUoKUEmg9rbYdgPysOE+yE1WAwFyk2TyKqKPLLuYBfE4hUwkJScug3rqNHIFOSRZMUnFlM9QwJvVqj8+Lw24QCalTMki1uJY5AUT1frSThwhPEOLbYDQbEmj8jtAKyVBKSs1VZIL3949PmYNKkLYCrs5c0DcVdgEsfLag5SipRLX5UABFG2AamtBrGzgZbjKoUB4nutTZkofUUKlGwarPFGajDENbOu2jBVidnDnpWOYuWkqATVCQP3Kdv/ZZsNEgbGH5iswUXcl1KJGlCej8JPL1abkxnyAqZMCEM5US5s7VUeQA8gTAVnqKQVK8aqDZItSu1vvCXq2bc16DT79I0vSC0lQy/wC2gcL+1+o/uINNAIrh5FDMXWtm8Sz4Uj5nkGgCJQJaG1IBVelmFdSW+GxhOZNKlB+QbSlAByFhBZzuyv3K7/Uv8X1MOzcJ6mXmWBnXZOzhwPJu1NRCDOTLc8uXVh3OnWHJiBlyOAkFyrQkip3NKClAFHWAIU3Cls1XOx1O1AWHU8oJnS7nwosPeV9ucUXyIDlnAA4CLV4Qd1KNSLB+QgUyrk1L1NeJWz7CIlanCQaqLkjc/Z2flyEGmseFPhFBuXPxKj8BFwL4eVmNXAAqeVad/ubCNX0bKzzBlSHH+2D4Qb51cgAT0SBCoSwyipJ4mNKlgnpYPt1MOhRSkykHiUHmL/Q9h1p14RBHcQtALh1gFg91ksXLV4jxHlkGphaWg5yVnV1qG+w0d7cxsIYkpdiPGTllivCDUq5q+p5NFvV5ylAZKUhyo1YC6i34SecWRNGSxSVkUolhsKolDcDxKOtNTXig7IDEvUjVRp5B2HVR1jqpgPhDBI4E89z8+ZO0WwuHY5jo78zWnleLImtD1SUgJSxCRQ+8o+1022CU6mM6dhqVtc87gfX47gQ3hhmzLW+RPxNwkdTc6AGBKKzVqqJah6UGwsO20MGbMwp002/PztFPUlk6lVuSAL0tY9kneNyRIRYudy2jfWw5OdRC2JLuwYKo/wCkGw+Hl1gMxKH41eEUQDqb6bXPUDpeZIyIqAZkwa3Sk3PU2HJ+UNSUJzgnwpDsNns/M/eBzcy1qWbk/LToAw8ouDJ/kFe78vvEiZYkcNbWnSxLSJY4pkxitrhNMiB2ZRH7B7JgP8ukkOXQkOo1qNgedh57xfDS2S6iTNm+HcJN1dVHhHU7wefkzMWKUVXl9pRoEjdIsN6mNhUhw+rZlgWSl2SkPqadso3jstbvMIr7IrTQkNUn2R3OjwfEjLJzKqZhcDdW7e6kFh1cUVA56y6ZaRxksdGozcgBTziAXo2Sk51qqlDOLZifCgH9RFWslKjpBJE/iKjU1Aowc3N6fQQxiFJITLT4EPlIHiWwzTGudG5ZBqqEJoIUSzZKAXDgV8rntvAGJqpRahoW8RTpyA25C+UxTGTGSAazFAKOyUtw9yGPINqTFJSgkZlVscp12HQmp3DwJSiXJPEriWe9u5+kA1gZalFAAA1dVglNVKUNhfm2tI1cTNEtLMQ6WZTkhJLkqHvqPEutglNnEKYGYBs9Cp6hwxQjYpTRRHtKyjSArWoq9YTYOA7mtUvzJ4vjWIK4pZAyAHMTx9SSye1ydydhD/o+UmUFhZY5XmFq5GH+mmtFKLAnR62IhHDJyoXMuQzE7nX7fY05ISpdDqoPzUTQHUsKny1jYqcyyVMAHoGoT20A+nOLy1gKFKIBCX1J8SlflqXYwx6QmBDIS7CiRqSfEo83oB9RC87gQQWzKYNskVbk5+A5wyUTDAKWKEuXbVSjZz8TsHa7Rz0nPKphc5spKQ1idWbVz2YAaQ1JSJUrOSDMmBkCrhzVXUt5fuEKpw7MCOL4BnKien0MJAuhJZgaHxfbt8yI6pL/AEGwg82X4UJr9Tz+P+GhqdhMpTKBFBmmK0Jbf3Uh/jekVCmEl0KjoN2oaU626PyhjCSw2dbkXIFyDQNsSeEcgo6CGRg89EA5U31USWy095Wg/tFlSFKOVLMHro7MW6AZRyc6wCgD8QqB4qUUovT9oFOn7obwUrNdy/Eo3JP2Afz5iCrlhFilQAYAg9STz/sIZwzIsGJGrulOp6n68hFxNUAbMSOJQP8A1TY/CnMl9Ivh5HComxLJGpOltAC/Ujs3IwqphNWerNtYdAKxqIwmWgFWZL3A1PUn8pGoyx8NgfhSNVHodSqBJDfn55R6/wDhj+HvWM6e3P8AtHvsH/DCEit4xz+acVnHXxXEei1BkMyUk21JZyx1/tAVYW5IoNBr7qB1uTsCbmPsHpf+GQASmseHx3osC4drbOd/ywi8fknIsx5Ncs5TmbMs5lqIsnbv8usY8x1rvQPd2CdSe345j1uOwmZLB6lyTcn7CPN46SZaVI1URXdjQdr9W2jaM2fOYsBa/X7/AJpFkEOArhSkOrensjmTTqTtHDIYhtLq58ulA+8Kz1XGj/2gBfzif+JP9SokKxI8zobxE1apj0UpRygANViABWgApyD2pAFS5ZIS7pR4lCyzqRyNh+kE3McwSihJVZSwQFahNlEc1eF/vHAkJSygz6XLPU/QeUd7xSV0Ykv61RqC0ulm1Atw3bcpaxgMlPEbvUPe9C/T4mLLclLJL0CQLDZudy+pJOsaCZJkpCzVY4UhqZyPjkDOd+kYsxV86ZQzvxpTqx/1DYBqOl3/AHEq9kiM+dKypAU9nWG0eid3Knfm49kxJMsqIPsprZ9b9zbfqalnTW41VJS6U6DQP9N2J1iYAT0ZSFGqiAVbAlikdqfKFkJUagGqmA1KtOpDuevOGfVkJK11UqvTn50/wYLJkKZLOFKBy6FKdT1UfgdiIo4ZQYS08RFVnTMaBLnnTz0sLErfhS5Dudyo37/Qbu5sQcqAgN7z76P10HL90ClIqG0DvXursfoISC2KWoZZfu31dbVNL5Xbz3jiZhSQEu7U5Amp5ktU7U6XQWzEhgBlSNS9h9Tu7awSSlJOZ+KzadPzTnGpxS1aXLGYKUK1ar3s/wCfOKj0epSsxSVAM4940YDr8AI1MF6PKl5ioEq0blUwcKUlXhp4Ukfq16kc7RrqzrJCVZlTZnEaswLO4BIppZI3b3YDMSoPwtmo3K4SH0FPhHpZmLSSEJAISHKtCQ7l/dTXrXeFjOlzFV8I01NadzCcTWRLOQaZzq3hB+piFBDPUkVG9i1PZFyfwt4zDgu1A5JLbX7D6mFmUhwaKLZuQuAX19o9QN4li60PRs0Jq/E7l/eIYnyLD+0PT0laHQGJu2p5Rm4UKmEISBuo9qV0SlIPkqGx6UqBLL1ypdh1Udvp2jpM9MASsIpPGo8KTXTMo1CR8vM1pDEhC1zON1UzLuB+lAfQW/q2EMr9L1QlKUkewSKqY1W2jm3Qe6YakfxGQRmSnKwASA2YtTsBps28ZvFdd9H4gglShWxpQcqfnlG3gUCYoKzgPv8A57QjI/isgDLKRl2YcVef5bnHp/QPp9Ewesm4dISKBQo4FfKnwMZssg9//COGCZb6x6CPJehv4okFghGQH5aGPRj0jLZ8wjxc5d8usGnjhL7R8y/iOcAo1AA/Pj9o9T6f/iFITlRc0j5d/EGOzKypqajqdT9BHf4Pjusc65iPS6GLF97+UeY9ITSoinET5cgN79+hg8xYH7U3PvG7dHHkH3hTCozKKlFgKk9dBzO+gc6R6rxYBnoyhuXn03r+UhOdJAvcX3c2DctfKNiYoJBmqAzGksaONW2FL8hWphJOHOYA5iVXa7G99T+aRMVg+q5p84ke19ev/gT/AFn7xI8ro8TJmut2ZvDcts3TTmXiYpfEp7A15kUCe335QORNyOoX9mljv205ttDno/DkS/WsH8Mp9FUzzDyTYc290x67MZVw8wldBUUdgwJ8SiDralLAdWsSsLy14U0T+o1Ki50uH3JMIIW1EFgeFzqPaWdnHkOghtU8JAUQ+aiEDRIsOTnXc8iIzYOz0BIygNQkgULbq2JNG0Ac+EErej8KJqiqYf8ATQxVuSaJlp5lm5AHaOzpqg6bzVl1F6AaJ5adAALEx2ekiX6sAuPEdHUKk/qIpySN3jHVVfWmYoksUJILJoCWIQkE6MCH0AUq8clzlHMpxV8xNmsw7MG5gWaB4kMlCQ7Xb3nZ1HWrU5AbxWck0lgVevNWg7a8yYvUcneG7n8r2sP+xguHIyl6mjJrUiw/akcR3LdYqEZlBKaJSA6tCdT822AfeNH0fk4lEcIDB/ar4a7+1yoNIuahTEoyS0lRdSqpTsk3Wf3acnMUwUwJS5vpys6uug89IJ6QCpiitR8Rqegt5NFJUhwSfCniV1skdzS/vXaLmG60xjQkOGddGGg0Hdh26x2Z6UZ6uqo87nqdtgIzmKU51CqnyizB2J7sQPOBSZbljTctbcsNtukb1MaBxGVBZnN/t0B+LRSWSKOApnJbwD/6LsBzG4gCZDDORSyEu9dCW0Fzu43hzAyikFSvHmNTViA5WdwgEn9xAqzRkdKsp3KfZvx0yo5hLgq/UQIWxkypAOY3UrdRvU840fVBLm2UZUi+Xd9M7mv6irZMIYfDpUpjQaq2Gp6xZE1bD4kplqQBVV+YuX5UD/tA1VAJKQ5JfIBVrkbdT+WhtaEkq4QMzMNQnQdTT8MMJwQJAoUguRopXXYV7PvF601XBoK8yyznQWShiyRs4BHRJNXr1MtUxRYEJs+w9o9T8BSHlyUsmXmADurLufwU0YDSrsrASUBlKzZaryuH0A66Dm+0JxqaJgfR6QApZyJNE0ele34Yp6Q9IOQkLK5abEjLmrcas4bsYPhlSHIWg18RKiAA1mBa34YLjMXgxViWHClIAalD1p8ouVAcF6YUkuTG+r0+oABy+p0fYchrGXgvTkuURkkS0lnJIzKHUnX5Roz/AEvJmupYqwDjxdMxr5NC8dvo0nP9IzCkrq1sx0f6xi4icQ51PwH3jVnYSUo8CwRqk5qnkfpGP6QlgEkKzZbhtXoBo35rG5JESSJZSc2dxzAFfj8IfwOGQosA9CST4QKOpnFLADkLlxGNPSQlI3Dt9TzPwHWAzaJDPW/0Hk/4BEV6CfNllZWpKAlAokVpoKak16uYx5npM5isAAg0agGgboLeekKVSi9VWSNtSfkO+0M4HCEjhfmWcVvbl+Wioxf5w/p/pTEhn/x36VeSo7Hjx2LyfQ5mLQlJBSbqSas9T1LgAakiGfTU1JUEiiQGZNcqE2A61D68R9pomFxCJKGScyyHWb8sg+If9x1SRnzsYZqgClJUTcUJ5E7R7M7VgHDpCsxLhOtNHokcyWEcmzTnchiLJ0S2nb5w6soBHqw2x05zO1W6DUGL4SWmW801Kf8AaSdVD21ck36ltIYBTZBlkP8A7hu9OMh2OwS7nysS15yU5SHcA5lqIZzcu9a0p+0XFRCccxUqqmo993Pd1He1iY7KlBCSV8QDkj3laB+T+Z5RjlwWUmJ5BMz2lW5Pr5fSOYSSpRCUh1KoO9/zZ4iklgalSzQAWD/M2A26iHMQPUpCUl1qFSNAbt1sN0gn2w0wWTLSHS7ge1ordRGxLMNgBqYGJZVaoskctT+c9oiJjJGalevS3KrcxvQsgqLtUsHOw2HM/Ic4vWJtUVKWrKlN9eVflz/tDU+SCPVjwoubBS6v/SKNcPuzu4KUSrIlszHMqjBQFa7IFP3HaFMbPSpWVH+2gX3YvXRyfp7sTNNJuVLzX917BhdtABBUkCrUFn1PPlr5CByAVKYakAbAfbXsY1cGB/uWQgsil1XdvienJo1OMiWl1pqM4bLQhhQs7Nyuf1FtIvKnEAGmZRATSxG/6UXO6v2mOrq5FAbA7C6j3r16QLE0AJ2AAF8uw2J+vOHU0PFYygQl8qaubqJ9o/HzPKByEksLvf6D83EVQhS1EkBmzHQB7JHb4A7RqqnIQgPXVVKqOiH2Ny1k/uYNzwFk5qAVWoUpv7XfTYB9RFlrqyLJF92ue5+DQfDJIQVkpzzHZxZJcE8ipiBsl/eEcmSzLGUhyKq5q0RTQXPPoI0haXJWVAMSTprW3f8AtDeIKkcKDQGpu6vsLdn1ignlIe6i9etC3m3V9hEVMykOLJBOrva+9O1dYlwRlUzAqUa1Hk/LU9Gjj67W5nVRgk8kJzKuvQaJ5fLq/umAyM0xRIFBppyHS9dgTCYLSwQD8fnBpU6nIfnnoO+0BmEqBJN60oG1PcsAItImJAJUmmw39lP5oOcXTDuHUoBgONYp+lNiepsO+4js5AdiSUyxxkWUv3R5gecTDK4VK9uwfdmNNkinUiKBGUN4mdgNVbncJr1PSJ7FJq3U6zeqgLgaJHM/msAmqzrDjKm7AFgBc/QdAIikHWup3JN3eGUSXvZwVkU/ageX5li4AYdQSMygSS4QGto9fIc3jawLABnKnaibm7cxbSE5MoDiUO2gH58AesHw2P8A9TxerQ3GdQkX/wCyjZt+kX0mFMuI3V8Ikbn/APSYb/8AOvyH3iR4d/o7Y8DjcGEJACnWaqowSLAk8y7DbrCyEEcIqpVKXY6cideXWIJ1G1Jck66DsKxJArUgOC5b2dfP8vH0c/bmcwsoHjuAcqLcRTUnomh5kp0dhCcFKc+BItegsPOvPWLYuYRQC4CQKDKmpCaakkknmdFQuqWXCEnMaktbr5fCJILlB/7Gp72HXXy2MUIUohADt+PHFlywd/mdT+aCGEUBTYnxEiybt1P2EaxHMNcHkcr0ADcSj8a/YCF1rclRqTQEt3U2nIadoNOlEB7FWg20/PtFFYdg5HXlsBzPwHeOd44qiiwHMcI5VdR61budoth5ykUFFGrnQM7+TfDlF0SS5WqoAfk4oB0FKdBziklszqa71q5v3r8YmarVTiBKlhDHOscTXSjRPUuSTueUSfNlIQJZBCndTV7GvL8eEFz2Oc+PSlBo/QWHcwL1Z6m57/WEiNnC4NCuFK2JoTq2o/OUay8GJhShNJaQyQCKDU9Tv8nMeYwqWD2zUT0FCel41cHjVIALpqKAjRtW1NSeTD2qaxK0pvomUl1rVlFEgE0DVCeYAYnem8KzcDJLrE4KYhIB9pReg1L1fvyjO9I40zlJcFKUigd2erk7kuT+CKSU8Od8qUg9yzt1NCeqRq8SwOepQcspE0O7qUQak3PyA5DnF8XhkMk+sCpaaJuHL8RPIkVP2hHCyWdyzjibQGrcjpy+TExOcFZBEtFAG8gPygGsTAzJyuJhXmL0YM6qMwOgDMP26AsiQorsS503egFfiYTVMJZ7lwOQ+mw2rD/o9Km4Sz0G4FAo1o6rDSuxielcTMJclIypoGFFKNAnp5UB1MFkJDqmrLgGhvnX7RANwHYbkgall8ZOzqCU0QHY9fEo7vQPdgBBVn1iwkhkoASE7AdNS581HRomDgQZjFRygvU2AF+wH1PtRbFFmlosHca832tXuNHNsRPqG0ACUjmaU31HNtA0BRIY5Xq3E2goyRzt5gbxZEFky1KZKWdRck0BNqbJTWvXaHsP6JK1DKtBSmxcDMq7l9zpoBAlejJ6hmy5AQAnMQkBOw1btV+ZiqEISwKnUCyEAG5uTuXb4aCNSJa1sL6CU4AmSyoeM5vDVmSN7gczygS8IAVKK08NGBoHfKkEH8YmFZypSBkBLCilCxVq3Twg9TApeIClMkcKKvz1UfKmwHWEh5HxJKUhmJfQa6fb/MLLnrYNZyTsTqXOmj8iYvKnBhuXY7DVXzA78ogxYHEwZNnD2p+WqdI1giVk8SgTlIATqtR8IGzkdgOVRTM1Tfi0HjmalvdS7DS28FR6SLFQYEghHCOEWUq1z4QeuwhX+fmLUAlg1AAKAflepidV1lermbr81RyND+Qn7RI8WumMqXJAGZXlq39/7wf1RDqUwBNhR9h5/I7QfCYJTgkML15NXzYDR+hg/pBGZSZQFE1Wpi/Om/LoLu/07PLnpBvaO5bmbqPQA12cDSKiXloRU6a1slvifKGFLDuAzUApoXAO4HiO5O0XkSS7XWSXJul7q6s/c9IdTSVUqKiASCQNirXqB9tDFpkoghNzm4jurbtrzMOzEUzpZhwosWA9rtvueoikjCqSMxYEjKgFtbk8/wC50h1w1zDSCtRJr2cMOXwb7vBcVgphUAUkbuLVevPU8zBPRpEtZ4xS1qnfpy7R6Ay1FCkmap7zFOCQ9Anqon8aixnXl8T4WFAN9SPz486ZwkkM9j8tT0j0fpD0ctwgKBCeJagQ/IDo4HMkm0J4rAzCUjKMyqkAhkj2U1LsBUnnyjPVrSElILrI4UsANzYDrrFyArp4lEC55cq5U9zqWbm4OblSgJJfwtqTdXU2HJ+UWw/oxbAlL14bMohwSf0iz81GjiJ1NIEElzyAD0Aaifz6xJizQk7tuz1J6n5cofV6MmKNKivUvc7B/gKReX6GW7kDKLkKDk2CU89H6mL1xNLSpTkJYEq3sn3lHoPkdotiVJJSEvlHCnrcqPNy57DSGVei5gCnKEv4uIBmZkjkPomBYbAFR4srABgFJ50c9+5ewMMvsQoqEjl1JP3+/SGJiyrJKAom/W6ifywjmHw60usAE1TLtrQqZ9qDl2MAlYeZxPUk14g531hONNdXhkrIynhSNdv7/KK4nEqJUEhg2XoLed681aRpJw1AFIJf3Tc8q2FuZ6QwrA4YUClDdw/Vi/a0TpprzclJLalwE9f7faG5YZFLuw5q17AN5jeN7EejZCEuhRzFLgZfCg6kvc30cMPajHnMkAkAn2Rsndtyfryh101MGgZsxD30eho5D1JJYdW1BiTMRkNHoSSd1a11Z/jzET15CPdD1OpUxAFPdDttU3ywGRLzB1USOjhLt/UouAORNgHdRc4iYQFkl1FkCr8yOm+8VlOkOKzFgpQSfCkUUrk/hHLMdoutZJJIAADN7oZ8vVqnmWvCgeYstc/AAV7AQkFpicyky5dQKPudT0v2BMaCEoCS1UIDqPvqLlKOhZ+SQfeaEcmUcIqqg/aenvbbQyhOYBD8CHUpmDktmP7lFkJ2AewheIGZvASQ61EF9ALAADyAjokZqOyU1VuTt1/NoFNmKUp2qWygWGgbkBQecNyF5BmDFvCSHr7S72Fk/qI2aNTiLKkZuFmJNulEp6D5npB0iXJS5AcW1zKNif0itNW5vCuHsuaokCzdQWA5s45DMdoBMl8OY6nzOrbAW/xGuu+At/5ef/zzP6okJNEj52R016fC4gNdjTLTXfoPr1hqQgJS5YlXh6C6vOg510ivqJSV5CqweYQKJSGpXt3KReGZ3pCXVXq6lgE7U4UU2DO3SPrvOQOAJYpCH0DbVryFCe3OLzPRBQgISRnX4ybhP3UTboI0JmIZJOQOwAAJbMC5TawNTz6xhzUzahlKUo+Jyb6fnOHXfK+llYQoqrwpZ6uKVy8wNdyeYhCZOzkqbkkGrv17fDcmHJqPDJOahdTlhQV7AO5+whoISQCmWLMCWoDc01NeleUS8V1iYJLKzMCQpk6urf8A63fdo0RPKiEoNEVJahWQeLmwonudYZUEf8TBFEioc1v1qT/iLerQgBIcLLqUp/CfK4FeraiueXC07QvMVlQRok13XNI8Lg2QHdtSdxCOGWrMSolgHNb7DvryeGMVLAQAAciTlAcVN2ternqkaiCYeUkuljpmVQjdieznkBq7zpkXVkqUriUS6h0LH6q+CeohqcgqADl6BktpQAcgPiTsBGdiJqpizlzKG+Wqjqqln20FNIk31iS1Nje+1I1x+P8AbNv6Gm4dIpxZtCD8YDMVkSkA5vcG5949vy7rJQ5JIoKFjd9A+/yiBHtkuzAczt0AvybeHLhqyq4vRKTzPMmtvj5REEhOUVJ/P7f5MEVJNHHGqvQX8zeG8NhyGLMo0Q9ABqs8rnz5Q65F0BBUNOQ5bgDcflovhQHc+Ea8rEjnsep0hkyQwFnDBTVyXUsjdQ+Z3osqYSwSnkkXL6U1bvXqYzlBZ2PdRISyRQchoB2DeccwcxyVFqWT7yjZPTfl1gGJVl4AQW8R0Ktews/InWGJEgAAqBYVVukGw/caEjmkbxevgWzrObMrMSQVF/Gp7DzPz0aFEyipYZnJvpyroAPlDCphqUhiqwqcqfufvvB5CsicxDAWHvKvUbChO7pGsOgDisO6mA8KaA86P+43boPZiqgyAQxUo8IHJq/CnTmI4QS5UbmvNqnsHD7kwOasm+jBtk6DqTU/gh9ZoacMpRY0Ack/FRO5P2g86WOGWhLqLBXdsssfMnU9IklQFBQvU3YadWu2/MQSUhnLF1BhuEl3P7lVrsTvF6JoCiMzAulLuoUzE0JHWw2A6wVEsFJJ/wBtLFRtnWRRI5XHIAnWHsN6OSrhYg0uwbrB/SshilMtDS0WdtfEs8yz8gALxr607MSXJJLmj3I0HTpYdIaXhpi1JAQxUwQnYWT/AJ76w7gJqxXIlhq1zs701fk8auDmpUVTFqGawIFn2G5FG0BAsSzl4NZeMwJGRCTRD13J8Su9AOQGxgOJwZygqTU0SNkj8+JOsaGDkImLUSo5A6lq/wA+XmYTxOIQtRU6wNAwoNBfaHGecTXl/UGJGhkHur/pjkfJd9bUuQlSspJLkqWWoTevJIr16CDysmcFJFHyBxT9XUX69IChCEoCQXUqqi2mifrDErCpSjgotQPE1Ep9o37fKPv34+Ly9gpqks6SGFE1FxU+VCTuQIzk4laHOZ3taCqD7pSkBgwdhYdSXPUk6QMYYFyTbl5COk+LDV5E0qSQUhiQCTu7s+go56CIuTw/6akgWD3O5/OQ0gn8sycrtvT4fU9ANovhMKl8xdkjpTS4uYzk9rpeZKmJZyWD1fXft8+kT0YhalFQUU0NSSyQNS92ALbnpVrEys7JQGrVyL7PskfU6xCkhJlhDuz7lrCmgo/MDaM3j4NAxWLUspYApHDLSUhyxqpXep50sKLTUOMqcoFyWIf/ACa/07RofySQTQgsxY2Goqe3nHf5RIFEEtvd9Ndq9xvCcIdiGEw6pYKwHVZLVY+92HxbnA0YCZlzXegD15mNjD4OjkAPQPRk1dRrrUDZlH2YRycRV7IoOf4PtGpw2mlpUhiElKgo27i57fCOhACgMrtYHU3r3v0aNnCkDMuYHJFTqxsB1PwHMwIpy8R8SqsS4A0Pn5tzBifXTsz/AFLAlZckuo675R5gnqNjFpIKjWzOrkkC3egbpB/VFXERwIYAbm4TzJqSeu4g0zgcG7uqntbf9fm+0PqOwJwilAkhiq9qAb8g3wG0LeqJVSjC+w1P5vzjUmoUze0fFsANL2FzzpcGKS5TgZiEg6VtuWHl/aE+M7EJGHSK5XJogd7neumpfaLzpaVFKKlKamviVqX259TDkyUoknhc0AdmTsH5U89Y5OweUZQHJDkuC3KkPrmp2ZsvDKUqmpv86bAfQRoYgJWoSnZKAz7G5PNiT1NtIYw3Ck5aLZs239/77REyUgA0AsH18t79G3EZvDys5M44IrPA2UWB2Fn6mvMmDL9DrYBiS7lg5JP5+F41cLOkCmergWNVf02H5eNOVKQQoSsQhyKZs4/eonIByH3EYucTXlv/ABuWhQqniLX7xfDoY6Per0/BGxKlzElxMA6LhlGMnWZKnuSats5Mbss/DOsuRMZ1MS3hBAqrS5NNfhHFY9ZDEi7k5EF+Vq1r5Qzi5qyqqUJ0AS5p3oTEkSiQVZCRoQE310/H5GHWe6eWbPKpjAqoAwAAat6Dt5ND+F9HBikFLnxGuavbekclvcoFNGr+GF1z5uYkBI1JYabQvGfiL5PYrDS5SfVpSC5Ga4dmOhs9T0ELygkcQSAxpW6t66D7bwORKWolSgMg0sSTYd7k7PBWWoB5SLU0Yb3/ADyiTjngYHc/1f3iQP8AkV+78Y5HxXpauBSBUqS/UbOT0A+MaCQF8LpdV+KwFh0Aqe20OzvRaUsEpqamxYaC1dy2vSEDgmDqSUg0qCKPYcyflH6KdeXmV47VZ2FD8LFIoKhydVH825wXD4FgSU8KKuVUJ7a6DvCM/FykEuttAA5sHanKp6w7h8eFhITMIB8IDuWv+dIX9ahSchVyKq05b7X+XKKrlMkJtWlqnVRHwHeNPDzitRUFsEhyH4gLAMauT9Y5MXmrM69uWsalNZIlN4aE77flew0huRgghOYpLqHDSydVcidI1cDg3GcAnWgP1/O8HmFSg6avTnT7fOM8vkluQlYEjCpFS4U9GAIET1JUeJfCLu/eg1Jh/wBQXIJAIFipjvqesVny0JUASOgL11JbaN9pqaCuTQ5lCraWDBgKbN2bcwHCYPMQVNkSCpVaMKl+v2EM4opIGUKJL3anUPeCTUoyiSlQzAZpli50QW0S761O1sXnkye2oSmrzqzAA6hPb4nXvzMUnS2SCo8S2Ie7UYH5/wBPZ/C4JnJCFIFikKBJIOhtStuVXgWMQtwyT+gGhRuxKe8Y487vj0eAMjAM9Lcjqev5oItKGXiaoPCOenlfmesO4bHOS7nLQkswHvnhel4Ylz6ApIDglD0ZI8Sz3f47CNfZvuDMCAAXNr7k7ed+hgfqxdRJJjfwUlSk5ilKhpS7m/dvIHlFP5YZi6Uvyen9hD7JqVkSZYSHZzoPl9/wxREh9ySe5/Py0basCkUfMfzaB+qShzXyt3Pz0hOU9ppI4RIASMza1FTba125PvBZ0geFIUQPw9I5KUklRSSWpmUoADmwtsIohOUFfqiwsXf6ecSLossZR4ADzD/MflYrOlAUo9CoinRNtLnn0g2AE2ZxZQwoP3aX2vBfUAE8bsQAGqVH6a+W8Ztkp5IKk7JJ51MGkoapfSj72H5p1gyZqEFWrUJpfaraxn4jHl8wt8+4/Kcou6eWgrBklwwGrV632jmLBDBiEgWNA3117nnGUce751hIozUJ2B5E1P8AiFJOZ8oUpTl6quT17+cc9utY1Z3pBKHSopGpYOXLPbb8tAZeKcgAUJqXalL8NBeEZygSEgW1Gp5DZ/pGnKweUOQ4HiYh81OGtC3z5CG5DAxiytQCUtLS/wC7R1G1T0oAIZw+KlFWZeYDQM7tSw/xApuG9WyG4l/7hfwi+VzrYf4ii8GCoBwBrsA1ybu7Ui8fMS2M3+elf8f/AKn7xIzv5NP/ACS/6h94kfCx7OzWwmCnMCojMW8Jq4vpTu9rhiINLqsKVncipGYJSkXUQ9CK2v1jfnpJYrlDlmcO7aP3r31MFlplAZQpJUo1SArqEhiev+I+peceLsxMPhJMwlS5bSwmiiS6UuKEAs5JJfntBlYOSUiYggBL5QHDqbe1AxPYa02kSnLDKdzlN7eQB+NIBjk5nAlkpTYMKV1Y+I/lo3OU4s99eRn4Z1Oc3BxZk2Wp9aXvVzqY0sLjRMQkKIBD0IBIsKkA8PUQ4kLcj1AZP6SW2TR2NvMQbBYZS3UsJSkeKtz7KQezmzARfu4zzFt32z/5mZkCQteZvCoUCToC1ztTfaLehsSpeb1oKSRwmqSBZqfWtzGhicABxLUFKUxItfU0ZtuQ5wdXo8pAIfQshIJ61d/qabxJ8kkTly3xGXjUKlOrMVBiRQOTarXb4kjQGM3BhSgVEO4GVOVSqcNWIYHSrv1ePUgAJBUFBNaFJctqNRtTUwJExJWpIdJoCctHqWym5asX7v2drniMSTLWk5lOFE04Ax5lhToPhSMuahSSFpLAli6EnMa13uRaPbrwqljgmKQAHUtnAT8nOzVpB0SyeIzP9MD2khj3KmaM35tWcsebVLSEBXrMiqKqDlTSrlwa0DbQwUesRRYGYUJqAl3PECXSfPZrRtJ9XMITLmHLU0FDWppFJi0jhCwXD0IdhsBo8J8jN5MPDy5pVSYlSbcJYqFdTY2ejxaViUTSZakNMo4GVmsEs/g2pethGumVLUaCxuwBFdCKjasOHgGUAOblkk8x2FPPeF5X8H2T8wtJ9JMhSQpFKDMG0qQlhQtQHQJ3LZ6Js0OoqTXw2AFfFQGw+Lc43gkJSQ3GfEyQW2Fqf3A5RSYVEsxYe8AKbVL/AIYxw5zi1y5a8/Pwc3KFJXXQOHHM18raXrGVNkTMjKzcSmtU7JBuXj2CsIJi0gDvatbtRgH5eKODCJScwB1y0OtM1dfzSO0+b/KdpHl52AoJQIOVsxduKvVwH79GY+F9HGiVL4RQJcHuKDqf7RpLkBTpS710Pe8aGA9HFIZ2Sl8wAF2tTaLy+WSJ31nYjArZIRMy2oDzuwSRXW2m0NS8MoS83rXJ4UMaP7Uwtc/XpDH7wWLnME2TZ7nz6wadLlFg1vAAk0Atan4Y435Pwd8eT9NyvVhKUpNbqbU3OtTzNoRlYMqOVIelTuaOfkOgfePZDCpJqQRdgkgjtQbaQf8AlGS6aWZ27Udnjp93HFnOvG4rBWSA9BmJGu3y/BA14dQTUVL11Cbdnt06x6s4YE5T3LfOGFYFKQXNjbnt2DP2ifdId3lfRWFKWU3F7Ja3Prtz6RqSk8QUAogEBAuM7MD0FeXiNHjVlSwo8JFL1FutYZzAOxAUzDkPaNbGnYRx5/JtanN5GfhlKWctQk1KgrjOpcGlLDZo0sDggBmnMEhya06ADXnXWjtGlMkJWw2sxrXpAv8AwSFnKXO4J2rs9PpGvtsidpa8d/5DD+4fIf8AxEiv8mNviYkfL8PbsfTcZKSSSUpryGom7ckgdCrcxESwlBIDVA80lR82bpEiR656j53ye6BMmMVsBwJJFNQSBfv5weerKhZHsS84/cVFLnsPiYkSMcrXSSOiY0hLMCVAP1Ffr59GDIlZp0mUVHI2YgNxHLmrTt0iRIcLetv915Sbn9g0TTMKipjxqFgaJDi4MXYFQDDjv5gN0r5x2JHWuMNLw6CpfCOCieTKyi+1T1JMEweCSMgFBlzMGuUlRNuTdI7Ejlyvj+fp14ewfSMsDIi4VlUp6kkk1JPRu8L+lEgGWgJSy1AGgepH3/KvIka+P8f8nP8A8HwslCUBkJGaZkYJAASHoGtaFSxU7AONNGWlIbo79QIkSJxt7LZ4SbhgCs+4KW2DWDxWVKAIvQE9xaJEj0S+P5+nnrQkyAQH1qbVPFenL4nkyOIlAANdZqaPdtokSOfC+f5/VeX8/wCj4lUYEh1JQ4Z8pSlRApqS3QDm9MQlpeZy/wDdo5EjM/C8vYclASkrYFVakDRuXONSdhgMqQ4BLFtniRIx8lvb/K8J/pLfy+aYAVFlXAy6FhpoI4fRstQUopqo5SbEBiaEV5dIkSM21eJVeBTwpqynVVRLZSwAfSCek8EkEXoQL+8HJO5iRI1v+qfz8tf7f5+k9QlKSwBZAVUC6m+/wEPYn0cgJYDT6gfUn/AiRI57fDeexcD6PQEJLXdR5tbtCWJwqTUirH4JzN5/CJEicbdq31AJeESMytUpDdVXPWKzMKlCFFLgmZ6u5okVpzJuY7Ejpvlh4P8Akk7n4faJEiR49r35H//Z">
            <a:extLst>
              <a:ext uri="{FF2B5EF4-FFF2-40B4-BE49-F238E27FC236}">
                <a16:creationId xmlns:a16="http://schemas.microsoft.com/office/drawing/2014/main" id="{8AC822A3-1F94-0057-D41A-24C24AC7F78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538663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GB" altLang="en-US"/>
          </a:p>
        </p:txBody>
      </p:sp>
      <p:sp>
        <p:nvSpPr>
          <p:cNvPr id="24586" name="AutoShape 14" descr="data:image/jpeg;base64,/9j/4AAQSkZJRgABAQAAAQABAAD/2wCEAAkGBxQTEhQUExQWFhUXFxoaGBcYGRocGhsbGhgXGhkcHhwYHCggIB0lGx0YIjIiJikrLi4uGx8zODMsNygtLisBCgoKDg0OGxAQGiwkHyQsLCwsLCwsLCwsLCwsLCwsLCwsLCwsLCwsLCwsLCwsLCwsLCwsLCwsLCwsLCwsLCwsLP/AABEIAMQBAQMBIgACEQEDEQH/xAAbAAACAwEBAQAAAAAAAAAAAAADBAACBQEGB//EAD0QAAECBAQEAgkCBQQDAQEAAAECEQADITEEEkFRImFxgTKRBRNCUqGxwdHwYnIGFJLh8SMzU4IVotJUFv/EABoBAQEBAQEBAQAAAAAAAAAAAAABAgMEBQb/xAAnEQEBAQACAgICAQMFAAAAAAAAARECEiExAxNBUfBhcZEiQoGh0f/aAAwDAQACEQMRAD8A8Fj/AEqwPq6JQCEGpdSqTJhe9eBN7UpmEYRxTJTLNUpVmUPeWW4TuKB+nSOY3ElwlLZUszFw7MCOQFu5uYVllhm7IHPU9g3do9XVlu4j0+UJ9WHJPFOUDVSqsilkJcjqpSgxaASsYpMsqUXmTSS1bFmccxp7oCbLMZJlsQk1LORsb5e1CfLSNeWOGvjVwoGo0ctY1J+3DEsilAshXiOYnKVVJFXVrUk3O9jSNeb6bMshVlpT6uQipEsPVZ3U+upG18xTS0GZu6Jf6iLq/aHvqT1hNCykeuV41OEPyoVdrDn0iYNHFeklzVIlINEgpS5IZ6zFkvdRcqOz3g0vGMzZjKScoqXWoBwkai7qOmZvZQ2bhMOQh7FV1EUSi56uK9Ke1FMa5KQl2Zkp1AOp/Ubk7nlRgcxHpgrUBe+YuQDqbWTQClgkNdT9xvpAnKScwBzHTOoG5A9lPhAt4iGFIQEsJo76lQ2Gg+fXKN4iyxdugqw0boLeephg1pGOOXLmdc05pinahFn6PayXbxReTjsyyhBs7rL0BBCj5HKAPeUkeINjqJCSPaJrvu31PNhpECSlCkhnPiPyHf8ANIYNHE+kc6fUIJEsl5qwXKgC4Dm4ck81F6RXFemF+pKEDIk5XZ6BP+2gPoPF+4hV7oSZRSn9RIyhi5egNPh1O0Vx6w+RJcJud1an5jz3hgv6IUAqtN1ahPLmS3wFiYdRinX62Y7eFKHNEgeAPuCAT+pWpeEMHLUugLNVSj3+Qc+ZhmYHyqfKljlf3QSCpuZcDcvtFxGrN9OlRKl2c9FFhQD3RQN7oAoVqJVxnpIqWgK8CTmZTkFZupVXLbXvqTGfIUAyzp4Qa1dx1a/MsIvKSFqKlvkSHV0eiQT7SjrzJ0jWDRxHpFSf9ZR42/0Em4cl5ytM1S2mYkgDK0Zk2aUpyamqy5elQnsancn9IjhmGYtS1MDelgwow2Ab4bxdaAhnDqIBY6PZ/N/LeGBiZ6QPq/VJdiXUoO9QApuZDIH6c3vqgk/GK4UjhTLYMnQhykDcgkl/eUTs2fJpUXej77npeHEKAAIsnwkjxKN1ncBiw6xcGj6MxBlJUslpp4E3dCS2Zh7xBSH2KB7VAnGFGY19YsZQxJyShVgfeUav31i+JQsqCbsAS9HUXOVxsnMSdHWdoRxJINHKjV2INdW0fbQNCQd9dxDMAUpIOT2SQGSk/oSKdH3h9WMPFnJKlcc9ViQ4KZQ2zKy5magSn2KhweCycRAJsl7Omq1n9KKdVNsY5MkA6lvEs67C+4NBze1qgCMWrOZy6n2RoVaUtlG1tNaFkrURnqWBIdRoPaWTuoqZ7utRGkDGGKySBQeQ2EOzZIBMoqZIZU1Q0YUA3bNlA946APAHVjv9NAT4QSp28azwqmEe6PAlOwaFZ/pJeQoQ/GWdySpjQOS7Avr4iToICJzuTR/CkaJSGSAfgO5u0DUS7+F6AWZNvK484YKYlBAShJpp+o2Kv2u6U8gTqXbx2PbDjDyv9sHNNXrMmf8AyKN0EKT1uXAAoyQ1bNbSjdAwik6iQjm/c/nz3i4M6JFvV8xEji0JMw48RI4iQm9QDxLbZ6Aa9ohVUKYAMyAdANeZcvzL6QSWnOQV3VpoiWkfUBhyBOoiuInZzUMkWFrO3YfeNovgwBc1IzLU/hQ9P+xLHeqW1hhAzLKU0cKKj7iQC4U2gDuBc0tCiSTycu+7Oyj/AOxHfSLTQBw1AIGYakCqU9SanamxiAOKnesW7kIAYPogH518zFsxmLBUOEAAJcsEpFA+g1J/cbxyUoKUEmg9rbYdgPysOE+yE1WAwFyk2TyKqKPLLuYBfE4hUwkJScug3rqNHIFOSRZMUnFlM9QwJvVqj8+Lw24QCalTMki1uJY5AUT1frSThwhPEOLbYDQbEmj8jtAKyVBKSs1VZIL3949PmYNKkLYCrs5c0DcVdgEsfLag5SipRLX5UABFG2AamtBrGzgZbjKoUB4nutTZkofUUKlGwarPFGajDENbOu2jBVidnDnpWOYuWkqATVCQP3Kdv/ZZsNEgbGH5iswUXcl1KJGlCej8JPL1abkxnyAqZMCEM5US5s7VUeQA8gTAVnqKQVK8aqDZItSu1vvCXq2bc16DT79I0vSC0lQy/wC2gcL+1+o/uINNAIrh5FDMXWtm8Sz4Uj5nkGgCJQJaG1IBVelmFdSW+GxhOZNKlB+QbSlAByFhBZzuyv3K7/Uv8X1MOzcJ6mXmWBnXZOzhwPJu1NRCDOTLc8uXVh3OnWHJiBlyOAkFyrQkip3NKClAFHWAIU3Cls1XOx1O1AWHU8oJnS7nwosPeV9ucUXyIDlnAA4CLV4Qd1KNSLB+QgUyrk1L1NeJWz7CIlanCQaqLkjc/Z2flyEGmseFPhFBuXPxKj8BFwL4eVmNXAAqeVad/ubCNX0bKzzBlSHH+2D4Qb51cgAT0SBCoSwyipJ4mNKlgnpYPt1MOhRSkykHiUHmL/Q9h1p14RBHcQtALh1gFg91ksXLV4jxHlkGphaWg5yVnV1qG+w0d7cxsIYkpdiPGTllivCDUq5q+p5NFvV5ylAZKUhyo1YC6i34SecWRNGSxSVkUolhsKolDcDxKOtNTXig7IDEvUjVRp5B2HVR1jqpgPhDBI4E89z8+ZO0WwuHY5jo78zWnleLImtD1SUgJSxCRQ+8o+1022CU6mM6dhqVtc87gfX47gQ3hhmzLW+RPxNwkdTc6AGBKKzVqqJah6UGwsO20MGbMwp002/PztFPUlk6lVuSAL0tY9kneNyRIRYudy2jfWw5OdRC2JLuwYKo/wCkGw+Hl1gMxKH41eEUQDqb6bXPUDpeZIyIqAZkwa3Sk3PU2HJ+UNSUJzgnwpDsNns/M/eBzcy1qWbk/LToAw8ouDJ/kFe78vvEiZYkcNbWnSxLSJY4pkxitrhNMiB2ZRH7B7JgP8ukkOXQkOo1qNgedh57xfDS2S6iTNm+HcJN1dVHhHU7wefkzMWKUVXl9pRoEjdIsN6mNhUhw+rZlgWSl2SkPqadso3jstbvMIr7IrTQkNUn2R3OjwfEjLJzKqZhcDdW7e6kFh1cUVA56y6ZaRxksdGozcgBTziAXo2Sk51qqlDOLZifCgH9RFWslKjpBJE/iKjU1Aowc3N6fQQxiFJITLT4EPlIHiWwzTGudG5ZBqqEJoIUSzZKAXDgV8rntvAGJqpRahoW8RTpyA25C+UxTGTGSAazFAKOyUtw9yGPINqTFJSgkZlVscp12HQmp3DwJSiXJPEriWe9u5+kA1gZalFAAA1dVglNVKUNhfm2tI1cTNEtLMQ6WZTkhJLkqHvqPEutglNnEKYGYBs9Cp6hwxQjYpTRRHtKyjSArWoq9YTYOA7mtUvzJ4vjWIK4pZAyAHMTx9SSye1ydydhD/o+UmUFhZY5XmFq5GH+mmtFKLAnR62IhHDJyoXMuQzE7nX7fY05ISpdDqoPzUTQHUsKny1jYqcyyVMAHoGoT20A+nOLy1gKFKIBCX1J8SlflqXYwx6QmBDIS7CiRqSfEo83oB9RC87gQQWzKYNskVbk5+A5wyUTDAKWKEuXbVSjZz8TsHa7Rz0nPKphc5spKQ1idWbVz2YAaQ1JSJUrOSDMmBkCrhzVXUt5fuEKpw7MCOL4BnKien0MJAuhJZgaHxfbt8yI6pL/AEGwg82X4UJr9Tz+P+GhqdhMpTKBFBmmK0Jbf3Uh/jekVCmEl0KjoN2oaU626PyhjCSw2dbkXIFyDQNsSeEcgo6CGRg89EA5U31USWy095Wg/tFlSFKOVLMHro7MW6AZRyc6wCgD8QqB4qUUovT9oFOn7obwUrNdy/Eo3JP2Afz5iCrlhFilQAYAg9STz/sIZwzIsGJGrulOp6n68hFxNUAbMSOJQP8A1TY/CnMl9Ivh5HComxLJGpOltAC/Ujs3IwqphNWerNtYdAKxqIwmWgFWZL3A1PUn8pGoyx8NgfhSNVHodSqBJDfn55R6/wDhj+HvWM6e3P8AtHvsH/DCEit4xz+acVnHXxXEei1BkMyUk21JZyx1/tAVYW5IoNBr7qB1uTsCbmPsHpf+GQASmseHx3osC4drbOd/ywi8fknIsx5Ncs5TmbMs5lqIsnbv8usY8x1rvQPd2CdSe345j1uOwmZLB6lyTcn7CPN46SZaVI1URXdjQdr9W2jaM2fOYsBa/X7/AJpFkEOArhSkOrensjmTTqTtHDIYhtLq58ulA+8Kz1XGj/2gBfzif+JP9SokKxI8zobxE1apj0UpRygANViABWgApyD2pAFS5ZIS7pR4lCyzqRyNh+kE3McwSihJVZSwQFahNlEc1eF/vHAkJSygz6XLPU/QeUd7xSV0Ykv61RqC0ulm1Atw3bcpaxgMlPEbvUPe9C/T4mLLclLJL0CQLDZudy+pJOsaCZJkpCzVY4UhqZyPjkDOd+kYsxV86ZQzvxpTqx/1DYBqOl3/AHEq9kiM+dKypAU9nWG0eid3Knfm49kxJMsqIPsprZ9b9zbfqalnTW41VJS6U6DQP9N2J1iYAT0ZSFGqiAVbAlikdqfKFkJUagGqmA1KtOpDuevOGfVkJK11UqvTn50/wYLJkKZLOFKBy6FKdT1UfgdiIo4ZQYS08RFVnTMaBLnnTz0sLErfhS5Dudyo37/Qbu5sQcqAgN7z76P10HL90ClIqG0DvXursfoISC2KWoZZfu31dbVNL5Xbz3jiZhSQEu7U5Amp5ktU7U6XQWzEhgBlSNS9h9Tu7awSSlJOZ+KzadPzTnGpxS1aXLGYKUK1ar3s/wCfOKj0epSsxSVAM4940YDr8AI1MF6PKl5ioEq0blUwcKUlXhp4Ukfq16kc7RrqzrJCVZlTZnEaswLO4BIppZI3b3YDMSoPwtmo3K4SH0FPhHpZmLSSEJAISHKtCQ7l/dTXrXeFjOlzFV8I01NadzCcTWRLOQaZzq3hB+piFBDPUkVG9i1PZFyfwt4zDgu1A5JLbX7D6mFmUhwaKLZuQuAX19o9QN4li60PRs0Jq/E7l/eIYnyLD+0PT0laHQGJu2p5Rm4UKmEISBuo9qV0SlIPkqGx6UqBLL1ypdh1Udvp2jpM9MASsIpPGo8KTXTMo1CR8vM1pDEhC1zON1UzLuB+lAfQW/q2EMr9L1QlKUkewSKqY1W2jm3Qe6YakfxGQRmSnKwASA2YtTsBps28ZvFdd9H4gglShWxpQcqfnlG3gUCYoKzgPv8A57QjI/isgDLKRl2YcVef5bnHp/QPp9Ewesm4dISKBQo4FfKnwMZssg9//COGCZb6x6CPJehv4okFghGQH5aGPRj0jLZ8wjxc5d8usGnjhL7R8y/iOcAo1AA/Pj9o9T6f/iFITlRc0j5d/EGOzKypqajqdT9BHf4Pjusc65iPS6GLF97+UeY9ITSoinET5cgN79+hg8xYH7U3PvG7dHHkH3hTCozKKlFgKk9dBzO+gc6R6rxYBnoyhuXn03r+UhOdJAvcX3c2DctfKNiYoJBmqAzGksaONW2FL8hWphJOHOYA5iVXa7G99T+aRMVg+q5p84ke19ev/gT/AFn7xI8ro8TJmut2ZvDcts3TTmXiYpfEp7A15kUCe335QORNyOoX9mljv205ttDno/DkS/WsH8Mp9FUzzDyTYc290x67MZVw8wldBUUdgwJ8SiDralLAdWsSsLy14U0T+o1Ki50uH3JMIIW1EFgeFzqPaWdnHkOghtU8JAUQ+aiEDRIsOTnXc8iIzYOz0BIygNQkgULbq2JNG0Ac+EErej8KJqiqYf8ATQxVuSaJlp5lm5AHaOzpqg6bzVl1F6AaJ5adAALEx2ekiX6sAuPEdHUKk/qIpySN3jHVVfWmYoksUJILJoCWIQkE6MCH0AUq8clzlHMpxV8xNmsw7MG5gWaB4kMlCQ7Xb3nZ1HWrU5AbxWck0lgVevNWg7a8yYvUcneG7n8r2sP+xguHIyl6mjJrUiw/akcR3LdYqEZlBKaJSA6tCdT822AfeNH0fk4lEcIDB/ar4a7+1yoNIuahTEoyS0lRdSqpTsk3Wf3acnMUwUwJS5vpys6uug89IJ6QCpiitR8Rqegt5NFJUhwSfCniV1skdzS/vXaLmG60xjQkOGddGGg0Hdh26x2Z6UZ6uqo87nqdtgIzmKU51CqnyizB2J7sQPOBSZbljTctbcsNtukb1MaBxGVBZnN/t0B+LRSWSKOApnJbwD/6LsBzG4gCZDDORSyEu9dCW0Fzu43hzAyikFSvHmNTViA5WdwgEn9xAqzRkdKsp3KfZvx0yo5hLgq/UQIWxkypAOY3UrdRvU840fVBLm2UZUi+Xd9M7mv6irZMIYfDpUpjQaq2Gp6xZE1bD4kplqQBVV+YuX5UD/tA1VAJKQ5JfIBVrkbdT+WhtaEkq4QMzMNQnQdTT8MMJwQJAoUguRopXXYV7PvF601XBoK8yyznQWShiyRs4BHRJNXr1MtUxRYEJs+w9o9T8BSHlyUsmXmADurLufwU0YDSrsrASUBlKzZaryuH0A66Dm+0JxqaJgfR6QApZyJNE0ele34Yp6Q9IOQkLK5abEjLmrcas4bsYPhlSHIWg18RKiAA1mBa34YLjMXgxViWHClIAalD1p8ouVAcF6YUkuTG+r0+oABy+p0fYchrGXgvTkuURkkS0lnJIzKHUnX5Roz/AEvJmupYqwDjxdMxr5NC8dvo0nP9IzCkrq1sx0f6xi4icQ51PwH3jVnYSUo8CwRqk5qnkfpGP6QlgEkKzZbhtXoBo35rG5JESSJZSc2dxzAFfj8IfwOGQosA9CST4QKOpnFLADkLlxGNPSQlI3Dt9TzPwHWAzaJDPW/0Hk/4BEV6CfNllZWpKAlAokVpoKak16uYx5npM5isAAg0agGgboLeekKVSi9VWSNtSfkO+0M4HCEjhfmWcVvbl+Wioxf5w/p/pTEhn/x36VeSo7Hjx2LyfQ5mLQlJBSbqSas9T1LgAakiGfTU1JUEiiQGZNcqE2A61D68R9pomFxCJKGScyyHWb8sg+If9x1SRnzsYZqgClJUTcUJ5E7R7M7VgHDpCsxLhOtNHokcyWEcmzTnchiLJ0S2nb5w6soBHqw2x05zO1W6DUGL4SWmW801Kf8AaSdVD21ck36ltIYBTZBlkP8A7hu9OMh2OwS7nysS15yU5SHcA5lqIZzcu9a0p+0XFRCccxUqqmo993Pd1He1iY7KlBCSV8QDkj3laB+T+Z5RjlwWUmJ5BMz2lW5Pr5fSOYSSpRCUh1KoO9/zZ4iklgalSzQAWD/M2A26iHMQPUpCUl1qFSNAbt1sN0gn2w0wWTLSHS7ge1ordRGxLMNgBqYGJZVaoskctT+c9oiJjJGalevS3KrcxvQsgqLtUsHOw2HM/Ic4vWJtUVKWrKlN9eVflz/tDU+SCPVjwoubBS6v/SKNcPuzu4KUSrIlszHMqjBQFa7IFP3HaFMbPSpWVH+2gX3YvXRyfp7sTNNJuVLzX917BhdtABBUkCrUFn1PPlr5CByAVKYakAbAfbXsY1cGB/uWQgsil1XdvienJo1OMiWl1pqM4bLQhhQs7Nyuf1FtIvKnEAGmZRATSxG/6UXO6v2mOrq5FAbA7C6j3r16QLE0AJ2AAF8uw2J+vOHU0PFYygQl8qaubqJ9o/HzPKByEksLvf6D83EVQhS1EkBmzHQB7JHb4A7RqqnIQgPXVVKqOiH2Ny1k/uYNzwFk5qAVWoUpv7XfTYB9RFlrqyLJF92ue5+DQfDJIQVkpzzHZxZJcE8ipiBsl/eEcmSzLGUhyKq5q0RTQXPPoI0haXJWVAMSTprW3f8AtDeIKkcKDQGpu6vsLdn1ignlIe6i9etC3m3V9hEVMykOLJBOrva+9O1dYlwRlUzAqUa1Hk/LU9Gjj67W5nVRgk8kJzKuvQaJ5fLq/umAyM0xRIFBppyHS9dgTCYLSwQD8fnBpU6nIfnnoO+0BmEqBJN60oG1PcsAItImJAJUmmw39lP5oOcXTDuHUoBgONYp+lNiepsO+4js5AdiSUyxxkWUv3R5gecTDK4VK9uwfdmNNkinUiKBGUN4mdgNVbncJr1PSJ7FJq3U6zeqgLgaJHM/msAmqzrDjKm7AFgBc/QdAIikHWup3JN3eGUSXvZwVkU/ageX5li4AYdQSMygSS4QGto9fIc3jawLABnKnaibm7cxbSE5MoDiUO2gH58AesHw2P8A9TxerQ3GdQkX/wCyjZt+kX0mFMuI3V8Ikbn/APSYb/8AOvyH3iR4d/o7Y8DjcGEJACnWaqowSLAk8y7DbrCyEEcIqpVKXY6cideXWIJ1G1Jck66DsKxJArUgOC5b2dfP8vH0c/bmcwsoHjuAcqLcRTUnomh5kp0dhCcFKc+BItegsPOvPWLYuYRQC4CQKDKmpCaakkknmdFQuqWXCEnMaktbr5fCJILlB/7Gp72HXXy2MUIUohADt+PHFlywd/mdT+aCGEUBTYnxEiybt1P2EaxHMNcHkcr0ADcSj8a/YCF1rclRqTQEt3U2nIadoNOlEB7FWg20/PtFFYdg5HXlsBzPwHeOd44qiiwHMcI5VdR61budoth5ykUFFGrnQM7+TfDlF0SS5WqoAfk4oB0FKdBziklszqa71q5v3r8YmarVTiBKlhDHOscTXSjRPUuSTueUSfNlIQJZBCndTV7GvL8eEFz2Oc+PSlBo/QWHcwL1Z6m57/WEiNnC4NCuFK2JoTq2o/OUay8GJhShNJaQyQCKDU9Tv8nMeYwqWD2zUT0FCel41cHjVIALpqKAjRtW1NSeTD2qaxK0pvomUl1rVlFEgE0DVCeYAYnem8KzcDJLrE4KYhIB9pReg1L1fvyjO9I40zlJcFKUigd2erk7kuT+CKSU8Od8qUg9yzt1NCeqRq8SwOepQcspE0O7qUQak3PyA5DnF8XhkMk+sCpaaJuHL8RPIkVP2hHCyWdyzjibQGrcjpy+TExOcFZBEtFAG8gPygGsTAzJyuJhXmL0YM6qMwOgDMP26AsiQorsS503egFfiYTVMJZ7lwOQ+mw2rD/o9Km4Sz0G4FAo1o6rDSuxielcTMJclIypoGFFKNAnp5UB1MFkJDqmrLgGhvnX7RANwHYbkgall8ZOzqCU0QHY9fEo7vQPdgBBVn1iwkhkoASE7AdNS581HRomDgQZjFRygvU2AF+wH1PtRbFFmlosHca832tXuNHNsRPqG0ACUjmaU31HNtA0BRIY5Xq3E2goyRzt5gbxZEFky1KZKWdRck0BNqbJTWvXaHsP6JK1DKtBSmxcDMq7l9zpoBAlejJ6hmy5AQAnMQkBOw1btV+ZiqEISwKnUCyEAG5uTuXb4aCNSJa1sL6CU4AmSyoeM5vDVmSN7gczygS8IAVKK08NGBoHfKkEH8YmFZypSBkBLCilCxVq3Twg9TApeIClMkcKKvz1UfKmwHWEh5HxJKUhmJfQa6fb/MLLnrYNZyTsTqXOmj8iYvKnBhuXY7DVXzA78ogxYHEwZNnD2p+WqdI1giVk8SgTlIATqtR8IGzkdgOVRTM1Tfi0HjmalvdS7DS28FR6SLFQYEghHCOEWUq1z4QeuwhX+fmLUAlg1AAKAflepidV1lermbr81RyND+Qn7RI8WumMqXJAGZXlq39/7wf1RDqUwBNhR9h5/I7QfCYJTgkML15NXzYDR+hg/pBGZSZQFE1Wpi/Om/LoLu/07PLnpBvaO5bmbqPQA12cDSKiXloRU6a1slvifKGFLDuAzUApoXAO4HiO5O0XkSS7XWSXJul7q6s/c9IdTSVUqKiASCQNirXqB9tDFpkoghNzm4jurbtrzMOzEUzpZhwosWA9rtvueoikjCqSMxYEjKgFtbk8/wC50h1w1zDSCtRJr2cMOXwb7vBcVgphUAUkbuLVevPU8zBPRpEtZ4xS1qnfpy7R6Ay1FCkmap7zFOCQ9Anqon8aixnXl8T4WFAN9SPz486ZwkkM9j8tT0j0fpD0ctwgKBCeJagQ/IDo4HMkm0J4rAzCUjKMyqkAhkj2U1LsBUnnyjPVrSElILrI4UsANzYDrrFyArp4lEC55cq5U9zqWbm4OblSgJJfwtqTdXU2HJ+UWw/oxbAlL14bMohwSf0iz81GjiJ1NIEElzyAD0Aaifz6xJizQk7tuz1J6n5cofV6MmKNKivUvc7B/gKReX6GW7kDKLkKDk2CU89H6mL1xNLSpTkJYEq3sn3lHoPkdotiVJJSEvlHCnrcqPNy57DSGVei5gCnKEv4uIBmZkjkPomBYbAFR4srABgFJ50c9+5ewMMvsQoqEjl1JP3+/SGJiyrJKAom/W6ifywjmHw60usAE1TLtrQqZ9qDl2MAlYeZxPUk14g531hONNdXhkrIynhSNdv7/KK4nEqJUEhg2XoLed681aRpJw1AFIJf3Tc8q2FuZ6QwrA4YUClDdw/Vi/a0TpprzclJLalwE9f7faG5YZFLuw5q17AN5jeN7EejZCEuhRzFLgZfCg6kvc30cMPajHnMkAkAn2Rsndtyfryh101MGgZsxD30eho5D1JJYdW1BiTMRkNHoSSd1a11Z/jzET15CPdD1OpUxAFPdDttU3ywGRLzB1USOjhLt/UouAORNgHdRc4iYQFkl1FkCr8yOm+8VlOkOKzFgpQSfCkUUrk/hHLMdoutZJJIAADN7oZ8vVqnmWvCgeYstc/AAV7AQkFpicyky5dQKPudT0v2BMaCEoCS1UIDqPvqLlKOhZ+SQfeaEcmUcIqqg/aenvbbQyhOYBD8CHUpmDktmP7lFkJ2AewheIGZvASQ61EF9ALAADyAjokZqOyU1VuTt1/NoFNmKUp2qWygWGgbkBQecNyF5BmDFvCSHr7S72Fk/qI2aNTiLKkZuFmJNulEp6D5npB0iXJS5AcW1zKNif0itNW5vCuHsuaokCzdQWA5s45DMdoBMl8OY6nzOrbAW/xGuu+At/5ef/zzP6okJNEj52R016fC4gNdjTLTXfoPr1hqQgJS5YlXh6C6vOg510ivqJSV5CqweYQKJSGpXt3KReGZ3pCXVXq6lgE7U4UU2DO3SPrvOQOAJYpCH0DbVryFCe3OLzPRBQgISRnX4ybhP3UTboI0JmIZJOQOwAAJbMC5TawNTz6xhzUzahlKUo+Jyb6fnOHXfK+llYQoqrwpZ6uKVy8wNdyeYhCZOzkqbkkGrv17fDcmHJqPDJOahdTlhQV7AO5+whoISQCmWLMCWoDc01NeleUS8V1iYJLKzMCQpk6urf8A63fdo0RPKiEoNEVJahWQeLmwonudYZUEf8TBFEioc1v1qT/iLerQgBIcLLqUp/CfK4FeraiueXC07QvMVlQRok13XNI8Lg2QHdtSdxCOGWrMSolgHNb7DvryeGMVLAQAAciTlAcVN2ternqkaiCYeUkuljpmVQjdieznkBq7zpkXVkqUriUS6h0LH6q+CeohqcgqADl6BktpQAcgPiTsBGdiJqpizlzKG+Wqjqqln20FNIk31iS1Nje+1I1x+P8AbNv6Gm4dIpxZtCD8YDMVkSkA5vcG5949vy7rJQ5JIoKFjd9A+/yiBHtkuzAczt0AvybeHLhqyq4vRKTzPMmtvj5REEhOUVJ/P7f5MEVJNHHGqvQX8zeG8NhyGLMo0Q9ABqs8rnz5Q65F0BBUNOQ5bgDcflovhQHc+Ea8rEjnsep0hkyQwFnDBTVyXUsjdQ+Z3osqYSwSnkkXL6U1bvXqYzlBZ2PdRISyRQchoB2DeccwcxyVFqWT7yjZPTfl1gGJVl4AQW8R0Ktews/InWGJEgAAqBYVVukGw/caEjmkbxevgWzrObMrMSQVF/Gp7DzPz0aFEyipYZnJvpyroAPlDCphqUhiqwqcqfufvvB5CsicxDAWHvKvUbChO7pGsOgDisO6mA8KaA86P+43boPZiqgyAQxUo8IHJq/CnTmI4QS5UbmvNqnsHD7kwOasm+jBtk6DqTU/gh9ZoacMpRY0Ack/FRO5P2g86WOGWhLqLBXdsssfMnU9IklQFBQvU3YadWu2/MQSUhnLF1BhuEl3P7lVrsTvF6JoCiMzAulLuoUzE0JHWw2A6wVEsFJJ/wBtLFRtnWRRI5XHIAnWHsN6OSrhYg0uwbrB/SshilMtDS0WdtfEs8yz8gALxr607MSXJJLmj3I0HTpYdIaXhpi1JAQxUwQnYWT/AJ76w7gJqxXIlhq1zs701fk8auDmpUVTFqGawIFn2G5FG0BAsSzl4NZeMwJGRCTRD13J8Su9AOQGxgOJwZygqTU0SNkj8+JOsaGDkImLUSo5A6lq/wA+XmYTxOIQtRU6wNAwoNBfaHGecTXl/UGJGhkHur/pjkfJd9bUuQlSspJLkqWWoTevJIr16CDysmcFJFHyBxT9XUX69IChCEoCQXUqqi2mifrDErCpSjgotQPE1Ep9o37fKPv34+Ly9gpqks6SGFE1FxU+VCTuQIzk4laHOZ3taCqD7pSkBgwdhYdSXPUk6QMYYFyTbl5COk+LDV5E0qSQUhiQCTu7s+go56CIuTw/6akgWD3O5/OQ0gn8sycrtvT4fU9ANovhMKl8xdkjpTS4uYzk9rpeZKmJZyWD1fXft8+kT0YhalFQUU0NSSyQNS92ALbnpVrEys7JQGrVyL7PskfU6xCkhJlhDuz7lrCmgo/MDaM3j4NAxWLUspYApHDLSUhyxqpXep50sKLTUOMqcoFyWIf/ACa/07RofySQTQgsxY2Goqe3nHf5RIFEEtvd9Ndq9xvCcIdiGEw6pYKwHVZLVY+92HxbnA0YCZlzXegD15mNjD4OjkAPQPRk1dRrrUDZlH2YRycRV7IoOf4PtGpw2mlpUhiElKgo27i57fCOhACgMrtYHU3r3v0aNnCkDMuYHJFTqxsB1PwHMwIpy8R8SqsS4A0Pn5tzBifXTsz/AFLAlZckuo675R5gnqNjFpIKjWzOrkkC3egbpB/VFXERwIYAbm4TzJqSeu4g0zgcG7uqntbf9fm+0PqOwJwilAkhiq9qAb8g3wG0LeqJVSjC+w1P5vzjUmoUze0fFsANL2FzzpcGKS5TgZiEg6VtuWHl/aE+M7EJGHSK5XJogd7neumpfaLzpaVFKKlKamviVqX259TDkyUoknhc0AdmTsH5U89Y5OweUZQHJDkuC3KkPrmp2ZsvDKUqmpv86bAfQRoYgJWoSnZKAz7G5PNiT1NtIYw3Ck5aLZs239/77REyUgA0AsH18t79G3EZvDys5M44IrPA2UWB2Fn6mvMmDL9DrYBiS7lg5JP5+F41cLOkCmergWNVf02H5eNOVKQQoSsQhyKZs4/eonIByH3EYucTXlv/ABuWhQqniLX7xfDoY6Per0/BGxKlzElxMA6LhlGMnWZKnuSats5Mbss/DOsuRMZ1MS3hBAqrS5NNfhHFY9ZDEi7k5EF+Vq1r5Qzi5qyqqUJ0AS5p3oTEkSiQVZCRoQE310/H5GHWe6eWbPKpjAqoAwAAat6Dt5ND+F9HBikFLnxGuavbekclvcoFNGr+GF1z5uYkBI1JYabQvGfiL5PYrDS5SfVpSC5Ga4dmOhs9T0ELygkcQSAxpW6t66D7bwORKWolSgMg0sSTYd7k7PBWWoB5SLU0Yb3/ADyiTjngYHc/1f3iQP8AkV+78Y5HxXpauBSBUqS/UbOT0A+MaCQF8LpdV+KwFh0Aqe20OzvRaUsEpqamxYaC1dy2vSEDgmDqSUg0qCKPYcyflH6KdeXmV47VZ2FD8LFIoKhydVH825wXD4FgSU8KKuVUJ7a6DvCM/FykEuttAA5sHanKp6w7h8eFhITMIB8IDuWv+dIX9ahSchVyKq05b7X+XKKrlMkJtWlqnVRHwHeNPDzitRUFsEhyH4gLAMauT9Y5MXmrM69uWsalNZIlN4aE77flew0huRgghOYpLqHDSydVcidI1cDg3GcAnWgP1/O8HmFSg6avTnT7fOM8vkluQlYEjCpFS4U9GAIET1JUeJfCLu/eg1Jh/wBQXIJAIFipjvqesVny0JUASOgL11JbaN9pqaCuTQ5lCraWDBgKbN2bcwHCYPMQVNkSCpVaMKl+v2EM4opIGUKJL3anUPeCTUoyiSlQzAZpli50QW0S761O1sXnkye2oSmrzqzAA6hPb4nXvzMUnS2SCo8S2Ie7UYH5/wBPZ/C4JnJCFIFikKBJIOhtStuVXgWMQtwyT+gGhRuxKe8Y487vj0eAMjAM9Lcjqev5oItKGXiaoPCOenlfmesO4bHOS7nLQkswHvnhel4Ylz6ApIDglD0ZI8Sz3f47CNfZvuDMCAAXNr7k7ed+hgfqxdRJJjfwUlSk5ilKhpS7m/dvIHlFP5YZi6Uvyen9hD7JqVkSZYSHZzoPl9/wxREh9ySe5/Py0basCkUfMfzaB+qShzXyt3Pz0hOU9ppI4RIASMza1FTba125PvBZ0geFIUQPw9I5KUklRSSWpmUoADmwtsIohOUFfqiwsXf6ecSLossZR4ADzD/MflYrOlAUo9CoinRNtLnn0g2AE2ZxZQwoP3aX2vBfUAE8bsQAGqVH6a+W8Ztkp5IKk7JJ51MGkoapfSj72H5p1gyZqEFWrUJpfaraxn4jHl8wt8+4/Kcou6eWgrBklwwGrV632jmLBDBiEgWNA3117nnGUce751hIozUJ2B5E1P8AiFJOZ8oUpTl6quT17+cc9utY1Z3pBKHSopGpYOXLPbb8tAZeKcgAUJqXalL8NBeEZygSEgW1Gp5DZ/pGnKweUOQ4HiYh81OGtC3z5CG5DAxiytQCUtLS/wC7R1G1T0oAIZw+KlFWZeYDQM7tSw/xApuG9WyG4l/7hfwi+VzrYf4ii8GCoBwBrsA1ybu7Ui8fMS2M3+elf8f/AKn7xIzv5NP/ACS/6h94kfCx7OzWwmCnMCojMW8Jq4vpTu9rhiINLqsKVncipGYJSkXUQ9CK2v1jfnpJYrlDlmcO7aP3r31MFlplAZQpJUo1SArqEhiev+I+peceLsxMPhJMwlS5bSwmiiS6UuKEAs5JJfntBlYOSUiYggBL5QHDqbe1AxPYa02kSnLDKdzlN7eQB+NIBjk5nAlkpTYMKV1Y+I/lo3OU4s99eRn4Z1Oc3BxZk2Wp9aXvVzqY0sLjRMQkKIBD0IBIsKkA8PUQ4kLcj1AZP6SW2TR2NvMQbBYZS3UsJSkeKtz7KQezmzARfu4zzFt32z/5mZkCQteZvCoUCToC1ztTfaLehsSpeb1oKSRwmqSBZqfWtzGhicABxLUFKUxItfU0ZtuQ5wdXo8pAIfQshIJ61d/qabxJ8kkTly3xGXjUKlOrMVBiRQOTarXb4kjQGM3BhSgVEO4GVOVSqcNWIYHSrv1ePUgAJBUFBNaFJctqNRtTUwJExJWpIdJoCctHqWym5asX7v2drniMSTLWk5lOFE04Ax5lhToPhSMuahSSFpLAli6EnMa13uRaPbrwqljgmKQAHUtnAT8nOzVpB0SyeIzP9MD2khj3KmaM35tWcsebVLSEBXrMiqKqDlTSrlwa0DbQwUesRRYGYUJqAl3PECXSfPZrRtJ9XMITLmHLU0FDWppFJi0jhCwXD0IdhsBo8J8jN5MPDy5pVSYlSbcJYqFdTY2ejxaViUTSZakNMo4GVmsEs/g2pethGumVLUaCxuwBFdCKjasOHgGUAOblkk8x2FPPeF5X8H2T8wtJ9JMhSQpFKDMG0qQlhQtQHQJ3LZ6Js0OoqTXw2AFfFQGw+Lc43gkJSQ3GfEyQW2Fqf3A5RSYVEsxYe8AKbVL/AIYxw5zi1y5a8/Pwc3KFJXXQOHHM18raXrGVNkTMjKzcSmtU7JBuXj2CsIJi0gDvatbtRgH5eKODCJScwB1y0OtM1dfzSO0+b/KdpHl52AoJQIOVsxduKvVwH79GY+F9HGiVL4RQJcHuKDqf7RpLkBTpS710Pe8aGA9HFIZ2Sl8wAF2tTaLy+WSJ31nYjArZIRMy2oDzuwSRXW2m0NS8MoS83rXJ4UMaP7Uwtc/XpDH7wWLnME2TZ7nz6wadLlFg1vAAk0Atan4Y435Pwd8eT9NyvVhKUpNbqbU3OtTzNoRlYMqOVIelTuaOfkOgfePZDCpJqQRdgkgjtQbaQf8AlGS6aWZ27Udnjp93HFnOvG4rBWSA9BmJGu3y/BA14dQTUVL11Cbdnt06x6s4YE5T3LfOGFYFKQXNjbnt2DP2ifdId3lfRWFKWU3F7Ja3Prtz6RqSk8QUAogEBAuM7MD0FeXiNHjVlSwo8JFL1FutYZzAOxAUzDkPaNbGnYRx5/JtanN5GfhlKWctQk1KgrjOpcGlLDZo0sDggBmnMEhya06ADXnXWjtGlMkJWw2sxrXpAv8AwSFnKXO4J2rs9PpGvtsidpa8d/5DD+4fIf8AxEiv8mNviYkfL8PbsfTcZKSSSUpryGom7ckgdCrcxESwlBIDVA80lR82bpEiR656j53ye6BMmMVsBwJJFNQSBfv5weerKhZHsS84/cVFLnsPiYkSMcrXSSOiY0hLMCVAP1Ffr59GDIlZp0mUVHI2YgNxHLmrTt0iRIcLetv915Sbn9g0TTMKipjxqFgaJDi4MXYFQDDjv5gN0r5x2JHWuMNLw6CpfCOCieTKyi+1T1JMEweCSMgFBlzMGuUlRNuTdI7Ejlyvj+fp14ewfSMsDIi4VlUp6kkk1JPRu8L+lEgGWgJSy1AGgepH3/KvIka+P8f8nP8A8HwslCUBkJGaZkYJAASHoGtaFSxU7AONNGWlIbo79QIkSJxt7LZ4SbhgCs+4KW2DWDxWVKAIvQE9xaJEj0S+P5+nnrQkyAQH1qbVPFenL4nkyOIlAANdZqaPdtokSOfC+f5/VeX8/wCj4lUYEh1JQ4Z8pSlRApqS3QDm9MQlpeZy/wDdo5EjM/C8vYclASkrYFVakDRuXONSdhgMqQ4BLFtniRIx8lvb/K8J/pLfy+aYAVFlXAy6FhpoI4fRstQUopqo5SbEBiaEV5dIkSM21eJVeBTwpqynVVRLZSwAfSCek8EkEXoQL+8HJO5iRI1v+qfz8tf7f5+k9QlKSwBZAVUC6m+/wEPYn0cgJYDT6gfUn/AiRI57fDeexcD6PQEJLXdR5tbtCWJwqTUirH4JzN5/CJEicbdq31AJeESMytUpDdVXPWKzMKlCFFLgmZ6u5okVpzJuY7Ejpvlh4P8Akk7n4faJEiR49r35H//Z">
            <a:extLst>
              <a:ext uri="{FF2B5EF4-FFF2-40B4-BE49-F238E27FC236}">
                <a16:creationId xmlns:a16="http://schemas.microsoft.com/office/drawing/2014/main" id="{9B190C3E-8915-34EB-6C8F-B65D62149CE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691063" y="7938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GB" altLang="en-US"/>
          </a:p>
        </p:txBody>
      </p:sp>
      <p:pic>
        <p:nvPicPr>
          <p:cNvPr id="167" name="Picture 6" descr="http://www.bubblews.com/assets/images/news/1141078318_1357898684.jpg">
            <a:extLst>
              <a:ext uri="{FF2B5EF4-FFF2-40B4-BE49-F238E27FC236}">
                <a16:creationId xmlns:a16="http://schemas.microsoft.com/office/drawing/2014/main" id="{A6F4291E-F4B9-1FD0-E70D-170EE494536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14566" y="1309326"/>
            <a:ext cx="2343518" cy="15382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8" name="Picture 16" descr="http://news.xinhuanet.com/english/2008-06/07/xinsrc_5620605071657718146348.jpg">
            <a:extLst>
              <a:ext uri="{FF2B5EF4-FFF2-40B4-BE49-F238E27FC236}">
                <a16:creationId xmlns:a16="http://schemas.microsoft.com/office/drawing/2014/main" id="{47B8776B-D516-FE7F-24CE-A89EE070FB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4946" y="1871811"/>
            <a:ext cx="2343518" cy="15571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706" name="Picture 2" descr="http://www.notre-planete.info/actualites/images/catastrophes/eclairs.jpg">
            <a:extLst>
              <a:ext uri="{FF2B5EF4-FFF2-40B4-BE49-F238E27FC236}">
                <a16:creationId xmlns:a16="http://schemas.microsoft.com/office/drawing/2014/main" id="{C5557A03-600C-A200-616B-5922221BF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01097" y="3571744"/>
            <a:ext cx="2370455" cy="15391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708" name="Picture 4" descr="http://t3.gstatic.com/images?q=tbn:ANd9GcQPif1ydt2KaDmuhjWC5b1uZV0BxY2uLnS3hWTgkx9zvUOcF7F2vg">
            <a:extLst>
              <a:ext uri="{FF2B5EF4-FFF2-40B4-BE49-F238E27FC236}">
                <a16:creationId xmlns:a16="http://schemas.microsoft.com/office/drawing/2014/main" id="{1C2DF2FD-2C1E-8552-E404-04784B8188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60795" y="4581128"/>
            <a:ext cx="2370455" cy="15571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7EA22FF0-65C9-D843-73FB-AAA27091EEE8}"/>
              </a:ext>
            </a:extLst>
          </p:cNvPr>
          <p:cNvSpPr txBox="1"/>
          <p:nvPr/>
        </p:nvSpPr>
        <p:spPr>
          <a:xfrm>
            <a:off x="576738" y="1177588"/>
            <a:ext cx="2104073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defRPr/>
            </a:pPr>
            <a:r>
              <a:rPr lang="fr-FR" sz="2800" b="1" dirty="0">
                <a:solidFill>
                  <a:schemeClr val="accent6">
                    <a:lumMod val="50000"/>
                  </a:schemeClr>
                </a:solidFill>
              </a:rPr>
              <a:t>Associez :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AC9B62D-D79D-7528-2A03-EDC4E1E02833}"/>
              </a:ext>
            </a:extLst>
          </p:cNvPr>
          <p:cNvSpPr txBox="1"/>
          <p:nvPr/>
        </p:nvSpPr>
        <p:spPr>
          <a:xfrm>
            <a:off x="4773612" y="2847560"/>
            <a:ext cx="37445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2">
                    <a:lumMod val="50000"/>
                  </a:schemeClr>
                </a:solidFill>
              </a:rPr>
              <a:t>A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C674541-7AF6-ABAC-AF73-68C42F4AEA2E}"/>
              </a:ext>
            </a:extLst>
          </p:cNvPr>
          <p:cNvSpPr txBox="1"/>
          <p:nvPr/>
        </p:nvSpPr>
        <p:spPr>
          <a:xfrm>
            <a:off x="7419975" y="3429000"/>
            <a:ext cx="37445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2">
                    <a:lumMod val="50000"/>
                  </a:schemeClr>
                </a:solidFill>
              </a:rPr>
              <a:t>B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2CB7191-FE8E-10D2-F8FC-75D2EE8F2C2A}"/>
              </a:ext>
            </a:extLst>
          </p:cNvPr>
          <p:cNvSpPr txBox="1"/>
          <p:nvPr/>
        </p:nvSpPr>
        <p:spPr>
          <a:xfrm>
            <a:off x="4620596" y="5110846"/>
            <a:ext cx="37445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2">
                    <a:lumMod val="50000"/>
                  </a:schemeClr>
                </a:solidFill>
              </a:rPr>
              <a:t>C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6B68627D-3080-D24C-7A86-CAA652C0B308}"/>
              </a:ext>
            </a:extLst>
          </p:cNvPr>
          <p:cNvSpPr txBox="1"/>
          <p:nvPr/>
        </p:nvSpPr>
        <p:spPr>
          <a:xfrm>
            <a:off x="7407473" y="6138317"/>
            <a:ext cx="37445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2">
                    <a:lumMod val="50000"/>
                  </a:schemeClr>
                </a:solidFill>
              </a:rPr>
              <a:t>D</a:t>
            </a: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02" name="Group 2">
            <a:extLst>
              <a:ext uri="{FF2B5EF4-FFF2-40B4-BE49-F238E27FC236}">
                <a16:creationId xmlns:a16="http://schemas.microsoft.com/office/drawing/2014/main" id="{4DE621F6-F5B9-E08D-E1B4-155B17E19951}"/>
              </a:ext>
            </a:extLst>
          </p:cNvPr>
          <p:cNvGrpSpPr>
            <a:grpSpLocks/>
          </p:cNvGrpSpPr>
          <p:nvPr/>
        </p:nvGrpSpPr>
        <p:grpSpPr bwMode="auto">
          <a:xfrm>
            <a:off x="261938" y="87313"/>
            <a:ext cx="8488362" cy="831850"/>
            <a:chOff x="165" y="55"/>
            <a:chExt cx="5347" cy="524"/>
          </a:xfrm>
        </p:grpSpPr>
        <p:grpSp>
          <p:nvGrpSpPr>
            <p:cNvPr id="25607" name="Group 3">
              <a:extLst>
                <a:ext uri="{FF2B5EF4-FFF2-40B4-BE49-F238E27FC236}">
                  <a16:creationId xmlns:a16="http://schemas.microsoft.com/office/drawing/2014/main" id="{75B7BC98-0818-51FF-39C8-59E6921AE7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4" y="104"/>
              <a:ext cx="4848" cy="432"/>
              <a:chOff x="664" y="104"/>
              <a:chExt cx="4848" cy="432"/>
            </a:xfrm>
          </p:grpSpPr>
          <p:sp>
            <p:nvSpPr>
              <p:cNvPr id="25609" name="Freeform 4">
                <a:extLst>
                  <a:ext uri="{FF2B5EF4-FFF2-40B4-BE49-F238E27FC236}">
                    <a16:creationId xmlns:a16="http://schemas.microsoft.com/office/drawing/2014/main" id="{0A8D93A1-7133-A6D3-9C2A-2FA0A2CAEDE9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664" y="104"/>
                <a:ext cx="4848" cy="432"/>
              </a:xfrm>
              <a:custGeom>
                <a:avLst/>
                <a:gdLst>
                  <a:gd name="T0" fmla="*/ 4848 w 4848"/>
                  <a:gd name="T1" fmla="*/ 48 h 432"/>
                  <a:gd name="T2" fmla="*/ 4848 w 4848"/>
                  <a:gd name="T3" fmla="*/ 432 h 432"/>
                  <a:gd name="T4" fmla="*/ 0 w 4848"/>
                  <a:gd name="T5" fmla="*/ 432 h 432"/>
                  <a:gd name="T6" fmla="*/ 0 w 4848"/>
                  <a:gd name="T7" fmla="*/ 0 h 432"/>
                  <a:gd name="T8" fmla="*/ 4848 w 4848"/>
                  <a:gd name="T9" fmla="*/ 0 h 432"/>
                  <a:gd name="T10" fmla="*/ 4848 w 4848"/>
                  <a:gd name="T11" fmla="*/ 48 h 4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48" h="432">
                    <a:moveTo>
                      <a:pt x="4848" y="48"/>
                    </a:moveTo>
                    <a:lnTo>
                      <a:pt x="4848" y="432"/>
                    </a:lnTo>
                    <a:cubicBezTo>
                      <a:pt x="4848" y="432"/>
                      <a:pt x="2424" y="432"/>
                      <a:pt x="0" y="432"/>
                    </a:cubicBezTo>
                    <a:cubicBezTo>
                      <a:pt x="161" y="345"/>
                      <a:pt x="169" y="61"/>
                      <a:pt x="0" y="0"/>
                    </a:cubicBezTo>
                    <a:cubicBezTo>
                      <a:pt x="2424" y="0"/>
                      <a:pt x="4848" y="0"/>
                      <a:pt x="4848" y="0"/>
                    </a:cubicBezTo>
                    <a:lnTo>
                      <a:pt x="4848" y="48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25610" name="Group 5">
                <a:extLst>
                  <a:ext uri="{FF2B5EF4-FFF2-40B4-BE49-F238E27FC236}">
                    <a16:creationId xmlns:a16="http://schemas.microsoft.com/office/drawing/2014/main" id="{57A6A814-2B5B-C1EF-8F19-D1B62386BD0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95" y="104"/>
                <a:ext cx="3827" cy="429"/>
                <a:chOff x="1021" y="240"/>
                <a:chExt cx="3827" cy="429"/>
              </a:xfrm>
            </p:grpSpPr>
            <p:grpSp>
              <p:nvGrpSpPr>
                <p:cNvPr id="25659" name="Group 6">
                  <a:extLst>
                    <a:ext uri="{FF2B5EF4-FFF2-40B4-BE49-F238E27FC236}">
                      <a16:creationId xmlns:a16="http://schemas.microsoft.com/office/drawing/2014/main" id="{77C34F2A-0722-A44B-1036-A16C0E6F735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21" y="241"/>
                  <a:ext cx="2208" cy="427"/>
                  <a:chOff x="1021" y="241"/>
                  <a:chExt cx="2208" cy="427"/>
                </a:xfrm>
              </p:grpSpPr>
              <p:sp>
                <p:nvSpPr>
                  <p:cNvPr id="25703" name="Freeform 7">
                    <a:extLst>
                      <a:ext uri="{FF2B5EF4-FFF2-40B4-BE49-F238E27FC236}">
                        <a16:creationId xmlns:a16="http://schemas.microsoft.com/office/drawing/2014/main" id="{0DF445EF-EAD1-A6F2-EFA0-C9C36C4E23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257" y="633"/>
                    <a:ext cx="7" cy="8"/>
                  </a:xfrm>
                  <a:custGeom>
                    <a:avLst/>
                    <a:gdLst>
                      <a:gd name="T0" fmla="*/ 0 w 15"/>
                      <a:gd name="T1" fmla="*/ 0 h 23"/>
                      <a:gd name="T2" fmla="*/ 0 w 15"/>
                      <a:gd name="T3" fmla="*/ 0 h 23"/>
                      <a:gd name="T4" fmla="*/ 0 w 15"/>
                      <a:gd name="T5" fmla="*/ 0 h 23"/>
                      <a:gd name="T6" fmla="*/ 0 w 15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15" h="23">
                        <a:moveTo>
                          <a:pt x="5" y="11"/>
                        </a:moveTo>
                        <a:cubicBezTo>
                          <a:pt x="2" y="1"/>
                          <a:pt x="7" y="0"/>
                          <a:pt x="15" y="5"/>
                        </a:cubicBezTo>
                        <a:cubicBezTo>
                          <a:pt x="14" y="9"/>
                          <a:pt x="15" y="13"/>
                          <a:pt x="13" y="17"/>
                        </a:cubicBezTo>
                        <a:cubicBezTo>
                          <a:pt x="9" y="23"/>
                          <a:pt x="0" y="16"/>
                          <a:pt x="5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04" name="Freeform 8">
                    <a:extLst>
                      <a:ext uri="{FF2B5EF4-FFF2-40B4-BE49-F238E27FC236}">
                        <a16:creationId xmlns:a16="http://schemas.microsoft.com/office/drawing/2014/main" id="{719F8A74-3241-3D6F-6B8F-0A2DFD4D1D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32" y="660"/>
                    <a:ext cx="9" cy="8"/>
                  </a:xfrm>
                  <a:custGeom>
                    <a:avLst/>
                    <a:gdLst>
                      <a:gd name="T0" fmla="*/ 0 w 20"/>
                      <a:gd name="T1" fmla="*/ 0 h 23"/>
                      <a:gd name="T2" fmla="*/ 0 w 20"/>
                      <a:gd name="T3" fmla="*/ 0 h 23"/>
                      <a:gd name="T4" fmla="*/ 0 w 20"/>
                      <a:gd name="T5" fmla="*/ 0 h 23"/>
                      <a:gd name="T6" fmla="*/ 0 w 20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23">
                        <a:moveTo>
                          <a:pt x="3" y="13"/>
                        </a:moveTo>
                        <a:cubicBezTo>
                          <a:pt x="0" y="5"/>
                          <a:pt x="2" y="0"/>
                          <a:pt x="11" y="3"/>
                        </a:cubicBezTo>
                        <a:cubicBezTo>
                          <a:pt x="16" y="10"/>
                          <a:pt x="20" y="23"/>
                          <a:pt x="7" y="19"/>
                        </a:cubicBezTo>
                        <a:cubicBezTo>
                          <a:pt x="6" y="17"/>
                          <a:pt x="3" y="13"/>
                          <a:pt x="3" y="1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05" name="Freeform 9">
                    <a:extLst>
                      <a:ext uri="{FF2B5EF4-FFF2-40B4-BE49-F238E27FC236}">
                        <a16:creationId xmlns:a16="http://schemas.microsoft.com/office/drawing/2014/main" id="{9138C4F9-B428-1C22-027C-9B9901E89C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20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06" name="Freeform 10">
                    <a:extLst>
                      <a:ext uri="{FF2B5EF4-FFF2-40B4-BE49-F238E27FC236}">
                        <a16:creationId xmlns:a16="http://schemas.microsoft.com/office/drawing/2014/main" id="{ED7394AE-83EA-5B34-B9BA-D6C002FF2A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7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07" name="Freeform 11">
                    <a:extLst>
                      <a:ext uri="{FF2B5EF4-FFF2-40B4-BE49-F238E27FC236}">
                        <a16:creationId xmlns:a16="http://schemas.microsoft.com/office/drawing/2014/main" id="{3D06637C-4680-9316-8B1A-AD1CB27651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21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08" name="Freeform 12">
                    <a:extLst>
                      <a:ext uri="{FF2B5EF4-FFF2-40B4-BE49-F238E27FC236}">
                        <a16:creationId xmlns:a16="http://schemas.microsoft.com/office/drawing/2014/main" id="{FF42333B-4111-7B35-A24F-C111A5A673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09" name="Freeform 13">
                    <a:extLst>
                      <a:ext uri="{FF2B5EF4-FFF2-40B4-BE49-F238E27FC236}">
                        <a16:creationId xmlns:a16="http://schemas.microsoft.com/office/drawing/2014/main" id="{7FA407A6-AF2C-C19D-FBC7-979A2441C9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735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10" name="Freeform 14">
                    <a:extLst>
                      <a:ext uri="{FF2B5EF4-FFF2-40B4-BE49-F238E27FC236}">
                        <a16:creationId xmlns:a16="http://schemas.microsoft.com/office/drawing/2014/main" id="{8FD52980-F559-3D1C-4050-CE40D2A414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27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11" name="Freeform 15">
                    <a:extLst>
                      <a:ext uri="{FF2B5EF4-FFF2-40B4-BE49-F238E27FC236}">
                        <a16:creationId xmlns:a16="http://schemas.microsoft.com/office/drawing/2014/main" id="{FB43BD8D-7BBB-6D3C-BB34-962AC76B3B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12" name="Freeform 16">
                    <a:extLst>
                      <a:ext uri="{FF2B5EF4-FFF2-40B4-BE49-F238E27FC236}">
                        <a16:creationId xmlns:a16="http://schemas.microsoft.com/office/drawing/2014/main" id="{E75E99C4-AEF1-EEFD-D80B-342A62FE2C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0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13" name="Freeform 17">
                    <a:extLst>
                      <a:ext uri="{FF2B5EF4-FFF2-40B4-BE49-F238E27FC236}">
                        <a16:creationId xmlns:a16="http://schemas.microsoft.com/office/drawing/2014/main" id="{DFEED836-C220-6725-AA1D-FF78B108F6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4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14" name="Freeform 18">
                    <a:extLst>
                      <a:ext uri="{FF2B5EF4-FFF2-40B4-BE49-F238E27FC236}">
                        <a16:creationId xmlns:a16="http://schemas.microsoft.com/office/drawing/2014/main" id="{DFB6A137-C142-B98C-89BB-70941D0D5F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8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15" name="Freeform 19">
                    <a:extLst>
                      <a:ext uri="{FF2B5EF4-FFF2-40B4-BE49-F238E27FC236}">
                        <a16:creationId xmlns:a16="http://schemas.microsoft.com/office/drawing/2014/main" id="{56BEC8F8-94D9-B7F6-2B1D-B70BD00BB0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9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16" name="Freeform 20">
                    <a:extLst>
                      <a:ext uri="{FF2B5EF4-FFF2-40B4-BE49-F238E27FC236}">
                        <a16:creationId xmlns:a16="http://schemas.microsoft.com/office/drawing/2014/main" id="{D30E4A83-718A-DD52-64A4-ABBFE6873E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76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17" name="Freeform 21">
                    <a:extLst>
                      <a:ext uri="{FF2B5EF4-FFF2-40B4-BE49-F238E27FC236}">
                        <a16:creationId xmlns:a16="http://schemas.microsoft.com/office/drawing/2014/main" id="{EC2062FE-9174-9053-5A4F-7C3CC6531B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82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18" name="Freeform 22">
                    <a:extLst>
                      <a:ext uri="{FF2B5EF4-FFF2-40B4-BE49-F238E27FC236}">
                        <a16:creationId xmlns:a16="http://schemas.microsoft.com/office/drawing/2014/main" id="{8569D5B4-24D6-296F-E21B-DDE1861C6E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52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19" name="Freeform 23">
                    <a:extLst>
                      <a:ext uri="{FF2B5EF4-FFF2-40B4-BE49-F238E27FC236}">
                        <a16:creationId xmlns:a16="http://schemas.microsoft.com/office/drawing/2014/main" id="{403BEA50-7091-4EC3-9A4A-9AC5EC147F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94" y="584"/>
                    <a:ext cx="11" cy="8"/>
                  </a:xfrm>
                  <a:custGeom>
                    <a:avLst/>
                    <a:gdLst>
                      <a:gd name="T0" fmla="*/ 0 w 26"/>
                      <a:gd name="T1" fmla="*/ 0 h 22"/>
                      <a:gd name="T2" fmla="*/ 0 w 26"/>
                      <a:gd name="T3" fmla="*/ 0 h 22"/>
                      <a:gd name="T4" fmla="*/ 0 w 26"/>
                      <a:gd name="T5" fmla="*/ 0 h 22"/>
                      <a:gd name="T6" fmla="*/ 0 w 26"/>
                      <a:gd name="T7" fmla="*/ 0 h 2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6" h="22">
                        <a:moveTo>
                          <a:pt x="8" y="14"/>
                        </a:moveTo>
                        <a:cubicBezTo>
                          <a:pt x="5" y="6"/>
                          <a:pt x="5" y="3"/>
                          <a:pt x="14" y="0"/>
                        </a:cubicBezTo>
                        <a:cubicBezTo>
                          <a:pt x="26" y="4"/>
                          <a:pt x="23" y="16"/>
                          <a:pt x="14" y="22"/>
                        </a:cubicBezTo>
                        <a:cubicBezTo>
                          <a:pt x="0" y="17"/>
                          <a:pt x="13" y="3"/>
                          <a:pt x="8" y="1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20" name="Freeform 24">
                    <a:extLst>
                      <a:ext uri="{FF2B5EF4-FFF2-40B4-BE49-F238E27FC236}">
                        <a16:creationId xmlns:a16="http://schemas.microsoft.com/office/drawing/2014/main" id="{A69B6C95-5952-04AD-A380-74297C38A1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59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21" name="Freeform 25">
                    <a:extLst>
                      <a:ext uri="{FF2B5EF4-FFF2-40B4-BE49-F238E27FC236}">
                        <a16:creationId xmlns:a16="http://schemas.microsoft.com/office/drawing/2014/main" id="{D5F6BAA9-85DA-9FC2-8BF4-4C7EDF6320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88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22" name="Freeform 26">
                    <a:extLst>
                      <a:ext uri="{FF2B5EF4-FFF2-40B4-BE49-F238E27FC236}">
                        <a16:creationId xmlns:a16="http://schemas.microsoft.com/office/drawing/2014/main" id="{5F34F286-8C5B-F453-23E0-C6ACFF67E4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10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23" name="Freeform 27">
                    <a:extLst>
                      <a:ext uri="{FF2B5EF4-FFF2-40B4-BE49-F238E27FC236}">
                        <a16:creationId xmlns:a16="http://schemas.microsoft.com/office/drawing/2014/main" id="{597F1751-F48D-E328-C8AA-0A215126BD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9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24" name="Freeform 28">
                    <a:extLst>
                      <a:ext uri="{FF2B5EF4-FFF2-40B4-BE49-F238E27FC236}">
                        <a16:creationId xmlns:a16="http://schemas.microsoft.com/office/drawing/2014/main" id="{ED3121BD-23D2-9320-51C0-004E004481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9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25" name="Freeform 29">
                    <a:extLst>
                      <a:ext uri="{FF2B5EF4-FFF2-40B4-BE49-F238E27FC236}">
                        <a16:creationId xmlns:a16="http://schemas.microsoft.com/office/drawing/2014/main" id="{905C773B-7989-78A2-E4C5-D46F23C346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81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26" name="Freeform 30">
                    <a:extLst>
                      <a:ext uri="{FF2B5EF4-FFF2-40B4-BE49-F238E27FC236}">
                        <a16:creationId xmlns:a16="http://schemas.microsoft.com/office/drawing/2014/main" id="{945F385A-828F-14A2-9C4C-9E71720C8E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30" y="489"/>
                    <a:ext cx="299" cy="179"/>
                  </a:xfrm>
                  <a:custGeom>
                    <a:avLst/>
                    <a:gdLst>
                      <a:gd name="T0" fmla="*/ 1 w 471"/>
                      <a:gd name="T1" fmla="*/ 1 h 281"/>
                      <a:gd name="T2" fmla="*/ 1 w 471"/>
                      <a:gd name="T3" fmla="*/ 1 h 281"/>
                      <a:gd name="T4" fmla="*/ 1 w 471"/>
                      <a:gd name="T5" fmla="*/ 1 h 281"/>
                      <a:gd name="T6" fmla="*/ 1 w 471"/>
                      <a:gd name="T7" fmla="*/ 1 h 281"/>
                      <a:gd name="T8" fmla="*/ 1 w 471"/>
                      <a:gd name="T9" fmla="*/ 1 h 281"/>
                      <a:gd name="T10" fmla="*/ 0 w 471"/>
                      <a:gd name="T11" fmla="*/ 1 h 281"/>
                      <a:gd name="T12" fmla="*/ 1 w 471"/>
                      <a:gd name="T13" fmla="*/ 1 h 281"/>
                      <a:gd name="T14" fmla="*/ 1 w 471"/>
                      <a:gd name="T15" fmla="*/ 1 h 281"/>
                      <a:gd name="T16" fmla="*/ 1 w 471"/>
                      <a:gd name="T17" fmla="*/ 1 h 281"/>
                      <a:gd name="T18" fmla="*/ 1 w 471"/>
                      <a:gd name="T19" fmla="*/ 1 h 281"/>
                      <a:gd name="T20" fmla="*/ 1 w 471"/>
                      <a:gd name="T21" fmla="*/ 1 h 281"/>
                      <a:gd name="T22" fmla="*/ 1 w 471"/>
                      <a:gd name="T23" fmla="*/ 1 h 281"/>
                      <a:gd name="T24" fmla="*/ 1 w 471"/>
                      <a:gd name="T25" fmla="*/ 1 h 281"/>
                      <a:gd name="T26" fmla="*/ 1 w 471"/>
                      <a:gd name="T27" fmla="*/ 1 h 281"/>
                      <a:gd name="T28" fmla="*/ 1 w 471"/>
                      <a:gd name="T29" fmla="*/ 1 h 281"/>
                      <a:gd name="T30" fmla="*/ 1 w 471"/>
                      <a:gd name="T31" fmla="*/ 1 h 281"/>
                      <a:gd name="T32" fmla="*/ 1 w 471"/>
                      <a:gd name="T33" fmla="*/ 1 h 281"/>
                      <a:gd name="T34" fmla="*/ 1 w 471"/>
                      <a:gd name="T35" fmla="*/ 0 h 281"/>
                      <a:gd name="T36" fmla="*/ 1 w 471"/>
                      <a:gd name="T37" fmla="*/ 1 h 281"/>
                      <a:gd name="T38" fmla="*/ 1 w 471"/>
                      <a:gd name="T39" fmla="*/ 1 h 281"/>
                      <a:gd name="T40" fmla="*/ 1 w 471"/>
                      <a:gd name="T41" fmla="*/ 1 h 281"/>
                      <a:gd name="T42" fmla="*/ 1 w 471"/>
                      <a:gd name="T43" fmla="*/ 1 h 281"/>
                      <a:gd name="T44" fmla="*/ 1 w 471"/>
                      <a:gd name="T45" fmla="*/ 1 h 281"/>
                      <a:gd name="T46" fmla="*/ 1 w 471"/>
                      <a:gd name="T47" fmla="*/ 1 h 281"/>
                      <a:gd name="T48" fmla="*/ 1 w 471"/>
                      <a:gd name="T49" fmla="*/ 1 h 281"/>
                      <a:gd name="T50" fmla="*/ 1 w 471"/>
                      <a:gd name="T51" fmla="*/ 1 h 281"/>
                      <a:gd name="T52" fmla="*/ 1 w 471"/>
                      <a:gd name="T53" fmla="*/ 1 h 281"/>
                      <a:gd name="T54" fmla="*/ 1 w 471"/>
                      <a:gd name="T55" fmla="*/ 1 h 281"/>
                      <a:gd name="T56" fmla="*/ 1 w 471"/>
                      <a:gd name="T57" fmla="*/ 1 h 281"/>
                      <a:gd name="T58" fmla="*/ 1 w 471"/>
                      <a:gd name="T59" fmla="*/ 1 h 281"/>
                      <a:gd name="T60" fmla="*/ 1 w 471"/>
                      <a:gd name="T61" fmla="*/ 1 h 281"/>
                      <a:gd name="T62" fmla="*/ 1 w 471"/>
                      <a:gd name="T63" fmla="*/ 1 h 281"/>
                      <a:gd name="T64" fmla="*/ 1 w 471"/>
                      <a:gd name="T65" fmla="*/ 1 h 281"/>
                      <a:gd name="T66" fmla="*/ 1 w 471"/>
                      <a:gd name="T67" fmla="*/ 1 h 281"/>
                      <a:gd name="T68" fmla="*/ 1 w 471"/>
                      <a:gd name="T69" fmla="*/ 1 h 281"/>
                      <a:gd name="T70" fmla="*/ 1 w 471"/>
                      <a:gd name="T71" fmla="*/ 1 h 281"/>
                      <a:gd name="T72" fmla="*/ 1 w 471"/>
                      <a:gd name="T73" fmla="*/ 1 h 281"/>
                      <a:gd name="T74" fmla="*/ 2 w 471"/>
                      <a:gd name="T75" fmla="*/ 1 h 281"/>
                      <a:gd name="T76" fmla="*/ 2 w 471"/>
                      <a:gd name="T77" fmla="*/ 1 h 281"/>
                      <a:gd name="T78" fmla="*/ 1 w 471"/>
                      <a:gd name="T79" fmla="*/ 1 h 281"/>
                      <a:gd name="T80" fmla="*/ 2 w 471"/>
                      <a:gd name="T81" fmla="*/ 1 h 281"/>
                      <a:gd name="T82" fmla="*/ 2 w 471"/>
                      <a:gd name="T83" fmla="*/ 1 h 281"/>
                      <a:gd name="T84" fmla="*/ 2 w 471"/>
                      <a:gd name="T85" fmla="*/ 1 h 281"/>
                      <a:gd name="T86" fmla="*/ 2 w 471"/>
                      <a:gd name="T87" fmla="*/ 1 h 281"/>
                      <a:gd name="T88" fmla="*/ 2 w 471"/>
                      <a:gd name="T89" fmla="*/ 1 h 281"/>
                      <a:gd name="T90" fmla="*/ 2 w 471"/>
                      <a:gd name="T91" fmla="*/ 1 h 281"/>
                      <a:gd name="T92" fmla="*/ 2 w 471"/>
                      <a:gd name="T93" fmla="*/ 1 h 281"/>
                      <a:gd name="T94" fmla="*/ 2 w 471"/>
                      <a:gd name="T95" fmla="*/ 1 h 281"/>
                      <a:gd name="T96" fmla="*/ 2 w 471"/>
                      <a:gd name="T97" fmla="*/ 1 h 281"/>
                      <a:gd name="T98" fmla="*/ 2 w 471"/>
                      <a:gd name="T99" fmla="*/ 1 h 281"/>
                      <a:gd name="T100" fmla="*/ 2 w 471"/>
                      <a:gd name="T101" fmla="*/ 1 h 281"/>
                      <a:gd name="T102" fmla="*/ 2 w 471"/>
                      <a:gd name="T103" fmla="*/ 1 h 281"/>
                      <a:gd name="T104" fmla="*/ 2 w 471"/>
                      <a:gd name="T105" fmla="*/ 1 h 281"/>
                      <a:gd name="T106" fmla="*/ 2 w 471"/>
                      <a:gd name="T107" fmla="*/ 1 h 281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471" h="281">
                        <a:moveTo>
                          <a:pt x="21" y="280"/>
                        </a:moveTo>
                        <a:cubicBezTo>
                          <a:pt x="32" y="281"/>
                          <a:pt x="25" y="253"/>
                          <a:pt x="24" y="250"/>
                        </a:cubicBezTo>
                        <a:cubicBezTo>
                          <a:pt x="23" y="248"/>
                          <a:pt x="22" y="245"/>
                          <a:pt x="22" y="245"/>
                        </a:cubicBezTo>
                        <a:cubicBezTo>
                          <a:pt x="21" y="243"/>
                          <a:pt x="20" y="221"/>
                          <a:pt x="16" y="218"/>
                        </a:cubicBezTo>
                        <a:cubicBezTo>
                          <a:pt x="13" y="216"/>
                          <a:pt x="4" y="215"/>
                          <a:pt x="4" y="215"/>
                        </a:cubicBezTo>
                        <a:cubicBezTo>
                          <a:pt x="0" y="207"/>
                          <a:pt x="3" y="200"/>
                          <a:pt x="0" y="191"/>
                        </a:cubicBezTo>
                        <a:cubicBezTo>
                          <a:pt x="2" y="185"/>
                          <a:pt x="7" y="186"/>
                          <a:pt x="12" y="180"/>
                        </a:cubicBezTo>
                        <a:cubicBezTo>
                          <a:pt x="14" y="172"/>
                          <a:pt x="14" y="169"/>
                          <a:pt x="6" y="165"/>
                        </a:cubicBezTo>
                        <a:cubicBezTo>
                          <a:pt x="4" y="163"/>
                          <a:pt x="2" y="162"/>
                          <a:pt x="2" y="160"/>
                        </a:cubicBezTo>
                        <a:cubicBezTo>
                          <a:pt x="2" y="150"/>
                          <a:pt x="16" y="123"/>
                          <a:pt x="28" y="120"/>
                        </a:cubicBezTo>
                        <a:cubicBezTo>
                          <a:pt x="32" y="111"/>
                          <a:pt x="40" y="105"/>
                          <a:pt x="44" y="96"/>
                        </a:cubicBezTo>
                        <a:cubicBezTo>
                          <a:pt x="39" y="83"/>
                          <a:pt x="38" y="85"/>
                          <a:pt x="42" y="70"/>
                        </a:cubicBezTo>
                        <a:cubicBezTo>
                          <a:pt x="38" y="60"/>
                          <a:pt x="34" y="48"/>
                          <a:pt x="24" y="43"/>
                        </a:cubicBezTo>
                        <a:cubicBezTo>
                          <a:pt x="18" y="36"/>
                          <a:pt x="10" y="37"/>
                          <a:pt x="20" y="32"/>
                        </a:cubicBezTo>
                        <a:cubicBezTo>
                          <a:pt x="27" y="34"/>
                          <a:pt x="26" y="32"/>
                          <a:pt x="26" y="36"/>
                        </a:cubicBezTo>
                        <a:cubicBezTo>
                          <a:pt x="34" y="41"/>
                          <a:pt x="39" y="39"/>
                          <a:pt x="48" y="35"/>
                        </a:cubicBezTo>
                        <a:cubicBezTo>
                          <a:pt x="45" y="22"/>
                          <a:pt x="48" y="14"/>
                          <a:pt x="64" y="11"/>
                        </a:cubicBezTo>
                        <a:cubicBezTo>
                          <a:pt x="71" y="8"/>
                          <a:pt x="75" y="3"/>
                          <a:pt x="82" y="0"/>
                        </a:cubicBezTo>
                        <a:cubicBezTo>
                          <a:pt x="84" y="1"/>
                          <a:pt x="88" y="0"/>
                          <a:pt x="88" y="2"/>
                        </a:cubicBezTo>
                        <a:cubicBezTo>
                          <a:pt x="90" y="12"/>
                          <a:pt x="75" y="13"/>
                          <a:pt x="92" y="9"/>
                        </a:cubicBezTo>
                        <a:cubicBezTo>
                          <a:pt x="94" y="8"/>
                          <a:pt x="96" y="5"/>
                          <a:pt x="98" y="5"/>
                        </a:cubicBezTo>
                        <a:cubicBezTo>
                          <a:pt x="102" y="4"/>
                          <a:pt x="106" y="7"/>
                          <a:pt x="110" y="8"/>
                        </a:cubicBezTo>
                        <a:cubicBezTo>
                          <a:pt x="112" y="8"/>
                          <a:pt x="116" y="9"/>
                          <a:pt x="116" y="9"/>
                        </a:cubicBezTo>
                        <a:cubicBezTo>
                          <a:pt x="122" y="16"/>
                          <a:pt x="129" y="13"/>
                          <a:pt x="141" y="14"/>
                        </a:cubicBezTo>
                        <a:cubicBezTo>
                          <a:pt x="143" y="21"/>
                          <a:pt x="147" y="22"/>
                          <a:pt x="155" y="24"/>
                        </a:cubicBezTo>
                        <a:cubicBezTo>
                          <a:pt x="159" y="22"/>
                          <a:pt x="163" y="20"/>
                          <a:pt x="167" y="17"/>
                        </a:cubicBezTo>
                        <a:cubicBezTo>
                          <a:pt x="169" y="16"/>
                          <a:pt x="173" y="14"/>
                          <a:pt x="173" y="14"/>
                        </a:cubicBezTo>
                        <a:cubicBezTo>
                          <a:pt x="195" y="26"/>
                          <a:pt x="175" y="20"/>
                          <a:pt x="195" y="14"/>
                        </a:cubicBezTo>
                        <a:cubicBezTo>
                          <a:pt x="207" y="17"/>
                          <a:pt x="201" y="26"/>
                          <a:pt x="211" y="32"/>
                        </a:cubicBezTo>
                        <a:cubicBezTo>
                          <a:pt x="214" y="38"/>
                          <a:pt x="224" y="55"/>
                          <a:pt x="231" y="59"/>
                        </a:cubicBezTo>
                        <a:cubicBezTo>
                          <a:pt x="241" y="70"/>
                          <a:pt x="235" y="67"/>
                          <a:pt x="245" y="70"/>
                        </a:cubicBezTo>
                        <a:cubicBezTo>
                          <a:pt x="249" y="69"/>
                          <a:pt x="253" y="69"/>
                          <a:pt x="257" y="68"/>
                        </a:cubicBezTo>
                        <a:cubicBezTo>
                          <a:pt x="261" y="67"/>
                          <a:pt x="270" y="65"/>
                          <a:pt x="270" y="65"/>
                        </a:cubicBezTo>
                        <a:cubicBezTo>
                          <a:pt x="278" y="66"/>
                          <a:pt x="283" y="67"/>
                          <a:pt x="290" y="71"/>
                        </a:cubicBezTo>
                        <a:cubicBezTo>
                          <a:pt x="304" y="88"/>
                          <a:pt x="282" y="62"/>
                          <a:pt x="300" y="81"/>
                        </a:cubicBezTo>
                        <a:cubicBezTo>
                          <a:pt x="302" y="84"/>
                          <a:pt x="308" y="90"/>
                          <a:pt x="308" y="90"/>
                        </a:cubicBezTo>
                        <a:cubicBezTo>
                          <a:pt x="311" y="98"/>
                          <a:pt x="315" y="103"/>
                          <a:pt x="318" y="111"/>
                        </a:cubicBezTo>
                        <a:cubicBezTo>
                          <a:pt x="319" y="114"/>
                          <a:pt x="321" y="117"/>
                          <a:pt x="322" y="120"/>
                        </a:cubicBezTo>
                        <a:cubicBezTo>
                          <a:pt x="323" y="122"/>
                          <a:pt x="324" y="125"/>
                          <a:pt x="324" y="125"/>
                        </a:cubicBezTo>
                        <a:cubicBezTo>
                          <a:pt x="321" y="132"/>
                          <a:pt x="313" y="134"/>
                          <a:pt x="310" y="142"/>
                        </a:cubicBezTo>
                        <a:cubicBezTo>
                          <a:pt x="313" y="151"/>
                          <a:pt x="317" y="146"/>
                          <a:pt x="322" y="141"/>
                        </a:cubicBezTo>
                        <a:cubicBezTo>
                          <a:pt x="341" y="143"/>
                          <a:pt x="339" y="142"/>
                          <a:pt x="342" y="155"/>
                        </a:cubicBezTo>
                        <a:cubicBezTo>
                          <a:pt x="351" y="150"/>
                          <a:pt x="355" y="152"/>
                          <a:pt x="364" y="157"/>
                        </a:cubicBezTo>
                        <a:cubicBezTo>
                          <a:pt x="369" y="162"/>
                          <a:pt x="372" y="166"/>
                          <a:pt x="380" y="168"/>
                        </a:cubicBezTo>
                        <a:cubicBezTo>
                          <a:pt x="381" y="169"/>
                          <a:pt x="383" y="171"/>
                          <a:pt x="382" y="172"/>
                        </a:cubicBezTo>
                        <a:cubicBezTo>
                          <a:pt x="380" y="176"/>
                          <a:pt x="368" y="172"/>
                          <a:pt x="382" y="176"/>
                        </a:cubicBezTo>
                        <a:cubicBezTo>
                          <a:pt x="386" y="175"/>
                          <a:pt x="390" y="173"/>
                          <a:pt x="394" y="172"/>
                        </a:cubicBezTo>
                        <a:cubicBezTo>
                          <a:pt x="396" y="172"/>
                          <a:pt x="400" y="171"/>
                          <a:pt x="400" y="171"/>
                        </a:cubicBezTo>
                        <a:cubicBezTo>
                          <a:pt x="413" y="177"/>
                          <a:pt x="427" y="179"/>
                          <a:pt x="439" y="185"/>
                        </a:cubicBezTo>
                        <a:cubicBezTo>
                          <a:pt x="441" y="190"/>
                          <a:pt x="445" y="194"/>
                          <a:pt x="447" y="199"/>
                        </a:cubicBezTo>
                        <a:cubicBezTo>
                          <a:pt x="453" y="198"/>
                          <a:pt x="460" y="195"/>
                          <a:pt x="465" y="201"/>
                        </a:cubicBezTo>
                        <a:cubicBezTo>
                          <a:pt x="468" y="205"/>
                          <a:pt x="471" y="215"/>
                          <a:pt x="471" y="215"/>
                        </a:cubicBezTo>
                        <a:cubicBezTo>
                          <a:pt x="468" y="231"/>
                          <a:pt x="469" y="248"/>
                          <a:pt x="451" y="258"/>
                        </a:cubicBezTo>
                        <a:cubicBezTo>
                          <a:pt x="447" y="262"/>
                          <a:pt x="437" y="275"/>
                          <a:pt x="435" y="281"/>
                        </a:cubicBezTo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27" name="Freeform 31">
                    <a:extLst>
                      <a:ext uri="{FF2B5EF4-FFF2-40B4-BE49-F238E27FC236}">
                        <a16:creationId xmlns:a16="http://schemas.microsoft.com/office/drawing/2014/main" id="{6E4C5634-0889-7AB0-0E52-CECE6F2D1F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34" y="242"/>
                    <a:ext cx="420" cy="283"/>
                  </a:xfrm>
                  <a:custGeom>
                    <a:avLst/>
                    <a:gdLst>
                      <a:gd name="T0" fmla="*/ 0 w 984"/>
                      <a:gd name="T1" fmla="*/ 0 h 844"/>
                      <a:gd name="T2" fmla="*/ 0 w 984"/>
                      <a:gd name="T3" fmla="*/ 0 h 844"/>
                      <a:gd name="T4" fmla="*/ 0 w 984"/>
                      <a:gd name="T5" fmla="*/ 0 h 844"/>
                      <a:gd name="T6" fmla="*/ 0 w 984"/>
                      <a:gd name="T7" fmla="*/ 0 h 844"/>
                      <a:gd name="T8" fmla="*/ 0 w 984"/>
                      <a:gd name="T9" fmla="*/ 0 h 844"/>
                      <a:gd name="T10" fmla="*/ 0 w 984"/>
                      <a:gd name="T11" fmla="*/ 0 h 844"/>
                      <a:gd name="T12" fmla="*/ 0 w 984"/>
                      <a:gd name="T13" fmla="*/ 0 h 844"/>
                      <a:gd name="T14" fmla="*/ 0 w 984"/>
                      <a:gd name="T15" fmla="*/ 0 h 844"/>
                      <a:gd name="T16" fmla="*/ 0 w 984"/>
                      <a:gd name="T17" fmla="*/ 0 h 844"/>
                      <a:gd name="T18" fmla="*/ 0 w 984"/>
                      <a:gd name="T19" fmla="*/ 0 h 844"/>
                      <a:gd name="T20" fmla="*/ 0 w 984"/>
                      <a:gd name="T21" fmla="*/ 0 h 844"/>
                      <a:gd name="T22" fmla="*/ 0 w 984"/>
                      <a:gd name="T23" fmla="*/ 0 h 844"/>
                      <a:gd name="T24" fmla="*/ 0 w 984"/>
                      <a:gd name="T25" fmla="*/ 0 h 844"/>
                      <a:gd name="T26" fmla="*/ 0 w 984"/>
                      <a:gd name="T27" fmla="*/ 0 h 844"/>
                      <a:gd name="T28" fmla="*/ 0 w 984"/>
                      <a:gd name="T29" fmla="*/ 0 h 844"/>
                      <a:gd name="T30" fmla="*/ 0 w 984"/>
                      <a:gd name="T31" fmla="*/ 0 h 844"/>
                      <a:gd name="T32" fmla="*/ 0 w 984"/>
                      <a:gd name="T33" fmla="*/ 0 h 844"/>
                      <a:gd name="T34" fmla="*/ 0 w 984"/>
                      <a:gd name="T35" fmla="*/ 0 h 844"/>
                      <a:gd name="T36" fmla="*/ 0 w 984"/>
                      <a:gd name="T37" fmla="*/ 0 h 844"/>
                      <a:gd name="T38" fmla="*/ 0 w 984"/>
                      <a:gd name="T39" fmla="*/ 0 h 844"/>
                      <a:gd name="T40" fmla="*/ 0 w 984"/>
                      <a:gd name="T41" fmla="*/ 0 h 844"/>
                      <a:gd name="T42" fmla="*/ 0 w 984"/>
                      <a:gd name="T43" fmla="*/ 0 h 844"/>
                      <a:gd name="T44" fmla="*/ 0 w 984"/>
                      <a:gd name="T45" fmla="*/ 0 h 844"/>
                      <a:gd name="T46" fmla="*/ 0 w 984"/>
                      <a:gd name="T47" fmla="*/ 0 h 844"/>
                      <a:gd name="T48" fmla="*/ 0 w 984"/>
                      <a:gd name="T49" fmla="*/ 0 h 844"/>
                      <a:gd name="T50" fmla="*/ 0 w 984"/>
                      <a:gd name="T51" fmla="*/ 0 h 844"/>
                      <a:gd name="T52" fmla="*/ 0 w 984"/>
                      <a:gd name="T53" fmla="*/ 0 h 844"/>
                      <a:gd name="T54" fmla="*/ 0 w 984"/>
                      <a:gd name="T55" fmla="*/ 0 h 844"/>
                      <a:gd name="T56" fmla="*/ 0 w 984"/>
                      <a:gd name="T57" fmla="*/ 0 h 844"/>
                      <a:gd name="T58" fmla="*/ 0 w 984"/>
                      <a:gd name="T59" fmla="*/ 0 h 844"/>
                      <a:gd name="T60" fmla="*/ 0 w 984"/>
                      <a:gd name="T61" fmla="*/ 0 h 844"/>
                      <a:gd name="T62" fmla="*/ 0 w 984"/>
                      <a:gd name="T63" fmla="*/ 0 h 844"/>
                      <a:gd name="T64" fmla="*/ 0 w 984"/>
                      <a:gd name="T65" fmla="*/ 0 h 844"/>
                      <a:gd name="T66" fmla="*/ 0 w 984"/>
                      <a:gd name="T67" fmla="*/ 0 h 844"/>
                      <a:gd name="T68" fmla="*/ 0 w 984"/>
                      <a:gd name="T69" fmla="*/ 0 h 844"/>
                      <a:gd name="T70" fmla="*/ 0 w 984"/>
                      <a:gd name="T71" fmla="*/ 0 h 844"/>
                      <a:gd name="T72" fmla="*/ 0 w 984"/>
                      <a:gd name="T73" fmla="*/ 0 h 844"/>
                      <a:gd name="T74" fmla="*/ 0 w 984"/>
                      <a:gd name="T75" fmla="*/ 0 h 844"/>
                      <a:gd name="T76" fmla="*/ 0 w 984"/>
                      <a:gd name="T77" fmla="*/ 0 h 844"/>
                      <a:gd name="T78" fmla="*/ 0 w 984"/>
                      <a:gd name="T79" fmla="*/ 0 h 844"/>
                      <a:gd name="T80" fmla="*/ 0 w 984"/>
                      <a:gd name="T81" fmla="*/ 0 h 844"/>
                      <a:gd name="T82" fmla="*/ 0 w 984"/>
                      <a:gd name="T83" fmla="*/ 0 h 844"/>
                      <a:gd name="T84" fmla="*/ 0 w 984"/>
                      <a:gd name="T85" fmla="*/ 0 h 844"/>
                      <a:gd name="T86" fmla="*/ 0 w 984"/>
                      <a:gd name="T87" fmla="*/ 0 h 844"/>
                      <a:gd name="T88" fmla="*/ 0 w 984"/>
                      <a:gd name="T89" fmla="*/ 0 h 844"/>
                      <a:gd name="T90" fmla="*/ 0 w 984"/>
                      <a:gd name="T91" fmla="*/ 0 h 844"/>
                      <a:gd name="T92" fmla="*/ 0 w 984"/>
                      <a:gd name="T93" fmla="*/ 0 h 844"/>
                      <a:gd name="T94" fmla="*/ 0 w 984"/>
                      <a:gd name="T95" fmla="*/ 0 h 844"/>
                      <a:gd name="T96" fmla="*/ 0 w 984"/>
                      <a:gd name="T97" fmla="*/ 0 h 844"/>
                      <a:gd name="T98" fmla="*/ 0 w 984"/>
                      <a:gd name="T99" fmla="*/ 0 h 844"/>
                      <a:gd name="T100" fmla="*/ 0 w 984"/>
                      <a:gd name="T101" fmla="*/ 0 h 844"/>
                      <a:gd name="T102" fmla="*/ 0 w 984"/>
                      <a:gd name="T103" fmla="*/ 0 h 844"/>
                      <a:gd name="T104" fmla="*/ 0 w 984"/>
                      <a:gd name="T105" fmla="*/ 0 h 844"/>
                      <a:gd name="T106" fmla="*/ 0 w 984"/>
                      <a:gd name="T107" fmla="*/ 0 h 844"/>
                      <a:gd name="T108" fmla="*/ 0 w 984"/>
                      <a:gd name="T109" fmla="*/ 0 h 844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0" t="0" r="r" b="b"/>
                    <a:pathLst>
                      <a:path w="984" h="844">
                        <a:moveTo>
                          <a:pt x="82" y="38"/>
                        </a:moveTo>
                        <a:lnTo>
                          <a:pt x="406" y="6"/>
                        </a:lnTo>
                        <a:cubicBezTo>
                          <a:pt x="497" y="22"/>
                          <a:pt x="465" y="0"/>
                          <a:pt x="474" y="54"/>
                        </a:cubicBezTo>
                        <a:cubicBezTo>
                          <a:pt x="492" y="48"/>
                          <a:pt x="484" y="40"/>
                          <a:pt x="502" y="34"/>
                        </a:cubicBezTo>
                        <a:cubicBezTo>
                          <a:pt x="510" y="37"/>
                          <a:pt x="517" y="46"/>
                          <a:pt x="526" y="46"/>
                        </a:cubicBezTo>
                        <a:cubicBezTo>
                          <a:pt x="534" y="46"/>
                          <a:pt x="550" y="38"/>
                          <a:pt x="550" y="38"/>
                        </a:cubicBezTo>
                        <a:cubicBezTo>
                          <a:pt x="556" y="55"/>
                          <a:pt x="552" y="60"/>
                          <a:pt x="542" y="74"/>
                        </a:cubicBezTo>
                        <a:cubicBezTo>
                          <a:pt x="555" y="114"/>
                          <a:pt x="550" y="102"/>
                          <a:pt x="578" y="130"/>
                        </a:cubicBezTo>
                        <a:cubicBezTo>
                          <a:pt x="584" y="148"/>
                          <a:pt x="590" y="148"/>
                          <a:pt x="606" y="138"/>
                        </a:cubicBezTo>
                        <a:cubicBezTo>
                          <a:pt x="600" y="119"/>
                          <a:pt x="594" y="107"/>
                          <a:pt x="586" y="90"/>
                        </a:cubicBezTo>
                        <a:cubicBezTo>
                          <a:pt x="583" y="82"/>
                          <a:pt x="578" y="66"/>
                          <a:pt x="578" y="66"/>
                        </a:cubicBezTo>
                        <a:cubicBezTo>
                          <a:pt x="585" y="44"/>
                          <a:pt x="597" y="56"/>
                          <a:pt x="606" y="70"/>
                        </a:cubicBezTo>
                        <a:cubicBezTo>
                          <a:pt x="609" y="86"/>
                          <a:pt x="608" y="117"/>
                          <a:pt x="626" y="90"/>
                        </a:cubicBezTo>
                        <a:cubicBezTo>
                          <a:pt x="648" y="97"/>
                          <a:pt x="646" y="104"/>
                          <a:pt x="642" y="126"/>
                        </a:cubicBezTo>
                        <a:cubicBezTo>
                          <a:pt x="650" y="150"/>
                          <a:pt x="665" y="141"/>
                          <a:pt x="682" y="130"/>
                        </a:cubicBezTo>
                        <a:cubicBezTo>
                          <a:pt x="689" y="108"/>
                          <a:pt x="673" y="124"/>
                          <a:pt x="682" y="98"/>
                        </a:cubicBezTo>
                        <a:cubicBezTo>
                          <a:pt x="683" y="94"/>
                          <a:pt x="690" y="96"/>
                          <a:pt x="694" y="94"/>
                        </a:cubicBezTo>
                        <a:cubicBezTo>
                          <a:pt x="698" y="92"/>
                          <a:pt x="702" y="89"/>
                          <a:pt x="706" y="86"/>
                        </a:cubicBezTo>
                        <a:cubicBezTo>
                          <a:pt x="717" y="54"/>
                          <a:pt x="688" y="54"/>
                          <a:pt x="742" y="46"/>
                        </a:cubicBezTo>
                        <a:cubicBezTo>
                          <a:pt x="748" y="27"/>
                          <a:pt x="741" y="9"/>
                          <a:pt x="762" y="2"/>
                        </a:cubicBezTo>
                        <a:cubicBezTo>
                          <a:pt x="788" y="11"/>
                          <a:pt x="777" y="38"/>
                          <a:pt x="802" y="46"/>
                        </a:cubicBezTo>
                        <a:cubicBezTo>
                          <a:pt x="831" y="36"/>
                          <a:pt x="805" y="63"/>
                          <a:pt x="798" y="70"/>
                        </a:cubicBezTo>
                        <a:cubicBezTo>
                          <a:pt x="789" y="96"/>
                          <a:pt x="787" y="96"/>
                          <a:pt x="802" y="118"/>
                        </a:cubicBezTo>
                        <a:cubicBezTo>
                          <a:pt x="801" y="122"/>
                          <a:pt x="801" y="127"/>
                          <a:pt x="798" y="130"/>
                        </a:cubicBezTo>
                        <a:cubicBezTo>
                          <a:pt x="794" y="133"/>
                          <a:pt x="784" y="129"/>
                          <a:pt x="782" y="134"/>
                        </a:cubicBezTo>
                        <a:cubicBezTo>
                          <a:pt x="780" y="142"/>
                          <a:pt x="790" y="158"/>
                          <a:pt x="790" y="158"/>
                        </a:cubicBezTo>
                        <a:cubicBezTo>
                          <a:pt x="786" y="161"/>
                          <a:pt x="783" y="165"/>
                          <a:pt x="778" y="166"/>
                        </a:cubicBezTo>
                        <a:cubicBezTo>
                          <a:pt x="774" y="167"/>
                          <a:pt x="769" y="159"/>
                          <a:pt x="766" y="162"/>
                        </a:cubicBezTo>
                        <a:cubicBezTo>
                          <a:pt x="758" y="170"/>
                          <a:pt x="794" y="182"/>
                          <a:pt x="794" y="182"/>
                        </a:cubicBezTo>
                        <a:cubicBezTo>
                          <a:pt x="804" y="211"/>
                          <a:pt x="775" y="190"/>
                          <a:pt x="762" y="186"/>
                        </a:cubicBezTo>
                        <a:cubicBezTo>
                          <a:pt x="767" y="194"/>
                          <a:pt x="773" y="202"/>
                          <a:pt x="778" y="210"/>
                        </a:cubicBezTo>
                        <a:cubicBezTo>
                          <a:pt x="783" y="218"/>
                          <a:pt x="802" y="226"/>
                          <a:pt x="802" y="226"/>
                        </a:cubicBezTo>
                        <a:cubicBezTo>
                          <a:pt x="813" y="242"/>
                          <a:pt x="804" y="245"/>
                          <a:pt x="810" y="262"/>
                        </a:cubicBezTo>
                        <a:cubicBezTo>
                          <a:pt x="803" y="282"/>
                          <a:pt x="793" y="301"/>
                          <a:pt x="786" y="322"/>
                        </a:cubicBezTo>
                        <a:cubicBezTo>
                          <a:pt x="783" y="330"/>
                          <a:pt x="778" y="346"/>
                          <a:pt x="778" y="346"/>
                        </a:cubicBezTo>
                        <a:cubicBezTo>
                          <a:pt x="785" y="366"/>
                          <a:pt x="817" y="394"/>
                          <a:pt x="830" y="414"/>
                        </a:cubicBezTo>
                        <a:cubicBezTo>
                          <a:pt x="835" y="422"/>
                          <a:pt x="841" y="430"/>
                          <a:pt x="846" y="438"/>
                        </a:cubicBezTo>
                        <a:cubicBezTo>
                          <a:pt x="849" y="442"/>
                          <a:pt x="854" y="450"/>
                          <a:pt x="854" y="450"/>
                        </a:cubicBezTo>
                        <a:cubicBezTo>
                          <a:pt x="853" y="457"/>
                          <a:pt x="855" y="466"/>
                          <a:pt x="850" y="470"/>
                        </a:cubicBezTo>
                        <a:cubicBezTo>
                          <a:pt x="844" y="475"/>
                          <a:pt x="831" y="451"/>
                          <a:pt x="830" y="450"/>
                        </a:cubicBezTo>
                        <a:cubicBezTo>
                          <a:pt x="811" y="431"/>
                          <a:pt x="789" y="421"/>
                          <a:pt x="774" y="398"/>
                        </a:cubicBezTo>
                        <a:cubicBezTo>
                          <a:pt x="769" y="379"/>
                          <a:pt x="766" y="371"/>
                          <a:pt x="746" y="378"/>
                        </a:cubicBezTo>
                        <a:cubicBezTo>
                          <a:pt x="717" y="368"/>
                          <a:pt x="730" y="368"/>
                          <a:pt x="706" y="374"/>
                        </a:cubicBezTo>
                        <a:cubicBezTo>
                          <a:pt x="688" y="402"/>
                          <a:pt x="699" y="395"/>
                          <a:pt x="678" y="402"/>
                        </a:cubicBezTo>
                        <a:cubicBezTo>
                          <a:pt x="654" y="386"/>
                          <a:pt x="650" y="390"/>
                          <a:pt x="618" y="394"/>
                        </a:cubicBezTo>
                        <a:cubicBezTo>
                          <a:pt x="607" y="411"/>
                          <a:pt x="601" y="426"/>
                          <a:pt x="590" y="442"/>
                        </a:cubicBezTo>
                        <a:cubicBezTo>
                          <a:pt x="600" y="471"/>
                          <a:pt x="593" y="459"/>
                          <a:pt x="606" y="478"/>
                        </a:cubicBezTo>
                        <a:cubicBezTo>
                          <a:pt x="593" y="518"/>
                          <a:pt x="622" y="548"/>
                          <a:pt x="642" y="578"/>
                        </a:cubicBezTo>
                        <a:cubicBezTo>
                          <a:pt x="651" y="591"/>
                          <a:pt x="651" y="601"/>
                          <a:pt x="666" y="606"/>
                        </a:cubicBezTo>
                        <a:cubicBezTo>
                          <a:pt x="680" y="627"/>
                          <a:pt x="691" y="623"/>
                          <a:pt x="710" y="610"/>
                        </a:cubicBezTo>
                        <a:cubicBezTo>
                          <a:pt x="729" y="616"/>
                          <a:pt x="729" y="606"/>
                          <a:pt x="734" y="590"/>
                        </a:cubicBezTo>
                        <a:cubicBezTo>
                          <a:pt x="735" y="577"/>
                          <a:pt x="731" y="562"/>
                          <a:pt x="738" y="550"/>
                        </a:cubicBezTo>
                        <a:cubicBezTo>
                          <a:pt x="742" y="543"/>
                          <a:pt x="762" y="542"/>
                          <a:pt x="762" y="542"/>
                        </a:cubicBezTo>
                        <a:cubicBezTo>
                          <a:pt x="783" y="547"/>
                          <a:pt x="786" y="552"/>
                          <a:pt x="774" y="570"/>
                        </a:cubicBezTo>
                        <a:cubicBezTo>
                          <a:pt x="779" y="590"/>
                          <a:pt x="790" y="605"/>
                          <a:pt x="770" y="618"/>
                        </a:cubicBezTo>
                        <a:cubicBezTo>
                          <a:pt x="769" y="622"/>
                          <a:pt x="764" y="626"/>
                          <a:pt x="766" y="630"/>
                        </a:cubicBezTo>
                        <a:cubicBezTo>
                          <a:pt x="768" y="634"/>
                          <a:pt x="775" y="634"/>
                          <a:pt x="778" y="638"/>
                        </a:cubicBezTo>
                        <a:cubicBezTo>
                          <a:pt x="788" y="651"/>
                          <a:pt x="786" y="660"/>
                          <a:pt x="802" y="670"/>
                        </a:cubicBezTo>
                        <a:cubicBezTo>
                          <a:pt x="810" y="667"/>
                          <a:pt x="818" y="665"/>
                          <a:pt x="826" y="662"/>
                        </a:cubicBezTo>
                        <a:cubicBezTo>
                          <a:pt x="830" y="661"/>
                          <a:pt x="838" y="658"/>
                          <a:pt x="838" y="658"/>
                        </a:cubicBezTo>
                        <a:cubicBezTo>
                          <a:pt x="857" y="664"/>
                          <a:pt x="864" y="680"/>
                          <a:pt x="870" y="698"/>
                        </a:cubicBezTo>
                        <a:cubicBezTo>
                          <a:pt x="859" y="731"/>
                          <a:pt x="887" y="794"/>
                          <a:pt x="922" y="806"/>
                        </a:cubicBezTo>
                        <a:cubicBezTo>
                          <a:pt x="938" y="801"/>
                          <a:pt x="941" y="792"/>
                          <a:pt x="958" y="798"/>
                        </a:cubicBezTo>
                        <a:cubicBezTo>
                          <a:pt x="984" y="837"/>
                          <a:pt x="928" y="784"/>
                          <a:pt x="942" y="826"/>
                        </a:cubicBezTo>
                        <a:cubicBezTo>
                          <a:pt x="936" y="844"/>
                          <a:pt x="930" y="844"/>
                          <a:pt x="914" y="834"/>
                        </a:cubicBezTo>
                        <a:cubicBezTo>
                          <a:pt x="903" y="817"/>
                          <a:pt x="890" y="821"/>
                          <a:pt x="874" y="810"/>
                        </a:cubicBezTo>
                        <a:cubicBezTo>
                          <a:pt x="851" y="776"/>
                          <a:pt x="882" y="816"/>
                          <a:pt x="854" y="794"/>
                        </a:cubicBezTo>
                        <a:cubicBezTo>
                          <a:pt x="843" y="785"/>
                          <a:pt x="840" y="768"/>
                          <a:pt x="830" y="758"/>
                        </a:cubicBezTo>
                        <a:cubicBezTo>
                          <a:pt x="824" y="739"/>
                          <a:pt x="817" y="724"/>
                          <a:pt x="798" y="718"/>
                        </a:cubicBezTo>
                        <a:cubicBezTo>
                          <a:pt x="791" y="696"/>
                          <a:pt x="800" y="712"/>
                          <a:pt x="778" y="710"/>
                        </a:cubicBezTo>
                        <a:cubicBezTo>
                          <a:pt x="767" y="709"/>
                          <a:pt x="746" y="702"/>
                          <a:pt x="746" y="702"/>
                        </a:cubicBezTo>
                        <a:cubicBezTo>
                          <a:pt x="729" y="691"/>
                          <a:pt x="720" y="674"/>
                          <a:pt x="702" y="662"/>
                        </a:cubicBezTo>
                        <a:cubicBezTo>
                          <a:pt x="694" y="665"/>
                          <a:pt x="687" y="673"/>
                          <a:pt x="678" y="674"/>
                        </a:cubicBezTo>
                        <a:cubicBezTo>
                          <a:pt x="657" y="677"/>
                          <a:pt x="630" y="657"/>
                          <a:pt x="614" y="646"/>
                        </a:cubicBezTo>
                        <a:cubicBezTo>
                          <a:pt x="600" y="637"/>
                          <a:pt x="580" y="639"/>
                          <a:pt x="566" y="630"/>
                        </a:cubicBezTo>
                        <a:cubicBezTo>
                          <a:pt x="546" y="617"/>
                          <a:pt x="525" y="607"/>
                          <a:pt x="506" y="594"/>
                        </a:cubicBezTo>
                        <a:cubicBezTo>
                          <a:pt x="513" y="572"/>
                          <a:pt x="509" y="551"/>
                          <a:pt x="490" y="538"/>
                        </a:cubicBezTo>
                        <a:cubicBezTo>
                          <a:pt x="485" y="522"/>
                          <a:pt x="476" y="515"/>
                          <a:pt x="462" y="506"/>
                        </a:cubicBezTo>
                        <a:cubicBezTo>
                          <a:pt x="441" y="474"/>
                          <a:pt x="469" y="513"/>
                          <a:pt x="442" y="486"/>
                        </a:cubicBezTo>
                        <a:cubicBezTo>
                          <a:pt x="436" y="480"/>
                          <a:pt x="436" y="468"/>
                          <a:pt x="430" y="462"/>
                        </a:cubicBezTo>
                        <a:cubicBezTo>
                          <a:pt x="427" y="459"/>
                          <a:pt x="422" y="459"/>
                          <a:pt x="418" y="458"/>
                        </a:cubicBezTo>
                        <a:cubicBezTo>
                          <a:pt x="407" y="447"/>
                          <a:pt x="382" y="430"/>
                          <a:pt x="382" y="430"/>
                        </a:cubicBezTo>
                        <a:cubicBezTo>
                          <a:pt x="371" y="413"/>
                          <a:pt x="358" y="399"/>
                          <a:pt x="346" y="382"/>
                        </a:cubicBezTo>
                        <a:cubicBezTo>
                          <a:pt x="344" y="378"/>
                          <a:pt x="345" y="373"/>
                          <a:pt x="342" y="370"/>
                        </a:cubicBezTo>
                        <a:cubicBezTo>
                          <a:pt x="339" y="367"/>
                          <a:pt x="334" y="367"/>
                          <a:pt x="330" y="366"/>
                        </a:cubicBezTo>
                        <a:cubicBezTo>
                          <a:pt x="322" y="390"/>
                          <a:pt x="342" y="398"/>
                          <a:pt x="354" y="414"/>
                        </a:cubicBezTo>
                        <a:cubicBezTo>
                          <a:pt x="368" y="432"/>
                          <a:pt x="372" y="446"/>
                          <a:pt x="390" y="458"/>
                        </a:cubicBezTo>
                        <a:cubicBezTo>
                          <a:pt x="409" y="487"/>
                          <a:pt x="399" y="475"/>
                          <a:pt x="418" y="494"/>
                        </a:cubicBezTo>
                        <a:cubicBezTo>
                          <a:pt x="423" y="510"/>
                          <a:pt x="428" y="517"/>
                          <a:pt x="442" y="526"/>
                        </a:cubicBezTo>
                        <a:cubicBezTo>
                          <a:pt x="450" y="550"/>
                          <a:pt x="432" y="533"/>
                          <a:pt x="422" y="526"/>
                        </a:cubicBezTo>
                        <a:cubicBezTo>
                          <a:pt x="399" y="492"/>
                          <a:pt x="430" y="532"/>
                          <a:pt x="402" y="510"/>
                        </a:cubicBezTo>
                        <a:cubicBezTo>
                          <a:pt x="398" y="507"/>
                          <a:pt x="397" y="501"/>
                          <a:pt x="394" y="498"/>
                        </a:cubicBezTo>
                        <a:cubicBezTo>
                          <a:pt x="391" y="495"/>
                          <a:pt x="386" y="493"/>
                          <a:pt x="382" y="490"/>
                        </a:cubicBezTo>
                        <a:cubicBezTo>
                          <a:pt x="377" y="474"/>
                          <a:pt x="370" y="471"/>
                          <a:pt x="354" y="466"/>
                        </a:cubicBezTo>
                        <a:cubicBezTo>
                          <a:pt x="344" y="452"/>
                          <a:pt x="340" y="447"/>
                          <a:pt x="346" y="430"/>
                        </a:cubicBezTo>
                        <a:cubicBezTo>
                          <a:pt x="338" y="418"/>
                          <a:pt x="314" y="402"/>
                          <a:pt x="314" y="402"/>
                        </a:cubicBezTo>
                        <a:cubicBezTo>
                          <a:pt x="306" y="390"/>
                          <a:pt x="298" y="378"/>
                          <a:pt x="290" y="366"/>
                        </a:cubicBezTo>
                        <a:cubicBezTo>
                          <a:pt x="284" y="357"/>
                          <a:pt x="273" y="354"/>
                          <a:pt x="266" y="346"/>
                        </a:cubicBezTo>
                        <a:cubicBezTo>
                          <a:pt x="263" y="342"/>
                          <a:pt x="262" y="337"/>
                          <a:pt x="258" y="334"/>
                        </a:cubicBezTo>
                        <a:cubicBezTo>
                          <a:pt x="243" y="324"/>
                          <a:pt x="225" y="324"/>
                          <a:pt x="210" y="314"/>
                        </a:cubicBezTo>
                        <a:cubicBezTo>
                          <a:pt x="201" y="300"/>
                          <a:pt x="194" y="291"/>
                          <a:pt x="178" y="286"/>
                        </a:cubicBezTo>
                        <a:cubicBezTo>
                          <a:pt x="160" y="260"/>
                          <a:pt x="192" y="247"/>
                          <a:pt x="154" y="238"/>
                        </a:cubicBezTo>
                        <a:cubicBezTo>
                          <a:pt x="111" y="209"/>
                          <a:pt x="106" y="149"/>
                          <a:pt x="90" y="102"/>
                        </a:cubicBezTo>
                        <a:cubicBezTo>
                          <a:pt x="86" y="90"/>
                          <a:pt x="76" y="73"/>
                          <a:pt x="66" y="66"/>
                        </a:cubicBezTo>
                        <a:cubicBezTo>
                          <a:pt x="58" y="60"/>
                          <a:pt x="42" y="50"/>
                          <a:pt x="42" y="50"/>
                        </a:cubicBezTo>
                        <a:cubicBezTo>
                          <a:pt x="39" y="46"/>
                          <a:pt x="38" y="41"/>
                          <a:pt x="34" y="38"/>
                        </a:cubicBezTo>
                        <a:cubicBezTo>
                          <a:pt x="27" y="34"/>
                          <a:pt x="10" y="30"/>
                          <a:pt x="10" y="30"/>
                        </a:cubicBezTo>
                        <a:cubicBezTo>
                          <a:pt x="0" y="1"/>
                          <a:pt x="31" y="17"/>
                          <a:pt x="46" y="22"/>
                        </a:cubicBezTo>
                        <a:cubicBezTo>
                          <a:pt x="65" y="51"/>
                          <a:pt x="61" y="41"/>
                          <a:pt x="86" y="58"/>
                        </a:cubicBezTo>
                        <a:cubicBezTo>
                          <a:pt x="94" y="70"/>
                          <a:pt x="94" y="93"/>
                          <a:pt x="102" y="70"/>
                        </a:cubicBezTo>
                        <a:cubicBezTo>
                          <a:pt x="95" y="49"/>
                          <a:pt x="82" y="62"/>
                          <a:pt x="82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28" name="Freeform 32">
                    <a:extLst>
                      <a:ext uri="{FF2B5EF4-FFF2-40B4-BE49-F238E27FC236}">
                        <a16:creationId xmlns:a16="http://schemas.microsoft.com/office/drawing/2014/main" id="{59981320-2EFF-0E20-6DC5-66671C7CE5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405" y="445"/>
                    <a:ext cx="15" cy="16"/>
                  </a:xfrm>
                  <a:custGeom>
                    <a:avLst/>
                    <a:gdLst>
                      <a:gd name="T0" fmla="*/ 0 w 36"/>
                      <a:gd name="T1" fmla="*/ 0 h 48"/>
                      <a:gd name="T2" fmla="*/ 0 w 36"/>
                      <a:gd name="T3" fmla="*/ 0 h 48"/>
                      <a:gd name="T4" fmla="*/ 0 w 36"/>
                      <a:gd name="T5" fmla="*/ 0 h 4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6" h="48">
                        <a:moveTo>
                          <a:pt x="6" y="28"/>
                        </a:moveTo>
                        <a:cubicBezTo>
                          <a:pt x="25" y="0"/>
                          <a:pt x="36" y="31"/>
                          <a:pt x="10" y="48"/>
                        </a:cubicBezTo>
                        <a:cubicBezTo>
                          <a:pt x="0" y="34"/>
                          <a:pt x="0" y="40"/>
                          <a:pt x="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29" name="Freeform 33">
                    <a:extLst>
                      <a:ext uri="{FF2B5EF4-FFF2-40B4-BE49-F238E27FC236}">
                        <a16:creationId xmlns:a16="http://schemas.microsoft.com/office/drawing/2014/main" id="{FADA7676-D0C9-C249-50EA-7917713CEF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93" y="439"/>
                    <a:ext cx="16" cy="12"/>
                  </a:xfrm>
                  <a:custGeom>
                    <a:avLst/>
                    <a:gdLst>
                      <a:gd name="T0" fmla="*/ 0 w 36"/>
                      <a:gd name="T1" fmla="*/ 0 h 37"/>
                      <a:gd name="T2" fmla="*/ 0 w 36"/>
                      <a:gd name="T3" fmla="*/ 0 h 37"/>
                      <a:gd name="T4" fmla="*/ 0 w 36"/>
                      <a:gd name="T5" fmla="*/ 0 h 37"/>
                      <a:gd name="T6" fmla="*/ 0 w 36"/>
                      <a:gd name="T7" fmla="*/ 0 h 37"/>
                      <a:gd name="T8" fmla="*/ 0 w 36"/>
                      <a:gd name="T9" fmla="*/ 0 h 3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37">
                        <a:moveTo>
                          <a:pt x="0" y="5"/>
                        </a:moveTo>
                        <a:cubicBezTo>
                          <a:pt x="4" y="4"/>
                          <a:pt x="8" y="0"/>
                          <a:pt x="12" y="1"/>
                        </a:cubicBezTo>
                        <a:cubicBezTo>
                          <a:pt x="21" y="4"/>
                          <a:pt x="36" y="17"/>
                          <a:pt x="36" y="17"/>
                        </a:cubicBezTo>
                        <a:cubicBezTo>
                          <a:pt x="29" y="37"/>
                          <a:pt x="22" y="26"/>
                          <a:pt x="8" y="17"/>
                        </a:cubicBezTo>
                        <a:cubicBezTo>
                          <a:pt x="5" y="13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30" name="Freeform 34">
                    <a:extLst>
                      <a:ext uri="{FF2B5EF4-FFF2-40B4-BE49-F238E27FC236}">
                        <a16:creationId xmlns:a16="http://schemas.microsoft.com/office/drawing/2014/main" id="{45DD8A09-A130-9FBB-86AA-B9644FA3EB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878" y="406"/>
                    <a:ext cx="73" cy="33"/>
                  </a:xfrm>
                  <a:custGeom>
                    <a:avLst/>
                    <a:gdLst>
                      <a:gd name="T0" fmla="*/ 0 w 170"/>
                      <a:gd name="T1" fmla="*/ 0 h 96"/>
                      <a:gd name="T2" fmla="*/ 0 w 170"/>
                      <a:gd name="T3" fmla="*/ 0 h 96"/>
                      <a:gd name="T4" fmla="*/ 0 w 170"/>
                      <a:gd name="T5" fmla="*/ 0 h 96"/>
                      <a:gd name="T6" fmla="*/ 0 w 170"/>
                      <a:gd name="T7" fmla="*/ 0 h 96"/>
                      <a:gd name="T8" fmla="*/ 0 w 170"/>
                      <a:gd name="T9" fmla="*/ 0 h 96"/>
                      <a:gd name="T10" fmla="*/ 0 w 170"/>
                      <a:gd name="T11" fmla="*/ 0 h 96"/>
                      <a:gd name="T12" fmla="*/ 0 w 170"/>
                      <a:gd name="T13" fmla="*/ 0 h 96"/>
                      <a:gd name="T14" fmla="*/ 0 w 170"/>
                      <a:gd name="T15" fmla="*/ 0 h 96"/>
                      <a:gd name="T16" fmla="*/ 0 w 170"/>
                      <a:gd name="T17" fmla="*/ 0 h 96"/>
                      <a:gd name="T18" fmla="*/ 0 w 170"/>
                      <a:gd name="T19" fmla="*/ 0 h 96"/>
                      <a:gd name="T20" fmla="*/ 0 w 170"/>
                      <a:gd name="T21" fmla="*/ 0 h 96"/>
                      <a:gd name="T22" fmla="*/ 0 w 170"/>
                      <a:gd name="T23" fmla="*/ 0 h 9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0" h="96">
                        <a:moveTo>
                          <a:pt x="0" y="49"/>
                        </a:moveTo>
                        <a:cubicBezTo>
                          <a:pt x="5" y="33"/>
                          <a:pt x="12" y="30"/>
                          <a:pt x="28" y="25"/>
                        </a:cubicBezTo>
                        <a:cubicBezTo>
                          <a:pt x="20" y="0"/>
                          <a:pt x="42" y="16"/>
                          <a:pt x="56" y="21"/>
                        </a:cubicBezTo>
                        <a:cubicBezTo>
                          <a:pt x="56" y="21"/>
                          <a:pt x="77" y="6"/>
                          <a:pt x="80" y="9"/>
                        </a:cubicBezTo>
                        <a:cubicBezTo>
                          <a:pt x="85" y="14"/>
                          <a:pt x="71" y="23"/>
                          <a:pt x="64" y="25"/>
                        </a:cubicBezTo>
                        <a:cubicBezTo>
                          <a:pt x="82" y="37"/>
                          <a:pt x="103" y="42"/>
                          <a:pt x="124" y="49"/>
                        </a:cubicBezTo>
                        <a:cubicBezTo>
                          <a:pt x="136" y="53"/>
                          <a:pt x="160" y="65"/>
                          <a:pt x="160" y="65"/>
                        </a:cubicBezTo>
                        <a:cubicBezTo>
                          <a:pt x="170" y="96"/>
                          <a:pt x="134" y="83"/>
                          <a:pt x="116" y="77"/>
                        </a:cubicBezTo>
                        <a:cubicBezTo>
                          <a:pt x="109" y="57"/>
                          <a:pt x="116" y="66"/>
                          <a:pt x="88" y="57"/>
                        </a:cubicBezTo>
                        <a:cubicBezTo>
                          <a:pt x="84" y="56"/>
                          <a:pt x="76" y="53"/>
                          <a:pt x="76" y="53"/>
                        </a:cubicBezTo>
                        <a:cubicBezTo>
                          <a:pt x="57" y="34"/>
                          <a:pt x="53" y="37"/>
                          <a:pt x="24" y="41"/>
                        </a:cubicBezTo>
                        <a:cubicBezTo>
                          <a:pt x="9" y="51"/>
                          <a:pt x="17" y="49"/>
                          <a:pt x="0" y="4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31" name="Freeform 35">
                    <a:extLst>
                      <a:ext uri="{FF2B5EF4-FFF2-40B4-BE49-F238E27FC236}">
                        <a16:creationId xmlns:a16="http://schemas.microsoft.com/office/drawing/2014/main" id="{7849D364-4BEF-72BE-FA25-5A4670655E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55" y="433"/>
                    <a:ext cx="59" cy="15"/>
                  </a:xfrm>
                  <a:custGeom>
                    <a:avLst/>
                    <a:gdLst>
                      <a:gd name="T0" fmla="*/ 0 w 138"/>
                      <a:gd name="T1" fmla="*/ 0 h 44"/>
                      <a:gd name="T2" fmla="*/ 0 w 138"/>
                      <a:gd name="T3" fmla="*/ 0 h 44"/>
                      <a:gd name="T4" fmla="*/ 0 w 138"/>
                      <a:gd name="T5" fmla="*/ 0 h 44"/>
                      <a:gd name="T6" fmla="*/ 0 w 138"/>
                      <a:gd name="T7" fmla="*/ 0 h 44"/>
                      <a:gd name="T8" fmla="*/ 0 w 138"/>
                      <a:gd name="T9" fmla="*/ 0 h 44"/>
                      <a:gd name="T10" fmla="*/ 0 w 138"/>
                      <a:gd name="T11" fmla="*/ 0 h 44"/>
                      <a:gd name="T12" fmla="*/ 0 w 138"/>
                      <a:gd name="T13" fmla="*/ 0 h 44"/>
                      <a:gd name="T14" fmla="*/ 0 w 138"/>
                      <a:gd name="T15" fmla="*/ 0 h 44"/>
                      <a:gd name="T16" fmla="*/ 0 w 138"/>
                      <a:gd name="T17" fmla="*/ 0 h 4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38" h="44">
                        <a:moveTo>
                          <a:pt x="0" y="0"/>
                        </a:moveTo>
                        <a:cubicBezTo>
                          <a:pt x="19" y="3"/>
                          <a:pt x="35" y="10"/>
                          <a:pt x="52" y="4"/>
                        </a:cubicBezTo>
                        <a:cubicBezTo>
                          <a:pt x="87" y="11"/>
                          <a:pt x="61" y="15"/>
                          <a:pt x="88" y="24"/>
                        </a:cubicBezTo>
                        <a:cubicBezTo>
                          <a:pt x="96" y="23"/>
                          <a:pt x="104" y="19"/>
                          <a:pt x="112" y="20"/>
                        </a:cubicBezTo>
                        <a:cubicBezTo>
                          <a:pt x="138" y="23"/>
                          <a:pt x="118" y="41"/>
                          <a:pt x="108" y="44"/>
                        </a:cubicBezTo>
                        <a:cubicBezTo>
                          <a:pt x="78" y="34"/>
                          <a:pt x="92" y="34"/>
                          <a:pt x="64" y="40"/>
                        </a:cubicBezTo>
                        <a:cubicBezTo>
                          <a:pt x="41" y="37"/>
                          <a:pt x="22" y="41"/>
                          <a:pt x="0" y="36"/>
                        </a:cubicBezTo>
                        <a:cubicBezTo>
                          <a:pt x="6" y="11"/>
                          <a:pt x="7" y="27"/>
                          <a:pt x="28" y="20"/>
                        </a:cubicBezTo>
                        <a:cubicBezTo>
                          <a:pt x="17" y="13"/>
                          <a:pt x="0" y="13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32" name="Freeform 36">
                    <a:extLst>
                      <a:ext uri="{FF2B5EF4-FFF2-40B4-BE49-F238E27FC236}">
                        <a16:creationId xmlns:a16="http://schemas.microsoft.com/office/drawing/2014/main" id="{F0F9219F-B7D1-E9A5-AB2A-46E72D918A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24" y="441"/>
                    <a:ext cx="24" cy="14"/>
                  </a:xfrm>
                  <a:custGeom>
                    <a:avLst/>
                    <a:gdLst>
                      <a:gd name="T0" fmla="*/ 0 w 57"/>
                      <a:gd name="T1" fmla="*/ 0 h 42"/>
                      <a:gd name="T2" fmla="*/ 0 w 57"/>
                      <a:gd name="T3" fmla="*/ 0 h 42"/>
                      <a:gd name="T4" fmla="*/ 0 w 57"/>
                      <a:gd name="T5" fmla="*/ 0 h 4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57" h="42">
                        <a:moveTo>
                          <a:pt x="17" y="25"/>
                        </a:moveTo>
                        <a:cubicBezTo>
                          <a:pt x="0" y="0"/>
                          <a:pt x="21" y="9"/>
                          <a:pt x="37" y="13"/>
                        </a:cubicBezTo>
                        <a:cubicBezTo>
                          <a:pt x="57" y="42"/>
                          <a:pt x="30" y="25"/>
                          <a:pt x="1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33" name="Freeform 37">
                    <a:extLst>
                      <a:ext uri="{FF2B5EF4-FFF2-40B4-BE49-F238E27FC236}">
                        <a16:creationId xmlns:a16="http://schemas.microsoft.com/office/drawing/2014/main" id="{BCE1266A-83AF-2F50-6943-687F2C3E2A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08" y="398"/>
                    <a:ext cx="16" cy="18"/>
                  </a:xfrm>
                  <a:custGeom>
                    <a:avLst/>
                    <a:gdLst>
                      <a:gd name="T0" fmla="*/ 0 w 39"/>
                      <a:gd name="T1" fmla="*/ 0 h 52"/>
                      <a:gd name="T2" fmla="*/ 0 w 39"/>
                      <a:gd name="T3" fmla="*/ 0 h 52"/>
                      <a:gd name="T4" fmla="*/ 0 w 39"/>
                      <a:gd name="T5" fmla="*/ 0 h 5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9" h="52">
                        <a:moveTo>
                          <a:pt x="19" y="32"/>
                        </a:moveTo>
                        <a:cubicBezTo>
                          <a:pt x="13" y="14"/>
                          <a:pt x="0" y="13"/>
                          <a:pt x="19" y="0"/>
                        </a:cubicBezTo>
                        <a:cubicBezTo>
                          <a:pt x="23" y="5"/>
                          <a:pt x="39" y="52"/>
                          <a:pt x="19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34" name="Freeform 38">
                    <a:extLst>
                      <a:ext uri="{FF2B5EF4-FFF2-40B4-BE49-F238E27FC236}">
                        <a16:creationId xmlns:a16="http://schemas.microsoft.com/office/drawing/2014/main" id="{E534159C-474D-48AD-DA40-6CEE1348F5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035" y="452"/>
                    <a:ext cx="19" cy="27"/>
                  </a:xfrm>
                  <a:custGeom>
                    <a:avLst/>
                    <a:gdLst>
                      <a:gd name="T0" fmla="*/ 0 w 44"/>
                      <a:gd name="T1" fmla="*/ 0 h 80"/>
                      <a:gd name="T2" fmla="*/ 0 w 44"/>
                      <a:gd name="T3" fmla="*/ 0 h 80"/>
                      <a:gd name="T4" fmla="*/ 0 w 44"/>
                      <a:gd name="T5" fmla="*/ 0 h 80"/>
                      <a:gd name="T6" fmla="*/ 0 w 44"/>
                      <a:gd name="T7" fmla="*/ 0 h 80"/>
                      <a:gd name="T8" fmla="*/ 0 w 44"/>
                      <a:gd name="T9" fmla="*/ 0 h 80"/>
                      <a:gd name="T10" fmla="*/ 0 w 44"/>
                      <a:gd name="T11" fmla="*/ 0 h 80"/>
                      <a:gd name="T12" fmla="*/ 0 w 44"/>
                      <a:gd name="T13" fmla="*/ 0 h 8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44" h="80">
                        <a:moveTo>
                          <a:pt x="4" y="9"/>
                        </a:moveTo>
                        <a:cubicBezTo>
                          <a:pt x="9" y="17"/>
                          <a:pt x="18" y="24"/>
                          <a:pt x="20" y="33"/>
                        </a:cubicBezTo>
                        <a:cubicBezTo>
                          <a:pt x="21" y="38"/>
                          <a:pt x="21" y="45"/>
                          <a:pt x="24" y="49"/>
                        </a:cubicBezTo>
                        <a:cubicBezTo>
                          <a:pt x="27" y="52"/>
                          <a:pt x="32" y="52"/>
                          <a:pt x="36" y="53"/>
                        </a:cubicBezTo>
                        <a:cubicBezTo>
                          <a:pt x="41" y="68"/>
                          <a:pt x="44" y="80"/>
                          <a:pt x="24" y="73"/>
                        </a:cubicBezTo>
                        <a:cubicBezTo>
                          <a:pt x="19" y="55"/>
                          <a:pt x="11" y="37"/>
                          <a:pt x="0" y="21"/>
                        </a:cubicBezTo>
                        <a:cubicBezTo>
                          <a:pt x="4" y="4"/>
                          <a:pt x="4" y="0"/>
                          <a:pt x="4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35" name="Freeform 39">
                    <a:extLst>
                      <a:ext uri="{FF2B5EF4-FFF2-40B4-BE49-F238E27FC236}">
                        <a16:creationId xmlns:a16="http://schemas.microsoft.com/office/drawing/2014/main" id="{5F5F0DAC-9E5C-81ED-6B81-CA8FC9598B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696" y="247"/>
                    <a:ext cx="205" cy="41"/>
                  </a:xfrm>
                  <a:custGeom>
                    <a:avLst/>
                    <a:gdLst>
                      <a:gd name="T0" fmla="*/ 1 w 323"/>
                      <a:gd name="T1" fmla="*/ 1 h 64"/>
                      <a:gd name="T2" fmla="*/ 1 w 323"/>
                      <a:gd name="T3" fmla="*/ 1 h 64"/>
                      <a:gd name="T4" fmla="*/ 1 w 323"/>
                      <a:gd name="T5" fmla="*/ 0 h 64"/>
                      <a:gd name="T6" fmla="*/ 1 w 323"/>
                      <a:gd name="T7" fmla="*/ 0 h 64"/>
                      <a:gd name="T8" fmla="*/ 1 w 323"/>
                      <a:gd name="T9" fmla="*/ 1 h 64"/>
                      <a:gd name="T10" fmla="*/ 1 w 323"/>
                      <a:gd name="T11" fmla="*/ 1 h 64"/>
                      <a:gd name="T12" fmla="*/ 1 w 323"/>
                      <a:gd name="T13" fmla="*/ 1 h 64"/>
                      <a:gd name="T14" fmla="*/ 1 w 323"/>
                      <a:gd name="T15" fmla="*/ 1 h 64"/>
                      <a:gd name="T16" fmla="*/ 1 w 323"/>
                      <a:gd name="T17" fmla="*/ 1 h 64"/>
                      <a:gd name="T18" fmla="*/ 1 w 323"/>
                      <a:gd name="T19" fmla="*/ 1 h 64"/>
                      <a:gd name="T20" fmla="*/ 1 w 323"/>
                      <a:gd name="T21" fmla="*/ 1 h 64"/>
                      <a:gd name="T22" fmla="*/ 1 w 323"/>
                      <a:gd name="T23" fmla="*/ 1 h 64"/>
                      <a:gd name="T24" fmla="*/ 1 w 323"/>
                      <a:gd name="T25" fmla="*/ 1 h 64"/>
                      <a:gd name="T26" fmla="*/ 1 w 323"/>
                      <a:gd name="T27" fmla="*/ 1 h 64"/>
                      <a:gd name="T28" fmla="*/ 1 w 323"/>
                      <a:gd name="T29" fmla="*/ 1 h 64"/>
                      <a:gd name="T30" fmla="*/ 1 w 323"/>
                      <a:gd name="T31" fmla="*/ 1 h 64"/>
                      <a:gd name="T32" fmla="*/ 1 w 323"/>
                      <a:gd name="T33" fmla="*/ 1 h 64"/>
                      <a:gd name="T34" fmla="*/ 1 w 323"/>
                      <a:gd name="T35" fmla="*/ 1 h 64"/>
                      <a:gd name="T36" fmla="*/ 1 w 323"/>
                      <a:gd name="T37" fmla="*/ 1 h 64"/>
                      <a:gd name="T38" fmla="*/ 1 w 323"/>
                      <a:gd name="T39" fmla="*/ 1 h 64"/>
                      <a:gd name="T40" fmla="*/ 1 w 323"/>
                      <a:gd name="T41" fmla="*/ 1 h 64"/>
                      <a:gd name="T42" fmla="*/ 1 w 323"/>
                      <a:gd name="T43" fmla="*/ 1 h 64"/>
                      <a:gd name="T44" fmla="*/ 1 w 323"/>
                      <a:gd name="T45" fmla="*/ 1 h 64"/>
                      <a:gd name="T46" fmla="*/ 1 w 323"/>
                      <a:gd name="T47" fmla="*/ 1 h 64"/>
                      <a:gd name="T48" fmla="*/ 1 w 323"/>
                      <a:gd name="T49" fmla="*/ 1 h 64"/>
                      <a:gd name="T50" fmla="*/ 1 w 323"/>
                      <a:gd name="T51" fmla="*/ 1 h 64"/>
                      <a:gd name="T52" fmla="*/ 1 w 323"/>
                      <a:gd name="T53" fmla="*/ 0 h 64"/>
                      <a:gd name="T54" fmla="*/ 1 w 323"/>
                      <a:gd name="T55" fmla="*/ 1 h 64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23" h="64">
                        <a:moveTo>
                          <a:pt x="220" y="1"/>
                        </a:moveTo>
                        <a:cubicBezTo>
                          <a:pt x="215" y="12"/>
                          <a:pt x="225" y="17"/>
                          <a:pt x="231" y="8"/>
                        </a:cubicBezTo>
                        <a:cubicBezTo>
                          <a:pt x="235" y="0"/>
                          <a:pt x="229" y="7"/>
                          <a:pt x="235" y="0"/>
                        </a:cubicBezTo>
                        <a:lnTo>
                          <a:pt x="265" y="0"/>
                        </a:lnTo>
                        <a:cubicBezTo>
                          <a:pt x="277" y="6"/>
                          <a:pt x="276" y="11"/>
                          <a:pt x="287" y="17"/>
                        </a:cubicBezTo>
                        <a:cubicBezTo>
                          <a:pt x="308" y="11"/>
                          <a:pt x="293" y="7"/>
                          <a:pt x="319" y="10"/>
                        </a:cubicBezTo>
                        <a:cubicBezTo>
                          <a:pt x="323" y="19"/>
                          <a:pt x="321" y="22"/>
                          <a:pt x="314" y="29"/>
                        </a:cubicBezTo>
                        <a:cubicBezTo>
                          <a:pt x="312" y="39"/>
                          <a:pt x="313" y="50"/>
                          <a:pt x="298" y="46"/>
                        </a:cubicBezTo>
                        <a:cubicBezTo>
                          <a:pt x="297" y="40"/>
                          <a:pt x="298" y="34"/>
                          <a:pt x="295" y="29"/>
                        </a:cubicBezTo>
                        <a:cubicBezTo>
                          <a:pt x="294" y="27"/>
                          <a:pt x="290" y="31"/>
                          <a:pt x="287" y="31"/>
                        </a:cubicBezTo>
                        <a:cubicBezTo>
                          <a:pt x="284" y="31"/>
                          <a:pt x="282" y="30"/>
                          <a:pt x="279" y="29"/>
                        </a:cubicBezTo>
                        <a:cubicBezTo>
                          <a:pt x="274" y="27"/>
                          <a:pt x="263" y="21"/>
                          <a:pt x="263" y="21"/>
                        </a:cubicBezTo>
                        <a:cubicBezTo>
                          <a:pt x="249" y="23"/>
                          <a:pt x="241" y="31"/>
                          <a:pt x="228" y="38"/>
                        </a:cubicBezTo>
                        <a:cubicBezTo>
                          <a:pt x="220" y="41"/>
                          <a:pt x="209" y="42"/>
                          <a:pt x="201" y="44"/>
                        </a:cubicBezTo>
                        <a:cubicBezTo>
                          <a:pt x="193" y="54"/>
                          <a:pt x="200" y="53"/>
                          <a:pt x="212" y="57"/>
                        </a:cubicBezTo>
                        <a:cubicBezTo>
                          <a:pt x="200" y="62"/>
                          <a:pt x="199" y="57"/>
                          <a:pt x="188" y="63"/>
                        </a:cubicBezTo>
                        <a:cubicBezTo>
                          <a:pt x="181" y="62"/>
                          <a:pt x="174" y="64"/>
                          <a:pt x="169" y="61"/>
                        </a:cubicBezTo>
                        <a:cubicBezTo>
                          <a:pt x="166" y="59"/>
                          <a:pt x="175" y="59"/>
                          <a:pt x="177" y="57"/>
                        </a:cubicBezTo>
                        <a:cubicBezTo>
                          <a:pt x="181" y="48"/>
                          <a:pt x="149" y="28"/>
                          <a:pt x="171" y="40"/>
                        </a:cubicBezTo>
                        <a:cubicBezTo>
                          <a:pt x="184" y="55"/>
                          <a:pt x="184" y="36"/>
                          <a:pt x="169" y="31"/>
                        </a:cubicBezTo>
                        <a:cubicBezTo>
                          <a:pt x="167" y="27"/>
                          <a:pt x="167" y="22"/>
                          <a:pt x="158" y="23"/>
                        </a:cubicBezTo>
                        <a:cubicBezTo>
                          <a:pt x="153" y="23"/>
                          <a:pt x="142" y="27"/>
                          <a:pt x="142" y="27"/>
                        </a:cubicBezTo>
                        <a:cubicBezTo>
                          <a:pt x="136" y="39"/>
                          <a:pt x="143" y="31"/>
                          <a:pt x="134" y="27"/>
                        </a:cubicBezTo>
                        <a:cubicBezTo>
                          <a:pt x="130" y="25"/>
                          <a:pt x="126" y="25"/>
                          <a:pt x="123" y="25"/>
                        </a:cubicBezTo>
                        <a:cubicBezTo>
                          <a:pt x="117" y="11"/>
                          <a:pt x="100" y="6"/>
                          <a:pt x="83" y="2"/>
                        </a:cubicBezTo>
                        <a:cubicBezTo>
                          <a:pt x="70" y="4"/>
                          <a:pt x="69" y="9"/>
                          <a:pt x="59" y="14"/>
                        </a:cubicBezTo>
                        <a:cubicBezTo>
                          <a:pt x="45" y="14"/>
                          <a:pt x="0" y="12"/>
                          <a:pt x="1" y="0"/>
                        </a:cubicBezTo>
                        <a:lnTo>
                          <a:pt x="220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36" name="Freeform 40">
                    <a:extLst>
                      <a:ext uri="{FF2B5EF4-FFF2-40B4-BE49-F238E27FC236}">
                        <a16:creationId xmlns:a16="http://schemas.microsoft.com/office/drawing/2014/main" id="{D2B74553-7CA8-7B71-222E-7903B004C9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15" y="246"/>
                    <a:ext cx="190" cy="20"/>
                  </a:xfrm>
                  <a:custGeom>
                    <a:avLst/>
                    <a:gdLst>
                      <a:gd name="T0" fmla="*/ 1 w 300"/>
                      <a:gd name="T1" fmla="*/ 1 h 31"/>
                      <a:gd name="T2" fmla="*/ 1 w 300"/>
                      <a:gd name="T3" fmla="*/ 1 h 31"/>
                      <a:gd name="T4" fmla="*/ 1 w 300"/>
                      <a:gd name="T5" fmla="*/ 0 h 31"/>
                      <a:gd name="T6" fmla="*/ 1 w 300"/>
                      <a:gd name="T7" fmla="*/ 1 h 31"/>
                      <a:gd name="T8" fmla="*/ 1 w 300"/>
                      <a:gd name="T9" fmla="*/ 1 h 31"/>
                      <a:gd name="T10" fmla="*/ 1 w 300"/>
                      <a:gd name="T11" fmla="*/ 1 h 3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300" h="31">
                        <a:moveTo>
                          <a:pt x="105" y="31"/>
                        </a:moveTo>
                        <a:cubicBezTo>
                          <a:pt x="83" y="19"/>
                          <a:pt x="0" y="6"/>
                          <a:pt x="30" y="1"/>
                        </a:cubicBezTo>
                        <a:lnTo>
                          <a:pt x="285" y="0"/>
                        </a:lnTo>
                        <a:cubicBezTo>
                          <a:pt x="296" y="4"/>
                          <a:pt x="300" y="5"/>
                          <a:pt x="296" y="14"/>
                        </a:cubicBezTo>
                        <a:cubicBezTo>
                          <a:pt x="285" y="11"/>
                          <a:pt x="276" y="16"/>
                          <a:pt x="264" y="16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37" name="Freeform 41">
                    <a:extLst>
                      <a:ext uri="{FF2B5EF4-FFF2-40B4-BE49-F238E27FC236}">
                        <a16:creationId xmlns:a16="http://schemas.microsoft.com/office/drawing/2014/main" id="{DDE36830-DFB8-6CCD-569D-E753F67D42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96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38" name="Freeform 42">
                    <a:extLst>
                      <a:ext uri="{FF2B5EF4-FFF2-40B4-BE49-F238E27FC236}">
                        <a16:creationId xmlns:a16="http://schemas.microsoft.com/office/drawing/2014/main" id="{0FE26DE1-908C-0829-CC52-8C8D4BA6EB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06" y="246"/>
                    <a:ext cx="436" cy="152"/>
                  </a:xfrm>
                  <a:custGeom>
                    <a:avLst/>
                    <a:gdLst>
                      <a:gd name="T0" fmla="*/ 73 w 436"/>
                      <a:gd name="T1" fmla="*/ 1 h 152"/>
                      <a:gd name="T2" fmla="*/ 436 w 436"/>
                      <a:gd name="T3" fmla="*/ 0 h 152"/>
                      <a:gd name="T4" fmla="*/ 416 w 436"/>
                      <a:gd name="T5" fmla="*/ 54 h 152"/>
                      <a:gd name="T6" fmla="*/ 397 w 436"/>
                      <a:gd name="T7" fmla="*/ 68 h 152"/>
                      <a:gd name="T8" fmla="*/ 392 w 436"/>
                      <a:gd name="T9" fmla="*/ 70 h 152"/>
                      <a:gd name="T10" fmla="*/ 375 w 436"/>
                      <a:gd name="T11" fmla="*/ 73 h 152"/>
                      <a:gd name="T12" fmla="*/ 361 w 436"/>
                      <a:gd name="T13" fmla="*/ 88 h 152"/>
                      <a:gd name="T14" fmla="*/ 362 w 436"/>
                      <a:gd name="T15" fmla="*/ 99 h 152"/>
                      <a:gd name="T16" fmla="*/ 364 w 436"/>
                      <a:gd name="T17" fmla="*/ 107 h 152"/>
                      <a:gd name="T18" fmla="*/ 366 w 436"/>
                      <a:gd name="T19" fmla="*/ 113 h 152"/>
                      <a:gd name="T20" fmla="*/ 362 w 436"/>
                      <a:gd name="T21" fmla="*/ 122 h 152"/>
                      <a:gd name="T22" fmla="*/ 351 w 436"/>
                      <a:gd name="T23" fmla="*/ 120 h 152"/>
                      <a:gd name="T24" fmla="*/ 342 w 436"/>
                      <a:gd name="T25" fmla="*/ 129 h 152"/>
                      <a:gd name="T26" fmla="*/ 347 w 436"/>
                      <a:gd name="T27" fmla="*/ 105 h 152"/>
                      <a:gd name="T28" fmla="*/ 338 w 436"/>
                      <a:gd name="T29" fmla="*/ 100 h 152"/>
                      <a:gd name="T30" fmla="*/ 344 w 436"/>
                      <a:gd name="T31" fmla="*/ 93 h 152"/>
                      <a:gd name="T32" fmla="*/ 342 w 436"/>
                      <a:gd name="T33" fmla="*/ 89 h 152"/>
                      <a:gd name="T34" fmla="*/ 320 w 436"/>
                      <a:gd name="T35" fmla="*/ 94 h 152"/>
                      <a:gd name="T36" fmla="*/ 317 w 436"/>
                      <a:gd name="T37" fmla="*/ 85 h 152"/>
                      <a:gd name="T38" fmla="*/ 297 w 436"/>
                      <a:gd name="T39" fmla="*/ 94 h 152"/>
                      <a:gd name="T40" fmla="*/ 320 w 436"/>
                      <a:gd name="T41" fmla="*/ 103 h 152"/>
                      <a:gd name="T42" fmla="*/ 305 w 436"/>
                      <a:gd name="T43" fmla="*/ 117 h 152"/>
                      <a:gd name="T44" fmla="*/ 311 w 436"/>
                      <a:gd name="T45" fmla="*/ 126 h 152"/>
                      <a:gd name="T46" fmla="*/ 315 w 436"/>
                      <a:gd name="T47" fmla="*/ 138 h 152"/>
                      <a:gd name="T48" fmla="*/ 309 w 436"/>
                      <a:gd name="T49" fmla="*/ 139 h 152"/>
                      <a:gd name="T50" fmla="*/ 314 w 436"/>
                      <a:gd name="T51" fmla="*/ 144 h 152"/>
                      <a:gd name="T52" fmla="*/ 307 w 436"/>
                      <a:gd name="T53" fmla="*/ 152 h 152"/>
                      <a:gd name="T54" fmla="*/ 0 w 436"/>
                      <a:gd name="T55" fmla="*/ 149 h 152"/>
                      <a:gd name="T56" fmla="*/ 73 w 436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6" h="152">
                        <a:moveTo>
                          <a:pt x="73" y="1"/>
                        </a:moveTo>
                        <a:lnTo>
                          <a:pt x="436" y="0"/>
                        </a:lnTo>
                        <a:cubicBezTo>
                          <a:pt x="430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39" name="Freeform 43">
                    <a:extLst>
                      <a:ext uri="{FF2B5EF4-FFF2-40B4-BE49-F238E27FC236}">
                        <a16:creationId xmlns:a16="http://schemas.microsoft.com/office/drawing/2014/main" id="{F4F35977-3686-58BB-7D9E-FE69F7DD89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43" y="241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40" name="Freeform 44">
                    <a:extLst>
                      <a:ext uri="{FF2B5EF4-FFF2-40B4-BE49-F238E27FC236}">
                        <a16:creationId xmlns:a16="http://schemas.microsoft.com/office/drawing/2014/main" id="{62A54CDD-98CB-D740-9BF0-B69966BAC6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31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41" name="Freeform 45">
                    <a:extLst>
                      <a:ext uri="{FF2B5EF4-FFF2-40B4-BE49-F238E27FC236}">
                        <a16:creationId xmlns:a16="http://schemas.microsoft.com/office/drawing/2014/main" id="{82E29441-022C-976E-19BA-D67DCDEAFC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8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42" name="Freeform 46">
                    <a:extLst>
                      <a:ext uri="{FF2B5EF4-FFF2-40B4-BE49-F238E27FC236}">
                        <a16:creationId xmlns:a16="http://schemas.microsoft.com/office/drawing/2014/main" id="{8E76F670-399E-8829-BA41-E7E5C56605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21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43" name="Freeform 47">
                    <a:extLst>
                      <a:ext uri="{FF2B5EF4-FFF2-40B4-BE49-F238E27FC236}">
                        <a16:creationId xmlns:a16="http://schemas.microsoft.com/office/drawing/2014/main" id="{0233ADD1-0F05-5450-5D38-D334F0A2F2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573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44" name="Freeform 48">
                    <a:extLst>
                      <a:ext uri="{FF2B5EF4-FFF2-40B4-BE49-F238E27FC236}">
                        <a16:creationId xmlns:a16="http://schemas.microsoft.com/office/drawing/2014/main" id="{0D5CF5A4-49CE-C809-8875-304ECEE04E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34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45" name="Freeform 49">
                    <a:extLst>
                      <a:ext uri="{FF2B5EF4-FFF2-40B4-BE49-F238E27FC236}">
                        <a16:creationId xmlns:a16="http://schemas.microsoft.com/office/drawing/2014/main" id="{F822E14F-21A0-6921-ABF1-076A85F976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0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46" name="Freeform 50">
                    <a:extLst>
                      <a:ext uri="{FF2B5EF4-FFF2-40B4-BE49-F238E27FC236}">
                        <a16:creationId xmlns:a16="http://schemas.microsoft.com/office/drawing/2014/main" id="{5E2E2393-44A5-719C-8119-627C9081A9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51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47" name="Freeform 51">
                    <a:extLst>
                      <a:ext uri="{FF2B5EF4-FFF2-40B4-BE49-F238E27FC236}">
                        <a16:creationId xmlns:a16="http://schemas.microsoft.com/office/drawing/2014/main" id="{C29930BB-0A64-AB49-F11F-492956D7DA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21" y="314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48" name="Freeform 52">
                    <a:extLst>
                      <a:ext uri="{FF2B5EF4-FFF2-40B4-BE49-F238E27FC236}">
                        <a16:creationId xmlns:a16="http://schemas.microsoft.com/office/drawing/2014/main" id="{B4BE10F8-BFB2-491E-45D9-C278EBFCA8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89" y="447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49" name="Freeform 53">
                    <a:extLst>
                      <a:ext uri="{FF2B5EF4-FFF2-40B4-BE49-F238E27FC236}">
                        <a16:creationId xmlns:a16="http://schemas.microsoft.com/office/drawing/2014/main" id="{437130B8-5C12-999B-72DB-B17C881E3A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76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50" name="Freeform 54">
                    <a:extLst>
                      <a:ext uri="{FF2B5EF4-FFF2-40B4-BE49-F238E27FC236}">
                        <a16:creationId xmlns:a16="http://schemas.microsoft.com/office/drawing/2014/main" id="{70DA67E4-1137-6364-7B23-7E04648D9C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67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51" name="Freeform 55">
                    <a:extLst>
                      <a:ext uri="{FF2B5EF4-FFF2-40B4-BE49-F238E27FC236}">
                        <a16:creationId xmlns:a16="http://schemas.microsoft.com/office/drawing/2014/main" id="{9F0A8609-1EDA-9026-9BF8-EDBCA5BEFC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72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52" name="Freeform 56">
                    <a:extLst>
                      <a:ext uri="{FF2B5EF4-FFF2-40B4-BE49-F238E27FC236}">
                        <a16:creationId xmlns:a16="http://schemas.microsoft.com/office/drawing/2014/main" id="{CFF2F344-AA76-6EF6-8BAF-11DE1EB9AC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74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53" name="Freeform 57">
                    <a:extLst>
                      <a:ext uri="{FF2B5EF4-FFF2-40B4-BE49-F238E27FC236}">
                        <a16:creationId xmlns:a16="http://schemas.microsoft.com/office/drawing/2014/main" id="{95E888E6-5D18-9E7E-047D-2444C1CB91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73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54" name="Freeform 58">
                    <a:extLst>
                      <a:ext uri="{FF2B5EF4-FFF2-40B4-BE49-F238E27FC236}">
                        <a16:creationId xmlns:a16="http://schemas.microsoft.com/office/drawing/2014/main" id="{5B17C1BC-E97C-7B8C-820F-686743EE11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93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55" name="Freeform 59">
                    <a:extLst>
                      <a:ext uri="{FF2B5EF4-FFF2-40B4-BE49-F238E27FC236}">
                        <a16:creationId xmlns:a16="http://schemas.microsoft.com/office/drawing/2014/main" id="{CD284DD7-7024-D437-BFEF-27A56B1A0F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78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56" name="Freeform 60">
                    <a:extLst>
                      <a:ext uri="{FF2B5EF4-FFF2-40B4-BE49-F238E27FC236}">
                        <a16:creationId xmlns:a16="http://schemas.microsoft.com/office/drawing/2014/main" id="{3F318A8D-8C9B-6C63-6BC0-F1A24B62CF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40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57" name="Freeform 61">
                    <a:extLst>
                      <a:ext uri="{FF2B5EF4-FFF2-40B4-BE49-F238E27FC236}">
                        <a16:creationId xmlns:a16="http://schemas.microsoft.com/office/drawing/2014/main" id="{862FB3BD-F3FC-75F2-A34C-4CB72EAE41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95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58" name="Freeform 62">
                    <a:extLst>
                      <a:ext uri="{FF2B5EF4-FFF2-40B4-BE49-F238E27FC236}">
                        <a16:creationId xmlns:a16="http://schemas.microsoft.com/office/drawing/2014/main" id="{E776FBBF-AF8E-66C9-0E12-21C5384178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48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5660" name="Group 63">
                  <a:extLst>
                    <a:ext uri="{FF2B5EF4-FFF2-40B4-BE49-F238E27FC236}">
                      <a16:creationId xmlns:a16="http://schemas.microsoft.com/office/drawing/2014/main" id="{49F344D8-9341-C183-E68F-CB48C097E08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709" y="240"/>
                  <a:ext cx="1139" cy="429"/>
                  <a:chOff x="3709" y="240"/>
                  <a:chExt cx="1139" cy="429"/>
                </a:xfrm>
              </p:grpSpPr>
              <p:sp>
                <p:nvSpPr>
                  <p:cNvPr id="25661" name="Freeform 64">
                    <a:extLst>
                      <a:ext uri="{FF2B5EF4-FFF2-40B4-BE49-F238E27FC236}">
                        <a16:creationId xmlns:a16="http://schemas.microsoft.com/office/drawing/2014/main" id="{7FA94255-BD03-4357-8E15-D3A5AB8246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08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662" name="Freeform 65">
                    <a:extLst>
                      <a:ext uri="{FF2B5EF4-FFF2-40B4-BE49-F238E27FC236}">
                        <a16:creationId xmlns:a16="http://schemas.microsoft.com/office/drawing/2014/main" id="{AFF0AD47-2505-B3CF-1CAE-9CFABE87F4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5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663" name="Freeform 66">
                    <a:extLst>
                      <a:ext uri="{FF2B5EF4-FFF2-40B4-BE49-F238E27FC236}">
                        <a16:creationId xmlns:a16="http://schemas.microsoft.com/office/drawing/2014/main" id="{1B68DC8A-7457-A30D-C9AE-1CA64032C4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09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664" name="Freeform 67">
                    <a:extLst>
                      <a:ext uri="{FF2B5EF4-FFF2-40B4-BE49-F238E27FC236}">
                        <a16:creationId xmlns:a16="http://schemas.microsoft.com/office/drawing/2014/main" id="{0E007C24-3882-EB2D-95A6-0FE73FAD25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665" name="Freeform 68">
                    <a:extLst>
                      <a:ext uri="{FF2B5EF4-FFF2-40B4-BE49-F238E27FC236}">
                        <a16:creationId xmlns:a16="http://schemas.microsoft.com/office/drawing/2014/main" id="{92F830C7-F825-4B22-A8F7-AEA494E216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423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666" name="Freeform 69">
                    <a:extLst>
                      <a:ext uri="{FF2B5EF4-FFF2-40B4-BE49-F238E27FC236}">
                        <a16:creationId xmlns:a16="http://schemas.microsoft.com/office/drawing/2014/main" id="{1F4F34E9-A27A-368A-B592-4EC6B22355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15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667" name="Freeform 70">
                    <a:extLst>
                      <a:ext uri="{FF2B5EF4-FFF2-40B4-BE49-F238E27FC236}">
                        <a16:creationId xmlns:a16="http://schemas.microsoft.com/office/drawing/2014/main" id="{8BC67652-AD69-E145-D19C-BFD8ADE1E9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668" name="Freeform 71">
                    <a:extLst>
                      <a:ext uri="{FF2B5EF4-FFF2-40B4-BE49-F238E27FC236}">
                        <a16:creationId xmlns:a16="http://schemas.microsoft.com/office/drawing/2014/main" id="{46121600-D9CD-D3AD-960F-05A07347DC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78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669" name="Freeform 72">
                    <a:extLst>
                      <a:ext uri="{FF2B5EF4-FFF2-40B4-BE49-F238E27FC236}">
                        <a16:creationId xmlns:a16="http://schemas.microsoft.com/office/drawing/2014/main" id="{6F28F6B6-4E4C-D920-89B3-194BDD08A5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2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670" name="Freeform 73">
                    <a:extLst>
                      <a:ext uri="{FF2B5EF4-FFF2-40B4-BE49-F238E27FC236}">
                        <a16:creationId xmlns:a16="http://schemas.microsoft.com/office/drawing/2014/main" id="{7064AF29-FCBF-63B7-1BD2-9D6C9B961F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6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671" name="Freeform 74">
                    <a:extLst>
                      <a:ext uri="{FF2B5EF4-FFF2-40B4-BE49-F238E27FC236}">
                        <a16:creationId xmlns:a16="http://schemas.microsoft.com/office/drawing/2014/main" id="{55AF9BA8-A9D6-02BE-C40E-4AED34C09B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7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672" name="Freeform 75">
                    <a:extLst>
                      <a:ext uri="{FF2B5EF4-FFF2-40B4-BE49-F238E27FC236}">
                        <a16:creationId xmlns:a16="http://schemas.microsoft.com/office/drawing/2014/main" id="{03A0AE04-37C6-DC04-6A50-F3771F0F94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64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673" name="Freeform 76">
                    <a:extLst>
                      <a:ext uri="{FF2B5EF4-FFF2-40B4-BE49-F238E27FC236}">
                        <a16:creationId xmlns:a16="http://schemas.microsoft.com/office/drawing/2014/main" id="{B894E153-915C-0DE0-FBD3-FADF2212E0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70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674" name="Freeform 77">
                    <a:extLst>
                      <a:ext uri="{FF2B5EF4-FFF2-40B4-BE49-F238E27FC236}">
                        <a16:creationId xmlns:a16="http://schemas.microsoft.com/office/drawing/2014/main" id="{E8B5F2C9-E83C-0B19-680D-52A4A4CBD6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40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675" name="Freeform 78">
                    <a:extLst>
                      <a:ext uri="{FF2B5EF4-FFF2-40B4-BE49-F238E27FC236}">
                        <a16:creationId xmlns:a16="http://schemas.microsoft.com/office/drawing/2014/main" id="{4C531EE6-FEB5-F53D-42A5-58C2058D06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47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676" name="Freeform 79">
                    <a:extLst>
                      <a:ext uri="{FF2B5EF4-FFF2-40B4-BE49-F238E27FC236}">
                        <a16:creationId xmlns:a16="http://schemas.microsoft.com/office/drawing/2014/main" id="{AEC5D5C5-58CF-47D2-F9D3-1D2F3203F3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76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677" name="Freeform 80">
                    <a:extLst>
                      <a:ext uri="{FF2B5EF4-FFF2-40B4-BE49-F238E27FC236}">
                        <a16:creationId xmlns:a16="http://schemas.microsoft.com/office/drawing/2014/main" id="{4D3C87E4-AB4E-D124-BF95-878326C320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8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678" name="Freeform 81">
                    <a:extLst>
                      <a:ext uri="{FF2B5EF4-FFF2-40B4-BE49-F238E27FC236}">
                        <a16:creationId xmlns:a16="http://schemas.microsoft.com/office/drawing/2014/main" id="{5146D2AD-20FD-2FC7-5E70-0E003AF6AA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7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679" name="Freeform 82">
                    <a:extLst>
                      <a:ext uri="{FF2B5EF4-FFF2-40B4-BE49-F238E27FC236}">
                        <a16:creationId xmlns:a16="http://schemas.microsoft.com/office/drawing/2014/main" id="{60D09260-A147-1546-409A-89014469FD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7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680" name="Freeform 83">
                    <a:extLst>
                      <a:ext uri="{FF2B5EF4-FFF2-40B4-BE49-F238E27FC236}">
                        <a16:creationId xmlns:a16="http://schemas.microsoft.com/office/drawing/2014/main" id="{21F3EF74-23CF-658C-65A0-FC9A1AA2B0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69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681" name="Freeform 84">
                    <a:extLst>
                      <a:ext uri="{FF2B5EF4-FFF2-40B4-BE49-F238E27FC236}">
                        <a16:creationId xmlns:a16="http://schemas.microsoft.com/office/drawing/2014/main" id="{701D182A-5E08-FA24-A404-8584256445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84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682" name="Freeform 85">
                    <a:extLst>
                      <a:ext uri="{FF2B5EF4-FFF2-40B4-BE49-F238E27FC236}">
                        <a16:creationId xmlns:a16="http://schemas.microsoft.com/office/drawing/2014/main" id="{01901EC4-0F62-C64A-9AB8-C47F708284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93" y="246"/>
                    <a:ext cx="438" cy="152"/>
                  </a:xfrm>
                  <a:custGeom>
                    <a:avLst/>
                    <a:gdLst>
                      <a:gd name="T0" fmla="*/ 73 w 438"/>
                      <a:gd name="T1" fmla="*/ 1 h 152"/>
                      <a:gd name="T2" fmla="*/ 438 w 438"/>
                      <a:gd name="T3" fmla="*/ 0 h 152"/>
                      <a:gd name="T4" fmla="*/ 416 w 438"/>
                      <a:gd name="T5" fmla="*/ 54 h 152"/>
                      <a:gd name="T6" fmla="*/ 397 w 438"/>
                      <a:gd name="T7" fmla="*/ 68 h 152"/>
                      <a:gd name="T8" fmla="*/ 392 w 438"/>
                      <a:gd name="T9" fmla="*/ 70 h 152"/>
                      <a:gd name="T10" fmla="*/ 375 w 438"/>
                      <a:gd name="T11" fmla="*/ 73 h 152"/>
                      <a:gd name="T12" fmla="*/ 361 w 438"/>
                      <a:gd name="T13" fmla="*/ 88 h 152"/>
                      <a:gd name="T14" fmla="*/ 362 w 438"/>
                      <a:gd name="T15" fmla="*/ 99 h 152"/>
                      <a:gd name="T16" fmla="*/ 364 w 438"/>
                      <a:gd name="T17" fmla="*/ 107 h 152"/>
                      <a:gd name="T18" fmla="*/ 366 w 438"/>
                      <a:gd name="T19" fmla="*/ 113 h 152"/>
                      <a:gd name="T20" fmla="*/ 362 w 438"/>
                      <a:gd name="T21" fmla="*/ 122 h 152"/>
                      <a:gd name="T22" fmla="*/ 351 w 438"/>
                      <a:gd name="T23" fmla="*/ 120 h 152"/>
                      <a:gd name="T24" fmla="*/ 342 w 438"/>
                      <a:gd name="T25" fmla="*/ 129 h 152"/>
                      <a:gd name="T26" fmla="*/ 347 w 438"/>
                      <a:gd name="T27" fmla="*/ 105 h 152"/>
                      <a:gd name="T28" fmla="*/ 338 w 438"/>
                      <a:gd name="T29" fmla="*/ 100 h 152"/>
                      <a:gd name="T30" fmla="*/ 344 w 438"/>
                      <a:gd name="T31" fmla="*/ 93 h 152"/>
                      <a:gd name="T32" fmla="*/ 342 w 438"/>
                      <a:gd name="T33" fmla="*/ 89 h 152"/>
                      <a:gd name="T34" fmla="*/ 320 w 438"/>
                      <a:gd name="T35" fmla="*/ 94 h 152"/>
                      <a:gd name="T36" fmla="*/ 317 w 438"/>
                      <a:gd name="T37" fmla="*/ 85 h 152"/>
                      <a:gd name="T38" fmla="*/ 297 w 438"/>
                      <a:gd name="T39" fmla="*/ 94 h 152"/>
                      <a:gd name="T40" fmla="*/ 320 w 438"/>
                      <a:gd name="T41" fmla="*/ 103 h 152"/>
                      <a:gd name="T42" fmla="*/ 305 w 438"/>
                      <a:gd name="T43" fmla="*/ 117 h 152"/>
                      <a:gd name="T44" fmla="*/ 311 w 438"/>
                      <a:gd name="T45" fmla="*/ 126 h 152"/>
                      <a:gd name="T46" fmla="*/ 315 w 438"/>
                      <a:gd name="T47" fmla="*/ 138 h 152"/>
                      <a:gd name="T48" fmla="*/ 309 w 438"/>
                      <a:gd name="T49" fmla="*/ 139 h 152"/>
                      <a:gd name="T50" fmla="*/ 314 w 438"/>
                      <a:gd name="T51" fmla="*/ 144 h 152"/>
                      <a:gd name="T52" fmla="*/ 307 w 438"/>
                      <a:gd name="T53" fmla="*/ 152 h 152"/>
                      <a:gd name="T54" fmla="*/ 0 w 438"/>
                      <a:gd name="T55" fmla="*/ 149 h 152"/>
                      <a:gd name="T56" fmla="*/ 73 w 438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8" h="152">
                        <a:moveTo>
                          <a:pt x="73" y="1"/>
                        </a:moveTo>
                        <a:lnTo>
                          <a:pt x="438" y="0"/>
                        </a:lnTo>
                        <a:cubicBezTo>
                          <a:pt x="432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683" name="Freeform 86">
                    <a:extLst>
                      <a:ext uri="{FF2B5EF4-FFF2-40B4-BE49-F238E27FC236}">
                        <a16:creationId xmlns:a16="http://schemas.microsoft.com/office/drawing/2014/main" id="{1A10B4C7-D537-D297-B3C3-9EB15EBB6D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31" y="240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684" name="Freeform 87">
                    <a:extLst>
                      <a:ext uri="{FF2B5EF4-FFF2-40B4-BE49-F238E27FC236}">
                        <a16:creationId xmlns:a16="http://schemas.microsoft.com/office/drawing/2014/main" id="{BC1B8781-DBA4-0661-85B5-8BA56277D2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19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685" name="Freeform 88">
                    <a:extLst>
                      <a:ext uri="{FF2B5EF4-FFF2-40B4-BE49-F238E27FC236}">
                        <a16:creationId xmlns:a16="http://schemas.microsoft.com/office/drawing/2014/main" id="{1E98E802-8BEE-CB1F-242F-BAB089C7C3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6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686" name="Freeform 89">
                    <a:extLst>
                      <a:ext uri="{FF2B5EF4-FFF2-40B4-BE49-F238E27FC236}">
                        <a16:creationId xmlns:a16="http://schemas.microsoft.com/office/drawing/2014/main" id="{258E2172-BED9-C80F-1854-188B77A3DC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09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687" name="Freeform 90">
                    <a:extLst>
                      <a:ext uri="{FF2B5EF4-FFF2-40B4-BE49-F238E27FC236}">
                        <a16:creationId xmlns:a16="http://schemas.microsoft.com/office/drawing/2014/main" id="{D0403F2D-578F-EB1B-0E17-ED3812E63F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61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688" name="Freeform 91">
                    <a:extLst>
                      <a:ext uri="{FF2B5EF4-FFF2-40B4-BE49-F238E27FC236}">
                        <a16:creationId xmlns:a16="http://schemas.microsoft.com/office/drawing/2014/main" id="{F90424B2-A12B-8D5D-8893-8DEA47FD6F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322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689" name="Freeform 92">
                    <a:extLst>
                      <a:ext uri="{FF2B5EF4-FFF2-40B4-BE49-F238E27FC236}">
                        <a16:creationId xmlns:a16="http://schemas.microsoft.com/office/drawing/2014/main" id="{2499376B-2F80-A524-7BD2-1ECF3E423B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8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690" name="Freeform 93">
                    <a:extLst>
                      <a:ext uri="{FF2B5EF4-FFF2-40B4-BE49-F238E27FC236}">
                        <a16:creationId xmlns:a16="http://schemas.microsoft.com/office/drawing/2014/main" id="{0415184E-D786-0CA5-6B16-703245D95B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9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691" name="Freeform 94">
                    <a:extLst>
                      <a:ext uri="{FF2B5EF4-FFF2-40B4-BE49-F238E27FC236}">
                        <a16:creationId xmlns:a16="http://schemas.microsoft.com/office/drawing/2014/main" id="{8693F811-A1FF-ABD8-BFE7-FE6EC52CB0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09" y="315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692" name="Freeform 95">
                    <a:extLst>
                      <a:ext uri="{FF2B5EF4-FFF2-40B4-BE49-F238E27FC236}">
                        <a16:creationId xmlns:a16="http://schemas.microsoft.com/office/drawing/2014/main" id="{FB5B56B6-EBBA-E1D3-EC6F-C471611290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77" y="448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693" name="Freeform 96">
                    <a:extLst>
                      <a:ext uri="{FF2B5EF4-FFF2-40B4-BE49-F238E27FC236}">
                        <a16:creationId xmlns:a16="http://schemas.microsoft.com/office/drawing/2014/main" id="{1F7BA4C3-7C55-4991-8D12-E4ED5EF975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64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694" name="Freeform 97">
                    <a:extLst>
                      <a:ext uri="{FF2B5EF4-FFF2-40B4-BE49-F238E27FC236}">
                        <a16:creationId xmlns:a16="http://schemas.microsoft.com/office/drawing/2014/main" id="{C13B283C-2348-DFD0-BA7D-4BF237449D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55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695" name="Freeform 98">
                    <a:extLst>
                      <a:ext uri="{FF2B5EF4-FFF2-40B4-BE49-F238E27FC236}">
                        <a16:creationId xmlns:a16="http://schemas.microsoft.com/office/drawing/2014/main" id="{5AD50E69-86B6-E65D-8C81-76033C4803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60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696" name="Freeform 99">
                    <a:extLst>
                      <a:ext uri="{FF2B5EF4-FFF2-40B4-BE49-F238E27FC236}">
                        <a16:creationId xmlns:a16="http://schemas.microsoft.com/office/drawing/2014/main" id="{09FF2B30-512B-E2B9-E058-BAB8D4C6AF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62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697" name="Freeform 100">
                    <a:extLst>
                      <a:ext uri="{FF2B5EF4-FFF2-40B4-BE49-F238E27FC236}">
                        <a16:creationId xmlns:a16="http://schemas.microsoft.com/office/drawing/2014/main" id="{FB24E221-E7BA-3C41-4697-4C4EDCA6FE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61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698" name="Freeform 101">
                    <a:extLst>
                      <a:ext uri="{FF2B5EF4-FFF2-40B4-BE49-F238E27FC236}">
                        <a16:creationId xmlns:a16="http://schemas.microsoft.com/office/drawing/2014/main" id="{02344FE1-76A5-714F-8473-3AD222ABC5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81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699" name="Freeform 102">
                    <a:extLst>
                      <a:ext uri="{FF2B5EF4-FFF2-40B4-BE49-F238E27FC236}">
                        <a16:creationId xmlns:a16="http://schemas.microsoft.com/office/drawing/2014/main" id="{CB6E0AE5-7C46-E8FE-87AD-E3578EE669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66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00" name="Freeform 103">
                    <a:extLst>
                      <a:ext uri="{FF2B5EF4-FFF2-40B4-BE49-F238E27FC236}">
                        <a16:creationId xmlns:a16="http://schemas.microsoft.com/office/drawing/2014/main" id="{D5FA5DA3-D4D3-926C-F8C6-15D0606D78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28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01" name="Freeform 104">
                    <a:extLst>
                      <a:ext uri="{FF2B5EF4-FFF2-40B4-BE49-F238E27FC236}">
                        <a16:creationId xmlns:a16="http://schemas.microsoft.com/office/drawing/2014/main" id="{4DCB33CC-1241-0439-3935-B0E5549213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83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02" name="Freeform 105">
                    <a:extLst>
                      <a:ext uri="{FF2B5EF4-FFF2-40B4-BE49-F238E27FC236}">
                        <a16:creationId xmlns:a16="http://schemas.microsoft.com/office/drawing/2014/main" id="{2C8DCC9D-48E8-07D8-7C9E-F6D040DBB7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36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5611" name="Group 106">
                <a:extLst>
                  <a:ext uri="{FF2B5EF4-FFF2-40B4-BE49-F238E27FC236}">
                    <a16:creationId xmlns:a16="http://schemas.microsoft.com/office/drawing/2014/main" id="{FC72913A-F2A1-D765-6E41-1AF7B93786C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8" y="111"/>
                <a:ext cx="4702" cy="418"/>
                <a:chOff x="798" y="255"/>
                <a:chExt cx="4702" cy="418"/>
              </a:xfrm>
            </p:grpSpPr>
            <p:sp>
              <p:nvSpPr>
                <p:cNvPr id="25638" name="Line 107">
                  <a:extLst>
                    <a:ext uri="{FF2B5EF4-FFF2-40B4-BE49-F238E27FC236}">
                      <a16:creationId xmlns:a16="http://schemas.microsoft.com/office/drawing/2014/main" id="{A0E86012-A76E-5846-DC21-F0D927981F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798" y="476"/>
                  <a:ext cx="4702" cy="0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639" name="Line 108">
                  <a:extLst>
                    <a:ext uri="{FF2B5EF4-FFF2-40B4-BE49-F238E27FC236}">
                      <a16:creationId xmlns:a16="http://schemas.microsoft.com/office/drawing/2014/main" id="{B14961C9-488F-24F7-6B28-0AB4B7E3356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02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640" name="Line 109">
                  <a:extLst>
                    <a:ext uri="{FF2B5EF4-FFF2-40B4-BE49-F238E27FC236}">
                      <a16:creationId xmlns:a16="http://schemas.microsoft.com/office/drawing/2014/main" id="{4E6F547D-8E18-755C-D6F7-BF8764CDDAF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25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641" name="Line 110">
                  <a:extLst>
                    <a:ext uri="{FF2B5EF4-FFF2-40B4-BE49-F238E27FC236}">
                      <a16:creationId xmlns:a16="http://schemas.microsoft.com/office/drawing/2014/main" id="{0FE69718-0F74-F796-52C5-E7A70BC448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48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642" name="Line 111">
                  <a:extLst>
                    <a:ext uri="{FF2B5EF4-FFF2-40B4-BE49-F238E27FC236}">
                      <a16:creationId xmlns:a16="http://schemas.microsoft.com/office/drawing/2014/main" id="{20050017-E00A-FBC1-5165-85D9EF7F82C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71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643" name="Line 112">
                  <a:extLst>
                    <a:ext uri="{FF2B5EF4-FFF2-40B4-BE49-F238E27FC236}">
                      <a16:creationId xmlns:a16="http://schemas.microsoft.com/office/drawing/2014/main" id="{8B61BAC9-BDDB-F832-A3BA-EDB8710ED70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93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644" name="Line 113">
                  <a:extLst>
                    <a:ext uri="{FF2B5EF4-FFF2-40B4-BE49-F238E27FC236}">
                      <a16:creationId xmlns:a16="http://schemas.microsoft.com/office/drawing/2014/main" id="{62234209-EF1D-AF62-8408-C9EC33B63A5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16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645" name="Line 114">
                  <a:extLst>
                    <a:ext uri="{FF2B5EF4-FFF2-40B4-BE49-F238E27FC236}">
                      <a16:creationId xmlns:a16="http://schemas.microsoft.com/office/drawing/2014/main" id="{3542BE14-D61B-B636-7884-59AF1369056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39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646" name="Line 115">
                  <a:extLst>
                    <a:ext uri="{FF2B5EF4-FFF2-40B4-BE49-F238E27FC236}">
                      <a16:creationId xmlns:a16="http://schemas.microsoft.com/office/drawing/2014/main" id="{CFD78EC0-C250-D627-E93D-8E2DE0DBC29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62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647" name="Line 116">
                  <a:extLst>
                    <a:ext uri="{FF2B5EF4-FFF2-40B4-BE49-F238E27FC236}">
                      <a16:creationId xmlns:a16="http://schemas.microsoft.com/office/drawing/2014/main" id="{870AA1A1-9762-A092-6C81-649B5F25A1B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85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648" name="Line 117">
                  <a:extLst>
                    <a:ext uri="{FF2B5EF4-FFF2-40B4-BE49-F238E27FC236}">
                      <a16:creationId xmlns:a16="http://schemas.microsoft.com/office/drawing/2014/main" id="{CAF87AAB-74B6-B6EB-E011-55B3901B90B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07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649" name="Line 118">
                  <a:extLst>
                    <a:ext uri="{FF2B5EF4-FFF2-40B4-BE49-F238E27FC236}">
                      <a16:creationId xmlns:a16="http://schemas.microsoft.com/office/drawing/2014/main" id="{2E116D2A-6BB5-C1A3-FFAA-FCFE4695382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30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650" name="Line 119">
                  <a:extLst>
                    <a:ext uri="{FF2B5EF4-FFF2-40B4-BE49-F238E27FC236}">
                      <a16:creationId xmlns:a16="http://schemas.microsoft.com/office/drawing/2014/main" id="{2A3E34C8-615F-9B34-A807-26A6603A1C8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53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651" name="Line 120">
                  <a:extLst>
                    <a:ext uri="{FF2B5EF4-FFF2-40B4-BE49-F238E27FC236}">
                      <a16:creationId xmlns:a16="http://schemas.microsoft.com/office/drawing/2014/main" id="{7C75B9F8-200A-3F61-4E97-B5AB4075BC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76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652" name="Line 121">
                  <a:extLst>
                    <a:ext uri="{FF2B5EF4-FFF2-40B4-BE49-F238E27FC236}">
                      <a16:creationId xmlns:a16="http://schemas.microsoft.com/office/drawing/2014/main" id="{BA30DD36-E541-3749-1E25-116610771CD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99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653" name="Line 122">
                  <a:extLst>
                    <a:ext uri="{FF2B5EF4-FFF2-40B4-BE49-F238E27FC236}">
                      <a16:creationId xmlns:a16="http://schemas.microsoft.com/office/drawing/2014/main" id="{57FB8882-9FB1-0D44-7CA4-D76835DC498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21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654" name="Line 123">
                  <a:extLst>
                    <a:ext uri="{FF2B5EF4-FFF2-40B4-BE49-F238E27FC236}">
                      <a16:creationId xmlns:a16="http://schemas.microsoft.com/office/drawing/2014/main" id="{79B2DCD6-E695-2ABD-2E59-BCFD3FB2046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44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655" name="Line 124">
                  <a:extLst>
                    <a:ext uri="{FF2B5EF4-FFF2-40B4-BE49-F238E27FC236}">
                      <a16:creationId xmlns:a16="http://schemas.microsoft.com/office/drawing/2014/main" id="{5B483606-F7C8-051B-81F8-4C83DB91636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67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656" name="Line 125">
                  <a:extLst>
                    <a:ext uri="{FF2B5EF4-FFF2-40B4-BE49-F238E27FC236}">
                      <a16:creationId xmlns:a16="http://schemas.microsoft.com/office/drawing/2014/main" id="{F2ED8037-2106-CA56-3A7C-C3886E46153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90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657" name="Line 126">
                  <a:extLst>
                    <a:ext uri="{FF2B5EF4-FFF2-40B4-BE49-F238E27FC236}">
                      <a16:creationId xmlns:a16="http://schemas.microsoft.com/office/drawing/2014/main" id="{0FD96472-0D45-F316-FEE5-7B50C154595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13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658" name="Line 127">
                  <a:extLst>
                    <a:ext uri="{FF2B5EF4-FFF2-40B4-BE49-F238E27FC236}">
                      <a16:creationId xmlns:a16="http://schemas.microsoft.com/office/drawing/2014/main" id="{1BAC1950-146E-A4F5-C5FD-72AF14B9152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35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5612" name="Group 128">
                <a:extLst>
                  <a:ext uri="{FF2B5EF4-FFF2-40B4-BE49-F238E27FC236}">
                    <a16:creationId xmlns:a16="http://schemas.microsoft.com/office/drawing/2014/main" id="{4F6DA124-F501-CF29-D27A-B63DCA5B3B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08" y="109"/>
                <a:ext cx="3694" cy="423"/>
                <a:chOff x="1034" y="245"/>
                <a:chExt cx="3694" cy="423"/>
              </a:xfrm>
            </p:grpSpPr>
            <p:sp>
              <p:nvSpPr>
                <p:cNvPr id="25613" name="Line 129">
                  <a:extLst>
                    <a:ext uri="{FF2B5EF4-FFF2-40B4-BE49-F238E27FC236}">
                      <a16:creationId xmlns:a16="http://schemas.microsoft.com/office/drawing/2014/main" id="{9F149DB5-30D0-C1E0-9101-CC7DF3DD330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676" y="246"/>
                  <a:ext cx="0" cy="14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614" name="Line 130">
                  <a:extLst>
                    <a:ext uri="{FF2B5EF4-FFF2-40B4-BE49-F238E27FC236}">
                      <a16:creationId xmlns:a16="http://schemas.microsoft.com/office/drawing/2014/main" id="{1D2AE04C-AF90-0553-0E52-A864CAB297A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798" y="468"/>
                  <a:ext cx="7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615" name="Line 131">
                  <a:extLst>
                    <a:ext uri="{FF2B5EF4-FFF2-40B4-BE49-F238E27FC236}">
                      <a16:creationId xmlns:a16="http://schemas.microsoft.com/office/drawing/2014/main" id="{E739ED2D-EB5B-CAAA-E0F6-24A36EFAC2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904" y="486"/>
                  <a:ext cx="0" cy="2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616" name="Line 132">
                  <a:extLst>
                    <a:ext uri="{FF2B5EF4-FFF2-40B4-BE49-F238E27FC236}">
                      <a16:creationId xmlns:a16="http://schemas.microsoft.com/office/drawing/2014/main" id="{6358712B-C575-1653-4825-F22386A1911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132" y="586"/>
                  <a:ext cx="0" cy="79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617" name="Line 133">
                  <a:extLst>
                    <a:ext uri="{FF2B5EF4-FFF2-40B4-BE49-F238E27FC236}">
                      <a16:creationId xmlns:a16="http://schemas.microsoft.com/office/drawing/2014/main" id="{11FB2374-F1ED-C729-687F-903B289C8C1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816" y="358"/>
                  <a:ext cx="0" cy="18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618" name="Line 134">
                  <a:extLst>
                    <a:ext uri="{FF2B5EF4-FFF2-40B4-BE49-F238E27FC236}">
                      <a16:creationId xmlns:a16="http://schemas.microsoft.com/office/drawing/2014/main" id="{ECDBA38E-1CC3-92A9-7B9E-56556385273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722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619" name="Line 135">
                  <a:extLst>
                    <a:ext uri="{FF2B5EF4-FFF2-40B4-BE49-F238E27FC236}">
                      <a16:creationId xmlns:a16="http://schemas.microsoft.com/office/drawing/2014/main" id="{3F129209-D911-8011-DC09-0DDB147B1A3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44" y="372"/>
                  <a:ext cx="0" cy="29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620" name="Line 136">
                  <a:extLst>
                    <a:ext uri="{FF2B5EF4-FFF2-40B4-BE49-F238E27FC236}">
                      <a16:creationId xmlns:a16="http://schemas.microsoft.com/office/drawing/2014/main" id="{5874E5C2-4F74-858D-5155-D8EC18607E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046" y="248"/>
                  <a:ext cx="0" cy="5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621" name="Line 137">
                  <a:extLst>
                    <a:ext uri="{FF2B5EF4-FFF2-40B4-BE49-F238E27FC236}">
                      <a16:creationId xmlns:a16="http://schemas.microsoft.com/office/drawing/2014/main" id="{E3657985-B446-3066-CD72-E47BC1F31F3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272" y="246"/>
                  <a:ext cx="0" cy="18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622" name="Line 138">
                  <a:extLst>
                    <a:ext uri="{FF2B5EF4-FFF2-40B4-BE49-F238E27FC236}">
                      <a16:creationId xmlns:a16="http://schemas.microsoft.com/office/drawing/2014/main" id="{D22127C6-741E-933F-460B-C865E01429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422" y="468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623" name="Line 139">
                  <a:extLst>
                    <a:ext uri="{FF2B5EF4-FFF2-40B4-BE49-F238E27FC236}">
                      <a16:creationId xmlns:a16="http://schemas.microsoft.com/office/drawing/2014/main" id="{86851BDD-FAFC-11B4-5258-75FDD18BDC4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290" y="468"/>
                  <a:ext cx="6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624" name="Line 140">
                  <a:extLst>
                    <a:ext uri="{FF2B5EF4-FFF2-40B4-BE49-F238E27FC236}">
                      <a16:creationId xmlns:a16="http://schemas.microsoft.com/office/drawing/2014/main" id="{331F7023-FD90-347A-4B29-B059C53C7A9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500" y="246"/>
                  <a:ext cx="0" cy="27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625" name="Line 141">
                  <a:extLst>
                    <a:ext uri="{FF2B5EF4-FFF2-40B4-BE49-F238E27FC236}">
                      <a16:creationId xmlns:a16="http://schemas.microsoft.com/office/drawing/2014/main" id="{2EA54E88-52A9-10CE-D556-49B92AF91FA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728" y="606"/>
                  <a:ext cx="0" cy="3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626" name="Line 142">
                  <a:extLst>
                    <a:ext uri="{FF2B5EF4-FFF2-40B4-BE49-F238E27FC236}">
                      <a16:creationId xmlns:a16="http://schemas.microsoft.com/office/drawing/2014/main" id="{47F2C1FF-4C34-A6DD-A5FE-FE045C146F0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992" y="250"/>
                  <a:ext cx="0" cy="6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627" name="Line 143">
                  <a:extLst>
                    <a:ext uri="{FF2B5EF4-FFF2-40B4-BE49-F238E27FC236}">
                      <a16:creationId xmlns:a16="http://schemas.microsoft.com/office/drawing/2014/main" id="{B5D3E0BA-26F7-AB64-2CC9-CB39F5E7EDD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764" y="247"/>
                  <a:ext cx="0" cy="33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628" name="Line 144">
                  <a:extLst>
                    <a:ext uri="{FF2B5EF4-FFF2-40B4-BE49-F238E27FC236}">
                      <a16:creationId xmlns:a16="http://schemas.microsoft.com/office/drawing/2014/main" id="{6E3B08ED-7CAA-C499-BB43-9685A4BB72C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738" y="468"/>
                  <a:ext cx="6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629" name="Line 145">
                  <a:extLst>
                    <a:ext uri="{FF2B5EF4-FFF2-40B4-BE49-F238E27FC236}">
                      <a16:creationId xmlns:a16="http://schemas.microsoft.com/office/drawing/2014/main" id="{6FD7A6D7-0E0C-EF2B-1F71-52A8DCBACB4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604" y="468"/>
                  <a:ext cx="6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630" name="Line 146">
                  <a:extLst>
                    <a:ext uri="{FF2B5EF4-FFF2-40B4-BE49-F238E27FC236}">
                      <a16:creationId xmlns:a16="http://schemas.microsoft.com/office/drawing/2014/main" id="{F296033E-3039-C232-1EAD-D6573BB5391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404" y="468"/>
                  <a:ext cx="8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631" name="Line 147">
                  <a:extLst>
                    <a:ext uri="{FF2B5EF4-FFF2-40B4-BE49-F238E27FC236}">
                      <a16:creationId xmlns:a16="http://schemas.microsoft.com/office/drawing/2014/main" id="{E060F3EC-958F-D3A0-C138-6E9239BED67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34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632" name="Line 148">
                  <a:extLst>
                    <a:ext uri="{FF2B5EF4-FFF2-40B4-BE49-F238E27FC236}">
                      <a16:creationId xmlns:a16="http://schemas.microsoft.com/office/drawing/2014/main" id="{BB4F0CC1-BDD8-612C-1671-DCF8462A5BA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306" y="370"/>
                  <a:ext cx="0" cy="29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633" name="Line 149">
                  <a:extLst>
                    <a:ext uri="{FF2B5EF4-FFF2-40B4-BE49-F238E27FC236}">
                      <a16:creationId xmlns:a16="http://schemas.microsoft.com/office/drawing/2014/main" id="{DD5DDC95-52BD-159C-AADD-A04EFFD7953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80" y="388"/>
                  <a:ext cx="0" cy="15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634" name="Line 150">
                  <a:extLst>
                    <a:ext uri="{FF2B5EF4-FFF2-40B4-BE49-F238E27FC236}">
                      <a16:creationId xmlns:a16="http://schemas.microsoft.com/office/drawing/2014/main" id="{FEA0AD7B-94FA-D470-255B-B3F75A47E80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 flipV="1">
                  <a:off x="1308" y="245"/>
                  <a:ext cx="0" cy="2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635" name="Line 151">
                  <a:extLst>
                    <a:ext uri="{FF2B5EF4-FFF2-40B4-BE49-F238E27FC236}">
                      <a16:creationId xmlns:a16="http://schemas.microsoft.com/office/drawing/2014/main" id="{B17316AC-CF02-A378-A26B-7B6E33FA1F3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536" y="31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636" name="Line 152">
                  <a:extLst>
                    <a:ext uri="{FF2B5EF4-FFF2-40B4-BE49-F238E27FC236}">
                      <a16:creationId xmlns:a16="http://schemas.microsoft.com/office/drawing/2014/main" id="{7A64516F-A6CC-80D7-4508-3D184A280FB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1536" y="247"/>
                  <a:ext cx="0" cy="2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637" name="Line 153">
                  <a:extLst>
                    <a:ext uri="{FF2B5EF4-FFF2-40B4-BE49-F238E27FC236}">
                      <a16:creationId xmlns:a16="http://schemas.microsoft.com/office/drawing/2014/main" id="{9C6F9067-0DEA-6B64-E26A-CABBDB19EE2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95" y="467"/>
                  <a:ext cx="8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pic>
          <p:nvPicPr>
            <p:cNvPr id="25608" name="Picture 154" descr="earth">
              <a:extLst>
                <a:ext uri="{FF2B5EF4-FFF2-40B4-BE49-F238E27FC236}">
                  <a16:creationId xmlns:a16="http://schemas.microsoft.com/office/drawing/2014/main" id="{2088B32D-156F-59C5-9C73-4D14F4EED63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" y="55"/>
              <a:ext cx="562" cy="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25603" name="Picture 155" descr="http://www.createdesignsolutions.com/images/spinning_globe.gif">
            <a:extLst>
              <a:ext uri="{FF2B5EF4-FFF2-40B4-BE49-F238E27FC236}">
                <a16:creationId xmlns:a16="http://schemas.microsoft.com/office/drawing/2014/main" id="{AC293722-EA33-4320-6EEF-D97BBC1C64D3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413" y="44450"/>
            <a:ext cx="8636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073" name="WordArt 161">
            <a:extLst>
              <a:ext uri="{FF2B5EF4-FFF2-40B4-BE49-F238E27FC236}">
                <a16:creationId xmlns:a16="http://schemas.microsoft.com/office/drawing/2014/main" id="{39551D59-4663-AB81-0A20-AB92BA99F476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2789237" y="3643310"/>
            <a:ext cx="3671888" cy="1211262"/>
          </a:xfrm>
          <a:prstGeom prst="rect">
            <a:avLst/>
          </a:prstGeom>
        </p:spPr>
        <p:txBody>
          <a:bodyPr wrap="none" fromWordArt="1">
            <a:prstTxWarp prst="textCascadeUp">
              <a:avLst>
                <a:gd name="adj" fmla="val 44444"/>
              </a:avLst>
            </a:prstTxWarp>
            <a:scene3d>
              <a:camera prst="legacyPerspectiveFront">
                <a:rot lat="20519979" lon="1080000" rev="0"/>
              </a:camera>
              <a:lightRig rig="legacyHarsh2" dir="b"/>
            </a:scene3d>
            <a:sp3d extrusionH="430200" prstMaterial="legacyMatte">
              <a:extrusionClr>
                <a:srgbClr val="FF6600"/>
              </a:extrusionClr>
              <a:contourClr>
                <a:srgbClr val="FFE701"/>
              </a:contourClr>
            </a:sp3d>
          </a:bodyPr>
          <a:lstStyle/>
          <a:p>
            <a:r>
              <a:rPr lang="en-US" sz="3600" kern="10" dirty="0" err="1">
                <a:ln w="9525">
                  <a:round/>
                  <a:headEnd/>
                  <a:tailEnd/>
                </a:ln>
                <a:gradFill rotWithShape="1">
                  <a:gsLst>
                    <a:gs pos="0">
                      <a:srgbClr val="FFE701"/>
                    </a:gs>
                    <a:gs pos="100000">
                      <a:srgbClr val="FE3E02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Essayez</a:t>
            </a:r>
            <a:r>
              <a:rPr lang="en-US" sz="3600" kern="10" dirty="0">
                <a:ln w="9525">
                  <a:round/>
                  <a:headEnd/>
                  <a:tailEnd/>
                </a:ln>
                <a:gradFill rotWithShape="1">
                  <a:gsLst>
                    <a:gs pos="0">
                      <a:srgbClr val="FFE701"/>
                    </a:gs>
                    <a:gs pos="100000">
                      <a:srgbClr val="FE3E02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 !</a:t>
            </a:r>
          </a:p>
        </p:txBody>
      </p:sp>
      <p:sp>
        <p:nvSpPr>
          <p:cNvPr id="39074" name="Text Box 162">
            <a:extLst>
              <a:ext uri="{FF2B5EF4-FFF2-40B4-BE49-F238E27FC236}">
                <a16:creationId xmlns:a16="http://schemas.microsoft.com/office/drawing/2014/main" id="{F9F99D4C-6707-CEF4-2EEF-22B17E5FB9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85912" y="2486818"/>
            <a:ext cx="6264275" cy="731837"/>
          </a:xfrm>
          <a:prstGeom prst="rect">
            <a:avLst/>
          </a:prstGeom>
          <a:noFill/>
          <a:ln>
            <a:noFill/>
          </a:ln>
          <a:effectLst>
            <a:outerShdw dist="63500" dir="2212194" algn="ctr" rotWithShape="0">
              <a:schemeClr val="folHlink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CC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66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fr-FR" sz="4200" b="1" dirty="0">
                <a:solidFill>
                  <a:srgbClr val="00808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itchFamily="34" charset="0"/>
              </a:rPr>
              <a:t>Quel temps fait-il ?</a:t>
            </a: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626" name="Group 2">
            <a:extLst>
              <a:ext uri="{FF2B5EF4-FFF2-40B4-BE49-F238E27FC236}">
                <a16:creationId xmlns:a16="http://schemas.microsoft.com/office/drawing/2014/main" id="{75343E5D-C763-B74D-63C5-7E2EE26464C4}"/>
              </a:ext>
            </a:extLst>
          </p:cNvPr>
          <p:cNvGrpSpPr>
            <a:grpSpLocks/>
          </p:cNvGrpSpPr>
          <p:nvPr/>
        </p:nvGrpSpPr>
        <p:grpSpPr bwMode="auto">
          <a:xfrm>
            <a:off x="261938" y="87313"/>
            <a:ext cx="8488362" cy="831850"/>
            <a:chOff x="165" y="55"/>
            <a:chExt cx="5347" cy="524"/>
          </a:xfrm>
        </p:grpSpPr>
        <p:grpSp>
          <p:nvGrpSpPr>
            <p:cNvPr id="26641" name="Group 3">
              <a:extLst>
                <a:ext uri="{FF2B5EF4-FFF2-40B4-BE49-F238E27FC236}">
                  <a16:creationId xmlns:a16="http://schemas.microsoft.com/office/drawing/2014/main" id="{4D302C04-1771-8672-BF93-1D9CEAC92D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4" y="104"/>
              <a:ext cx="4848" cy="432"/>
              <a:chOff x="664" y="104"/>
              <a:chExt cx="4848" cy="432"/>
            </a:xfrm>
          </p:grpSpPr>
          <p:sp>
            <p:nvSpPr>
              <p:cNvPr id="26643" name="Freeform 4">
                <a:extLst>
                  <a:ext uri="{FF2B5EF4-FFF2-40B4-BE49-F238E27FC236}">
                    <a16:creationId xmlns:a16="http://schemas.microsoft.com/office/drawing/2014/main" id="{C7068D50-1D68-0167-85D8-8A3D1996F2C8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664" y="104"/>
                <a:ext cx="4848" cy="432"/>
              </a:xfrm>
              <a:custGeom>
                <a:avLst/>
                <a:gdLst>
                  <a:gd name="T0" fmla="*/ 4848 w 4848"/>
                  <a:gd name="T1" fmla="*/ 48 h 432"/>
                  <a:gd name="T2" fmla="*/ 4848 w 4848"/>
                  <a:gd name="T3" fmla="*/ 432 h 432"/>
                  <a:gd name="T4" fmla="*/ 0 w 4848"/>
                  <a:gd name="T5" fmla="*/ 432 h 432"/>
                  <a:gd name="T6" fmla="*/ 0 w 4848"/>
                  <a:gd name="T7" fmla="*/ 0 h 432"/>
                  <a:gd name="T8" fmla="*/ 4848 w 4848"/>
                  <a:gd name="T9" fmla="*/ 0 h 432"/>
                  <a:gd name="T10" fmla="*/ 4848 w 4848"/>
                  <a:gd name="T11" fmla="*/ 48 h 4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48" h="432">
                    <a:moveTo>
                      <a:pt x="4848" y="48"/>
                    </a:moveTo>
                    <a:lnTo>
                      <a:pt x="4848" y="432"/>
                    </a:lnTo>
                    <a:cubicBezTo>
                      <a:pt x="4848" y="432"/>
                      <a:pt x="2424" y="432"/>
                      <a:pt x="0" y="432"/>
                    </a:cubicBezTo>
                    <a:cubicBezTo>
                      <a:pt x="161" y="345"/>
                      <a:pt x="169" y="61"/>
                      <a:pt x="0" y="0"/>
                    </a:cubicBezTo>
                    <a:cubicBezTo>
                      <a:pt x="2424" y="0"/>
                      <a:pt x="4848" y="0"/>
                      <a:pt x="4848" y="0"/>
                    </a:cubicBezTo>
                    <a:lnTo>
                      <a:pt x="4848" y="48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26644" name="Group 5">
                <a:extLst>
                  <a:ext uri="{FF2B5EF4-FFF2-40B4-BE49-F238E27FC236}">
                    <a16:creationId xmlns:a16="http://schemas.microsoft.com/office/drawing/2014/main" id="{21C82E04-7604-9A2A-8A44-ABC719C8B02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95" y="104"/>
                <a:ext cx="3827" cy="429"/>
                <a:chOff x="1021" y="240"/>
                <a:chExt cx="3827" cy="429"/>
              </a:xfrm>
            </p:grpSpPr>
            <p:grpSp>
              <p:nvGrpSpPr>
                <p:cNvPr id="26693" name="Group 6">
                  <a:extLst>
                    <a:ext uri="{FF2B5EF4-FFF2-40B4-BE49-F238E27FC236}">
                      <a16:creationId xmlns:a16="http://schemas.microsoft.com/office/drawing/2014/main" id="{1849D35E-4D72-1C9E-5B1B-2B541984A70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21" y="241"/>
                  <a:ext cx="2208" cy="427"/>
                  <a:chOff x="1021" y="241"/>
                  <a:chExt cx="2208" cy="427"/>
                </a:xfrm>
              </p:grpSpPr>
              <p:sp>
                <p:nvSpPr>
                  <p:cNvPr id="26737" name="Freeform 7">
                    <a:extLst>
                      <a:ext uri="{FF2B5EF4-FFF2-40B4-BE49-F238E27FC236}">
                        <a16:creationId xmlns:a16="http://schemas.microsoft.com/office/drawing/2014/main" id="{147C3C44-0FDD-56B3-F9B0-D74850910D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257" y="633"/>
                    <a:ext cx="7" cy="8"/>
                  </a:xfrm>
                  <a:custGeom>
                    <a:avLst/>
                    <a:gdLst>
                      <a:gd name="T0" fmla="*/ 0 w 15"/>
                      <a:gd name="T1" fmla="*/ 0 h 23"/>
                      <a:gd name="T2" fmla="*/ 0 w 15"/>
                      <a:gd name="T3" fmla="*/ 0 h 23"/>
                      <a:gd name="T4" fmla="*/ 0 w 15"/>
                      <a:gd name="T5" fmla="*/ 0 h 23"/>
                      <a:gd name="T6" fmla="*/ 0 w 15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15" h="23">
                        <a:moveTo>
                          <a:pt x="5" y="11"/>
                        </a:moveTo>
                        <a:cubicBezTo>
                          <a:pt x="2" y="1"/>
                          <a:pt x="7" y="0"/>
                          <a:pt x="15" y="5"/>
                        </a:cubicBezTo>
                        <a:cubicBezTo>
                          <a:pt x="14" y="9"/>
                          <a:pt x="15" y="13"/>
                          <a:pt x="13" y="17"/>
                        </a:cubicBezTo>
                        <a:cubicBezTo>
                          <a:pt x="9" y="23"/>
                          <a:pt x="0" y="16"/>
                          <a:pt x="5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38" name="Freeform 8">
                    <a:extLst>
                      <a:ext uri="{FF2B5EF4-FFF2-40B4-BE49-F238E27FC236}">
                        <a16:creationId xmlns:a16="http://schemas.microsoft.com/office/drawing/2014/main" id="{518002CE-2F1F-285B-1DFD-93E5FA9CA8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32" y="660"/>
                    <a:ext cx="9" cy="8"/>
                  </a:xfrm>
                  <a:custGeom>
                    <a:avLst/>
                    <a:gdLst>
                      <a:gd name="T0" fmla="*/ 0 w 20"/>
                      <a:gd name="T1" fmla="*/ 0 h 23"/>
                      <a:gd name="T2" fmla="*/ 0 w 20"/>
                      <a:gd name="T3" fmla="*/ 0 h 23"/>
                      <a:gd name="T4" fmla="*/ 0 w 20"/>
                      <a:gd name="T5" fmla="*/ 0 h 23"/>
                      <a:gd name="T6" fmla="*/ 0 w 20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23">
                        <a:moveTo>
                          <a:pt x="3" y="13"/>
                        </a:moveTo>
                        <a:cubicBezTo>
                          <a:pt x="0" y="5"/>
                          <a:pt x="2" y="0"/>
                          <a:pt x="11" y="3"/>
                        </a:cubicBezTo>
                        <a:cubicBezTo>
                          <a:pt x="16" y="10"/>
                          <a:pt x="20" y="23"/>
                          <a:pt x="7" y="19"/>
                        </a:cubicBezTo>
                        <a:cubicBezTo>
                          <a:pt x="6" y="17"/>
                          <a:pt x="3" y="13"/>
                          <a:pt x="3" y="1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39" name="Freeform 9">
                    <a:extLst>
                      <a:ext uri="{FF2B5EF4-FFF2-40B4-BE49-F238E27FC236}">
                        <a16:creationId xmlns:a16="http://schemas.microsoft.com/office/drawing/2014/main" id="{D1220E30-66C9-FFDB-2382-E75E353865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20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40" name="Freeform 10">
                    <a:extLst>
                      <a:ext uri="{FF2B5EF4-FFF2-40B4-BE49-F238E27FC236}">
                        <a16:creationId xmlns:a16="http://schemas.microsoft.com/office/drawing/2014/main" id="{C6EFE8DC-A304-8E2B-63B5-A1CBB7FEF0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7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41" name="Freeform 11">
                    <a:extLst>
                      <a:ext uri="{FF2B5EF4-FFF2-40B4-BE49-F238E27FC236}">
                        <a16:creationId xmlns:a16="http://schemas.microsoft.com/office/drawing/2014/main" id="{4AB98B6E-1A48-877E-E9C1-CC08595F84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21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42" name="Freeform 12">
                    <a:extLst>
                      <a:ext uri="{FF2B5EF4-FFF2-40B4-BE49-F238E27FC236}">
                        <a16:creationId xmlns:a16="http://schemas.microsoft.com/office/drawing/2014/main" id="{7635E957-B79D-6400-F05A-CF2DBF0286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43" name="Freeform 13">
                    <a:extLst>
                      <a:ext uri="{FF2B5EF4-FFF2-40B4-BE49-F238E27FC236}">
                        <a16:creationId xmlns:a16="http://schemas.microsoft.com/office/drawing/2014/main" id="{067A1A74-295C-9613-0C28-1A93596DEC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735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44" name="Freeform 14">
                    <a:extLst>
                      <a:ext uri="{FF2B5EF4-FFF2-40B4-BE49-F238E27FC236}">
                        <a16:creationId xmlns:a16="http://schemas.microsoft.com/office/drawing/2014/main" id="{F194F9CF-70D2-6CB5-B82E-DC10C21E02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27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45" name="Freeform 15">
                    <a:extLst>
                      <a:ext uri="{FF2B5EF4-FFF2-40B4-BE49-F238E27FC236}">
                        <a16:creationId xmlns:a16="http://schemas.microsoft.com/office/drawing/2014/main" id="{691BE990-0B91-7B74-5C13-05CEB91D9A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46" name="Freeform 16">
                    <a:extLst>
                      <a:ext uri="{FF2B5EF4-FFF2-40B4-BE49-F238E27FC236}">
                        <a16:creationId xmlns:a16="http://schemas.microsoft.com/office/drawing/2014/main" id="{3E331F9D-58CE-11ED-6790-EA7404B330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0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47" name="Freeform 17">
                    <a:extLst>
                      <a:ext uri="{FF2B5EF4-FFF2-40B4-BE49-F238E27FC236}">
                        <a16:creationId xmlns:a16="http://schemas.microsoft.com/office/drawing/2014/main" id="{00B8FCA2-C239-DB5C-FCAB-655BBF5D87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4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48" name="Freeform 18">
                    <a:extLst>
                      <a:ext uri="{FF2B5EF4-FFF2-40B4-BE49-F238E27FC236}">
                        <a16:creationId xmlns:a16="http://schemas.microsoft.com/office/drawing/2014/main" id="{C9AB376F-1B1A-F367-B69A-45FBB47C65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8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49" name="Freeform 19">
                    <a:extLst>
                      <a:ext uri="{FF2B5EF4-FFF2-40B4-BE49-F238E27FC236}">
                        <a16:creationId xmlns:a16="http://schemas.microsoft.com/office/drawing/2014/main" id="{341E855C-0B51-060F-5051-B9BC87C6D4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9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50" name="Freeform 20">
                    <a:extLst>
                      <a:ext uri="{FF2B5EF4-FFF2-40B4-BE49-F238E27FC236}">
                        <a16:creationId xmlns:a16="http://schemas.microsoft.com/office/drawing/2014/main" id="{2B232C5A-6E45-A1DE-7A9D-9C00DB5A00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76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51" name="Freeform 21">
                    <a:extLst>
                      <a:ext uri="{FF2B5EF4-FFF2-40B4-BE49-F238E27FC236}">
                        <a16:creationId xmlns:a16="http://schemas.microsoft.com/office/drawing/2014/main" id="{A63B933B-B62D-BE5A-3267-89D13E766D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82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52" name="Freeform 22">
                    <a:extLst>
                      <a:ext uri="{FF2B5EF4-FFF2-40B4-BE49-F238E27FC236}">
                        <a16:creationId xmlns:a16="http://schemas.microsoft.com/office/drawing/2014/main" id="{47267C1E-0218-1D76-0567-7600D0636D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52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53" name="Freeform 23">
                    <a:extLst>
                      <a:ext uri="{FF2B5EF4-FFF2-40B4-BE49-F238E27FC236}">
                        <a16:creationId xmlns:a16="http://schemas.microsoft.com/office/drawing/2014/main" id="{087E5AD7-FC9C-5A6A-F21F-52B2979629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94" y="584"/>
                    <a:ext cx="11" cy="8"/>
                  </a:xfrm>
                  <a:custGeom>
                    <a:avLst/>
                    <a:gdLst>
                      <a:gd name="T0" fmla="*/ 0 w 26"/>
                      <a:gd name="T1" fmla="*/ 0 h 22"/>
                      <a:gd name="T2" fmla="*/ 0 w 26"/>
                      <a:gd name="T3" fmla="*/ 0 h 22"/>
                      <a:gd name="T4" fmla="*/ 0 w 26"/>
                      <a:gd name="T5" fmla="*/ 0 h 22"/>
                      <a:gd name="T6" fmla="*/ 0 w 26"/>
                      <a:gd name="T7" fmla="*/ 0 h 2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6" h="22">
                        <a:moveTo>
                          <a:pt x="8" y="14"/>
                        </a:moveTo>
                        <a:cubicBezTo>
                          <a:pt x="5" y="6"/>
                          <a:pt x="5" y="3"/>
                          <a:pt x="14" y="0"/>
                        </a:cubicBezTo>
                        <a:cubicBezTo>
                          <a:pt x="26" y="4"/>
                          <a:pt x="23" y="16"/>
                          <a:pt x="14" y="22"/>
                        </a:cubicBezTo>
                        <a:cubicBezTo>
                          <a:pt x="0" y="17"/>
                          <a:pt x="13" y="3"/>
                          <a:pt x="8" y="1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54" name="Freeform 24">
                    <a:extLst>
                      <a:ext uri="{FF2B5EF4-FFF2-40B4-BE49-F238E27FC236}">
                        <a16:creationId xmlns:a16="http://schemas.microsoft.com/office/drawing/2014/main" id="{AED71DD3-8861-726B-3594-778DB4FDA5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59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55" name="Freeform 25">
                    <a:extLst>
                      <a:ext uri="{FF2B5EF4-FFF2-40B4-BE49-F238E27FC236}">
                        <a16:creationId xmlns:a16="http://schemas.microsoft.com/office/drawing/2014/main" id="{4B0B7D35-0A49-055D-0463-FD2895B925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88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56" name="Freeform 26">
                    <a:extLst>
                      <a:ext uri="{FF2B5EF4-FFF2-40B4-BE49-F238E27FC236}">
                        <a16:creationId xmlns:a16="http://schemas.microsoft.com/office/drawing/2014/main" id="{0EE6EF29-2231-46C6-96D7-B310F7DC1C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10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57" name="Freeform 27">
                    <a:extLst>
                      <a:ext uri="{FF2B5EF4-FFF2-40B4-BE49-F238E27FC236}">
                        <a16:creationId xmlns:a16="http://schemas.microsoft.com/office/drawing/2014/main" id="{E90325B3-0C87-ABB9-A5DA-27985BBD13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9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58" name="Freeform 28">
                    <a:extLst>
                      <a:ext uri="{FF2B5EF4-FFF2-40B4-BE49-F238E27FC236}">
                        <a16:creationId xmlns:a16="http://schemas.microsoft.com/office/drawing/2014/main" id="{FB0616AF-3D67-0C6D-A8B8-E75FF47628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9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59" name="Freeform 29">
                    <a:extLst>
                      <a:ext uri="{FF2B5EF4-FFF2-40B4-BE49-F238E27FC236}">
                        <a16:creationId xmlns:a16="http://schemas.microsoft.com/office/drawing/2014/main" id="{85735738-0461-65E4-0D28-BB5BAC4AF7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81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60" name="Freeform 30">
                    <a:extLst>
                      <a:ext uri="{FF2B5EF4-FFF2-40B4-BE49-F238E27FC236}">
                        <a16:creationId xmlns:a16="http://schemas.microsoft.com/office/drawing/2014/main" id="{2AAC9B82-EFF3-B9EE-A038-710A342834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30" y="489"/>
                    <a:ext cx="299" cy="179"/>
                  </a:xfrm>
                  <a:custGeom>
                    <a:avLst/>
                    <a:gdLst>
                      <a:gd name="T0" fmla="*/ 1 w 471"/>
                      <a:gd name="T1" fmla="*/ 1 h 281"/>
                      <a:gd name="T2" fmla="*/ 1 w 471"/>
                      <a:gd name="T3" fmla="*/ 1 h 281"/>
                      <a:gd name="T4" fmla="*/ 1 w 471"/>
                      <a:gd name="T5" fmla="*/ 1 h 281"/>
                      <a:gd name="T6" fmla="*/ 1 w 471"/>
                      <a:gd name="T7" fmla="*/ 1 h 281"/>
                      <a:gd name="T8" fmla="*/ 1 w 471"/>
                      <a:gd name="T9" fmla="*/ 1 h 281"/>
                      <a:gd name="T10" fmla="*/ 0 w 471"/>
                      <a:gd name="T11" fmla="*/ 1 h 281"/>
                      <a:gd name="T12" fmla="*/ 1 w 471"/>
                      <a:gd name="T13" fmla="*/ 1 h 281"/>
                      <a:gd name="T14" fmla="*/ 1 w 471"/>
                      <a:gd name="T15" fmla="*/ 1 h 281"/>
                      <a:gd name="T16" fmla="*/ 1 w 471"/>
                      <a:gd name="T17" fmla="*/ 1 h 281"/>
                      <a:gd name="T18" fmla="*/ 1 w 471"/>
                      <a:gd name="T19" fmla="*/ 1 h 281"/>
                      <a:gd name="T20" fmla="*/ 1 w 471"/>
                      <a:gd name="T21" fmla="*/ 1 h 281"/>
                      <a:gd name="T22" fmla="*/ 1 w 471"/>
                      <a:gd name="T23" fmla="*/ 1 h 281"/>
                      <a:gd name="T24" fmla="*/ 1 w 471"/>
                      <a:gd name="T25" fmla="*/ 1 h 281"/>
                      <a:gd name="T26" fmla="*/ 1 w 471"/>
                      <a:gd name="T27" fmla="*/ 1 h 281"/>
                      <a:gd name="T28" fmla="*/ 1 w 471"/>
                      <a:gd name="T29" fmla="*/ 1 h 281"/>
                      <a:gd name="T30" fmla="*/ 1 w 471"/>
                      <a:gd name="T31" fmla="*/ 1 h 281"/>
                      <a:gd name="T32" fmla="*/ 1 w 471"/>
                      <a:gd name="T33" fmla="*/ 1 h 281"/>
                      <a:gd name="T34" fmla="*/ 1 w 471"/>
                      <a:gd name="T35" fmla="*/ 0 h 281"/>
                      <a:gd name="T36" fmla="*/ 1 w 471"/>
                      <a:gd name="T37" fmla="*/ 1 h 281"/>
                      <a:gd name="T38" fmla="*/ 1 w 471"/>
                      <a:gd name="T39" fmla="*/ 1 h 281"/>
                      <a:gd name="T40" fmla="*/ 1 w 471"/>
                      <a:gd name="T41" fmla="*/ 1 h 281"/>
                      <a:gd name="T42" fmla="*/ 1 w 471"/>
                      <a:gd name="T43" fmla="*/ 1 h 281"/>
                      <a:gd name="T44" fmla="*/ 1 w 471"/>
                      <a:gd name="T45" fmla="*/ 1 h 281"/>
                      <a:gd name="T46" fmla="*/ 1 w 471"/>
                      <a:gd name="T47" fmla="*/ 1 h 281"/>
                      <a:gd name="T48" fmla="*/ 1 w 471"/>
                      <a:gd name="T49" fmla="*/ 1 h 281"/>
                      <a:gd name="T50" fmla="*/ 1 w 471"/>
                      <a:gd name="T51" fmla="*/ 1 h 281"/>
                      <a:gd name="T52" fmla="*/ 1 w 471"/>
                      <a:gd name="T53" fmla="*/ 1 h 281"/>
                      <a:gd name="T54" fmla="*/ 1 w 471"/>
                      <a:gd name="T55" fmla="*/ 1 h 281"/>
                      <a:gd name="T56" fmla="*/ 1 w 471"/>
                      <a:gd name="T57" fmla="*/ 1 h 281"/>
                      <a:gd name="T58" fmla="*/ 1 w 471"/>
                      <a:gd name="T59" fmla="*/ 1 h 281"/>
                      <a:gd name="T60" fmla="*/ 1 w 471"/>
                      <a:gd name="T61" fmla="*/ 1 h 281"/>
                      <a:gd name="T62" fmla="*/ 1 w 471"/>
                      <a:gd name="T63" fmla="*/ 1 h 281"/>
                      <a:gd name="T64" fmla="*/ 1 w 471"/>
                      <a:gd name="T65" fmla="*/ 1 h 281"/>
                      <a:gd name="T66" fmla="*/ 1 w 471"/>
                      <a:gd name="T67" fmla="*/ 1 h 281"/>
                      <a:gd name="T68" fmla="*/ 1 w 471"/>
                      <a:gd name="T69" fmla="*/ 1 h 281"/>
                      <a:gd name="T70" fmla="*/ 1 w 471"/>
                      <a:gd name="T71" fmla="*/ 1 h 281"/>
                      <a:gd name="T72" fmla="*/ 1 w 471"/>
                      <a:gd name="T73" fmla="*/ 1 h 281"/>
                      <a:gd name="T74" fmla="*/ 2 w 471"/>
                      <a:gd name="T75" fmla="*/ 1 h 281"/>
                      <a:gd name="T76" fmla="*/ 2 w 471"/>
                      <a:gd name="T77" fmla="*/ 1 h 281"/>
                      <a:gd name="T78" fmla="*/ 1 w 471"/>
                      <a:gd name="T79" fmla="*/ 1 h 281"/>
                      <a:gd name="T80" fmla="*/ 2 w 471"/>
                      <a:gd name="T81" fmla="*/ 1 h 281"/>
                      <a:gd name="T82" fmla="*/ 2 w 471"/>
                      <a:gd name="T83" fmla="*/ 1 h 281"/>
                      <a:gd name="T84" fmla="*/ 2 w 471"/>
                      <a:gd name="T85" fmla="*/ 1 h 281"/>
                      <a:gd name="T86" fmla="*/ 2 w 471"/>
                      <a:gd name="T87" fmla="*/ 1 h 281"/>
                      <a:gd name="T88" fmla="*/ 2 w 471"/>
                      <a:gd name="T89" fmla="*/ 1 h 281"/>
                      <a:gd name="T90" fmla="*/ 2 w 471"/>
                      <a:gd name="T91" fmla="*/ 1 h 281"/>
                      <a:gd name="T92" fmla="*/ 2 w 471"/>
                      <a:gd name="T93" fmla="*/ 1 h 281"/>
                      <a:gd name="T94" fmla="*/ 2 w 471"/>
                      <a:gd name="T95" fmla="*/ 1 h 281"/>
                      <a:gd name="T96" fmla="*/ 2 w 471"/>
                      <a:gd name="T97" fmla="*/ 1 h 281"/>
                      <a:gd name="T98" fmla="*/ 2 w 471"/>
                      <a:gd name="T99" fmla="*/ 1 h 281"/>
                      <a:gd name="T100" fmla="*/ 2 w 471"/>
                      <a:gd name="T101" fmla="*/ 1 h 281"/>
                      <a:gd name="T102" fmla="*/ 2 w 471"/>
                      <a:gd name="T103" fmla="*/ 1 h 281"/>
                      <a:gd name="T104" fmla="*/ 2 w 471"/>
                      <a:gd name="T105" fmla="*/ 1 h 281"/>
                      <a:gd name="T106" fmla="*/ 2 w 471"/>
                      <a:gd name="T107" fmla="*/ 1 h 281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471" h="281">
                        <a:moveTo>
                          <a:pt x="21" y="280"/>
                        </a:moveTo>
                        <a:cubicBezTo>
                          <a:pt x="32" y="281"/>
                          <a:pt x="25" y="253"/>
                          <a:pt x="24" y="250"/>
                        </a:cubicBezTo>
                        <a:cubicBezTo>
                          <a:pt x="23" y="248"/>
                          <a:pt x="22" y="245"/>
                          <a:pt x="22" y="245"/>
                        </a:cubicBezTo>
                        <a:cubicBezTo>
                          <a:pt x="21" y="243"/>
                          <a:pt x="20" y="221"/>
                          <a:pt x="16" y="218"/>
                        </a:cubicBezTo>
                        <a:cubicBezTo>
                          <a:pt x="13" y="216"/>
                          <a:pt x="4" y="215"/>
                          <a:pt x="4" y="215"/>
                        </a:cubicBezTo>
                        <a:cubicBezTo>
                          <a:pt x="0" y="207"/>
                          <a:pt x="3" y="200"/>
                          <a:pt x="0" y="191"/>
                        </a:cubicBezTo>
                        <a:cubicBezTo>
                          <a:pt x="2" y="185"/>
                          <a:pt x="7" y="186"/>
                          <a:pt x="12" y="180"/>
                        </a:cubicBezTo>
                        <a:cubicBezTo>
                          <a:pt x="14" y="172"/>
                          <a:pt x="14" y="169"/>
                          <a:pt x="6" y="165"/>
                        </a:cubicBezTo>
                        <a:cubicBezTo>
                          <a:pt x="4" y="163"/>
                          <a:pt x="2" y="162"/>
                          <a:pt x="2" y="160"/>
                        </a:cubicBezTo>
                        <a:cubicBezTo>
                          <a:pt x="2" y="150"/>
                          <a:pt x="16" y="123"/>
                          <a:pt x="28" y="120"/>
                        </a:cubicBezTo>
                        <a:cubicBezTo>
                          <a:pt x="32" y="111"/>
                          <a:pt x="40" y="105"/>
                          <a:pt x="44" y="96"/>
                        </a:cubicBezTo>
                        <a:cubicBezTo>
                          <a:pt x="39" y="83"/>
                          <a:pt x="38" y="85"/>
                          <a:pt x="42" y="70"/>
                        </a:cubicBezTo>
                        <a:cubicBezTo>
                          <a:pt x="38" y="60"/>
                          <a:pt x="34" y="48"/>
                          <a:pt x="24" y="43"/>
                        </a:cubicBezTo>
                        <a:cubicBezTo>
                          <a:pt x="18" y="36"/>
                          <a:pt x="10" y="37"/>
                          <a:pt x="20" y="32"/>
                        </a:cubicBezTo>
                        <a:cubicBezTo>
                          <a:pt x="27" y="34"/>
                          <a:pt x="26" y="32"/>
                          <a:pt x="26" y="36"/>
                        </a:cubicBezTo>
                        <a:cubicBezTo>
                          <a:pt x="34" y="41"/>
                          <a:pt x="39" y="39"/>
                          <a:pt x="48" y="35"/>
                        </a:cubicBezTo>
                        <a:cubicBezTo>
                          <a:pt x="45" y="22"/>
                          <a:pt x="48" y="14"/>
                          <a:pt x="64" y="11"/>
                        </a:cubicBezTo>
                        <a:cubicBezTo>
                          <a:pt x="71" y="8"/>
                          <a:pt x="75" y="3"/>
                          <a:pt x="82" y="0"/>
                        </a:cubicBezTo>
                        <a:cubicBezTo>
                          <a:pt x="84" y="1"/>
                          <a:pt x="88" y="0"/>
                          <a:pt x="88" y="2"/>
                        </a:cubicBezTo>
                        <a:cubicBezTo>
                          <a:pt x="90" y="12"/>
                          <a:pt x="75" y="13"/>
                          <a:pt x="92" y="9"/>
                        </a:cubicBezTo>
                        <a:cubicBezTo>
                          <a:pt x="94" y="8"/>
                          <a:pt x="96" y="5"/>
                          <a:pt x="98" y="5"/>
                        </a:cubicBezTo>
                        <a:cubicBezTo>
                          <a:pt x="102" y="4"/>
                          <a:pt x="106" y="7"/>
                          <a:pt x="110" y="8"/>
                        </a:cubicBezTo>
                        <a:cubicBezTo>
                          <a:pt x="112" y="8"/>
                          <a:pt x="116" y="9"/>
                          <a:pt x="116" y="9"/>
                        </a:cubicBezTo>
                        <a:cubicBezTo>
                          <a:pt x="122" y="16"/>
                          <a:pt x="129" y="13"/>
                          <a:pt x="141" y="14"/>
                        </a:cubicBezTo>
                        <a:cubicBezTo>
                          <a:pt x="143" y="21"/>
                          <a:pt x="147" y="22"/>
                          <a:pt x="155" y="24"/>
                        </a:cubicBezTo>
                        <a:cubicBezTo>
                          <a:pt x="159" y="22"/>
                          <a:pt x="163" y="20"/>
                          <a:pt x="167" y="17"/>
                        </a:cubicBezTo>
                        <a:cubicBezTo>
                          <a:pt x="169" y="16"/>
                          <a:pt x="173" y="14"/>
                          <a:pt x="173" y="14"/>
                        </a:cubicBezTo>
                        <a:cubicBezTo>
                          <a:pt x="195" y="26"/>
                          <a:pt x="175" y="20"/>
                          <a:pt x="195" y="14"/>
                        </a:cubicBezTo>
                        <a:cubicBezTo>
                          <a:pt x="207" y="17"/>
                          <a:pt x="201" y="26"/>
                          <a:pt x="211" y="32"/>
                        </a:cubicBezTo>
                        <a:cubicBezTo>
                          <a:pt x="214" y="38"/>
                          <a:pt x="224" y="55"/>
                          <a:pt x="231" y="59"/>
                        </a:cubicBezTo>
                        <a:cubicBezTo>
                          <a:pt x="241" y="70"/>
                          <a:pt x="235" y="67"/>
                          <a:pt x="245" y="70"/>
                        </a:cubicBezTo>
                        <a:cubicBezTo>
                          <a:pt x="249" y="69"/>
                          <a:pt x="253" y="69"/>
                          <a:pt x="257" y="68"/>
                        </a:cubicBezTo>
                        <a:cubicBezTo>
                          <a:pt x="261" y="67"/>
                          <a:pt x="270" y="65"/>
                          <a:pt x="270" y="65"/>
                        </a:cubicBezTo>
                        <a:cubicBezTo>
                          <a:pt x="278" y="66"/>
                          <a:pt x="283" y="67"/>
                          <a:pt x="290" y="71"/>
                        </a:cubicBezTo>
                        <a:cubicBezTo>
                          <a:pt x="304" y="88"/>
                          <a:pt x="282" y="62"/>
                          <a:pt x="300" y="81"/>
                        </a:cubicBezTo>
                        <a:cubicBezTo>
                          <a:pt x="302" y="84"/>
                          <a:pt x="308" y="90"/>
                          <a:pt x="308" y="90"/>
                        </a:cubicBezTo>
                        <a:cubicBezTo>
                          <a:pt x="311" y="98"/>
                          <a:pt x="315" y="103"/>
                          <a:pt x="318" y="111"/>
                        </a:cubicBezTo>
                        <a:cubicBezTo>
                          <a:pt x="319" y="114"/>
                          <a:pt x="321" y="117"/>
                          <a:pt x="322" y="120"/>
                        </a:cubicBezTo>
                        <a:cubicBezTo>
                          <a:pt x="323" y="122"/>
                          <a:pt x="324" y="125"/>
                          <a:pt x="324" y="125"/>
                        </a:cubicBezTo>
                        <a:cubicBezTo>
                          <a:pt x="321" y="132"/>
                          <a:pt x="313" y="134"/>
                          <a:pt x="310" y="142"/>
                        </a:cubicBezTo>
                        <a:cubicBezTo>
                          <a:pt x="313" y="151"/>
                          <a:pt x="317" y="146"/>
                          <a:pt x="322" y="141"/>
                        </a:cubicBezTo>
                        <a:cubicBezTo>
                          <a:pt x="341" y="143"/>
                          <a:pt x="339" y="142"/>
                          <a:pt x="342" y="155"/>
                        </a:cubicBezTo>
                        <a:cubicBezTo>
                          <a:pt x="351" y="150"/>
                          <a:pt x="355" y="152"/>
                          <a:pt x="364" y="157"/>
                        </a:cubicBezTo>
                        <a:cubicBezTo>
                          <a:pt x="369" y="162"/>
                          <a:pt x="372" y="166"/>
                          <a:pt x="380" y="168"/>
                        </a:cubicBezTo>
                        <a:cubicBezTo>
                          <a:pt x="381" y="169"/>
                          <a:pt x="383" y="171"/>
                          <a:pt x="382" y="172"/>
                        </a:cubicBezTo>
                        <a:cubicBezTo>
                          <a:pt x="380" y="176"/>
                          <a:pt x="368" y="172"/>
                          <a:pt x="382" y="176"/>
                        </a:cubicBezTo>
                        <a:cubicBezTo>
                          <a:pt x="386" y="175"/>
                          <a:pt x="390" y="173"/>
                          <a:pt x="394" y="172"/>
                        </a:cubicBezTo>
                        <a:cubicBezTo>
                          <a:pt x="396" y="172"/>
                          <a:pt x="400" y="171"/>
                          <a:pt x="400" y="171"/>
                        </a:cubicBezTo>
                        <a:cubicBezTo>
                          <a:pt x="413" y="177"/>
                          <a:pt x="427" y="179"/>
                          <a:pt x="439" y="185"/>
                        </a:cubicBezTo>
                        <a:cubicBezTo>
                          <a:pt x="441" y="190"/>
                          <a:pt x="445" y="194"/>
                          <a:pt x="447" y="199"/>
                        </a:cubicBezTo>
                        <a:cubicBezTo>
                          <a:pt x="453" y="198"/>
                          <a:pt x="460" y="195"/>
                          <a:pt x="465" y="201"/>
                        </a:cubicBezTo>
                        <a:cubicBezTo>
                          <a:pt x="468" y="205"/>
                          <a:pt x="471" y="215"/>
                          <a:pt x="471" y="215"/>
                        </a:cubicBezTo>
                        <a:cubicBezTo>
                          <a:pt x="468" y="231"/>
                          <a:pt x="469" y="248"/>
                          <a:pt x="451" y="258"/>
                        </a:cubicBezTo>
                        <a:cubicBezTo>
                          <a:pt x="447" y="262"/>
                          <a:pt x="437" y="275"/>
                          <a:pt x="435" y="281"/>
                        </a:cubicBezTo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61" name="Freeform 31">
                    <a:extLst>
                      <a:ext uri="{FF2B5EF4-FFF2-40B4-BE49-F238E27FC236}">
                        <a16:creationId xmlns:a16="http://schemas.microsoft.com/office/drawing/2014/main" id="{4EB64DBA-7B3E-488C-B3D6-6CC846F14A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34" y="242"/>
                    <a:ext cx="420" cy="283"/>
                  </a:xfrm>
                  <a:custGeom>
                    <a:avLst/>
                    <a:gdLst>
                      <a:gd name="T0" fmla="*/ 0 w 984"/>
                      <a:gd name="T1" fmla="*/ 0 h 844"/>
                      <a:gd name="T2" fmla="*/ 0 w 984"/>
                      <a:gd name="T3" fmla="*/ 0 h 844"/>
                      <a:gd name="T4" fmla="*/ 0 w 984"/>
                      <a:gd name="T5" fmla="*/ 0 h 844"/>
                      <a:gd name="T6" fmla="*/ 0 w 984"/>
                      <a:gd name="T7" fmla="*/ 0 h 844"/>
                      <a:gd name="T8" fmla="*/ 0 w 984"/>
                      <a:gd name="T9" fmla="*/ 0 h 844"/>
                      <a:gd name="T10" fmla="*/ 0 w 984"/>
                      <a:gd name="T11" fmla="*/ 0 h 844"/>
                      <a:gd name="T12" fmla="*/ 0 w 984"/>
                      <a:gd name="T13" fmla="*/ 0 h 844"/>
                      <a:gd name="T14" fmla="*/ 0 w 984"/>
                      <a:gd name="T15" fmla="*/ 0 h 844"/>
                      <a:gd name="T16" fmla="*/ 0 w 984"/>
                      <a:gd name="T17" fmla="*/ 0 h 844"/>
                      <a:gd name="T18" fmla="*/ 0 w 984"/>
                      <a:gd name="T19" fmla="*/ 0 h 844"/>
                      <a:gd name="T20" fmla="*/ 0 w 984"/>
                      <a:gd name="T21" fmla="*/ 0 h 844"/>
                      <a:gd name="T22" fmla="*/ 0 w 984"/>
                      <a:gd name="T23" fmla="*/ 0 h 844"/>
                      <a:gd name="T24" fmla="*/ 0 w 984"/>
                      <a:gd name="T25" fmla="*/ 0 h 844"/>
                      <a:gd name="T26" fmla="*/ 0 w 984"/>
                      <a:gd name="T27" fmla="*/ 0 h 844"/>
                      <a:gd name="T28" fmla="*/ 0 w 984"/>
                      <a:gd name="T29" fmla="*/ 0 h 844"/>
                      <a:gd name="T30" fmla="*/ 0 w 984"/>
                      <a:gd name="T31" fmla="*/ 0 h 844"/>
                      <a:gd name="T32" fmla="*/ 0 w 984"/>
                      <a:gd name="T33" fmla="*/ 0 h 844"/>
                      <a:gd name="T34" fmla="*/ 0 w 984"/>
                      <a:gd name="T35" fmla="*/ 0 h 844"/>
                      <a:gd name="T36" fmla="*/ 0 w 984"/>
                      <a:gd name="T37" fmla="*/ 0 h 844"/>
                      <a:gd name="T38" fmla="*/ 0 w 984"/>
                      <a:gd name="T39" fmla="*/ 0 h 844"/>
                      <a:gd name="T40" fmla="*/ 0 w 984"/>
                      <a:gd name="T41" fmla="*/ 0 h 844"/>
                      <a:gd name="T42" fmla="*/ 0 w 984"/>
                      <a:gd name="T43" fmla="*/ 0 h 844"/>
                      <a:gd name="T44" fmla="*/ 0 w 984"/>
                      <a:gd name="T45" fmla="*/ 0 h 844"/>
                      <a:gd name="T46" fmla="*/ 0 w 984"/>
                      <a:gd name="T47" fmla="*/ 0 h 844"/>
                      <a:gd name="T48" fmla="*/ 0 w 984"/>
                      <a:gd name="T49" fmla="*/ 0 h 844"/>
                      <a:gd name="T50" fmla="*/ 0 w 984"/>
                      <a:gd name="T51" fmla="*/ 0 h 844"/>
                      <a:gd name="T52" fmla="*/ 0 w 984"/>
                      <a:gd name="T53" fmla="*/ 0 h 844"/>
                      <a:gd name="T54" fmla="*/ 0 w 984"/>
                      <a:gd name="T55" fmla="*/ 0 h 844"/>
                      <a:gd name="T56" fmla="*/ 0 w 984"/>
                      <a:gd name="T57" fmla="*/ 0 h 844"/>
                      <a:gd name="T58" fmla="*/ 0 w 984"/>
                      <a:gd name="T59" fmla="*/ 0 h 844"/>
                      <a:gd name="T60" fmla="*/ 0 w 984"/>
                      <a:gd name="T61" fmla="*/ 0 h 844"/>
                      <a:gd name="T62" fmla="*/ 0 w 984"/>
                      <a:gd name="T63" fmla="*/ 0 h 844"/>
                      <a:gd name="T64" fmla="*/ 0 w 984"/>
                      <a:gd name="T65" fmla="*/ 0 h 844"/>
                      <a:gd name="T66" fmla="*/ 0 w 984"/>
                      <a:gd name="T67" fmla="*/ 0 h 844"/>
                      <a:gd name="T68" fmla="*/ 0 w 984"/>
                      <a:gd name="T69" fmla="*/ 0 h 844"/>
                      <a:gd name="T70" fmla="*/ 0 w 984"/>
                      <a:gd name="T71" fmla="*/ 0 h 844"/>
                      <a:gd name="T72" fmla="*/ 0 w 984"/>
                      <a:gd name="T73" fmla="*/ 0 h 844"/>
                      <a:gd name="T74" fmla="*/ 0 w 984"/>
                      <a:gd name="T75" fmla="*/ 0 h 844"/>
                      <a:gd name="T76" fmla="*/ 0 w 984"/>
                      <a:gd name="T77" fmla="*/ 0 h 844"/>
                      <a:gd name="T78" fmla="*/ 0 w 984"/>
                      <a:gd name="T79" fmla="*/ 0 h 844"/>
                      <a:gd name="T80" fmla="*/ 0 w 984"/>
                      <a:gd name="T81" fmla="*/ 0 h 844"/>
                      <a:gd name="T82" fmla="*/ 0 w 984"/>
                      <a:gd name="T83" fmla="*/ 0 h 844"/>
                      <a:gd name="T84" fmla="*/ 0 w 984"/>
                      <a:gd name="T85" fmla="*/ 0 h 844"/>
                      <a:gd name="T86" fmla="*/ 0 w 984"/>
                      <a:gd name="T87" fmla="*/ 0 h 844"/>
                      <a:gd name="T88" fmla="*/ 0 w 984"/>
                      <a:gd name="T89" fmla="*/ 0 h 844"/>
                      <a:gd name="T90" fmla="*/ 0 w 984"/>
                      <a:gd name="T91" fmla="*/ 0 h 844"/>
                      <a:gd name="T92" fmla="*/ 0 w 984"/>
                      <a:gd name="T93" fmla="*/ 0 h 844"/>
                      <a:gd name="T94" fmla="*/ 0 w 984"/>
                      <a:gd name="T95" fmla="*/ 0 h 844"/>
                      <a:gd name="T96" fmla="*/ 0 w 984"/>
                      <a:gd name="T97" fmla="*/ 0 h 844"/>
                      <a:gd name="T98" fmla="*/ 0 w 984"/>
                      <a:gd name="T99" fmla="*/ 0 h 844"/>
                      <a:gd name="T100" fmla="*/ 0 w 984"/>
                      <a:gd name="T101" fmla="*/ 0 h 844"/>
                      <a:gd name="T102" fmla="*/ 0 w 984"/>
                      <a:gd name="T103" fmla="*/ 0 h 844"/>
                      <a:gd name="T104" fmla="*/ 0 w 984"/>
                      <a:gd name="T105" fmla="*/ 0 h 844"/>
                      <a:gd name="T106" fmla="*/ 0 w 984"/>
                      <a:gd name="T107" fmla="*/ 0 h 844"/>
                      <a:gd name="T108" fmla="*/ 0 w 984"/>
                      <a:gd name="T109" fmla="*/ 0 h 844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0" t="0" r="r" b="b"/>
                    <a:pathLst>
                      <a:path w="984" h="844">
                        <a:moveTo>
                          <a:pt x="82" y="38"/>
                        </a:moveTo>
                        <a:lnTo>
                          <a:pt x="406" y="6"/>
                        </a:lnTo>
                        <a:cubicBezTo>
                          <a:pt x="497" y="22"/>
                          <a:pt x="465" y="0"/>
                          <a:pt x="474" y="54"/>
                        </a:cubicBezTo>
                        <a:cubicBezTo>
                          <a:pt x="492" y="48"/>
                          <a:pt x="484" y="40"/>
                          <a:pt x="502" y="34"/>
                        </a:cubicBezTo>
                        <a:cubicBezTo>
                          <a:pt x="510" y="37"/>
                          <a:pt x="517" y="46"/>
                          <a:pt x="526" y="46"/>
                        </a:cubicBezTo>
                        <a:cubicBezTo>
                          <a:pt x="534" y="46"/>
                          <a:pt x="550" y="38"/>
                          <a:pt x="550" y="38"/>
                        </a:cubicBezTo>
                        <a:cubicBezTo>
                          <a:pt x="556" y="55"/>
                          <a:pt x="552" y="60"/>
                          <a:pt x="542" y="74"/>
                        </a:cubicBezTo>
                        <a:cubicBezTo>
                          <a:pt x="555" y="114"/>
                          <a:pt x="550" y="102"/>
                          <a:pt x="578" y="130"/>
                        </a:cubicBezTo>
                        <a:cubicBezTo>
                          <a:pt x="584" y="148"/>
                          <a:pt x="590" y="148"/>
                          <a:pt x="606" y="138"/>
                        </a:cubicBezTo>
                        <a:cubicBezTo>
                          <a:pt x="600" y="119"/>
                          <a:pt x="594" y="107"/>
                          <a:pt x="586" y="90"/>
                        </a:cubicBezTo>
                        <a:cubicBezTo>
                          <a:pt x="583" y="82"/>
                          <a:pt x="578" y="66"/>
                          <a:pt x="578" y="66"/>
                        </a:cubicBezTo>
                        <a:cubicBezTo>
                          <a:pt x="585" y="44"/>
                          <a:pt x="597" y="56"/>
                          <a:pt x="606" y="70"/>
                        </a:cubicBezTo>
                        <a:cubicBezTo>
                          <a:pt x="609" y="86"/>
                          <a:pt x="608" y="117"/>
                          <a:pt x="626" y="90"/>
                        </a:cubicBezTo>
                        <a:cubicBezTo>
                          <a:pt x="648" y="97"/>
                          <a:pt x="646" y="104"/>
                          <a:pt x="642" y="126"/>
                        </a:cubicBezTo>
                        <a:cubicBezTo>
                          <a:pt x="650" y="150"/>
                          <a:pt x="665" y="141"/>
                          <a:pt x="682" y="130"/>
                        </a:cubicBezTo>
                        <a:cubicBezTo>
                          <a:pt x="689" y="108"/>
                          <a:pt x="673" y="124"/>
                          <a:pt x="682" y="98"/>
                        </a:cubicBezTo>
                        <a:cubicBezTo>
                          <a:pt x="683" y="94"/>
                          <a:pt x="690" y="96"/>
                          <a:pt x="694" y="94"/>
                        </a:cubicBezTo>
                        <a:cubicBezTo>
                          <a:pt x="698" y="92"/>
                          <a:pt x="702" y="89"/>
                          <a:pt x="706" y="86"/>
                        </a:cubicBezTo>
                        <a:cubicBezTo>
                          <a:pt x="717" y="54"/>
                          <a:pt x="688" y="54"/>
                          <a:pt x="742" y="46"/>
                        </a:cubicBezTo>
                        <a:cubicBezTo>
                          <a:pt x="748" y="27"/>
                          <a:pt x="741" y="9"/>
                          <a:pt x="762" y="2"/>
                        </a:cubicBezTo>
                        <a:cubicBezTo>
                          <a:pt x="788" y="11"/>
                          <a:pt x="777" y="38"/>
                          <a:pt x="802" y="46"/>
                        </a:cubicBezTo>
                        <a:cubicBezTo>
                          <a:pt x="831" y="36"/>
                          <a:pt x="805" y="63"/>
                          <a:pt x="798" y="70"/>
                        </a:cubicBezTo>
                        <a:cubicBezTo>
                          <a:pt x="789" y="96"/>
                          <a:pt x="787" y="96"/>
                          <a:pt x="802" y="118"/>
                        </a:cubicBezTo>
                        <a:cubicBezTo>
                          <a:pt x="801" y="122"/>
                          <a:pt x="801" y="127"/>
                          <a:pt x="798" y="130"/>
                        </a:cubicBezTo>
                        <a:cubicBezTo>
                          <a:pt x="794" y="133"/>
                          <a:pt x="784" y="129"/>
                          <a:pt x="782" y="134"/>
                        </a:cubicBezTo>
                        <a:cubicBezTo>
                          <a:pt x="780" y="142"/>
                          <a:pt x="790" y="158"/>
                          <a:pt x="790" y="158"/>
                        </a:cubicBezTo>
                        <a:cubicBezTo>
                          <a:pt x="786" y="161"/>
                          <a:pt x="783" y="165"/>
                          <a:pt x="778" y="166"/>
                        </a:cubicBezTo>
                        <a:cubicBezTo>
                          <a:pt x="774" y="167"/>
                          <a:pt x="769" y="159"/>
                          <a:pt x="766" y="162"/>
                        </a:cubicBezTo>
                        <a:cubicBezTo>
                          <a:pt x="758" y="170"/>
                          <a:pt x="794" y="182"/>
                          <a:pt x="794" y="182"/>
                        </a:cubicBezTo>
                        <a:cubicBezTo>
                          <a:pt x="804" y="211"/>
                          <a:pt x="775" y="190"/>
                          <a:pt x="762" y="186"/>
                        </a:cubicBezTo>
                        <a:cubicBezTo>
                          <a:pt x="767" y="194"/>
                          <a:pt x="773" y="202"/>
                          <a:pt x="778" y="210"/>
                        </a:cubicBezTo>
                        <a:cubicBezTo>
                          <a:pt x="783" y="218"/>
                          <a:pt x="802" y="226"/>
                          <a:pt x="802" y="226"/>
                        </a:cubicBezTo>
                        <a:cubicBezTo>
                          <a:pt x="813" y="242"/>
                          <a:pt x="804" y="245"/>
                          <a:pt x="810" y="262"/>
                        </a:cubicBezTo>
                        <a:cubicBezTo>
                          <a:pt x="803" y="282"/>
                          <a:pt x="793" y="301"/>
                          <a:pt x="786" y="322"/>
                        </a:cubicBezTo>
                        <a:cubicBezTo>
                          <a:pt x="783" y="330"/>
                          <a:pt x="778" y="346"/>
                          <a:pt x="778" y="346"/>
                        </a:cubicBezTo>
                        <a:cubicBezTo>
                          <a:pt x="785" y="366"/>
                          <a:pt x="817" y="394"/>
                          <a:pt x="830" y="414"/>
                        </a:cubicBezTo>
                        <a:cubicBezTo>
                          <a:pt x="835" y="422"/>
                          <a:pt x="841" y="430"/>
                          <a:pt x="846" y="438"/>
                        </a:cubicBezTo>
                        <a:cubicBezTo>
                          <a:pt x="849" y="442"/>
                          <a:pt x="854" y="450"/>
                          <a:pt x="854" y="450"/>
                        </a:cubicBezTo>
                        <a:cubicBezTo>
                          <a:pt x="853" y="457"/>
                          <a:pt x="855" y="466"/>
                          <a:pt x="850" y="470"/>
                        </a:cubicBezTo>
                        <a:cubicBezTo>
                          <a:pt x="844" y="475"/>
                          <a:pt x="831" y="451"/>
                          <a:pt x="830" y="450"/>
                        </a:cubicBezTo>
                        <a:cubicBezTo>
                          <a:pt x="811" y="431"/>
                          <a:pt x="789" y="421"/>
                          <a:pt x="774" y="398"/>
                        </a:cubicBezTo>
                        <a:cubicBezTo>
                          <a:pt x="769" y="379"/>
                          <a:pt x="766" y="371"/>
                          <a:pt x="746" y="378"/>
                        </a:cubicBezTo>
                        <a:cubicBezTo>
                          <a:pt x="717" y="368"/>
                          <a:pt x="730" y="368"/>
                          <a:pt x="706" y="374"/>
                        </a:cubicBezTo>
                        <a:cubicBezTo>
                          <a:pt x="688" y="402"/>
                          <a:pt x="699" y="395"/>
                          <a:pt x="678" y="402"/>
                        </a:cubicBezTo>
                        <a:cubicBezTo>
                          <a:pt x="654" y="386"/>
                          <a:pt x="650" y="390"/>
                          <a:pt x="618" y="394"/>
                        </a:cubicBezTo>
                        <a:cubicBezTo>
                          <a:pt x="607" y="411"/>
                          <a:pt x="601" y="426"/>
                          <a:pt x="590" y="442"/>
                        </a:cubicBezTo>
                        <a:cubicBezTo>
                          <a:pt x="600" y="471"/>
                          <a:pt x="593" y="459"/>
                          <a:pt x="606" y="478"/>
                        </a:cubicBezTo>
                        <a:cubicBezTo>
                          <a:pt x="593" y="518"/>
                          <a:pt x="622" y="548"/>
                          <a:pt x="642" y="578"/>
                        </a:cubicBezTo>
                        <a:cubicBezTo>
                          <a:pt x="651" y="591"/>
                          <a:pt x="651" y="601"/>
                          <a:pt x="666" y="606"/>
                        </a:cubicBezTo>
                        <a:cubicBezTo>
                          <a:pt x="680" y="627"/>
                          <a:pt x="691" y="623"/>
                          <a:pt x="710" y="610"/>
                        </a:cubicBezTo>
                        <a:cubicBezTo>
                          <a:pt x="729" y="616"/>
                          <a:pt x="729" y="606"/>
                          <a:pt x="734" y="590"/>
                        </a:cubicBezTo>
                        <a:cubicBezTo>
                          <a:pt x="735" y="577"/>
                          <a:pt x="731" y="562"/>
                          <a:pt x="738" y="550"/>
                        </a:cubicBezTo>
                        <a:cubicBezTo>
                          <a:pt x="742" y="543"/>
                          <a:pt x="762" y="542"/>
                          <a:pt x="762" y="542"/>
                        </a:cubicBezTo>
                        <a:cubicBezTo>
                          <a:pt x="783" y="547"/>
                          <a:pt x="786" y="552"/>
                          <a:pt x="774" y="570"/>
                        </a:cubicBezTo>
                        <a:cubicBezTo>
                          <a:pt x="779" y="590"/>
                          <a:pt x="790" y="605"/>
                          <a:pt x="770" y="618"/>
                        </a:cubicBezTo>
                        <a:cubicBezTo>
                          <a:pt x="769" y="622"/>
                          <a:pt x="764" y="626"/>
                          <a:pt x="766" y="630"/>
                        </a:cubicBezTo>
                        <a:cubicBezTo>
                          <a:pt x="768" y="634"/>
                          <a:pt x="775" y="634"/>
                          <a:pt x="778" y="638"/>
                        </a:cubicBezTo>
                        <a:cubicBezTo>
                          <a:pt x="788" y="651"/>
                          <a:pt x="786" y="660"/>
                          <a:pt x="802" y="670"/>
                        </a:cubicBezTo>
                        <a:cubicBezTo>
                          <a:pt x="810" y="667"/>
                          <a:pt x="818" y="665"/>
                          <a:pt x="826" y="662"/>
                        </a:cubicBezTo>
                        <a:cubicBezTo>
                          <a:pt x="830" y="661"/>
                          <a:pt x="838" y="658"/>
                          <a:pt x="838" y="658"/>
                        </a:cubicBezTo>
                        <a:cubicBezTo>
                          <a:pt x="857" y="664"/>
                          <a:pt x="864" y="680"/>
                          <a:pt x="870" y="698"/>
                        </a:cubicBezTo>
                        <a:cubicBezTo>
                          <a:pt x="859" y="731"/>
                          <a:pt x="887" y="794"/>
                          <a:pt x="922" y="806"/>
                        </a:cubicBezTo>
                        <a:cubicBezTo>
                          <a:pt x="938" y="801"/>
                          <a:pt x="941" y="792"/>
                          <a:pt x="958" y="798"/>
                        </a:cubicBezTo>
                        <a:cubicBezTo>
                          <a:pt x="984" y="837"/>
                          <a:pt x="928" y="784"/>
                          <a:pt x="942" y="826"/>
                        </a:cubicBezTo>
                        <a:cubicBezTo>
                          <a:pt x="936" y="844"/>
                          <a:pt x="930" y="844"/>
                          <a:pt x="914" y="834"/>
                        </a:cubicBezTo>
                        <a:cubicBezTo>
                          <a:pt x="903" y="817"/>
                          <a:pt x="890" y="821"/>
                          <a:pt x="874" y="810"/>
                        </a:cubicBezTo>
                        <a:cubicBezTo>
                          <a:pt x="851" y="776"/>
                          <a:pt x="882" y="816"/>
                          <a:pt x="854" y="794"/>
                        </a:cubicBezTo>
                        <a:cubicBezTo>
                          <a:pt x="843" y="785"/>
                          <a:pt x="840" y="768"/>
                          <a:pt x="830" y="758"/>
                        </a:cubicBezTo>
                        <a:cubicBezTo>
                          <a:pt x="824" y="739"/>
                          <a:pt x="817" y="724"/>
                          <a:pt x="798" y="718"/>
                        </a:cubicBezTo>
                        <a:cubicBezTo>
                          <a:pt x="791" y="696"/>
                          <a:pt x="800" y="712"/>
                          <a:pt x="778" y="710"/>
                        </a:cubicBezTo>
                        <a:cubicBezTo>
                          <a:pt x="767" y="709"/>
                          <a:pt x="746" y="702"/>
                          <a:pt x="746" y="702"/>
                        </a:cubicBezTo>
                        <a:cubicBezTo>
                          <a:pt x="729" y="691"/>
                          <a:pt x="720" y="674"/>
                          <a:pt x="702" y="662"/>
                        </a:cubicBezTo>
                        <a:cubicBezTo>
                          <a:pt x="694" y="665"/>
                          <a:pt x="687" y="673"/>
                          <a:pt x="678" y="674"/>
                        </a:cubicBezTo>
                        <a:cubicBezTo>
                          <a:pt x="657" y="677"/>
                          <a:pt x="630" y="657"/>
                          <a:pt x="614" y="646"/>
                        </a:cubicBezTo>
                        <a:cubicBezTo>
                          <a:pt x="600" y="637"/>
                          <a:pt x="580" y="639"/>
                          <a:pt x="566" y="630"/>
                        </a:cubicBezTo>
                        <a:cubicBezTo>
                          <a:pt x="546" y="617"/>
                          <a:pt x="525" y="607"/>
                          <a:pt x="506" y="594"/>
                        </a:cubicBezTo>
                        <a:cubicBezTo>
                          <a:pt x="513" y="572"/>
                          <a:pt x="509" y="551"/>
                          <a:pt x="490" y="538"/>
                        </a:cubicBezTo>
                        <a:cubicBezTo>
                          <a:pt x="485" y="522"/>
                          <a:pt x="476" y="515"/>
                          <a:pt x="462" y="506"/>
                        </a:cubicBezTo>
                        <a:cubicBezTo>
                          <a:pt x="441" y="474"/>
                          <a:pt x="469" y="513"/>
                          <a:pt x="442" y="486"/>
                        </a:cubicBezTo>
                        <a:cubicBezTo>
                          <a:pt x="436" y="480"/>
                          <a:pt x="436" y="468"/>
                          <a:pt x="430" y="462"/>
                        </a:cubicBezTo>
                        <a:cubicBezTo>
                          <a:pt x="427" y="459"/>
                          <a:pt x="422" y="459"/>
                          <a:pt x="418" y="458"/>
                        </a:cubicBezTo>
                        <a:cubicBezTo>
                          <a:pt x="407" y="447"/>
                          <a:pt x="382" y="430"/>
                          <a:pt x="382" y="430"/>
                        </a:cubicBezTo>
                        <a:cubicBezTo>
                          <a:pt x="371" y="413"/>
                          <a:pt x="358" y="399"/>
                          <a:pt x="346" y="382"/>
                        </a:cubicBezTo>
                        <a:cubicBezTo>
                          <a:pt x="344" y="378"/>
                          <a:pt x="345" y="373"/>
                          <a:pt x="342" y="370"/>
                        </a:cubicBezTo>
                        <a:cubicBezTo>
                          <a:pt x="339" y="367"/>
                          <a:pt x="334" y="367"/>
                          <a:pt x="330" y="366"/>
                        </a:cubicBezTo>
                        <a:cubicBezTo>
                          <a:pt x="322" y="390"/>
                          <a:pt x="342" y="398"/>
                          <a:pt x="354" y="414"/>
                        </a:cubicBezTo>
                        <a:cubicBezTo>
                          <a:pt x="368" y="432"/>
                          <a:pt x="372" y="446"/>
                          <a:pt x="390" y="458"/>
                        </a:cubicBezTo>
                        <a:cubicBezTo>
                          <a:pt x="409" y="487"/>
                          <a:pt x="399" y="475"/>
                          <a:pt x="418" y="494"/>
                        </a:cubicBezTo>
                        <a:cubicBezTo>
                          <a:pt x="423" y="510"/>
                          <a:pt x="428" y="517"/>
                          <a:pt x="442" y="526"/>
                        </a:cubicBezTo>
                        <a:cubicBezTo>
                          <a:pt x="450" y="550"/>
                          <a:pt x="432" y="533"/>
                          <a:pt x="422" y="526"/>
                        </a:cubicBezTo>
                        <a:cubicBezTo>
                          <a:pt x="399" y="492"/>
                          <a:pt x="430" y="532"/>
                          <a:pt x="402" y="510"/>
                        </a:cubicBezTo>
                        <a:cubicBezTo>
                          <a:pt x="398" y="507"/>
                          <a:pt x="397" y="501"/>
                          <a:pt x="394" y="498"/>
                        </a:cubicBezTo>
                        <a:cubicBezTo>
                          <a:pt x="391" y="495"/>
                          <a:pt x="386" y="493"/>
                          <a:pt x="382" y="490"/>
                        </a:cubicBezTo>
                        <a:cubicBezTo>
                          <a:pt x="377" y="474"/>
                          <a:pt x="370" y="471"/>
                          <a:pt x="354" y="466"/>
                        </a:cubicBezTo>
                        <a:cubicBezTo>
                          <a:pt x="344" y="452"/>
                          <a:pt x="340" y="447"/>
                          <a:pt x="346" y="430"/>
                        </a:cubicBezTo>
                        <a:cubicBezTo>
                          <a:pt x="338" y="418"/>
                          <a:pt x="314" y="402"/>
                          <a:pt x="314" y="402"/>
                        </a:cubicBezTo>
                        <a:cubicBezTo>
                          <a:pt x="306" y="390"/>
                          <a:pt x="298" y="378"/>
                          <a:pt x="290" y="366"/>
                        </a:cubicBezTo>
                        <a:cubicBezTo>
                          <a:pt x="284" y="357"/>
                          <a:pt x="273" y="354"/>
                          <a:pt x="266" y="346"/>
                        </a:cubicBezTo>
                        <a:cubicBezTo>
                          <a:pt x="263" y="342"/>
                          <a:pt x="262" y="337"/>
                          <a:pt x="258" y="334"/>
                        </a:cubicBezTo>
                        <a:cubicBezTo>
                          <a:pt x="243" y="324"/>
                          <a:pt x="225" y="324"/>
                          <a:pt x="210" y="314"/>
                        </a:cubicBezTo>
                        <a:cubicBezTo>
                          <a:pt x="201" y="300"/>
                          <a:pt x="194" y="291"/>
                          <a:pt x="178" y="286"/>
                        </a:cubicBezTo>
                        <a:cubicBezTo>
                          <a:pt x="160" y="260"/>
                          <a:pt x="192" y="247"/>
                          <a:pt x="154" y="238"/>
                        </a:cubicBezTo>
                        <a:cubicBezTo>
                          <a:pt x="111" y="209"/>
                          <a:pt x="106" y="149"/>
                          <a:pt x="90" y="102"/>
                        </a:cubicBezTo>
                        <a:cubicBezTo>
                          <a:pt x="86" y="90"/>
                          <a:pt x="76" y="73"/>
                          <a:pt x="66" y="66"/>
                        </a:cubicBezTo>
                        <a:cubicBezTo>
                          <a:pt x="58" y="60"/>
                          <a:pt x="42" y="50"/>
                          <a:pt x="42" y="50"/>
                        </a:cubicBezTo>
                        <a:cubicBezTo>
                          <a:pt x="39" y="46"/>
                          <a:pt x="38" y="41"/>
                          <a:pt x="34" y="38"/>
                        </a:cubicBezTo>
                        <a:cubicBezTo>
                          <a:pt x="27" y="34"/>
                          <a:pt x="10" y="30"/>
                          <a:pt x="10" y="30"/>
                        </a:cubicBezTo>
                        <a:cubicBezTo>
                          <a:pt x="0" y="1"/>
                          <a:pt x="31" y="17"/>
                          <a:pt x="46" y="22"/>
                        </a:cubicBezTo>
                        <a:cubicBezTo>
                          <a:pt x="65" y="51"/>
                          <a:pt x="61" y="41"/>
                          <a:pt x="86" y="58"/>
                        </a:cubicBezTo>
                        <a:cubicBezTo>
                          <a:pt x="94" y="70"/>
                          <a:pt x="94" y="93"/>
                          <a:pt x="102" y="70"/>
                        </a:cubicBezTo>
                        <a:cubicBezTo>
                          <a:pt x="95" y="49"/>
                          <a:pt x="82" y="62"/>
                          <a:pt x="82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62" name="Freeform 32">
                    <a:extLst>
                      <a:ext uri="{FF2B5EF4-FFF2-40B4-BE49-F238E27FC236}">
                        <a16:creationId xmlns:a16="http://schemas.microsoft.com/office/drawing/2014/main" id="{0AFCA048-3B17-DD13-76F9-4BEA8D1881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405" y="445"/>
                    <a:ext cx="15" cy="16"/>
                  </a:xfrm>
                  <a:custGeom>
                    <a:avLst/>
                    <a:gdLst>
                      <a:gd name="T0" fmla="*/ 0 w 36"/>
                      <a:gd name="T1" fmla="*/ 0 h 48"/>
                      <a:gd name="T2" fmla="*/ 0 w 36"/>
                      <a:gd name="T3" fmla="*/ 0 h 48"/>
                      <a:gd name="T4" fmla="*/ 0 w 36"/>
                      <a:gd name="T5" fmla="*/ 0 h 4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6" h="48">
                        <a:moveTo>
                          <a:pt x="6" y="28"/>
                        </a:moveTo>
                        <a:cubicBezTo>
                          <a:pt x="25" y="0"/>
                          <a:pt x="36" y="31"/>
                          <a:pt x="10" y="48"/>
                        </a:cubicBezTo>
                        <a:cubicBezTo>
                          <a:pt x="0" y="34"/>
                          <a:pt x="0" y="40"/>
                          <a:pt x="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63" name="Freeform 33">
                    <a:extLst>
                      <a:ext uri="{FF2B5EF4-FFF2-40B4-BE49-F238E27FC236}">
                        <a16:creationId xmlns:a16="http://schemas.microsoft.com/office/drawing/2014/main" id="{3DBFAD42-4BD8-A1DD-77BC-A6F49199BF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93" y="439"/>
                    <a:ext cx="16" cy="12"/>
                  </a:xfrm>
                  <a:custGeom>
                    <a:avLst/>
                    <a:gdLst>
                      <a:gd name="T0" fmla="*/ 0 w 36"/>
                      <a:gd name="T1" fmla="*/ 0 h 37"/>
                      <a:gd name="T2" fmla="*/ 0 w 36"/>
                      <a:gd name="T3" fmla="*/ 0 h 37"/>
                      <a:gd name="T4" fmla="*/ 0 w 36"/>
                      <a:gd name="T5" fmla="*/ 0 h 37"/>
                      <a:gd name="T6" fmla="*/ 0 w 36"/>
                      <a:gd name="T7" fmla="*/ 0 h 37"/>
                      <a:gd name="T8" fmla="*/ 0 w 36"/>
                      <a:gd name="T9" fmla="*/ 0 h 3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37">
                        <a:moveTo>
                          <a:pt x="0" y="5"/>
                        </a:moveTo>
                        <a:cubicBezTo>
                          <a:pt x="4" y="4"/>
                          <a:pt x="8" y="0"/>
                          <a:pt x="12" y="1"/>
                        </a:cubicBezTo>
                        <a:cubicBezTo>
                          <a:pt x="21" y="4"/>
                          <a:pt x="36" y="17"/>
                          <a:pt x="36" y="17"/>
                        </a:cubicBezTo>
                        <a:cubicBezTo>
                          <a:pt x="29" y="37"/>
                          <a:pt x="22" y="26"/>
                          <a:pt x="8" y="17"/>
                        </a:cubicBezTo>
                        <a:cubicBezTo>
                          <a:pt x="5" y="13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64" name="Freeform 34">
                    <a:extLst>
                      <a:ext uri="{FF2B5EF4-FFF2-40B4-BE49-F238E27FC236}">
                        <a16:creationId xmlns:a16="http://schemas.microsoft.com/office/drawing/2014/main" id="{DE5EAC25-E6EE-A25B-6D0B-60257E5E5C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878" y="406"/>
                    <a:ext cx="73" cy="33"/>
                  </a:xfrm>
                  <a:custGeom>
                    <a:avLst/>
                    <a:gdLst>
                      <a:gd name="T0" fmla="*/ 0 w 170"/>
                      <a:gd name="T1" fmla="*/ 0 h 96"/>
                      <a:gd name="T2" fmla="*/ 0 w 170"/>
                      <a:gd name="T3" fmla="*/ 0 h 96"/>
                      <a:gd name="T4" fmla="*/ 0 w 170"/>
                      <a:gd name="T5" fmla="*/ 0 h 96"/>
                      <a:gd name="T6" fmla="*/ 0 w 170"/>
                      <a:gd name="T7" fmla="*/ 0 h 96"/>
                      <a:gd name="T8" fmla="*/ 0 w 170"/>
                      <a:gd name="T9" fmla="*/ 0 h 96"/>
                      <a:gd name="T10" fmla="*/ 0 w 170"/>
                      <a:gd name="T11" fmla="*/ 0 h 96"/>
                      <a:gd name="T12" fmla="*/ 0 w 170"/>
                      <a:gd name="T13" fmla="*/ 0 h 96"/>
                      <a:gd name="T14" fmla="*/ 0 w 170"/>
                      <a:gd name="T15" fmla="*/ 0 h 96"/>
                      <a:gd name="T16" fmla="*/ 0 w 170"/>
                      <a:gd name="T17" fmla="*/ 0 h 96"/>
                      <a:gd name="T18" fmla="*/ 0 w 170"/>
                      <a:gd name="T19" fmla="*/ 0 h 96"/>
                      <a:gd name="T20" fmla="*/ 0 w 170"/>
                      <a:gd name="T21" fmla="*/ 0 h 96"/>
                      <a:gd name="T22" fmla="*/ 0 w 170"/>
                      <a:gd name="T23" fmla="*/ 0 h 9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0" h="96">
                        <a:moveTo>
                          <a:pt x="0" y="49"/>
                        </a:moveTo>
                        <a:cubicBezTo>
                          <a:pt x="5" y="33"/>
                          <a:pt x="12" y="30"/>
                          <a:pt x="28" y="25"/>
                        </a:cubicBezTo>
                        <a:cubicBezTo>
                          <a:pt x="20" y="0"/>
                          <a:pt x="42" y="16"/>
                          <a:pt x="56" y="21"/>
                        </a:cubicBezTo>
                        <a:cubicBezTo>
                          <a:pt x="56" y="21"/>
                          <a:pt x="77" y="6"/>
                          <a:pt x="80" y="9"/>
                        </a:cubicBezTo>
                        <a:cubicBezTo>
                          <a:pt x="85" y="14"/>
                          <a:pt x="71" y="23"/>
                          <a:pt x="64" y="25"/>
                        </a:cubicBezTo>
                        <a:cubicBezTo>
                          <a:pt x="82" y="37"/>
                          <a:pt x="103" y="42"/>
                          <a:pt x="124" y="49"/>
                        </a:cubicBezTo>
                        <a:cubicBezTo>
                          <a:pt x="136" y="53"/>
                          <a:pt x="160" y="65"/>
                          <a:pt x="160" y="65"/>
                        </a:cubicBezTo>
                        <a:cubicBezTo>
                          <a:pt x="170" y="96"/>
                          <a:pt x="134" y="83"/>
                          <a:pt x="116" y="77"/>
                        </a:cubicBezTo>
                        <a:cubicBezTo>
                          <a:pt x="109" y="57"/>
                          <a:pt x="116" y="66"/>
                          <a:pt x="88" y="57"/>
                        </a:cubicBezTo>
                        <a:cubicBezTo>
                          <a:pt x="84" y="56"/>
                          <a:pt x="76" y="53"/>
                          <a:pt x="76" y="53"/>
                        </a:cubicBezTo>
                        <a:cubicBezTo>
                          <a:pt x="57" y="34"/>
                          <a:pt x="53" y="37"/>
                          <a:pt x="24" y="41"/>
                        </a:cubicBezTo>
                        <a:cubicBezTo>
                          <a:pt x="9" y="51"/>
                          <a:pt x="17" y="49"/>
                          <a:pt x="0" y="4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65" name="Freeform 35">
                    <a:extLst>
                      <a:ext uri="{FF2B5EF4-FFF2-40B4-BE49-F238E27FC236}">
                        <a16:creationId xmlns:a16="http://schemas.microsoft.com/office/drawing/2014/main" id="{6249D37F-9B0C-E35D-1411-E4F0D2BE6E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55" y="433"/>
                    <a:ext cx="59" cy="15"/>
                  </a:xfrm>
                  <a:custGeom>
                    <a:avLst/>
                    <a:gdLst>
                      <a:gd name="T0" fmla="*/ 0 w 138"/>
                      <a:gd name="T1" fmla="*/ 0 h 44"/>
                      <a:gd name="T2" fmla="*/ 0 w 138"/>
                      <a:gd name="T3" fmla="*/ 0 h 44"/>
                      <a:gd name="T4" fmla="*/ 0 w 138"/>
                      <a:gd name="T5" fmla="*/ 0 h 44"/>
                      <a:gd name="T6" fmla="*/ 0 w 138"/>
                      <a:gd name="T7" fmla="*/ 0 h 44"/>
                      <a:gd name="T8" fmla="*/ 0 w 138"/>
                      <a:gd name="T9" fmla="*/ 0 h 44"/>
                      <a:gd name="T10" fmla="*/ 0 w 138"/>
                      <a:gd name="T11" fmla="*/ 0 h 44"/>
                      <a:gd name="T12" fmla="*/ 0 w 138"/>
                      <a:gd name="T13" fmla="*/ 0 h 44"/>
                      <a:gd name="T14" fmla="*/ 0 w 138"/>
                      <a:gd name="T15" fmla="*/ 0 h 44"/>
                      <a:gd name="T16" fmla="*/ 0 w 138"/>
                      <a:gd name="T17" fmla="*/ 0 h 4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38" h="44">
                        <a:moveTo>
                          <a:pt x="0" y="0"/>
                        </a:moveTo>
                        <a:cubicBezTo>
                          <a:pt x="19" y="3"/>
                          <a:pt x="35" y="10"/>
                          <a:pt x="52" y="4"/>
                        </a:cubicBezTo>
                        <a:cubicBezTo>
                          <a:pt x="87" y="11"/>
                          <a:pt x="61" y="15"/>
                          <a:pt x="88" y="24"/>
                        </a:cubicBezTo>
                        <a:cubicBezTo>
                          <a:pt x="96" y="23"/>
                          <a:pt x="104" y="19"/>
                          <a:pt x="112" y="20"/>
                        </a:cubicBezTo>
                        <a:cubicBezTo>
                          <a:pt x="138" y="23"/>
                          <a:pt x="118" y="41"/>
                          <a:pt x="108" y="44"/>
                        </a:cubicBezTo>
                        <a:cubicBezTo>
                          <a:pt x="78" y="34"/>
                          <a:pt x="92" y="34"/>
                          <a:pt x="64" y="40"/>
                        </a:cubicBezTo>
                        <a:cubicBezTo>
                          <a:pt x="41" y="37"/>
                          <a:pt x="22" y="41"/>
                          <a:pt x="0" y="36"/>
                        </a:cubicBezTo>
                        <a:cubicBezTo>
                          <a:pt x="6" y="11"/>
                          <a:pt x="7" y="27"/>
                          <a:pt x="28" y="20"/>
                        </a:cubicBezTo>
                        <a:cubicBezTo>
                          <a:pt x="17" y="13"/>
                          <a:pt x="0" y="13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66" name="Freeform 36">
                    <a:extLst>
                      <a:ext uri="{FF2B5EF4-FFF2-40B4-BE49-F238E27FC236}">
                        <a16:creationId xmlns:a16="http://schemas.microsoft.com/office/drawing/2014/main" id="{FE82C10B-F0C1-FECF-260F-EA4FE32709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24" y="441"/>
                    <a:ext cx="24" cy="14"/>
                  </a:xfrm>
                  <a:custGeom>
                    <a:avLst/>
                    <a:gdLst>
                      <a:gd name="T0" fmla="*/ 0 w 57"/>
                      <a:gd name="T1" fmla="*/ 0 h 42"/>
                      <a:gd name="T2" fmla="*/ 0 w 57"/>
                      <a:gd name="T3" fmla="*/ 0 h 42"/>
                      <a:gd name="T4" fmla="*/ 0 w 57"/>
                      <a:gd name="T5" fmla="*/ 0 h 4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57" h="42">
                        <a:moveTo>
                          <a:pt x="17" y="25"/>
                        </a:moveTo>
                        <a:cubicBezTo>
                          <a:pt x="0" y="0"/>
                          <a:pt x="21" y="9"/>
                          <a:pt x="37" y="13"/>
                        </a:cubicBezTo>
                        <a:cubicBezTo>
                          <a:pt x="57" y="42"/>
                          <a:pt x="30" y="25"/>
                          <a:pt x="1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67" name="Freeform 37">
                    <a:extLst>
                      <a:ext uri="{FF2B5EF4-FFF2-40B4-BE49-F238E27FC236}">
                        <a16:creationId xmlns:a16="http://schemas.microsoft.com/office/drawing/2014/main" id="{F8208AAB-0AD7-009A-4639-F648DA904B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08" y="398"/>
                    <a:ext cx="16" cy="18"/>
                  </a:xfrm>
                  <a:custGeom>
                    <a:avLst/>
                    <a:gdLst>
                      <a:gd name="T0" fmla="*/ 0 w 39"/>
                      <a:gd name="T1" fmla="*/ 0 h 52"/>
                      <a:gd name="T2" fmla="*/ 0 w 39"/>
                      <a:gd name="T3" fmla="*/ 0 h 52"/>
                      <a:gd name="T4" fmla="*/ 0 w 39"/>
                      <a:gd name="T5" fmla="*/ 0 h 5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9" h="52">
                        <a:moveTo>
                          <a:pt x="19" y="32"/>
                        </a:moveTo>
                        <a:cubicBezTo>
                          <a:pt x="13" y="14"/>
                          <a:pt x="0" y="13"/>
                          <a:pt x="19" y="0"/>
                        </a:cubicBezTo>
                        <a:cubicBezTo>
                          <a:pt x="23" y="5"/>
                          <a:pt x="39" y="52"/>
                          <a:pt x="19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68" name="Freeform 38">
                    <a:extLst>
                      <a:ext uri="{FF2B5EF4-FFF2-40B4-BE49-F238E27FC236}">
                        <a16:creationId xmlns:a16="http://schemas.microsoft.com/office/drawing/2014/main" id="{D970DDBF-6994-FF8A-38CA-26036A60AB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035" y="452"/>
                    <a:ext cx="19" cy="27"/>
                  </a:xfrm>
                  <a:custGeom>
                    <a:avLst/>
                    <a:gdLst>
                      <a:gd name="T0" fmla="*/ 0 w 44"/>
                      <a:gd name="T1" fmla="*/ 0 h 80"/>
                      <a:gd name="T2" fmla="*/ 0 w 44"/>
                      <a:gd name="T3" fmla="*/ 0 h 80"/>
                      <a:gd name="T4" fmla="*/ 0 w 44"/>
                      <a:gd name="T5" fmla="*/ 0 h 80"/>
                      <a:gd name="T6" fmla="*/ 0 w 44"/>
                      <a:gd name="T7" fmla="*/ 0 h 80"/>
                      <a:gd name="T8" fmla="*/ 0 w 44"/>
                      <a:gd name="T9" fmla="*/ 0 h 80"/>
                      <a:gd name="T10" fmla="*/ 0 w 44"/>
                      <a:gd name="T11" fmla="*/ 0 h 80"/>
                      <a:gd name="T12" fmla="*/ 0 w 44"/>
                      <a:gd name="T13" fmla="*/ 0 h 8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44" h="80">
                        <a:moveTo>
                          <a:pt x="4" y="9"/>
                        </a:moveTo>
                        <a:cubicBezTo>
                          <a:pt x="9" y="17"/>
                          <a:pt x="18" y="24"/>
                          <a:pt x="20" y="33"/>
                        </a:cubicBezTo>
                        <a:cubicBezTo>
                          <a:pt x="21" y="38"/>
                          <a:pt x="21" y="45"/>
                          <a:pt x="24" y="49"/>
                        </a:cubicBezTo>
                        <a:cubicBezTo>
                          <a:pt x="27" y="52"/>
                          <a:pt x="32" y="52"/>
                          <a:pt x="36" y="53"/>
                        </a:cubicBezTo>
                        <a:cubicBezTo>
                          <a:pt x="41" y="68"/>
                          <a:pt x="44" y="80"/>
                          <a:pt x="24" y="73"/>
                        </a:cubicBezTo>
                        <a:cubicBezTo>
                          <a:pt x="19" y="55"/>
                          <a:pt x="11" y="37"/>
                          <a:pt x="0" y="21"/>
                        </a:cubicBezTo>
                        <a:cubicBezTo>
                          <a:pt x="4" y="4"/>
                          <a:pt x="4" y="0"/>
                          <a:pt x="4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69" name="Freeform 39">
                    <a:extLst>
                      <a:ext uri="{FF2B5EF4-FFF2-40B4-BE49-F238E27FC236}">
                        <a16:creationId xmlns:a16="http://schemas.microsoft.com/office/drawing/2014/main" id="{ADF0DB7D-8A88-CDAE-DB0B-F3222B8DD8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696" y="247"/>
                    <a:ext cx="205" cy="41"/>
                  </a:xfrm>
                  <a:custGeom>
                    <a:avLst/>
                    <a:gdLst>
                      <a:gd name="T0" fmla="*/ 1 w 323"/>
                      <a:gd name="T1" fmla="*/ 1 h 64"/>
                      <a:gd name="T2" fmla="*/ 1 w 323"/>
                      <a:gd name="T3" fmla="*/ 1 h 64"/>
                      <a:gd name="T4" fmla="*/ 1 w 323"/>
                      <a:gd name="T5" fmla="*/ 0 h 64"/>
                      <a:gd name="T6" fmla="*/ 1 w 323"/>
                      <a:gd name="T7" fmla="*/ 0 h 64"/>
                      <a:gd name="T8" fmla="*/ 1 w 323"/>
                      <a:gd name="T9" fmla="*/ 1 h 64"/>
                      <a:gd name="T10" fmla="*/ 1 w 323"/>
                      <a:gd name="T11" fmla="*/ 1 h 64"/>
                      <a:gd name="T12" fmla="*/ 1 w 323"/>
                      <a:gd name="T13" fmla="*/ 1 h 64"/>
                      <a:gd name="T14" fmla="*/ 1 w 323"/>
                      <a:gd name="T15" fmla="*/ 1 h 64"/>
                      <a:gd name="T16" fmla="*/ 1 w 323"/>
                      <a:gd name="T17" fmla="*/ 1 h 64"/>
                      <a:gd name="T18" fmla="*/ 1 w 323"/>
                      <a:gd name="T19" fmla="*/ 1 h 64"/>
                      <a:gd name="T20" fmla="*/ 1 w 323"/>
                      <a:gd name="T21" fmla="*/ 1 h 64"/>
                      <a:gd name="T22" fmla="*/ 1 w 323"/>
                      <a:gd name="T23" fmla="*/ 1 h 64"/>
                      <a:gd name="T24" fmla="*/ 1 w 323"/>
                      <a:gd name="T25" fmla="*/ 1 h 64"/>
                      <a:gd name="T26" fmla="*/ 1 w 323"/>
                      <a:gd name="T27" fmla="*/ 1 h 64"/>
                      <a:gd name="T28" fmla="*/ 1 w 323"/>
                      <a:gd name="T29" fmla="*/ 1 h 64"/>
                      <a:gd name="T30" fmla="*/ 1 w 323"/>
                      <a:gd name="T31" fmla="*/ 1 h 64"/>
                      <a:gd name="T32" fmla="*/ 1 w 323"/>
                      <a:gd name="T33" fmla="*/ 1 h 64"/>
                      <a:gd name="T34" fmla="*/ 1 w 323"/>
                      <a:gd name="T35" fmla="*/ 1 h 64"/>
                      <a:gd name="T36" fmla="*/ 1 w 323"/>
                      <a:gd name="T37" fmla="*/ 1 h 64"/>
                      <a:gd name="T38" fmla="*/ 1 w 323"/>
                      <a:gd name="T39" fmla="*/ 1 h 64"/>
                      <a:gd name="T40" fmla="*/ 1 w 323"/>
                      <a:gd name="T41" fmla="*/ 1 h 64"/>
                      <a:gd name="T42" fmla="*/ 1 w 323"/>
                      <a:gd name="T43" fmla="*/ 1 h 64"/>
                      <a:gd name="T44" fmla="*/ 1 w 323"/>
                      <a:gd name="T45" fmla="*/ 1 h 64"/>
                      <a:gd name="T46" fmla="*/ 1 w 323"/>
                      <a:gd name="T47" fmla="*/ 1 h 64"/>
                      <a:gd name="T48" fmla="*/ 1 w 323"/>
                      <a:gd name="T49" fmla="*/ 1 h 64"/>
                      <a:gd name="T50" fmla="*/ 1 w 323"/>
                      <a:gd name="T51" fmla="*/ 1 h 64"/>
                      <a:gd name="T52" fmla="*/ 1 w 323"/>
                      <a:gd name="T53" fmla="*/ 0 h 64"/>
                      <a:gd name="T54" fmla="*/ 1 w 323"/>
                      <a:gd name="T55" fmla="*/ 1 h 64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23" h="64">
                        <a:moveTo>
                          <a:pt x="220" y="1"/>
                        </a:moveTo>
                        <a:cubicBezTo>
                          <a:pt x="215" y="12"/>
                          <a:pt x="225" y="17"/>
                          <a:pt x="231" y="8"/>
                        </a:cubicBezTo>
                        <a:cubicBezTo>
                          <a:pt x="235" y="0"/>
                          <a:pt x="229" y="7"/>
                          <a:pt x="235" y="0"/>
                        </a:cubicBezTo>
                        <a:lnTo>
                          <a:pt x="265" y="0"/>
                        </a:lnTo>
                        <a:cubicBezTo>
                          <a:pt x="277" y="6"/>
                          <a:pt x="276" y="11"/>
                          <a:pt x="287" y="17"/>
                        </a:cubicBezTo>
                        <a:cubicBezTo>
                          <a:pt x="308" y="11"/>
                          <a:pt x="293" y="7"/>
                          <a:pt x="319" y="10"/>
                        </a:cubicBezTo>
                        <a:cubicBezTo>
                          <a:pt x="323" y="19"/>
                          <a:pt x="321" y="22"/>
                          <a:pt x="314" y="29"/>
                        </a:cubicBezTo>
                        <a:cubicBezTo>
                          <a:pt x="312" y="39"/>
                          <a:pt x="313" y="50"/>
                          <a:pt x="298" y="46"/>
                        </a:cubicBezTo>
                        <a:cubicBezTo>
                          <a:pt x="297" y="40"/>
                          <a:pt x="298" y="34"/>
                          <a:pt x="295" y="29"/>
                        </a:cubicBezTo>
                        <a:cubicBezTo>
                          <a:pt x="294" y="27"/>
                          <a:pt x="290" y="31"/>
                          <a:pt x="287" y="31"/>
                        </a:cubicBezTo>
                        <a:cubicBezTo>
                          <a:pt x="284" y="31"/>
                          <a:pt x="282" y="30"/>
                          <a:pt x="279" y="29"/>
                        </a:cubicBezTo>
                        <a:cubicBezTo>
                          <a:pt x="274" y="27"/>
                          <a:pt x="263" y="21"/>
                          <a:pt x="263" y="21"/>
                        </a:cubicBezTo>
                        <a:cubicBezTo>
                          <a:pt x="249" y="23"/>
                          <a:pt x="241" y="31"/>
                          <a:pt x="228" y="38"/>
                        </a:cubicBezTo>
                        <a:cubicBezTo>
                          <a:pt x="220" y="41"/>
                          <a:pt x="209" y="42"/>
                          <a:pt x="201" y="44"/>
                        </a:cubicBezTo>
                        <a:cubicBezTo>
                          <a:pt x="193" y="54"/>
                          <a:pt x="200" y="53"/>
                          <a:pt x="212" y="57"/>
                        </a:cubicBezTo>
                        <a:cubicBezTo>
                          <a:pt x="200" y="62"/>
                          <a:pt x="199" y="57"/>
                          <a:pt x="188" y="63"/>
                        </a:cubicBezTo>
                        <a:cubicBezTo>
                          <a:pt x="181" y="62"/>
                          <a:pt x="174" y="64"/>
                          <a:pt x="169" y="61"/>
                        </a:cubicBezTo>
                        <a:cubicBezTo>
                          <a:pt x="166" y="59"/>
                          <a:pt x="175" y="59"/>
                          <a:pt x="177" y="57"/>
                        </a:cubicBezTo>
                        <a:cubicBezTo>
                          <a:pt x="181" y="48"/>
                          <a:pt x="149" y="28"/>
                          <a:pt x="171" y="40"/>
                        </a:cubicBezTo>
                        <a:cubicBezTo>
                          <a:pt x="184" y="55"/>
                          <a:pt x="184" y="36"/>
                          <a:pt x="169" y="31"/>
                        </a:cubicBezTo>
                        <a:cubicBezTo>
                          <a:pt x="167" y="27"/>
                          <a:pt x="167" y="22"/>
                          <a:pt x="158" y="23"/>
                        </a:cubicBezTo>
                        <a:cubicBezTo>
                          <a:pt x="153" y="23"/>
                          <a:pt x="142" y="27"/>
                          <a:pt x="142" y="27"/>
                        </a:cubicBezTo>
                        <a:cubicBezTo>
                          <a:pt x="136" y="39"/>
                          <a:pt x="143" y="31"/>
                          <a:pt x="134" y="27"/>
                        </a:cubicBezTo>
                        <a:cubicBezTo>
                          <a:pt x="130" y="25"/>
                          <a:pt x="126" y="25"/>
                          <a:pt x="123" y="25"/>
                        </a:cubicBezTo>
                        <a:cubicBezTo>
                          <a:pt x="117" y="11"/>
                          <a:pt x="100" y="6"/>
                          <a:pt x="83" y="2"/>
                        </a:cubicBezTo>
                        <a:cubicBezTo>
                          <a:pt x="70" y="4"/>
                          <a:pt x="69" y="9"/>
                          <a:pt x="59" y="14"/>
                        </a:cubicBezTo>
                        <a:cubicBezTo>
                          <a:pt x="45" y="14"/>
                          <a:pt x="0" y="12"/>
                          <a:pt x="1" y="0"/>
                        </a:cubicBezTo>
                        <a:lnTo>
                          <a:pt x="220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70" name="Freeform 40">
                    <a:extLst>
                      <a:ext uri="{FF2B5EF4-FFF2-40B4-BE49-F238E27FC236}">
                        <a16:creationId xmlns:a16="http://schemas.microsoft.com/office/drawing/2014/main" id="{55F211BF-C6D4-3E6B-F3EC-3D7E939465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15" y="246"/>
                    <a:ext cx="190" cy="20"/>
                  </a:xfrm>
                  <a:custGeom>
                    <a:avLst/>
                    <a:gdLst>
                      <a:gd name="T0" fmla="*/ 1 w 300"/>
                      <a:gd name="T1" fmla="*/ 1 h 31"/>
                      <a:gd name="T2" fmla="*/ 1 w 300"/>
                      <a:gd name="T3" fmla="*/ 1 h 31"/>
                      <a:gd name="T4" fmla="*/ 1 w 300"/>
                      <a:gd name="T5" fmla="*/ 0 h 31"/>
                      <a:gd name="T6" fmla="*/ 1 w 300"/>
                      <a:gd name="T7" fmla="*/ 1 h 31"/>
                      <a:gd name="T8" fmla="*/ 1 w 300"/>
                      <a:gd name="T9" fmla="*/ 1 h 31"/>
                      <a:gd name="T10" fmla="*/ 1 w 300"/>
                      <a:gd name="T11" fmla="*/ 1 h 3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300" h="31">
                        <a:moveTo>
                          <a:pt x="105" y="31"/>
                        </a:moveTo>
                        <a:cubicBezTo>
                          <a:pt x="83" y="19"/>
                          <a:pt x="0" y="6"/>
                          <a:pt x="30" y="1"/>
                        </a:cubicBezTo>
                        <a:lnTo>
                          <a:pt x="285" y="0"/>
                        </a:lnTo>
                        <a:cubicBezTo>
                          <a:pt x="296" y="4"/>
                          <a:pt x="300" y="5"/>
                          <a:pt x="296" y="14"/>
                        </a:cubicBezTo>
                        <a:cubicBezTo>
                          <a:pt x="285" y="11"/>
                          <a:pt x="276" y="16"/>
                          <a:pt x="264" y="16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71" name="Freeform 41">
                    <a:extLst>
                      <a:ext uri="{FF2B5EF4-FFF2-40B4-BE49-F238E27FC236}">
                        <a16:creationId xmlns:a16="http://schemas.microsoft.com/office/drawing/2014/main" id="{54A4D9A3-1F6B-ACDD-946B-351EBFEEB6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96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72" name="Freeform 42">
                    <a:extLst>
                      <a:ext uri="{FF2B5EF4-FFF2-40B4-BE49-F238E27FC236}">
                        <a16:creationId xmlns:a16="http://schemas.microsoft.com/office/drawing/2014/main" id="{D0BF17E2-8F8A-880D-A6A2-10B67459D1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06" y="246"/>
                    <a:ext cx="436" cy="152"/>
                  </a:xfrm>
                  <a:custGeom>
                    <a:avLst/>
                    <a:gdLst>
                      <a:gd name="T0" fmla="*/ 73 w 436"/>
                      <a:gd name="T1" fmla="*/ 1 h 152"/>
                      <a:gd name="T2" fmla="*/ 436 w 436"/>
                      <a:gd name="T3" fmla="*/ 0 h 152"/>
                      <a:gd name="T4" fmla="*/ 416 w 436"/>
                      <a:gd name="T5" fmla="*/ 54 h 152"/>
                      <a:gd name="T6" fmla="*/ 397 w 436"/>
                      <a:gd name="T7" fmla="*/ 68 h 152"/>
                      <a:gd name="T8" fmla="*/ 392 w 436"/>
                      <a:gd name="T9" fmla="*/ 70 h 152"/>
                      <a:gd name="T10" fmla="*/ 375 w 436"/>
                      <a:gd name="T11" fmla="*/ 73 h 152"/>
                      <a:gd name="T12" fmla="*/ 361 w 436"/>
                      <a:gd name="T13" fmla="*/ 88 h 152"/>
                      <a:gd name="T14" fmla="*/ 362 w 436"/>
                      <a:gd name="T15" fmla="*/ 99 h 152"/>
                      <a:gd name="T16" fmla="*/ 364 w 436"/>
                      <a:gd name="T17" fmla="*/ 107 h 152"/>
                      <a:gd name="T18" fmla="*/ 366 w 436"/>
                      <a:gd name="T19" fmla="*/ 113 h 152"/>
                      <a:gd name="T20" fmla="*/ 362 w 436"/>
                      <a:gd name="T21" fmla="*/ 122 h 152"/>
                      <a:gd name="T22" fmla="*/ 351 w 436"/>
                      <a:gd name="T23" fmla="*/ 120 h 152"/>
                      <a:gd name="T24" fmla="*/ 342 w 436"/>
                      <a:gd name="T25" fmla="*/ 129 h 152"/>
                      <a:gd name="T26" fmla="*/ 347 w 436"/>
                      <a:gd name="T27" fmla="*/ 105 h 152"/>
                      <a:gd name="T28" fmla="*/ 338 w 436"/>
                      <a:gd name="T29" fmla="*/ 100 h 152"/>
                      <a:gd name="T30" fmla="*/ 344 w 436"/>
                      <a:gd name="T31" fmla="*/ 93 h 152"/>
                      <a:gd name="T32" fmla="*/ 342 w 436"/>
                      <a:gd name="T33" fmla="*/ 89 h 152"/>
                      <a:gd name="T34" fmla="*/ 320 w 436"/>
                      <a:gd name="T35" fmla="*/ 94 h 152"/>
                      <a:gd name="T36" fmla="*/ 317 w 436"/>
                      <a:gd name="T37" fmla="*/ 85 h 152"/>
                      <a:gd name="T38" fmla="*/ 297 w 436"/>
                      <a:gd name="T39" fmla="*/ 94 h 152"/>
                      <a:gd name="T40" fmla="*/ 320 w 436"/>
                      <a:gd name="T41" fmla="*/ 103 h 152"/>
                      <a:gd name="T42" fmla="*/ 305 w 436"/>
                      <a:gd name="T43" fmla="*/ 117 h 152"/>
                      <a:gd name="T44" fmla="*/ 311 w 436"/>
                      <a:gd name="T45" fmla="*/ 126 h 152"/>
                      <a:gd name="T46" fmla="*/ 315 w 436"/>
                      <a:gd name="T47" fmla="*/ 138 h 152"/>
                      <a:gd name="T48" fmla="*/ 309 w 436"/>
                      <a:gd name="T49" fmla="*/ 139 h 152"/>
                      <a:gd name="T50" fmla="*/ 314 w 436"/>
                      <a:gd name="T51" fmla="*/ 144 h 152"/>
                      <a:gd name="T52" fmla="*/ 307 w 436"/>
                      <a:gd name="T53" fmla="*/ 152 h 152"/>
                      <a:gd name="T54" fmla="*/ 0 w 436"/>
                      <a:gd name="T55" fmla="*/ 149 h 152"/>
                      <a:gd name="T56" fmla="*/ 73 w 436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6" h="152">
                        <a:moveTo>
                          <a:pt x="73" y="1"/>
                        </a:moveTo>
                        <a:lnTo>
                          <a:pt x="436" y="0"/>
                        </a:lnTo>
                        <a:cubicBezTo>
                          <a:pt x="430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73" name="Freeform 43">
                    <a:extLst>
                      <a:ext uri="{FF2B5EF4-FFF2-40B4-BE49-F238E27FC236}">
                        <a16:creationId xmlns:a16="http://schemas.microsoft.com/office/drawing/2014/main" id="{82B2B6ED-9E41-F3E0-764B-C577658B38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43" y="241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74" name="Freeform 44">
                    <a:extLst>
                      <a:ext uri="{FF2B5EF4-FFF2-40B4-BE49-F238E27FC236}">
                        <a16:creationId xmlns:a16="http://schemas.microsoft.com/office/drawing/2014/main" id="{6C30B886-B21A-FFCF-3B70-BEB7596384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31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75" name="Freeform 45">
                    <a:extLst>
                      <a:ext uri="{FF2B5EF4-FFF2-40B4-BE49-F238E27FC236}">
                        <a16:creationId xmlns:a16="http://schemas.microsoft.com/office/drawing/2014/main" id="{3ED17BC8-6012-F8FA-0A56-6276B1DAF1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8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76" name="Freeform 46">
                    <a:extLst>
                      <a:ext uri="{FF2B5EF4-FFF2-40B4-BE49-F238E27FC236}">
                        <a16:creationId xmlns:a16="http://schemas.microsoft.com/office/drawing/2014/main" id="{D2BFD47C-62F7-5D80-D485-A2E2795FED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21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77" name="Freeform 47">
                    <a:extLst>
                      <a:ext uri="{FF2B5EF4-FFF2-40B4-BE49-F238E27FC236}">
                        <a16:creationId xmlns:a16="http://schemas.microsoft.com/office/drawing/2014/main" id="{01D98C9F-2C09-97BC-1142-9FE93EFBF4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573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78" name="Freeform 48">
                    <a:extLst>
                      <a:ext uri="{FF2B5EF4-FFF2-40B4-BE49-F238E27FC236}">
                        <a16:creationId xmlns:a16="http://schemas.microsoft.com/office/drawing/2014/main" id="{75A3D2BF-E067-9495-D6ED-DBB700051C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34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79" name="Freeform 49">
                    <a:extLst>
                      <a:ext uri="{FF2B5EF4-FFF2-40B4-BE49-F238E27FC236}">
                        <a16:creationId xmlns:a16="http://schemas.microsoft.com/office/drawing/2014/main" id="{6EB487EA-51EF-D549-38E4-29C2870676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0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80" name="Freeform 50">
                    <a:extLst>
                      <a:ext uri="{FF2B5EF4-FFF2-40B4-BE49-F238E27FC236}">
                        <a16:creationId xmlns:a16="http://schemas.microsoft.com/office/drawing/2014/main" id="{A988675A-B3E0-FE35-0BA9-F134B6E5F9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51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81" name="Freeform 51">
                    <a:extLst>
                      <a:ext uri="{FF2B5EF4-FFF2-40B4-BE49-F238E27FC236}">
                        <a16:creationId xmlns:a16="http://schemas.microsoft.com/office/drawing/2014/main" id="{528B5535-FFFE-6B92-8F0F-8DB3386935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21" y="314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82" name="Freeform 52">
                    <a:extLst>
                      <a:ext uri="{FF2B5EF4-FFF2-40B4-BE49-F238E27FC236}">
                        <a16:creationId xmlns:a16="http://schemas.microsoft.com/office/drawing/2014/main" id="{874BFC1B-8131-8A4C-8342-EF451E41F4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89" y="447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83" name="Freeform 53">
                    <a:extLst>
                      <a:ext uri="{FF2B5EF4-FFF2-40B4-BE49-F238E27FC236}">
                        <a16:creationId xmlns:a16="http://schemas.microsoft.com/office/drawing/2014/main" id="{35EBB8B1-38E3-4D28-8D40-3C75BE1932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76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84" name="Freeform 54">
                    <a:extLst>
                      <a:ext uri="{FF2B5EF4-FFF2-40B4-BE49-F238E27FC236}">
                        <a16:creationId xmlns:a16="http://schemas.microsoft.com/office/drawing/2014/main" id="{E1E8EAC5-488D-48E9-BDE5-A701175C5D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67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85" name="Freeform 55">
                    <a:extLst>
                      <a:ext uri="{FF2B5EF4-FFF2-40B4-BE49-F238E27FC236}">
                        <a16:creationId xmlns:a16="http://schemas.microsoft.com/office/drawing/2014/main" id="{62329580-EDBB-B28F-A938-560BCF23F5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72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86" name="Freeform 56">
                    <a:extLst>
                      <a:ext uri="{FF2B5EF4-FFF2-40B4-BE49-F238E27FC236}">
                        <a16:creationId xmlns:a16="http://schemas.microsoft.com/office/drawing/2014/main" id="{22A7EDA2-E1C4-2A1F-5F86-18100D603F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74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87" name="Freeform 57">
                    <a:extLst>
                      <a:ext uri="{FF2B5EF4-FFF2-40B4-BE49-F238E27FC236}">
                        <a16:creationId xmlns:a16="http://schemas.microsoft.com/office/drawing/2014/main" id="{05A819DD-A55F-694A-2C05-D489EECEEE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73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88" name="Freeform 58">
                    <a:extLst>
                      <a:ext uri="{FF2B5EF4-FFF2-40B4-BE49-F238E27FC236}">
                        <a16:creationId xmlns:a16="http://schemas.microsoft.com/office/drawing/2014/main" id="{3B1BB862-8A39-5ED9-F1CA-461F598EB8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93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89" name="Freeform 59">
                    <a:extLst>
                      <a:ext uri="{FF2B5EF4-FFF2-40B4-BE49-F238E27FC236}">
                        <a16:creationId xmlns:a16="http://schemas.microsoft.com/office/drawing/2014/main" id="{085B8B3C-FDC8-84B1-A838-1009F6E9B5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78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90" name="Freeform 60">
                    <a:extLst>
                      <a:ext uri="{FF2B5EF4-FFF2-40B4-BE49-F238E27FC236}">
                        <a16:creationId xmlns:a16="http://schemas.microsoft.com/office/drawing/2014/main" id="{027A71A5-69E6-A373-BF7D-3E16D05C6B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40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91" name="Freeform 61">
                    <a:extLst>
                      <a:ext uri="{FF2B5EF4-FFF2-40B4-BE49-F238E27FC236}">
                        <a16:creationId xmlns:a16="http://schemas.microsoft.com/office/drawing/2014/main" id="{4937BF2C-D7E1-8F8F-0E83-B86436CB76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95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92" name="Freeform 62">
                    <a:extLst>
                      <a:ext uri="{FF2B5EF4-FFF2-40B4-BE49-F238E27FC236}">
                        <a16:creationId xmlns:a16="http://schemas.microsoft.com/office/drawing/2014/main" id="{96D0C5C8-F3D3-28E8-8D4B-BAC65C70FA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48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6694" name="Group 63">
                  <a:extLst>
                    <a:ext uri="{FF2B5EF4-FFF2-40B4-BE49-F238E27FC236}">
                      <a16:creationId xmlns:a16="http://schemas.microsoft.com/office/drawing/2014/main" id="{31F0F3C6-5F3F-B0C2-CA49-F90A3F06ECE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709" y="240"/>
                  <a:ext cx="1139" cy="429"/>
                  <a:chOff x="3709" y="240"/>
                  <a:chExt cx="1139" cy="429"/>
                </a:xfrm>
              </p:grpSpPr>
              <p:sp>
                <p:nvSpPr>
                  <p:cNvPr id="26695" name="Freeform 64">
                    <a:extLst>
                      <a:ext uri="{FF2B5EF4-FFF2-40B4-BE49-F238E27FC236}">
                        <a16:creationId xmlns:a16="http://schemas.microsoft.com/office/drawing/2014/main" id="{A6FA865F-9211-ABDB-2E78-E4E5ED54E1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08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696" name="Freeform 65">
                    <a:extLst>
                      <a:ext uri="{FF2B5EF4-FFF2-40B4-BE49-F238E27FC236}">
                        <a16:creationId xmlns:a16="http://schemas.microsoft.com/office/drawing/2014/main" id="{C76E7FFE-FEA5-4B6B-4259-4277487E70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5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697" name="Freeform 66">
                    <a:extLst>
                      <a:ext uri="{FF2B5EF4-FFF2-40B4-BE49-F238E27FC236}">
                        <a16:creationId xmlns:a16="http://schemas.microsoft.com/office/drawing/2014/main" id="{D3DD1107-2968-936F-A105-5CBEF917D0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09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698" name="Freeform 67">
                    <a:extLst>
                      <a:ext uri="{FF2B5EF4-FFF2-40B4-BE49-F238E27FC236}">
                        <a16:creationId xmlns:a16="http://schemas.microsoft.com/office/drawing/2014/main" id="{83FD104C-BB70-8666-1A57-FBECD93FF7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699" name="Freeform 68">
                    <a:extLst>
                      <a:ext uri="{FF2B5EF4-FFF2-40B4-BE49-F238E27FC236}">
                        <a16:creationId xmlns:a16="http://schemas.microsoft.com/office/drawing/2014/main" id="{350F7CEA-EE28-BE89-4B8A-F760378CEA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423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00" name="Freeform 69">
                    <a:extLst>
                      <a:ext uri="{FF2B5EF4-FFF2-40B4-BE49-F238E27FC236}">
                        <a16:creationId xmlns:a16="http://schemas.microsoft.com/office/drawing/2014/main" id="{D063F739-E74A-0EB9-45D5-62D92DD11D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15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01" name="Freeform 70">
                    <a:extLst>
                      <a:ext uri="{FF2B5EF4-FFF2-40B4-BE49-F238E27FC236}">
                        <a16:creationId xmlns:a16="http://schemas.microsoft.com/office/drawing/2014/main" id="{842EA49B-AF5F-30DF-B30B-BCBFBF2512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02" name="Freeform 71">
                    <a:extLst>
                      <a:ext uri="{FF2B5EF4-FFF2-40B4-BE49-F238E27FC236}">
                        <a16:creationId xmlns:a16="http://schemas.microsoft.com/office/drawing/2014/main" id="{3685B0B8-2C15-969D-B766-A0F0F9ACA3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78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03" name="Freeform 72">
                    <a:extLst>
                      <a:ext uri="{FF2B5EF4-FFF2-40B4-BE49-F238E27FC236}">
                        <a16:creationId xmlns:a16="http://schemas.microsoft.com/office/drawing/2014/main" id="{339E35E2-45D6-4430-B3BB-B3496F9312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2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04" name="Freeform 73">
                    <a:extLst>
                      <a:ext uri="{FF2B5EF4-FFF2-40B4-BE49-F238E27FC236}">
                        <a16:creationId xmlns:a16="http://schemas.microsoft.com/office/drawing/2014/main" id="{3D6EB6A5-2CC1-A6C6-DFD1-F5718A6B93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6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05" name="Freeform 74">
                    <a:extLst>
                      <a:ext uri="{FF2B5EF4-FFF2-40B4-BE49-F238E27FC236}">
                        <a16:creationId xmlns:a16="http://schemas.microsoft.com/office/drawing/2014/main" id="{D50D8BD4-875B-9CE2-0CB6-136BC61767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7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06" name="Freeform 75">
                    <a:extLst>
                      <a:ext uri="{FF2B5EF4-FFF2-40B4-BE49-F238E27FC236}">
                        <a16:creationId xmlns:a16="http://schemas.microsoft.com/office/drawing/2014/main" id="{13A61CD1-3DA9-3E13-B357-DE95369C0B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64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07" name="Freeform 76">
                    <a:extLst>
                      <a:ext uri="{FF2B5EF4-FFF2-40B4-BE49-F238E27FC236}">
                        <a16:creationId xmlns:a16="http://schemas.microsoft.com/office/drawing/2014/main" id="{42F9E76F-8CA2-3F26-F032-1589CA6046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70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08" name="Freeform 77">
                    <a:extLst>
                      <a:ext uri="{FF2B5EF4-FFF2-40B4-BE49-F238E27FC236}">
                        <a16:creationId xmlns:a16="http://schemas.microsoft.com/office/drawing/2014/main" id="{C536A42A-F0D3-6FB2-101C-252136A1A2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40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09" name="Freeform 78">
                    <a:extLst>
                      <a:ext uri="{FF2B5EF4-FFF2-40B4-BE49-F238E27FC236}">
                        <a16:creationId xmlns:a16="http://schemas.microsoft.com/office/drawing/2014/main" id="{075F5B1D-B97F-211B-C0D9-1A1BB5F204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47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10" name="Freeform 79">
                    <a:extLst>
                      <a:ext uri="{FF2B5EF4-FFF2-40B4-BE49-F238E27FC236}">
                        <a16:creationId xmlns:a16="http://schemas.microsoft.com/office/drawing/2014/main" id="{BEBD24C3-1892-1AC4-99BC-CF8BAA3EE7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76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11" name="Freeform 80">
                    <a:extLst>
                      <a:ext uri="{FF2B5EF4-FFF2-40B4-BE49-F238E27FC236}">
                        <a16:creationId xmlns:a16="http://schemas.microsoft.com/office/drawing/2014/main" id="{B9D36A94-95DF-E924-8CDB-EFE3301F63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8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12" name="Freeform 81">
                    <a:extLst>
                      <a:ext uri="{FF2B5EF4-FFF2-40B4-BE49-F238E27FC236}">
                        <a16:creationId xmlns:a16="http://schemas.microsoft.com/office/drawing/2014/main" id="{F457D708-97E2-E420-A0BB-604AF570AC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7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13" name="Freeform 82">
                    <a:extLst>
                      <a:ext uri="{FF2B5EF4-FFF2-40B4-BE49-F238E27FC236}">
                        <a16:creationId xmlns:a16="http://schemas.microsoft.com/office/drawing/2014/main" id="{FE30D4F1-5466-C54A-9354-DAD22BACB8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7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14" name="Freeform 83">
                    <a:extLst>
                      <a:ext uri="{FF2B5EF4-FFF2-40B4-BE49-F238E27FC236}">
                        <a16:creationId xmlns:a16="http://schemas.microsoft.com/office/drawing/2014/main" id="{B6E90D32-0629-6F02-2CBF-0784C877B4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69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15" name="Freeform 84">
                    <a:extLst>
                      <a:ext uri="{FF2B5EF4-FFF2-40B4-BE49-F238E27FC236}">
                        <a16:creationId xmlns:a16="http://schemas.microsoft.com/office/drawing/2014/main" id="{BBCF0BAD-0287-903D-DA69-0A4F11A2FD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84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16" name="Freeform 85">
                    <a:extLst>
                      <a:ext uri="{FF2B5EF4-FFF2-40B4-BE49-F238E27FC236}">
                        <a16:creationId xmlns:a16="http://schemas.microsoft.com/office/drawing/2014/main" id="{CF541302-D866-7976-C064-9F60B64FA3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93" y="246"/>
                    <a:ext cx="438" cy="152"/>
                  </a:xfrm>
                  <a:custGeom>
                    <a:avLst/>
                    <a:gdLst>
                      <a:gd name="T0" fmla="*/ 73 w 438"/>
                      <a:gd name="T1" fmla="*/ 1 h 152"/>
                      <a:gd name="T2" fmla="*/ 438 w 438"/>
                      <a:gd name="T3" fmla="*/ 0 h 152"/>
                      <a:gd name="T4" fmla="*/ 416 w 438"/>
                      <a:gd name="T5" fmla="*/ 54 h 152"/>
                      <a:gd name="T6" fmla="*/ 397 w 438"/>
                      <a:gd name="T7" fmla="*/ 68 h 152"/>
                      <a:gd name="T8" fmla="*/ 392 w 438"/>
                      <a:gd name="T9" fmla="*/ 70 h 152"/>
                      <a:gd name="T10" fmla="*/ 375 w 438"/>
                      <a:gd name="T11" fmla="*/ 73 h 152"/>
                      <a:gd name="T12" fmla="*/ 361 w 438"/>
                      <a:gd name="T13" fmla="*/ 88 h 152"/>
                      <a:gd name="T14" fmla="*/ 362 w 438"/>
                      <a:gd name="T15" fmla="*/ 99 h 152"/>
                      <a:gd name="T16" fmla="*/ 364 w 438"/>
                      <a:gd name="T17" fmla="*/ 107 h 152"/>
                      <a:gd name="T18" fmla="*/ 366 w 438"/>
                      <a:gd name="T19" fmla="*/ 113 h 152"/>
                      <a:gd name="T20" fmla="*/ 362 w 438"/>
                      <a:gd name="T21" fmla="*/ 122 h 152"/>
                      <a:gd name="T22" fmla="*/ 351 w 438"/>
                      <a:gd name="T23" fmla="*/ 120 h 152"/>
                      <a:gd name="T24" fmla="*/ 342 w 438"/>
                      <a:gd name="T25" fmla="*/ 129 h 152"/>
                      <a:gd name="T26" fmla="*/ 347 w 438"/>
                      <a:gd name="T27" fmla="*/ 105 h 152"/>
                      <a:gd name="T28" fmla="*/ 338 w 438"/>
                      <a:gd name="T29" fmla="*/ 100 h 152"/>
                      <a:gd name="T30" fmla="*/ 344 w 438"/>
                      <a:gd name="T31" fmla="*/ 93 h 152"/>
                      <a:gd name="T32" fmla="*/ 342 w 438"/>
                      <a:gd name="T33" fmla="*/ 89 h 152"/>
                      <a:gd name="T34" fmla="*/ 320 w 438"/>
                      <a:gd name="T35" fmla="*/ 94 h 152"/>
                      <a:gd name="T36" fmla="*/ 317 w 438"/>
                      <a:gd name="T37" fmla="*/ 85 h 152"/>
                      <a:gd name="T38" fmla="*/ 297 w 438"/>
                      <a:gd name="T39" fmla="*/ 94 h 152"/>
                      <a:gd name="T40" fmla="*/ 320 w 438"/>
                      <a:gd name="T41" fmla="*/ 103 h 152"/>
                      <a:gd name="T42" fmla="*/ 305 w 438"/>
                      <a:gd name="T43" fmla="*/ 117 h 152"/>
                      <a:gd name="T44" fmla="*/ 311 w 438"/>
                      <a:gd name="T45" fmla="*/ 126 h 152"/>
                      <a:gd name="T46" fmla="*/ 315 w 438"/>
                      <a:gd name="T47" fmla="*/ 138 h 152"/>
                      <a:gd name="T48" fmla="*/ 309 w 438"/>
                      <a:gd name="T49" fmla="*/ 139 h 152"/>
                      <a:gd name="T50" fmla="*/ 314 w 438"/>
                      <a:gd name="T51" fmla="*/ 144 h 152"/>
                      <a:gd name="T52" fmla="*/ 307 w 438"/>
                      <a:gd name="T53" fmla="*/ 152 h 152"/>
                      <a:gd name="T54" fmla="*/ 0 w 438"/>
                      <a:gd name="T55" fmla="*/ 149 h 152"/>
                      <a:gd name="T56" fmla="*/ 73 w 438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8" h="152">
                        <a:moveTo>
                          <a:pt x="73" y="1"/>
                        </a:moveTo>
                        <a:lnTo>
                          <a:pt x="438" y="0"/>
                        </a:lnTo>
                        <a:cubicBezTo>
                          <a:pt x="432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17" name="Freeform 86">
                    <a:extLst>
                      <a:ext uri="{FF2B5EF4-FFF2-40B4-BE49-F238E27FC236}">
                        <a16:creationId xmlns:a16="http://schemas.microsoft.com/office/drawing/2014/main" id="{DACB49F1-82DE-C9C9-D547-DAB57AC5F7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31" y="240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18" name="Freeform 87">
                    <a:extLst>
                      <a:ext uri="{FF2B5EF4-FFF2-40B4-BE49-F238E27FC236}">
                        <a16:creationId xmlns:a16="http://schemas.microsoft.com/office/drawing/2014/main" id="{B35A2508-0B23-E552-E5A3-465A55AA28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19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19" name="Freeform 88">
                    <a:extLst>
                      <a:ext uri="{FF2B5EF4-FFF2-40B4-BE49-F238E27FC236}">
                        <a16:creationId xmlns:a16="http://schemas.microsoft.com/office/drawing/2014/main" id="{FC9EB786-B057-CC41-05BC-1094E8F17D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6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20" name="Freeform 89">
                    <a:extLst>
                      <a:ext uri="{FF2B5EF4-FFF2-40B4-BE49-F238E27FC236}">
                        <a16:creationId xmlns:a16="http://schemas.microsoft.com/office/drawing/2014/main" id="{4CEF4A9B-3C98-FD62-66BC-FE4F002382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09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21" name="Freeform 90">
                    <a:extLst>
                      <a:ext uri="{FF2B5EF4-FFF2-40B4-BE49-F238E27FC236}">
                        <a16:creationId xmlns:a16="http://schemas.microsoft.com/office/drawing/2014/main" id="{30892386-0358-977B-F0AA-70285AA7C1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61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22" name="Freeform 91">
                    <a:extLst>
                      <a:ext uri="{FF2B5EF4-FFF2-40B4-BE49-F238E27FC236}">
                        <a16:creationId xmlns:a16="http://schemas.microsoft.com/office/drawing/2014/main" id="{CA825195-6AC8-F313-C659-161D914B50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322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23" name="Freeform 92">
                    <a:extLst>
                      <a:ext uri="{FF2B5EF4-FFF2-40B4-BE49-F238E27FC236}">
                        <a16:creationId xmlns:a16="http://schemas.microsoft.com/office/drawing/2014/main" id="{218FE52B-5C1E-EB04-8FB9-2E105AC23D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8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24" name="Freeform 93">
                    <a:extLst>
                      <a:ext uri="{FF2B5EF4-FFF2-40B4-BE49-F238E27FC236}">
                        <a16:creationId xmlns:a16="http://schemas.microsoft.com/office/drawing/2014/main" id="{DB9403F1-072F-90FA-259A-2B4588B94A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9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25" name="Freeform 94">
                    <a:extLst>
                      <a:ext uri="{FF2B5EF4-FFF2-40B4-BE49-F238E27FC236}">
                        <a16:creationId xmlns:a16="http://schemas.microsoft.com/office/drawing/2014/main" id="{29EDC469-B577-B79A-E726-3C404287B4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09" y="315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26" name="Freeform 95">
                    <a:extLst>
                      <a:ext uri="{FF2B5EF4-FFF2-40B4-BE49-F238E27FC236}">
                        <a16:creationId xmlns:a16="http://schemas.microsoft.com/office/drawing/2014/main" id="{F68EC93C-E54A-9F1A-A811-616CFD222E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77" y="448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27" name="Freeform 96">
                    <a:extLst>
                      <a:ext uri="{FF2B5EF4-FFF2-40B4-BE49-F238E27FC236}">
                        <a16:creationId xmlns:a16="http://schemas.microsoft.com/office/drawing/2014/main" id="{C1D44CE4-D114-D3B1-2ED6-CD6C82FFC0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64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28" name="Freeform 97">
                    <a:extLst>
                      <a:ext uri="{FF2B5EF4-FFF2-40B4-BE49-F238E27FC236}">
                        <a16:creationId xmlns:a16="http://schemas.microsoft.com/office/drawing/2014/main" id="{B1407998-CCD9-432D-8205-90CDD78D44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55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29" name="Freeform 98">
                    <a:extLst>
                      <a:ext uri="{FF2B5EF4-FFF2-40B4-BE49-F238E27FC236}">
                        <a16:creationId xmlns:a16="http://schemas.microsoft.com/office/drawing/2014/main" id="{C0D0E31C-8A74-140F-9DD9-C089F1C367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60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30" name="Freeform 99">
                    <a:extLst>
                      <a:ext uri="{FF2B5EF4-FFF2-40B4-BE49-F238E27FC236}">
                        <a16:creationId xmlns:a16="http://schemas.microsoft.com/office/drawing/2014/main" id="{AD99AE47-B74D-40F1-B6F2-EAF21665DD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62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31" name="Freeform 100">
                    <a:extLst>
                      <a:ext uri="{FF2B5EF4-FFF2-40B4-BE49-F238E27FC236}">
                        <a16:creationId xmlns:a16="http://schemas.microsoft.com/office/drawing/2014/main" id="{EBA0C032-0F6B-BCB8-4709-BA0026D6F6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61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32" name="Freeform 101">
                    <a:extLst>
                      <a:ext uri="{FF2B5EF4-FFF2-40B4-BE49-F238E27FC236}">
                        <a16:creationId xmlns:a16="http://schemas.microsoft.com/office/drawing/2014/main" id="{BEBF293E-BF8F-BCBE-A868-160A5F5B1A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81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33" name="Freeform 102">
                    <a:extLst>
                      <a:ext uri="{FF2B5EF4-FFF2-40B4-BE49-F238E27FC236}">
                        <a16:creationId xmlns:a16="http://schemas.microsoft.com/office/drawing/2014/main" id="{ED308CBD-C465-58E6-9411-75FB335DCC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66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34" name="Freeform 103">
                    <a:extLst>
                      <a:ext uri="{FF2B5EF4-FFF2-40B4-BE49-F238E27FC236}">
                        <a16:creationId xmlns:a16="http://schemas.microsoft.com/office/drawing/2014/main" id="{865553BB-CE9E-4B5E-4299-0D5FEFDBC5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28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35" name="Freeform 104">
                    <a:extLst>
                      <a:ext uri="{FF2B5EF4-FFF2-40B4-BE49-F238E27FC236}">
                        <a16:creationId xmlns:a16="http://schemas.microsoft.com/office/drawing/2014/main" id="{9AAF2C57-B799-C4C5-94A5-F1DB5FED90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83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736" name="Freeform 105">
                    <a:extLst>
                      <a:ext uri="{FF2B5EF4-FFF2-40B4-BE49-F238E27FC236}">
                        <a16:creationId xmlns:a16="http://schemas.microsoft.com/office/drawing/2014/main" id="{F6858F25-1A64-DD09-8B7D-A26565906A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36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6645" name="Group 106">
                <a:extLst>
                  <a:ext uri="{FF2B5EF4-FFF2-40B4-BE49-F238E27FC236}">
                    <a16:creationId xmlns:a16="http://schemas.microsoft.com/office/drawing/2014/main" id="{17EEFAB4-5D16-61BB-8F3F-FDEEFC75459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8" y="111"/>
                <a:ext cx="4702" cy="418"/>
                <a:chOff x="798" y="255"/>
                <a:chExt cx="4702" cy="418"/>
              </a:xfrm>
            </p:grpSpPr>
            <p:sp>
              <p:nvSpPr>
                <p:cNvPr id="26672" name="Line 107">
                  <a:extLst>
                    <a:ext uri="{FF2B5EF4-FFF2-40B4-BE49-F238E27FC236}">
                      <a16:creationId xmlns:a16="http://schemas.microsoft.com/office/drawing/2014/main" id="{7C892341-C3FD-966D-9335-A69BA140B3C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798" y="476"/>
                  <a:ext cx="4702" cy="0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6673" name="Line 108">
                  <a:extLst>
                    <a:ext uri="{FF2B5EF4-FFF2-40B4-BE49-F238E27FC236}">
                      <a16:creationId xmlns:a16="http://schemas.microsoft.com/office/drawing/2014/main" id="{97FF73D4-0055-362D-4C48-9E367D6022A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02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6674" name="Line 109">
                  <a:extLst>
                    <a:ext uri="{FF2B5EF4-FFF2-40B4-BE49-F238E27FC236}">
                      <a16:creationId xmlns:a16="http://schemas.microsoft.com/office/drawing/2014/main" id="{77464E77-84EA-3627-3997-A7D460D283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25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6675" name="Line 110">
                  <a:extLst>
                    <a:ext uri="{FF2B5EF4-FFF2-40B4-BE49-F238E27FC236}">
                      <a16:creationId xmlns:a16="http://schemas.microsoft.com/office/drawing/2014/main" id="{101430D4-C41A-9EEF-0959-E670355F458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48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6676" name="Line 111">
                  <a:extLst>
                    <a:ext uri="{FF2B5EF4-FFF2-40B4-BE49-F238E27FC236}">
                      <a16:creationId xmlns:a16="http://schemas.microsoft.com/office/drawing/2014/main" id="{D144B02A-4CC1-4EFF-ACBC-67B2CE23146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71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6677" name="Line 112">
                  <a:extLst>
                    <a:ext uri="{FF2B5EF4-FFF2-40B4-BE49-F238E27FC236}">
                      <a16:creationId xmlns:a16="http://schemas.microsoft.com/office/drawing/2014/main" id="{51BCEB2D-D980-A54A-D661-2B6AFAC5C9C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93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6678" name="Line 113">
                  <a:extLst>
                    <a:ext uri="{FF2B5EF4-FFF2-40B4-BE49-F238E27FC236}">
                      <a16:creationId xmlns:a16="http://schemas.microsoft.com/office/drawing/2014/main" id="{1AFD0F0C-863E-9141-CD45-FAC4763D0E1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16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6679" name="Line 114">
                  <a:extLst>
                    <a:ext uri="{FF2B5EF4-FFF2-40B4-BE49-F238E27FC236}">
                      <a16:creationId xmlns:a16="http://schemas.microsoft.com/office/drawing/2014/main" id="{F9C964E2-9B29-D71B-1BCE-B279C675707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39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6680" name="Line 115">
                  <a:extLst>
                    <a:ext uri="{FF2B5EF4-FFF2-40B4-BE49-F238E27FC236}">
                      <a16:creationId xmlns:a16="http://schemas.microsoft.com/office/drawing/2014/main" id="{C6628D83-0025-3A58-358F-A65B79B3720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62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6681" name="Line 116">
                  <a:extLst>
                    <a:ext uri="{FF2B5EF4-FFF2-40B4-BE49-F238E27FC236}">
                      <a16:creationId xmlns:a16="http://schemas.microsoft.com/office/drawing/2014/main" id="{E944A9C5-E0D2-02C7-3A70-D2338FFFFAD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85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6682" name="Line 117">
                  <a:extLst>
                    <a:ext uri="{FF2B5EF4-FFF2-40B4-BE49-F238E27FC236}">
                      <a16:creationId xmlns:a16="http://schemas.microsoft.com/office/drawing/2014/main" id="{98500FE1-47F9-2FBB-5C79-B0769283BF4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07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6683" name="Line 118">
                  <a:extLst>
                    <a:ext uri="{FF2B5EF4-FFF2-40B4-BE49-F238E27FC236}">
                      <a16:creationId xmlns:a16="http://schemas.microsoft.com/office/drawing/2014/main" id="{E47E9CEB-F9AD-1C81-2BCF-A39A8285776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30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6684" name="Line 119">
                  <a:extLst>
                    <a:ext uri="{FF2B5EF4-FFF2-40B4-BE49-F238E27FC236}">
                      <a16:creationId xmlns:a16="http://schemas.microsoft.com/office/drawing/2014/main" id="{1A73D227-9C52-6613-49DF-C4C94088D79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53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6685" name="Line 120">
                  <a:extLst>
                    <a:ext uri="{FF2B5EF4-FFF2-40B4-BE49-F238E27FC236}">
                      <a16:creationId xmlns:a16="http://schemas.microsoft.com/office/drawing/2014/main" id="{65B57E0C-5306-712F-B794-B05CBC8E31C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76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6686" name="Line 121">
                  <a:extLst>
                    <a:ext uri="{FF2B5EF4-FFF2-40B4-BE49-F238E27FC236}">
                      <a16:creationId xmlns:a16="http://schemas.microsoft.com/office/drawing/2014/main" id="{F82FA606-BB7A-6361-D72A-30884198DDF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99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6687" name="Line 122">
                  <a:extLst>
                    <a:ext uri="{FF2B5EF4-FFF2-40B4-BE49-F238E27FC236}">
                      <a16:creationId xmlns:a16="http://schemas.microsoft.com/office/drawing/2014/main" id="{1A40984C-96D2-00F0-9768-A275591E22F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21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6688" name="Line 123">
                  <a:extLst>
                    <a:ext uri="{FF2B5EF4-FFF2-40B4-BE49-F238E27FC236}">
                      <a16:creationId xmlns:a16="http://schemas.microsoft.com/office/drawing/2014/main" id="{79B150FF-A54F-2298-DAC6-6E5CBCBB2EC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44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6689" name="Line 124">
                  <a:extLst>
                    <a:ext uri="{FF2B5EF4-FFF2-40B4-BE49-F238E27FC236}">
                      <a16:creationId xmlns:a16="http://schemas.microsoft.com/office/drawing/2014/main" id="{AD6FD086-1BED-A36D-7AC6-B5ADDFFFC9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67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6690" name="Line 125">
                  <a:extLst>
                    <a:ext uri="{FF2B5EF4-FFF2-40B4-BE49-F238E27FC236}">
                      <a16:creationId xmlns:a16="http://schemas.microsoft.com/office/drawing/2014/main" id="{672A954C-29DA-F895-483E-67F5FEA4975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90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6691" name="Line 126">
                  <a:extLst>
                    <a:ext uri="{FF2B5EF4-FFF2-40B4-BE49-F238E27FC236}">
                      <a16:creationId xmlns:a16="http://schemas.microsoft.com/office/drawing/2014/main" id="{9BE666B0-EF18-97AF-DA0F-57EC5BF37D3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13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6692" name="Line 127">
                  <a:extLst>
                    <a:ext uri="{FF2B5EF4-FFF2-40B4-BE49-F238E27FC236}">
                      <a16:creationId xmlns:a16="http://schemas.microsoft.com/office/drawing/2014/main" id="{5A50190F-1279-86D9-E8FB-F51C9CFEA71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35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6646" name="Group 128">
                <a:extLst>
                  <a:ext uri="{FF2B5EF4-FFF2-40B4-BE49-F238E27FC236}">
                    <a16:creationId xmlns:a16="http://schemas.microsoft.com/office/drawing/2014/main" id="{DD9AE14E-0BDC-1DDE-C8E4-5BCCD38710E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08" y="109"/>
                <a:ext cx="3694" cy="423"/>
                <a:chOff x="1034" y="245"/>
                <a:chExt cx="3694" cy="423"/>
              </a:xfrm>
            </p:grpSpPr>
            <p:sp>
              <p:nvSpPr>
                <p:cNvPr id="26647" name="Line 129">
                  <a:extLst>
                    <a:ext uri="{FF2B5EF4-FFF2-40B4-BE49-F238E27FC236}">
                      <a16:creationId xmlns:a16="http://schemas.microsoft.com/office/drawing/2014/main" id="{F3FB821B-1802-4A0C-D209-992C5EFB4CD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676" y="246"/>
                  <a:ext cx="0" cy="14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6648" name="Line 130">
                  <a:extLst>
                    <a:ext uri="{FF2B5EF4-FFF2-40B4-BE49-F238E27FC236}">
                      <a16:creationId xmlns:a16="http://schemas.microsoft.com/office/drawing/2014/main" id="{CAD51852-29F3-54E3-FC46-EAFE908BF4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798" y="468"/>
                  <a:ext cx="7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6649" name="Line 131">
                  <a:extLst>
                    <a:ext uri="{FF2B5EF4-FFF2-40B4-BE49-F238E27FC236}">
                      <a16:creationId xmlns:a16="http://schemas.microsoft.com/office/drawing/2014/main" id="{2BE160FE-BC21-5104-1305-8B8CB731E19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904" y="486"/>
                  <a:ext cx="0" cy="2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6650" name="Line 132">
                  <a:extLst>
                    <a:ext uri="{FF2B5EF4-FFF2-40B4-BE49-F238E27FC236}">
                      <a16:creationId xmlns:a16="http://schemas.microsoft.com/office/drawing/2014/main" id="{197353AD-E52A-1A36-38F9-7006A4B140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132" y="586"/>
                  <a:ext cx="0" cy="79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6651" name="Line 133">
                  <a:extLst>
                    <a:ext uri="{FF2B5EF4-FFF2-40B4-BE49-F238E27FC236}">
                      <a16:creationId xmlns:a16="http://schemas.microsoft.com/office/drawing/2014/main" id="{2DCAAD24-44ED-F994-D260-2DF25669717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816" y="358"/>
                  <a:ext cx="0" cy="18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6652" name="Line 134">
                  <a:extLst>
                    <a:ext uri="{FF2B5EF4-FFF2-40B4-BE49-F238E27FC236}">
                      <a16:creationId xmlns:a16="http://schemas.microsoft.com/office/drawing/2014/main" id="{0C0F7A08-DF3F-F4C8-D321-0C7C137F287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722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6653" name="Line 135">
                  <a:extLst>
                    <a:ext uri="{FF2B5EF4-FFF2-40B4-BE49-F238E27FC236}">
                      <a16:creationId xmlns:a16="http://schemas.microsoft.com/office/drawing/2014/main" id="{2187A597-8150-8768-5AD4-A7EFFA66ABD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44" y="372"/>
                  <a:ext cx="0" cy="29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6654" name="Line 136">
                  <a:extLst>
                    <a:ext uri="{FF2B5EF4-FFF2-40B4-BE49-F238E27FC236}">
                      <a16:creationId xmlns:a16="http://schemas.microsoft.com/office/drawing/2014/main" id="{810BF6D9-90B3-71A2-F7E2-181B87FD4D0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046" y="248"/>
                  <a:ext cx="0" cy="5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6655" name="Line 137">
                  <a:extLst>
                    <a:ext uri="{FF2B5EF4-FFF2-40B4-BE49-F238E27FC236}">
                      <a16:creationId xmlns:a16="http://schemas.microsoft.com/office/drawing/2014/main" id="{4AD1BB96-99D2-12E8-37A4-444220B3311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272" y="246"/>
                  <a:ext cx="0" cy="18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6656" name="Line 138">
                  <a:extLst>
                    <a:ext uri="{FF2B5EF4-FFF2-40B4-BE49-F238E27FC236}">
                      <a16:creationId xmlns:a16="http://schemas.microsoft.com/office/drawing/2014/main" id="{49EFDA2B-5A6E-77D7-6091-0178A015439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422" y="468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6657" name="Line 139">
                  <a:extLst>
                    <a:ext uri="{FF2B5EF4-FFF2-40B4-BE49-F238E27FC236}">
                      <a16:creationId xmlns:a16="http://schemas.microsoft.com/office/drawing/2014/main" id="{A33B759B-5514-E3D7-7B5F-85A78530271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290" y="468"/>
                  <a:ext cx="6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6658" name="Line 140">
                  <a:extLst>
                    <a:ext uri="{FF2B5EF4-FFF2-40B4-BE49-F238E27FC236}">
                      <a16:creationId xmlns:a16="http://schemas.microsoft.com/office/drawing/2014/main" id="{914D57BA-A984-C366-2C05-4743A668D85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500" y="246"/>
                  <a:ext cx="0" cy="27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6659" name="Line 141">
                  <a:extLst>
                    <a:ext uri="{FF2B5EF4-FFF2-40B4-BE49-F238E27FC236}">
                      <a16:creationId xmlns:a16="http://schemas.microsoft.com/office/drawing/2014/main" id="{681CFDB7-054A-11CC-6974-818A5BF351B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728" y="606"/>
                  <a:ext cx="0" cy="3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6660" name="Line 142">
                  <a:extLst>
                    <a:ext uri="{FF2B5EF4-FFF2-40B4-BE49-F238E27FC236}">
                      <a16:creationId xmlns:a16="http://schemas.microsoft.com/office/drawing/2014/main" id="{7C390882-D02A-B963-75A2-5438B5F1447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992" y="250"/>
                  <a:ext cx="0" cy="6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6661" name="Line 143">
                  <a:extLst>
                    <a:ext uri="{FF2B5EF4-FFF2-40B4-BE49-F238E27FC236}">
                      <a16:creationId xmlns:a16="http://schemas.microsoft.com/office/drawing/2014/main" id="{80C4C687-B01B-CD10-FB9B-0C32B736BA8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764" y="247"/>
                  <a:ext cx="0" cy="33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6662" name="Line 144">
                  <a:extLst>
                    <a:ext uri="{FF2B5EF4-FFF2-40B4-BE49-F238E27FC236}">
                      <a16:creationId xmlns:a16="http://schemas.microsoft.com/office/drawing/2014/main" id="{236DF9FA-8C30-2660-C3DE-E6BE22826CF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738" y="468"/>
                  <a:ext cx="6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6663" name="Line 145">
                  <a:extLst>
                    <a:ext uri="{FF2B5EF4-FFF2-40B4-BE49-F238E27FC236}">
                      <a16:creationId xmlns:a16="http://schemas.microsoft.com/office/drawing/2014/main" id="{E4FA57EA-4743-A120-DB1F-D285BE9E78E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604" y="468"/>
                  <a:ext cx="6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6664" name="Line 146">
                  <a:extLst>
                    <a:ext uri="{FF2B5EF4-FFF2-40B4-BE49-F238E27FC236}">
                      <a16:creationId xmlns:a16="http://schemas.microsoft.com/office/drawing/2014/main" id="{7FF2A69F-7F33-6AE2-DE0B-2A7F5729BDD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404" y="468"/>
                  <a:ext cx="8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6665" name="Line 147">
                  <a:extLst>
                    <a:ext uri="{FF2B5EF4-FFF2-40B4-BE49-F238E27FC236}">
                      <a16:creationId xmlns:a16="http://schemas.microsoft.com/office/drawing/2014/main" id="{B88EEEF2-5685-19DF-76D6-0871BEEDAF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34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6666" name="Line 148">
                  <a:extLst>
                    <a:ext uri="{FF2B5EF4-FFF2-40B4-BE49-F238E27FC236}">
                      <a16:creationId xmlns:a16="http://schemas.microsoft.com/office/drawing/2014/main" id="{9D8CFFF3-DBA1-E6A1-6BC6-80A57D06CE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306" y="370"/>
                  <a:ext cx="0" cy="29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6667" name="Line 149">
                  <a:extLst>
                    <a:ext uri="{FF2B5EF4-FFF2-40B4-BE49-F238E27FC236}">
                      <a16:creationId xmlns:a16="http://schemas.microsoft.com/office/drawing/2014/main" id="{96B05811-EC52-1FBC-FAB3-E622DEA58D0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80" y="388"/>
                  <a:ext cx="0" cy="15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6668" name="Line 150">
                  <a:extLst>
                    <a:ext uri="{FF2B5EF4-FFF2-40B4-BE49-F238E27FC236}">
                      <a16:creationId xmlns:a16="http://schemas.microsoft.com/office/drawing/2014/main" id="{EA04734F-AF05-CE5E-7684-32DB61184EC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 flipV="1">
                  <a:off x="1308" y="245"/>
                  <a:ext cx="0" cy="2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6669" name="Line 151">
                  <a:extLst>
                    <a:ext uri="{FF2B5EF4-FFF2-40B4-BE49-F238E27FC236}">
                      <a16:creationId xmlns:a16="http://schemas.microsoft.com/office/drawing/2014/main" id="{C2D5769D-FCBB-C52F-737C-4F8DBECE65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536" y="31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6670" name="Line 152">
                  <a:extLst>
                    <a:ext uri="{FF2B5EF4-FFF2-40B4-BE49-F238E27FC236}">
                      <a16:creationId xmlns:a16="http://schemas.microsoft.com/office/drawing/2014/main" id="{4A62B9ED-0CDD-20D0-9497-A9C1956D8A3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1536" y="247"/>
                  <a:ext cx="0" cy="2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6671" name="Line 153">
                  <a:extLst>
                    <a:ext uri="{FF2B5EF4-FFF2-40B4-BE49-F238E27FC236}">
                      <a16:creationId xmlns:a16="http://schemas.microsoft.com/office/drawing/2014/main" id="{FE58F8C8-CE48-CF73-2F33-E166B9B29E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95" y="467"/>
                  <a:ext cx="8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pic>
          <p:nvPicPr>
            <p:cNvPr id="26642" name="Picture 154" descr="earth">
              <a:extLst>
                <a:ext uri="{FF2B5EF4-FFF2-40B4-BE49-F238E27FC236}">
                  <a16:creationId xmlns:a16="http://schemas.microsoft.com/office/drawing/2014/main" id="{733D7A41-33AE-2E4A-2DE0-FF86237A2D4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" y="55"/>
              <a:ext cx="562" cy="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26627" name="Picture 155" descr="http://www.createdesignsolutions.com/images/spinning_globe.gif">
            <a:extLst>
              <a:ext uri="{FF2B5EF4-FFF2-40B4-BE49-F238E27FC236}">
                <a16:creationId xmlns:a16="http://schemas.microsoft.com/office/drawing/2014/main" id="{B4C746D8-3D21-0921-C217-19676EE1C3B3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413" y="44450"/>
            <a:ext cx="8636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0093" name="Picture 157" descr="http://us.cdn2.123rf.com/168nwm/kamchatka/kamchatka0802/kamchatka080200223/2549668-summer-meadow-in-sunny-weather.jpg">
            <a:extLst>
              <a:ext uri="{FF2B5EF4-FFF2-40B4-BE49-F238E27FC236}">
                <a16:creationId xmlns:a16="http://schemas.microsoft.com/office/drawing/2014/main" id="{BA26D534-7FED-DC9B-87D5-7D9A5D0C074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1412875"/>
            <a:ext cx="2016125" cy="147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094" name="Text Box 158">
            <a:extLst>
              <a:ext uri="{FF2B5EF4-FFF2-40B4-BE49-F238E27FC236}">
                <a16:creationId xmlns:a16="http://schemas.microsoft.com/office/drawing/2014/main" id="{219A745A-0A3D-0CC5-CA8F-84A7504C73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0113" y="3068638"/>
            <a:ext cx="2160587" cy="406400"/>
          </a:xfrm>
          <a:prstGeom prst="rect">
            <a:avLst/>
          </a:prstGeom>
          <a:solidFill>
            <a:srgbClr val="66FFFF"/>
          </a:solidFill>
          <a:ln w="9525">
            <a:solidFill>
              <a:srgbClr val="FF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fr-FR" altLang="en-US" sz="2000" b="1" dirty="0">
                <a:latin typeface="Comic Sans MS" panose="030F0702030302020204" pitchFamily="66" charset="0"/>
              </a:rPr>
              <a:t>Il fait b_____.</a:t>
            </a:r>
          </a:p>
        </p:txBody>
      </p:sp>
      <p:pic>
        <p:nvPicPr>
          <p:cNvPr id="40096" name="Picture 160" descr="http://www.tiptoptens.com/wp-content/uploads/2011/05/Dry-Places.jpg">
            <a:extLst>
              <a:ext uri="{FF2B5EF4-FFF2-40B4-BE49-F238E27FC236}">
                <a16:creationId xmlns:a16="http://schemas.microsoft.com/office/drawing/2014/main" id="{77A4FFC0-1D0E-ED9A-CF5F-219963E621B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35375" y="1412875"/>
            <a:ext cx="2089150" cy="1479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097" name="Text Box 161">
            <a:extLst>
              <a:ext uri="{FF2B5EF4-FFF2-40B4-BE49-F238E27FC236}">
                <a16:creationId xmlns:a16="http://schemas.microsoft.com/office/drawing/2014/main" id="{59D0C6A7-9B05-9B4D-D56E-7AEA242AE4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35375" y="3068638"/>
            <a:ext cx="2160588" cy="400110"/>
          </a:xfrm>
          <a:prstGeom prst="rect">
            <a:avLst/>
          </a:prstGeom>
          <a:solidFill>
            <a:srgbClr val="66FFFF"/>
          </a:solidFill>
          <a:ln w="9525">
            <a:solidFill>
              <a:srgbClr val="FF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fr-FR" altLang="en-US" sz="2000" b="1" dirty="0">
                <a:latin typeface="Comic Sans MS" panose="030F0702030302020204" pitchFamily="66" charset="0"/>
              </a:rPr>
              <a:t>Il fait c_____.</a:t>
            </a:r>
          </a:p>
        </p:txBody>
      </p:sp>
      <p:pic>
        <p:nvPicPr>
          <p:cNvPr id="40099" name="Picture 163" descr="http://t3.gstatic.com/images?q=tbn:ANd9GcRRDrVR8of7QNIFlPYlSSiRhvAHZFWStffxuA0s_CXE6QOINV7s0TA8MFpp">
            <a:extLst>
              <a:ext uri="{FF2B5EF4-FFF2-40B4-BE49-F238E27FC236}">
                <a16:creationId xmlns:a16="http://schemas.microsoft.com/office/drawing/2014/main" id="{A6343AEE-658E-B2FA-7779-99A497FF67C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lum bright="-6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72225" y="1412875"/>
            <a:ext cx="1944688" cy="148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100" name="Text Box 164">
            <a:extLst>
              <a:ext uri="{FF2B5EF4-FFF2-40B4-BE49-F238E27FC236}">
                <a16:creationId xmlns:a16="http://schemas.microsoft.com/office/drawing/2014/main" id="{009F3B30-C8DC-67B2-7266-A308723D44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3" y="3068638"/>
            <a:ext cx="2160587" cy="406400"/>
          </a:xfrm>
          <a:prstGeom prst="rect">
            <a:avLst/>
          </a:prstGeom>
          <a:solidFill>
            <a:srgbClr val="66FFFF"/>
          </a:solidFill>
          <a:ln w="9525">
            <a:solidFill>
              <a:srgbClr val="FF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fr-FR" altLang="en-US" sz="2000" b="1" dirty="0">
                <a:latin typeface="Comic Sans MS" panose="030F0702030302020204" pitchFamily="66" charset="0"/>
              </a:rPr>
              <a:t>Il fait _____.</a:t>
            </a:r>
          </a:p>
        </p:txBody>
      </p:sp>
      <p:pic>
        <p:nvPicPr>
          <p:cNvPr id="40101" name="Picture 165">
            <a:extLst>
              <a:ext uri="{FF2B5EF4-FFF2-40B4-BE49-F238E27FC236}">
                <a16:creationId xmlns:a16="http://schemas.microsoft.com/office/drawing/2014/main" id="{046A7F83-E267-353D-752B-78D1EF380DC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0113" y="4005263"/>
            <a:ext cx="2087562" cy="1581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0102" name="Text Box 166">
            <a:extLst>
              <a:ext uri="{FF2B5EF4-FFF2-40B4-BE49-F238E27FC236}">
                <a16:creationId xmlns:a16="http://schemas.microsoft.com/office/drawing/2014/main" id="{40309BE4-94E1-20B8-2C6D-63E72743A5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5805488"/>
            <a:ext cx="2160587" cy="406400"/>
          </a:xfrm>
          <a:prstGeom prst="rect">
            <a:avLst/>
          </a:prstGeom>
          <a:solidFill>
            <a:srgbClr val="66FFFF"/>
          </a:solidFill>
          <a:ln w="9525">
            <a:solidFill>
              <a:srgbClr val="FF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fr-FR" altLang="en-US" sz="2000" b="1" dirty="0">
                <a:latin typeface="Comic Sans MS" panose="030F0702030302020204" pitchFamily="66" charset="0"/>
              </a:rPr>
              <a:t>Il fait _____.</a:t>
            </a:r>
          </a:p>
        </p:txBody>
      </p:sp>
      <p:pic>
        <p:nvPicPr>
          <p:cNvPr id="40104" name="Picture 168" descr="http://dialysispostings.com/blog/wp-content/uploads/2010/07/rainy-season.jpg">
            <a:extLst>
              <a:ext uri="{FF2B5EF4-FFF2-40B4-BE49-F238E27FC236}">
                <a16:creationId xmlns:a16="http://schemas.microsoft.com/office/drawing/2014/main" id="{525218CB-76C1-EE50-0C89-C16FB00C5CC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328"/>
          <a:stretch>
            <a:fillRect/>
          </a:stretch>
        </p:blipFill>
        <p:spPr bwMode="auto">
          <a:xfrm>
            <a:off x="3635375" y="4005263"/>
            <a:ext cx="2087563" cy="1535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105" name="Text Box 169">
            <a:extLst>
              <a:ext uri="{FF2B5EF4-FFF2-40B4-BE49-F238E27FC236}">
                <a16:creationId xmlns:a16="http://schemas.microsoft.com/office/drawing/2014/main" id="{15F64B20-2EE5-EAD0-DCE1-12FFBBBA4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3938" y="5805488"/>
            <a:ext cx="2160587" cy="406400"/>
          </a:xfrm>
          <a:prstGeom prst="rect">
            <a:avLst/>
          </a:prstGeom>
          <a:solidFill>
            <a:srgbClr val="66FFFF"/>
          </a:solidFill>
          <a:ln w="9525">
            <a:solidFill>
              <a:srgbClr val="FF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fr-FR" altLang="en-US" sz="2000" b="1" dirty="0">
                <a:latin typeface="Comic Sans MS" panose="030F0702030302020204" pitchFamily="66" charset="0"/>
              </a:rPr>
              <a:t>Il _____.</a:t>
            </a:r>
          </a:p>
        </p:txBody>
      </p:sp>
      <p:sp>
        <p:nvSpPr>
          <p:cNvPr id="40106" name="Text Box 170">
            <a:extLst>
              <a:ext uri="{FF2B5EF4-FFF2-40B4-BE49-F238E27FC236}">
                <a16:creationId xmlns:a16="http://schemas.microsoft.com/office/drawing/2014/main" id="{6C531637-258A-C957-E333-D086A3E32A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70150" y="115888"/>
            <a:ext cx="4117975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fr-FR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itchFamily="34" charset="0"/>
              </a:rPr>
              <a:t>Quel temps fait-il ?</a:t>
            </a:r>
          </a:p>
        </p:txBody>
      </p:sp>
      <p:pic>
        <p:nvPicPr>
          <p:cNvPr id="40108" name="Picture 172" descr="http://img.metro.co.uk/i/pix/2008/02/WeatherBNPS_450x300.jpg">
            <a:extLst>
              <a:ext uri="{FF2B5EF4-FFF2-40B4-BE49-F238E27FC236}">
                <a16:creationId xmlns:a16="http://schemas.microsoft.com/office/drawing/2014/main" id="{732F0BAC-4704-12CB-7D67-6F9423BB5F0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07"/>
          <a:stretch>
            <a:fillRect/>
          </a:stretch>
        </p:blipFill>
        <p:spPr bwMode="auto">
          <a:xfrm>
            <a:off x="6227763" y="4005263"/>
            <a:ext cx="2089150" cy="157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109" name="Text Box 173">
            <a:extLst>
              <a:ext uri="{FF2B5EF4-FFF2-40B4-BE49-F238E27FC236}">
                <a16:creationId xmlns:a16="http://schemas.microsoft.com/office/drawing/2014/main" id="{20DBB2B2-C50E-49E8-4BD7-998A54CF76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56325" y="5805488"/>
            <a:ext cx="2160588" cy="400110"/>
          </a:xfrm>
          <a:prstGeom prst="rect">
            <a:avLst/>
          </a:prstGeom>
          <a:solidFill>
            <a:srgbClr val="66FFFF"/>
          </a:solidFill>
          <a:ln w="9525">
            <a:solidFill>
              <a:srgbClr val="FF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fr-FR" altLang="en-US" sz="2000" b="1" dirty="0">
                <a:latin typeface="Comic Sans MS" panose="030F0702030302020204" pitchFamily="66" charset="0"/>
              </a:rPr>
              <a:t>Il y a du ____.</a:t>
            </a: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914" name="Group 2">
            <a:extLst>
              <a:ext uri="{FF2B5EF4-FFF2-40B4-BE49-F238E27FC236}">
                <a16:creationId xmlns:a16="http://schemas.microsoft.com/office/drawing/2014/main" id="{7E5715F6-3F72-2DC6-EE8D-474F95F80A45}"/>
              </a:ext>
            </a:extLst>
          </p:cNvPr>
          <p:cNvGrpSpPr>
            <a:grpSpLocks/>
          </p:cNvGrpSpPr>
          <p:nvPr/>
        </p:nvGrpSpPr>
        <p:grpSpPr bwMode="auto">
          <a:xfrm>
            <a:off x="261938" y="87313"/>
            <a:ext cx="8488362" cy="831850"/>
            <a:chOff x="165" y="55"/>
            <a:chExt cx="5347" cy="524"/>
          </a:xfrm>
        </p:grpSpPr>
        <p:grpSp>
          <p:nvGrpSpPr>
            <p:cNvPr id="38926" name="Group 3">
              <a:extLst>
                <a:ext uri="{FF2B5EF4-FFF2-40B4-BE49-F238E27FC236}">
                  <a16:creationId xmlns:a16="http://schemas.microsoft.com/office/drawing/2014/main" id="{F7F4DBFE-7A09-AE5D-B3FD-8D55F35629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4" y="104"/>
              <a:ext cx="4848" cy="432"/>
              <a:chOff x="664" y="104"/>
              <a:chExt cx="4848" cy="432"/>
            </a:xfrm>
          </p:grpSpPr>
          <p:sp>
            <p:nvSpPr>
              <p:cNvPr id="38928" name="Freeform 4">
                <a:extLst>
                  <a:ext uri="{FF2B5EF4-FFF2-40B4-BE49-F238E27FC236}">
                    <a16:creationId xmlns:a16="http://schemas.microsoft.com/office/drawing/2014/main" id="{31161A94-61B8-9CEA-2769-FF91D119E34B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664" y="104"/>
                <a:ext cx="4848" cy="432"/>
              </a:xfrm>
              <a:custGeom>
                <a:avLst/>
                <a:gdLst>
                  <a:gd name="T0" fmla="*/ 4848 w 4848"/>
                  <a:gd name="T1" fmla="*/ 48 h 432"/>
                  <a:gd name="T2" fmla="*/ 4848 w 4848"/>
                  <a:gd name="T3" fmla="*/ 432 h 432"/>
                  <a:gd name="T4" fmla="*/ 0 w 4848"/>
                  <a:gd name="T5" fmla="*/ 432 h 432"/>
                  <a:gd name="T6" fmla="*/ 0 w 4848"/>
                  <a:gd name="T7" fmla="*/ 0 h 432"/>
                  <a:gd name="T8" fmla="*/ 4848 w 4848"/>
                  <a:gd name="T9" fmla="*/ 0 h 432"/>
                  <a:gd name="T10" fmla="*/ 4848 w 4848"/>
                  <a:gd name="T11" fmla="*/ 48 h 4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48" h="432">
                    <a:moveTo>
                      <a:pt x="4848" y="48"/>
                    </a:moveTo>
                    <a:lnTo>
                      <a:pt x="4848" y="432"/>
                    </a:lnTo>
                    <a:cubicBezTo>
                      <a:pt x="4848" y="432"/>
                      <a:pt x="2424" y="432"/>
                      <a:pt x="0" y="432"/>
                    </a:cubicBezTo>
                    <a:cubicBezTo>
                      <a:pt x="161" y="345"/>
                      <a:pt x="169" y="61"/>
                      <a:pt x="0" y="0"/>
                    </a:cubicBezTo>
                    <a:cubicBezTo>
                      <a:pt x="2424" y="0"/>
                      <a:pt x="4848" y="0"/>
                      <a:pt x="4848" y="0"/>
                    </a:cubicBezTo>
                    <a:lnTo>
                      <a:pt x="4848" y="48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38929" name="Group 5">
                <a:extLst>
                  <a:ext uri="{FF2B5EF4-FFF2-40B4-BE49-F238E27FC236}">
                    <a16:creationId xmlns:a16="http://schemas.microsoft.com/office/drawing/2014/main" id="{BD588A7E-8E07-42EC-F664-ADC034C2E0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95" y="104"/>
                <a:ext cx="3827" cy="429"/>
                <a:chOff x="1021" y="240"/>
                <a:chExt cx="3827" cy="429"/>
              </a:xfrm>
            </p:grpSpPr>
            <p:grpSp>
              <p:nvGrpSpPr>
                <p:cNvPr id="38978" name="Group 6">
                  <a:extLst>
                    <a:ext uri="{FF2B5EF4-FFF2-40B4-BE49-F238E27FC236}">
                      <a16:creationId xmlns:a16="http://schemas.microsoft.com/office/drawing/2014/main" id="{9F740400-4286-4B3C-85A7-F7BF7BB8AB9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21" y="241"/>
                  <a:ext cx="2208" cy="427"/>
                  <a:chOff x="1021" y="241"/>
                  <a:chExt cx="2208" cy="427"/>
                </a:xfrm>
              </p:grpSpPr>
              <p:sp>
                <p:nvSpPr>
                  <p:cNvPr id="39022" name="Freeform 7">
                    <a:extLst>
                      <a:ext uri="{FF2B5EF4-FFF2-40B4-BE49-F238E27FC236}">
                        <a16:creationId xmlns:a16="http://schemas.microsoft.com/office/drawing/2014/main" id="{8DB2F6C3-142D-411C-2CC8-1B18B191A1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257" y="633"/>
                    <a:ext cx="7" cy="8"/>
                  </a:xfrm>
                  <a:custGeom>
                    <a:avLst/>
                    <a:gdLst>
                      <a:gd name="T0" fmla="*/ 0 w 15"/>
                      <a:gd name="T1" fmla="*/ 0 h 23"/>
                      <a:gd name="T2" fmla="*/ 0 w 15"/>
                      <a:gd name="T3" fmla="*/ 0 h 23"/>
                      <a:gd name="T4" fmla="*/ 0 w 15"/>
                      <a:gd name="T5" fmla="*/ 0 h 23"/>
                      <a:gd name="T6" fmla="*/ 0 w 15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15" h="23">
                        <a:moveTo>
                          <a:pt x="5" y="11"/>
                        </a:moveTo>
                        <a:cubicBezTo>
                          <a:pt x="2" y="1"/>
                          <a:pt x="7" y="0"/>
                          <a:pt x="15" y="5"/>
                        </a:cubicBezTo>
                        <a:cubicBezTo>
                          <a:pt x="14" y="9"/>
                          <a:pt x="15" y="13"/>
                          <a:pt x="13" y="17"/>
                        </a:cubicBezTo>
                        <a:cubicBezTo>
                          <a:pt x="9" y="23"/>
                          <a:pt x="0" y="16"/>
                          <a:pt x="5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23" name="Freeform 8">
                    <a:extLst>
                      <a:ext uri="{FF2B5EF4-FFF2-40B4-BE49-F238E27FC236}">
                        <a16:creationId xmlns:a16="http://schemas.microsoft.com/office/drawing/2014/main" id="{BA193133-53B0-A857-0DAE-75F68B645B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32" y="660"/>
                    <a:ext cx="9" cy="8"/>
                  </a:xfrm>
                  <a:custGeom>
                    <a:avLst/>
                    <a:gdLst>
                      <a:gd name="T0" fmla="*/ 0 w 20"/>
                      <a:gd name="T1" fmla="*/ 0 h 23"/>
                      <a:gd name="T2" fmla="*/ 0 w 20"/>
                      <a:gd name="T3" fmla="*/ 0 h 23"/>
                      <a:gd name="T4" fmla="*/ 0 w 20"/>
                      <a:gd name="T5" fmla="*/ 0 h 23"/>
                      <a:gd name="T6" fmla="*/ 0 w 20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23">
                        <a:moveTo>
                          <a:pt x="3" y="13"/>
                        </a:moveTo>
                        <a:cubicBezTo>
                          <a:pt x="0" y="5"/>
                          <a:pt x="2" y="0"/>
                          <a:pt x="11" y="3"/>
                        </a:cubicBezTo>
                        <a:cubicBezTo>
                          <a:pt x="16" y="10"/>
                          <a:pt x="20" y="23"/>
                          <a:pt x="7" y="19"/>
                        </a:cubicBezTo>
                        <a:cubicBezTo>
                          <a:pt x="6" y="17"/>
                          <a:pt x="3" y="13"/>
                          <a:pt x="3" y="1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24" name="Freeform 9">
                    <a:extLst>
                      <a:ext uri="{FF2B5EF4-FFF2-40B4-BE49-F238E27FC236}">
                        <a16:creationId xmlns:a16="http://schemas.microsoft.com/office/drawing/2014/main" id="{DDDFF384-A45B-3692-7074-0D6EAC5F19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20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25" name="Freeform 10">
                    <a:extLst>
                      <a:ext uri="{FF2B5EF4-FFF2-40B4-BE49-F238E27FC236}">
                        <a16:creationId xmlns:a16="http://schemas.microsoft.com/office/drawing/2014/main" id="{75FD02C6-B058-5338-529F-2A7CE0D27D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7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26" name="Freeform 11">
                    <a:extLst>
                      <a:ext uri="{FF2B5EF4-FFF2-40B4-BE49-F238E27FC236}">
                        <a16:creationId xmlns:a16="http://schemas.microsoft.com/office/drawing/2014/main" id="{657B4453-F4EE-E41D-59F6-B58419B4EC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21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27" name="Freeform 12">
                    <a:extLst>
                      <a:ext uri="{FF2B5EF4-FFF2-40B4-BE49-F238E27FC236}">
                        <a16:creationId xmlns:a16="http://schemas.microsoft.com/office/drawing/2014/main" id="{C22B335D-4FE8-B3B2-40E3-8EB7F08484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28" name="Freeform 13">
                    <a:extLst>
                      <a:ext uri="{FF2B5EF4-FFF2-40B4-BE49-F238E27FC236}">
                        <a16:creationId xmlns:a16="http://schemas.microsoft.com/office/drawing/2014/main" id="{672FB354-6A4C-7AE5-DE82-7623B4DC16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735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29" name="Freeform 14">
                    <a:extLst>
                      <a:ext uri="{FF2B5EF4-FFF2-40B4-BE49-F238E27FC236}">
                        <a16:creationId xmlns:a16="http://schemas.microsoft.com/office/drawing/2014/main" id="{28158D5B-D8D9-9C0B-BEC4-1D1A953A7A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27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30" name="Freeform 15">
                    <a:extLst>
                      <a:ext uri="{FF2B5EF4-FFF2-40B4-BE49-F238E27FC236}">
                        <a16:creationId xmlns:a16="http://schemas.microsoft.com/office/drawing/2014/main" id="{D9A74DF7-3B13-4307-32DC-F1CDE95E7D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31" name="Freeform 16">
                    <a:extLst>
                      <a:ext uri="{FF2B5EF4-FFF2-40B4-BE49-F238E27FC236}">
                        <a16:creationId xmlns:a16="http://schemas.microsoft.com/office/drawing/2014/main" id="{124C8062-A10A-C9A2-9C7C-B20D807D3F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0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32" name="Freeform 17">
                    <a:extLst>
                      <a:ext uri="{FF2B5EF4-FFF2-40B4-BE49-F238E27FC236}">
                        <a16:creationId xmlns:a16="http://schemas.microsoft.com/office/drawing/2014/main" id="{F7178D6F-DC77-DBC7-8C07-176A4CAD8E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4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33" name="Freeform 18">
                    <a:extLst>
                      <a:ext uri="{FF2B5EF4-FFF2-40B4-BE49-F238E27FC236}">
                        <a16:creationId xmlns:a16="http://schemas.microsoft.com/office/drawing/2014/main" id="{FF312456-D8B5-4155-1F0E-54244A21BE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8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34" name="Freeform 19">
                    <a:extLst>
                      <a:ext uri="{FF2B5EF4-FFF2-40B4-BE49-F238E27FC236}">
                        <a16:creationId xmlns:a16="http://schemas.microsoft.com/office/drawing/2014/main" id="{9E7942E2-C33E-D599-6321-F39217A429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9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35" name="Freeform 20">
                    <a:extLst>
                      <a:ext uri="{FF2B5EF4-FFF2-40B4-BE49-F238E27FC236}">
                        <a16:creationId xmlns:a16="http://schemas.microsoft.com/office/drawing/2014/main" id="{A787502A-4938-B9D8-13EE-2818BA114F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76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36" name="Freeform 21">
                    <a:extLst>
                      <a:ext uri="{FF2B5EF4-FFF2-40B4-BE49-F238E27FC236}">
                        <a16:creationId xmlns:a16="http://schemas.microsoft.com/office/drawing/2014/main" id="{FBB77EEE-55CF-39C8-51D7-0E91E8B428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82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37" name="Freeform 22">
                    <a:extLst>
                      <a:ext uri="{FF2B5EF4-FFF2-40B4-BE49-F238E27FC236}">
                        <a16:creationId xmlns:a16="http://schemas.microsoft.com/office/drawing/2014/main" id="{531D6189-4D3D-2493-B411-CC77E9D910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52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38" name="Freeform 23">
                    <a:extLst>
                      <a:ext uri="{FF2B5EF4-FFF2-40B4-BE49-F238E27FC236}">
                        <a16:creationId xmlns:a16="http://schemas.microsoft.com/office/drawing/2014/main" id="{3FA79A98-2DD1-D24B-6B47-4740C0E61B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94" y="584"/>
                    <a:ext cx="11" cy="8"/>
                  </a:xfrm>
                  <a:custGeom>
                    <a:avLst/>
                    <a:gdLst>
                      <a:gd name="T0" fmla="*/ 0 w 26"/>
                      <a:gd name="T1" fmla="*/ 0 h 22"/>
                      <a:gd name="T2" fmla="*/ 0 w 26"/>
                      <a:gd name="T3" fmla="*/ 0 h 22"/>
                      <a:gd name="T4" fmla="*/ 0 w 26"/>
                      <a:gd name="T5" fmla="*/ 0 h 22"/>
                      <a:gd name="T6" fmla="*/ 0 w 26"/>
                      <a:gd name="T7" fmla="*/ 0 h 2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6" h="22">
                        <a:moveTo>
                          <a:pt x="8" y="14"/>
                        </a:moveTo>
                        <a:cubicBezTo>
                          <a:pt x="5" y="6"/>
                          <a:pt x="5" y="3"/>
                          <a:pt x="14" y="0"/>
                        </a:cubicBezTo>
                        <a:cubicBezTo>
                          <a:pt x="26" y="4"/>
                          <a:pt x="23" y="16"/>
                          <a:pt x="14" y="22"/>
                        </a:cubicBezTo>
                        <a:cubicBezTo>
                          <a:pt x="0" y="17"/>
                          <a:pt x="13" y="3"/>
                          <a:pt x="8" y="1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39" name="Freeform 24">
                    <a:extLst>
                      <a:ext uri="{FF2B5EF4-FFF2-40B4-BE49-F238E27FC236}">
                        <a16:creationId xmlns:a16="http://schemas.microsoft.com/office/drawing/2014/main" id="{B4888BEB-53D0-82F6-37A9-0E0ADDD86D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59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40" name="Freeform 25">
                    <a:extLst>
                      <a:ext uri="{FF2B5EF4-FFF2-40B4-BE49-F238E27FC236}">
                        <a16:creationId xmlns:a16="http://schemas.microsoft.com/office/drawing/2014/main" id="{8B39C9DB-1D57-AC7E-CD17-5874375A01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88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41" name="Freeform 26">
                    <a:extLst>
                      <a:ext uri="{FF2B5EF4-FFF2-40B4-BE49-F238E27FC236}">
                        <a16:creationId xmlns:a16="http://schemas.microsoft.com/office/drawing/2014/main" id="{3361184D-FA98-6E91-194F-88C2B0361D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10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42" name="Freeform 27">
                    <a:extLst>
                      <a:ext uri="{FF2B5EF4-FFF2-40B4-BE49-F238E27FC236}">
                        <a16:creationId xmlns:a16="http://schemas.microsoft.com/office/drawing/2014/main" id="{538AB24E-9572-4078-E98C-93E7902F52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9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43" name="Freeform 28">
                    <a:extLst>
                      <a:ext uri="{FF2B5EF4-FFF2-40B4-BE49-F238E27FC236}">
                        <a16:creationId xmlns:a16="http://schemas.microsoft.com/office/drawing/2014/main" id="{55E4FB2C-45C6-68F6-2B72-6E40764086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9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44" name="Freeform 29">
                    <a:extLst>
                      <a:ext uri="{FF2B5EF4-FFF2-40B4-BE49-F238E27FC236}">
                        <a16:creationId xmlns:a16="http://schemas.microsoft.com/office/drawing/2014/main" id="{8428AC9E-394B-C434-3B58-F55E8B7C09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81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45" name="Freeform 30">
                    <a:extLst>
                      <a:ext uri="{FF2B5EF4-FFF2-40B4-BE49-F238E27FC236}">
                        <a16:creationId xmlns:a16="http://schemas.microsoft.com/office/drawing/2014/main" id="{117711CD-D601-0521-5F92-ABD7899536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30" y="489"/>
                    <a:ext cx="299" cy="179"/>
                  </a:xfrm>
                  <a:custGeom>
                    <a:avLst/>
                    <a:gdLst>
                      <a:gd name="T0" fmla="*/ 1 w 471"/>
                      <a:gd name="T1" fmla="*/ 1 h 281"/>
                      <a:gd name="T2" fmla="*/ 1 w 471"/>
                      <a:gd name="T3" fmla="*/ 1 h 281"/>
                      <a:gd name="T4" fmla="*/ 1 w 471"/>
                      <a:gd name="T5" fmla="*/ 1 h 281"/>
                      <a:gd name="T6" fmla="*/ 1 w 471"/>
                      <a:gd name="T7" fmla="*/ 1 h 281"/>
                      <a:gd name="T8" fmla="*/ 1 w 471"/>
                      <a:gd name="T9" fmla="*/ 1 h 281"/>
                      <a:gd name="T10" fmla="*/ 0 w 471"/>
                      <a:gd name="T11" fmla="*/ 1 h 281"/>
                      <a:gd name="T12" fmla="*/ 1 w 471"/>
                      <a:gd name="T13" fmla="*/ 1 h 281"/>
                      <a:gd name="T14" fmla="*/ 1 w 471"/>
                      <a:gd name="T15" fmla="*/ 1 h 281"/>
                      <a:gd name="T16" fmla="*/ 1 w 471"/>
                      <a:gd name="T17" fmla="*/ 1 h 281"/>
                      <a:gd name="T18" fmla="*/ 1 w 471"/>
                      <a:gd name="T19" fmla="*/ 1 h 281"/>
                      <a:gd name="T20" fmla="*/ 1 w 471"/>
                      <a:gd name="T21" fmla="*/ 1 h 281"/>
                      <a:gd name="T22" fmla="*/ 1 w 471"/>
                      <a:gd name="T23" fmla="*/ 1 h 281"/>
                      <a:gd name="T24" fmla="*/ 1 w 471"/>
                      <a:gd name="T25" fmla="*/ 1 h 281"/>
                      <a:gd name="T26" fmla="*/ 1 w 471"/>
                      <a:gd name="T27" fmla="*/ 1 h 281"/>
                      <a:gd name="T28" fmla="*/ 1 w 471"/>
                      <a:gd name="T29" fmla="*/ 1 h 281"/>
                      <a:gd name="T30" fmla="*/ 1 w 471"/>
                      <a:gd name="T31" fmla="*/ 1 h 281"/>
                      <a:gd name="T32" fmla="*/ 1 w 471"/>
                      <a:gd name="T33" fmla="*/ 1 h 281"/>
                      <a:gd name="T34" fmla="*/ 1 w 471"/>
                      <a:gd name="T35" fmla="*/ 0 h 281"/>
                      <a:gd name="T36" fmla="*/ 1 w 471"/>
                      <a:gd name="T37" fmla="*/ 1 h 281"/>
                      <a:gd name="T38" fmla="*/ 1 w 471"/>
                      <a:gd name="T39" fmla="*/ 1 h 281"/>
                      <a:gd name="T40" fmla="*/ 1 w 471"/>
                      <a:gd name="T41" fmla="*/ 1 h 281"/>
                      <a:gd name="T42" fmla="*/ 1 w 471"/>
                      <a:gd name="T43" fmla="*/ 1 h 281"/>
                      <a:gd name="T44" fmla="*/ 1 w 471"/>
                      <a:gd name="T45" fmla="*/ 1 h 281"/>
                      <a:gd name="T46" fmla="*/ 1 w 471"/>
                      <a:gd name="T47" fmla="*/ 1 h 281"/>
                      <a:gd name="T48" fmla="*/ 1 w 471"/>
                      <a:gd name="T49" fmla="*/ 1 h 281"/>
                      <a:gd name="T50" fmla="*/ 1 w 471"/>
                      <a:gd name="T51" fmla="*/ 1 h 281"/>
                      <a:gd name="T52" fmla="*/ 1 w 471"/>
                      <a:gd name="T53" fmla="*/ 1 h 281"/>
                      <a:gd name="T54" fmla="*/ 1 w 471"/>
                      <a:gd name="T55" fmla="*/ 1 h 281"/>
                      <a:gd name="T56" fmla="*/ 1 w 471"/>
                      <a:gd name="T57" fmla="*/ 1 h 281"/>
                      <a:gd name="T58" fmla="*/ 1 w 471"/>
                      <a:gd name="T59" fmla="*/ 1 h 281"/>
                      <a:gd name="T60" fmla="*/ 1 w 471"/>
                      <a:gd name="T61" fmla="*/ 1 h 281"/>
                      <a:gd name="T62" fmla="*/ 1 w 471"/>
                      <a:gd name="T63" fmla="*/ 1 h 281"/>
                      <a:gd name="T64" fmla="*/ 1 w 471"/>
                      <a:gd name="T65" fmla="*/ 1 h 281"/>
                      <a:gd name="T66" fmla="*/ 1 w 471"/>
                      <a:gd name="T67" fmla="*/ 1 h 281"/>
                      <a:gd name="T68" fmla="*/ 1 w 471"/>
                      <a:gd name="T69" fmla="*/ 1 h 281"/>
                      <a:gd name="T70" fmla="*/ 1 w 471"/>
                      <a:gd name="T71" fmla="*/ 1 h 281"/>
                      <a:gd name="T72" fmla="*/ 1 w 471"/>
                      <a:gd name="T73" fmla="*/ 1 h 281"/>
                      <a:gd name="T74" fmla="*/ 2 w 471"/>
                      <a:gd name="T75" fmla="*/ 1 h 281"/>
                      <a:gd name="T76" fmla="*/ 2 w 471"/>
                      <a:gd name="T77" fmla="*/ 1 h 281"/>
                      <a:gd name="T78" fmla="*/ 1 w 471"/>
                      <a:gd name="T79" fmla="*/ 1 h 281"/>
                      <a:gd name="T80" fmla="*/ 2 w 471"/>
                      <a:gd name="T81" fmla="*/ 1 h 281"/>
                      <a:gd name="T82" fmla="*/ 2 w 471"/>
                      <a:gd name="T83" fmla="*/ 1 h 281"/>
                      <a:gd name="T84" fmla="*/ 2 w 471"/>
                      <a:gd name="T85" fmla="*/ 1 h 281"/>
                      <a:gd name="T86" fmla="*/ 2 w 471"/>
                      <a:gd name="T87" fmla="*/ 1 h 281"/>
                      <a:gd name="T88" fmla="*/ 2 w 471"/>
                      <a:gd name="T89" fmla="*/ 1 h 281"/>
                      <a:gd name="T90" fmla="*/ 2 w 471"/>
                      <a:gd name="T91" fmla="*/ 1 h 281"/>
                      <a:gd name="T92" fmla="*/ 2 w 471"/>
                      <a:gd name="T93" fmla="*/ 1 h 281"/>
                      <a:gd name="T94" fmla="*/ 2 w 471"/>
                      <a:gd name="T95" fmla="*/ 1 h 281"/>
                      <a:gd name="T96" fmla="*/ 2 w 471"/>
                      <a:gd name="T97" fmla="*/ 1 h 281"/>
                      <a:gd name="T98" fmla="*/ 2 w 471"/>
                      <a:gd name="T99" fmla="*/ 1 h 281"/>
                      <a:gd name="T100" fmla="*/ 2 w 471"/>
                      <a:gd name="T101" fmla="*/ 1 h 281"/>
                      <a:gd name="T102" fmla="*/ 2 w 471"/>
                      <a:gd name="T103" fmla="*/ 1 h 281"/>
                      <a:gd name="T104" fmla="*/ 2 w 471"/>
                      <a:gd name="T105" fmla="*/ 1 h 281"/>
                      <a:gd name="T106" fmla="*/ 2 w 471"/>
                      <a:gd name="T107" fmla="*/ 1 h 281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471" h="281">
                        <a:moveTo>
                          <a:pt x="21" y="280"/>
                        </a:moveTo>
                        <a:cubicBezTo>
                          <a:pt x="32" y="281"/>
                          <a:pt x="25" y="253"/>
                          <a:pt x="24" y="250"/>
                        </a:cubicBezTo>
                        <a:cubicBezTo>
                          <a:pt x="23" y="248"/>
                          <a:pt x="22" y="245"/>
                          <a:pt x="22" y="245"/>
                        </a:cubicBezTo>
                        <a:cubicBezTo>
                          <a:pt x="21" y="243"/>
                          <a:pt x="20" y="221"/>
                          <a:pt x="16" y="218"/>
                        </a:cubicBezTo>
                        <a:cubicBezTo>
                          <a:pt x="13" y="216"/>
                          <a:pt x="4" y="215"/>
                          <a:pt x="4" y="215"/>
                        </a:cubicBezTo>
                        <a:cubicBezTo>
                          <a:pt x="0" y="207"/>
                          <a:pt x="3" y="200"/>
                          <a:pt x="0" y="191"/>
                        </a:cubicBezTo>
                        <a:cubicBezTo>
                          <a:pt x="2" y="185"/>
                          <a:pt x="7" y="186"/>
                          <a:pt x="12" y="180"/>
                        </a:cubicBezTo>
                        <a:cubicBezTo>
                          <a:pt x="14" y="172"/>
                          <a:pt x="14" y="169"/>
                          <a:pt x="6" y="165"/>
                        </a:cubicBezTo>
                        <a:cubicBezTo>
                          <a:pt x="4" y="163"/>
                          <a:pt x="2" y="162"/>
                          <a:pt x="2" y="160"/>
                        </a:cubicBezTo>
                        <a:cubicBezTo>
                          <a:pt x="2" y="150"/>
                          <a:pt x="16" y="123"/>
                          <a:pt x="28" y="120"/>
                        </a:cubicBezTo>
                        <a:cubicBezTo>
                          <a:pt x="32" y="111"/>
                          <a:pt x="40" y="105"/>
                          <a:pt x="44" y="96"/>
                        </a:cubicBezTo>
                        <a:cubicBezTo>
                          <a:pt x="39" y="83"/>
                          <a:pt x="38" y="85"/>
                          <a:pt x="42" y="70"/>
                        </a:cubicBezTo>
                        <a:cubicBezTo>
                          <a:pt x="38" y="60"/>
                          <a:pt x="34" y="48"/>
                          <a:pt x="24" y="43"/>
                        </a:cubicBezTo>
                        <a:cubicBezTo>
                          <a:pt x="18" y="36"/>
                          <a:pt x="10" y="37"/>
                          <a:pt x="20" y="32"/>
                        </a:cubicBezTo>
                        <a:cubicBezTo>
                          <a:pt x="27" y="34"/>
                          <a:pt x="26" y="32"/>
                          <a:pt x="26" y="36"/>
                        </a:cubicBezTo>
                        <a:cubicBezTo>
                          <a:pt x="34" y="41"/>
                          <a:pt x="39" y="39"/>
                          <a:pt x="48" y="35"/>
                        </a:cubicBezTo>
                        <a:cubicBezTo>
                          <a:pt x="45" y="22"/>
                          <a:pt x="48" y="14"/>
                          <a:pt x="64" y="11"/>
                        </a:cubicBezTo>
                        <a:cubicBezTo>
                          <a:pt x="71" y="8"/>
                          <a:pt x="75" y="3"/>
                          <a:pt x="82" y="0"/>
                        </a:cubicBezTo>
                        <a:cubicBezTo>
                          <a:pt x="84" y="1"/>
                          <a:pt x="88" y="0"/>
                          <a:pt x="88" y="2"/>
                        </a:cubicBezTo>
                        <a:cubicBezTo>
                          <a:pt x="90" y="12"/>
                          <a:pt x="75" y="13"/>
                          <a:pt x="92" y="9"/>
                        </a:cubicBezTo>
                        <a:cubicBezTo>
                          <a:pt x="94" y="8"/>
                          <a:pt x="96" y="5"/>
                          <a:pt x="98" y="5"/>
                        </a:cubicBezTo>
                        <a:cubicBezTo>
                          <a:pt x="102" y="4"/>
                          <a:pt x="106" y="7"/>
                          <a:pt x="110" y="8"/>
                        </a:cubicBezTo>
                        <a:cubicBezTo>
                          <a:pt x="112" y="8"/>
                          <a:pt x="116" y="9"/>
                          <a:pt x="116" y="9"/>
                        </a:cubicBezTo>
                        <a:cubicBezTo>
                          <a:pt x="122" y="16"/>
                          <a:pt x="129" y="13"/>
                          <a:pt x="141" y="14"/>
                        </a:cubicBezTo>
                        <a:cubicBezTo>
                          <a:pt x="143" y="21"/>
                          <a:pt x="147" y="22"/>
                          <a:pt x="155" y="24"/>
                        </a:cubicBezTo>
                        <a:cubicBezTo>
                          <a:pt x="159" y="22"/>
                          <a:pt x="163" y="20"/>
                          <a:pt x="167" y="17"/>
                        </a:cubicBezTo>
                        <a:cubicBezTo>
                          <a:pt x="169" y="16"/>
                          <a:pt x="173" y="14"/>
                          <a:pt x="173" y="14"/>
                        </a:cubicBezTo>
                        <a:cubicBezTo>
                          <a:pt x="195" y="26"/>
                          <a:pt x="175" y="20"/>
                          <a:pt x="195" y="14"/>
                        </a:cubicBezTo>
                        <a:cubicBezTo>
                          <a:pt x="207" y="17"/>
                          <a:pt x="201" y="26"/>
                          <a:pt x="211" y="32"/>
                        </a:cubicBezTo>
                        <a:cubicBezTo>
                          <a:pt x="214" y="38"/>
                          <a:pt x="224" y="55"/>
                          <a:pt x="231" y="59"/>
                        </a:cubicBezTo>
                        <a:cubicBezTo>
                          <a:pt x="241" y="70"/>
                          <a:pt x="235" y="67"/>
                          <a:pt x="245" y="70"/>
                        </a:cubicBezTo>
                        <a:cubicBezTo>
                          <a:pt x="249" y="69"/>
                          <a:pt x="253" y="69"/>
                          <a:pt x="257" y="68"/>
                        </a:cubicBezTo>
                        <a:cubicBezTo>
                          <a:pt x="261" y="67"/>
                          <a:pt x="270" y="65"/>
                          <a:pt x="270" y="65"/>
                        </a:cubicBezTo>
                        <a:cubicBezTo>
                          <a:pt x="278" y="66"/>
                          <a:pt x="283" y="67"/>
                          <a:pt x="290" y="71"/>
                        </a:cubicBezTo>
                        <a:cubicBezTo>
                          <a:pt x="304" y="88"/>
                          <a:pt x="282" y="62"/>
                          <a:pt x="300" y="81"/>
                        </a:cubicBezTo>
                        <a:cubicBezTo>
                          <a:pt x="302" y="84"/>
                          <a:pt x="308" y="90"/>
                          <a:pt x="308" y="90"/>
                        </a:cubicBezTo>
                        <a:cubicBezTo>
                          <a:pt x="311" y="98"/>
                          <a:pt x="315" y="103"/>
                          <a:pt x="318" y="111"/>
                        </a:cubicBezTo>
                        <a:cubicBezTo>
                          <a:pt x="319" y="114"/>
                          <a:pt x="321" y="117"/>
                          <a:pt x="322" y="120"/>
                        </a:cubicBezTo>
                        <a:cubicBezTo>
                          <a:pt x="323" y="122"/>
                          <a:pt x="324" y="125"/>
                          <a:pt x="324" y="125"/>
                        </a:cubicBezTo>
                        <a:cubicBezTo>
                          <a:pt x="321" y="132"/>
                          <a:pt x="313" y="134"/>
                          <a:pt x="310" y="142"/>
                        </a:cubicBezTo>
                        <a:cubicBezTo>
                          <a:pt x="313" y="151"/>
                          <a:pt x="317" y="146"/>
                          <a:pt x="322" y="141"/>
                        </a:cubicBezTo>
                        <a:cubicBezTo>
                          <a:pt x="341" y="143"/>
                          <a:pt x="339" y="142"/>
                          <a:pt x="342" y="155"/>
                        </a:cubicBezTo>
                        <a:cubicBezTo>
                          <a:pt x="351" y="150"/>
                          <a:pt x="355" y="152"/>
                          <a:pt x="364" y="157"/>
                        </a:cubicBezTo>
                        <a:cubicBezTo>
                          <a:pt x="369" y="162"/>
                          <a:pt x="372" y="166"/>
                          <a:pt x="380" y="168"/>
                        </a:cubicBezTo>
                        <a:cubicBezTo>
                          <a:pt x="381" y="169"/>
                          <a:pt x="383" y="171"/>
                          <a:pt x="382" y="172"/>
                        </a:cubicBezTo>
                        <a:cubicBezTo>
                          <a:pt x="380" y="176"/>
                          <a:pt x="368" y="172"/>
                          <a:pt x="382" y="176"/>
                        </a:cubicBezTo>
                        <a:cubicBezTo>
                          <a:pt x="386" y="175"/>
                          <a:pt x="390" y="173"/>
                          <a:pt x="394" y="172"/>
                        </a:cubicBezTo>
                        <a:cubicBezTo>
                          <a:pt x="396" y="172"/>
                          <a:pt x="400" y="171"/>
                          <a:pt x="400" y="171"/>
                        </a:cubicBezTo>
                        <a:cubicBezTo>
                          <a:pt x="413" y="177"/>
                          <a:pt x="427" y="179"/>
                          <a:pt x="439" y="185"/>
                        </a:cubicBezTo>
                        <a:cubicBezTo>
                          <a:pt x="441" y="190"/>
                          <a:pt x="445" y="194"/>
                          <a:pt x="447" y="199"/>
                        </a:cubicBezTo>
                        <a:cubicBezTo>
                          <a:pt x="453" y="198"/>
                          <a:pt x="460" y="195"/>
                          <a:pt x="465" y="201"/>
                        </a:cubicBezTo>
                        <a:cubicBezTo>
                          <a:pt x="468" y="205"/>
                          <a:pt x="471" y="215"/>
                          <a:pt x="471" y="215"/>
                        </a:cubicBezTo>
                        <a:cubicBezTo>
                          <a:pt x="468" y="231"/>
                          <a:pt x="469" y="248"/>
                          <a:pt x="451" y="258"/>
                        </a:cubicBezTo>
                        <a:cubicBezTo>
                          <a:pt x="447" y="262"/>
                          <a:pt x="437" y="275"/>
                          <a:pt x="435" y="281"/>
                        </a:cubicBezTo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46" name="Freeform 31">
                    <a:extLst>
                      <a:ext uri="{FF2B5EF4-FFF2-40B4-BE49-F238E27FC236}">
                        <a16:creationId xmlns:a16="http://schemas.microsoft.com/office/drawing/2014/main" id="{7934DB81-6916-BCFE-B1B3-5F1F88C4A5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34" y="242"/>
                    <a:ext cx="420" cy="283"/>
                  </a:xfrm>
                  <a:custGeom>
                    <a:avLst/>
                    <a:gdLst>
                      <a:gd name="T0" fmla="*/ 0 w 984"/>
                      <a:gd name="T1" fmla="*/ 0 h 844"/>
                      <a:gd name="T2" fmla="*/ 0 w 984"/>
                      <a:gd name="T3" fmla="*/ 0 h 844"/>
                      <a:gd name="T4" fmla="*/ 0 w 984"/>
                      <a:gd name="T5" fmla="*/ 0 h 844"/>
                      <a:gd name="T6" fmla="*/ 0 w 984"/>
                      <a:gd name="T7" fmla="*/ 0 h 844"/>
                      <a:gd name="T8" fmla="*/ 0 w 984"/>
                      <a:gd name="T9" fmla="*/ 0 h 844"/>
                      <a:gd name="T10" fmla="*/ 0 w 984"/>
                      <a:gd name="T11" fmla="*/ 0 h 844"/>
                      <a:gd name="T12" fmla="*/ 0 w 984"/>
                      <a:gd name="T13" fmla="*/ 0 h 844"/>
                      <a:gd name="T14" fmla="*/ 0 w 984"/>
                      <a:gd name="T15" fmla="*/ 0 h 844"/>
                      <a:gd name="T16" fmla="*/ 0 w 984"/>
                      <a:gd name="T17" fmla="*/ 0 h 844"/>
                      <a:gd name="T18" fmla="*/ 0 w 984"/>
                      <a:gd name="T19" fmla="*/ 0 h 844"/>
                      <a:gd name="T20" fmla="*/ 0 w 984"/>
                      <a:gd name="T21" fmla="*/ 0 h 844"/>
                      <a:gd name="T22" fmla="*/ 0 w 984"/>
                      <a:gd name="T23" fmla="*/ 0 h 844"/>
                      <a:gd name="T24" fmla="*/ 0 w 984"/>
                      <a:gd name="T25" fmla="*/ 0 h 844"/>
                      <a:gd name="T26" fmla="*/ 0 w 984"/>
                      <a:gd name="T27" fmla="*/ 0 h 844"/>
                      <a:gd name="T28" fmla="*/ 0 w 984"/>
                      <a:gd name="T29" fmla="*/ 0 h 844"/>
                      <a:gd name="T30" fmla="*/ 0 w 984"/>
                      <a:gd name="T31" fmla="*/ 0 h 844"/>
                      <a:gd name="T32" fmla="*/ 0 w 984"/>
                      <a:gd name="T33" fmla="*/ 0 h 844"/>
                      <a:gd name="T34" fmla="*/ 0 w 984"/>
                      <a:gd name="T35" fmla="*/ 0 h 844"/>
                      <a:gd name="T36" fmla="*/ 0 w 984"/>
                      <a:gd name="T37" fmla="*/ 0 h 844"/>
                      <a:gd name="T38" fmla="*/ 0 w 984"/>
                      <a:gd name="T39" fmla="*/ 0 h 844"/>
                      <a:gd name="T40" fmla="*/ 0 w 984"/>
                      <a:gd name="T41" fmla="*/ 0 h 844"/>
                      <a:gd name="T42" fmla="*/ 0 w 984"/>
                      <a:gd name="T43" fmla="*/ 0 h 844"/>
                      <a:gd name="T44" fmla="*/ 0 w 984"/>
                      <a:gd name="T45" fmla="*/ 0 h 844"/>
                      <a:gd name="T46" fmla="*/ 0 w 984"/>
                      <a:gd name="T47" fmla="*/ 0 h 844"/>
                      <a:gd name="T48" fmla="*/ 0 w 984"/>
                      <a:gd name="T49" fmla="*/ 0 h 844"/>
                      <a:gd name="T50" fmla="*/ 0 w 984"/>
                      <a:gd name="T51" fmla="*/ 0 h 844"/>
                      <a:gd name="T52" fmla="*/ 0 w 984"/>
                      <a:gd name="T53" fmla="*/ 0 h 844"/>
                      <a:gd name="T54" fmla="*/ 0 w 984"/>
                      <a:gd name="T55" fmla="*/ 0 h 844"/>
                      <a:gd name="T56" fmla="*/ 0 w 984"/>
                      <a:gd name="T57" fmla="*/ 0 h 844"/>
                      <a:gd name="T58" fmla="*/ 0 w 984"/>
                      <a:gd name="T59" fmla="*/ 0 h 844"/>
                      <a:gd name="T60" fmla="*/ 0 w 984"/>
                      <a:gd name="T61" fmla="*/ 0 h 844"/>
                      <a:gd name="T62" fmla="*/ 0 w 984"/>
                      <a:gd name="T63" fmla="*/ 0 h 844"/>
                      <a:gd name="T64" fmla="*/ 0 w 984"/>
                      <a:gd name="T65" fmla="*/ 0 h 844"/>
                      <a:gd name="T66" fmla="*/ 0 w 984"/>
                      <a:gd name="T67" fmla="*/ 0 h 844"/>
                      <a:gd name="T68" fmla="*/ 0 w 984"/>
                      <a:gd name="T69" fmla="*/ 0 h 844"/>
                      <a:gd name="T70" fmla="*/ 0 w 984"/>
                      <a:gd name="T71" fmla="*/ 0 h 844"/>
                      <a:gd name="T72" fmla="*/ 0 w 984"/>
                      <a:gd name="T73" fmla="*/ 0 h 844"/>
                      <a:gd name="T74" fmla="*/ 0 w 984"/>
                      <a:gd name="T75" fmla="*/ 0 h 844"/>
                      <a:gd name="T76" fmla="*/ 0 w 984"/>
                      <a:gd name="T77" fmla="*/ 0 h 844"/>
                      <a:gd name="T78" fmla="*/ 0 w 984"/>
                      <a:gd name="T79" fmla="*/ 0 h 844"/>
                      <a:gd name="T80" fmla="*/ 0 w 984"/>
                      <a:gd name="T81" fmla="*/ 0 h 844"/>
                      <a:gd name="T82" fmla="*/ 0 w 984"/>
                      <a:gd name="T83" fmla="*/ 0 h 844"/>
                      <a:gd name="T84" fmla="*/ 0 w 984"/>
                      <a:gd name="T85" fmla="*/ 0 h 844"/>
                      <a:gd name="T86" fmla="*/ 0 w 984"/>
                      <a:gd name="T87" fmla="*/ 0 h 844"/>
                      <a:gd name="T88" fmla="*/ 0 w 984"/>
                      <a:gd name="T89" fmla="*/ 0 h 844"/>
                      <a:gd name="T90" fmla="*/ 0 w 984"/>
                      <a:gd name="T91" fmla="*/ 0 h 844"/>
                      <a:gd name="T92" fmla="*/ 0 w 984"/>
                      <a:gd name="T93" fmla="*/ 0 h 844"/>
                      <a:gd name="T94" fmla="*/ 0 w 984"/>
                      <a:gd name="T95" fmla="*/ 0 h 844"/>
                      <a:gd name="T96" fmla="*/ 0 w 984"/>
                      <a:gd name="T97" fmla="*/ 0 h 844"/>
                      <a:gd name="T98" fmla="*/ 0 w 984"/>
                      <a:gd name="T99" fmla="*/ 0 h 844"/>
                      <a:gd name="T100" fmla="*/ 0 w 984"/>
                      <a:gd name="T101" fmla="*/ 0 h 844"/>
                      <a:gd name="T102" fmla="*/ 0 w 984"/>
                      <a:gd name="T103" fmla="*/ 0 h 844"/>
                      <a:gd name="T104" fmla="*/ 0 w 984"/>
                      <a:gd name="T105" fmla="*/ 0 h 844"/>
                      <a:gd name="T106" fmla="*/ 0 w 984"/>
                      <a:gd name="T107" fmla="*/ 0 h 844"/>
                      <a:gd name="T108" fmla="*/ 0 w 984"/>
                      <a:gd name="T109" fmla="*/ 0 h 844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0" t="0" r="r" b="b"/>
                    <a:pathLst>
                      <a:path w="984" h="844">
                        <a:moveTo>
                          <a:pt x="82" y="38"/>
                        </a:moveTo>
                        <a:lnTo>
                          <a:pt x="406" y="6"/>
                        </a:lnTo>
                        <a:cubicBezTo>
                          <a:pt x="497" y="22"/>
                          <a:pt x="465" y="0"/>
                          <a:pt x="474" y="54"/>
                        </a:cubicBezTo>
                        <a:cubicBezTo>
                          <a:pt x="492" y="48"/>
                          <a:pt x="484" y="40"/>
                          <a:pt x="502" y="34"/>
                        </a:cubicBezTo>
                        <a:cubicBezTo>
                          <a:pt x="510" y="37"/>
                          <a:pt x="517" y="46"/>
                          <a:pt x="526" y="46"/>
                        </a:cubicBezTo>
                        <a:cubicBezTo>
                          <a:pt x="534" y="46"/>
                          <a:pt x="550" y="38"/>
                          <a:pt x="550" y="38"/>
                        </a:cubicBezTo>
                        <a:cubicBezTo>
                          <a:pt x="556" y="55"/>
                          <a:pt x="552" y="60"/>
                          <a:pt x="542" y="74"/>
                        </a:cubicBezTo>
                        <a:cubicBezTo>
                          <a:pt x="555" y="114"/>
                          <a:pt x="550" y="102"/>
                          <a:pt x="578" y="130"/>
                        </a:cubicBezTo>
                        <a:cubicBezTo>
                          <a:pt x="584" y="148"/>
                          <a:pt x="590" y="148"/>
                          <a:pt x="606" y="138"/>
                        </a:cubicBezTo>
                        <a:cubicBezTo>
                          <a:pt x="600" y="119"/>
                          <a:pt x="594" y="107"/>
                          <a:pt x="586" y="90"/>
                        </a:cubicBezTo>
                        <a:cubicBezTo>
                          <a:pt x="583" y="82"/>
                          <a:pt x="578" y="66"/>
                          <a:pt x="578" y="66"/>
                        </a:cubicBezTo>
                        <a:cubicBezTo>
                          <a:pt x="585" y="44"/>
                          <a:pt x="597" y="56"/>
                          <a:pt x="606" y="70"/>
                        </a:cubicBezTo>
                        <a:cubicBezTo>
                          <a:pt x="609" y="86"/>
                          <a:pt x="608" y="117"/>
                          <a:pt x="626" y="90"/>
                        </a:cubicBezTo>
                        <a:cubicBezTo>
                          <a:pt x="648" y="97"/>
                          <a:pt x="646" y="104"/>
                          <a:pt x="642" y="126"/>
                        </a:cubicBezTo>
                        <a:cubicBezTo>
                          <a:pt x="650" y="150"/>
                          <a:pt x="665" y="141"/>
                          <a:pt x="682" y="130"/>
                        </a:cubicBezTo>
                        <a:cubicBezTo>
                          <a:pt x="689" y="108"/>
                          <a:pt x="673" y="124"/>
                          <a:pt x="682" y="98"/>
                        </a:cubicBezTo>
                        <a:cubicBezTo>
                          <a:pt x="683" y="94"/>
                          <a:pt x="690" y="96"/>
                          <a:pt x="694" y="94"/>
                        </a:cubicBezTo>
                        <a:cubicBezTo>
                          <a:pt x="698" y="92"/>
                          <a:pt x="702" y="89"/>
                          <a:pt x="706" y="86"/>
                        </a:cubicBezTo>
                        <a:cubicBezTo>
                          <a:pt x="717" y="54"/>
                          <a:pt x="688" y="54"/>
                          <a:pt x="742" y="46"/>
                        </a:cubicBezTo>
                        <a:cubicBezTo>
                          <a:pt x="748" y="27"/>
                          <a:pt x="741" y="9"/>
                          <a:pt x="762" y="2"/>
                        </a:cubicBezTo>
                        <a:cubicBezTo>
                          <a:pt x="788" y="11"/>
                          <a:pt x="777" y="38"/>
                          <a:pt x="802" y="46"/>
                        </a:cubicBezTo>
                        <a:cubicBezTo>
                          <a:pt x="831" y="36"/>
                          <a:pt x="805" y="63"/>
                          <a:pt x="798" y="70"/>
                        </a:cubicBezTo>
                        <a:cubicBezTo>
                          <a:pt x="789" y="96"/>
                          <a:pt x="787" y="96"/>
                          <a:pt x="802" y="118"/>
                        </a:cubicBezTo>
                        <a:cubicBezTo>
                          <a:pt x="801" y="122"/>
                          <a:pt x="801" y="127"/>
                          <a:pt x="798" y="130"/>
                        </a:cubicBezTo>
                        <a:cubicBezTo>
                          <a:pt x="794" y="133"/>
                          <a:pt x="784" y="129"/>
                          <a:pt x="782" y="134"/>
                        </a:cubicBezTo>
                        <a:cubicBezTo>
                          <a:pt x="780" y="142"/>
                          <a:pt x="790" y="158"/>
                          <a:pt x="790" y="158"/>
                        </a:cubicBezTo>
                        <a:cubicBezTo>
                          <a:pt x="786" y="161"/>
                          <a:pt x="783" y="165"/>
                          <a:pt x="778" y="166"/>
                        </a:cubicBezTo>
                        <a:cubicBezTo>
                          <a:pt x="774" y="167"/>
                          <a:pt x="769" y="159"/>
                          <a:pt x="766" y="162"/>
                        </a:cubicBezTo>
                        <a:cubicBezTo>
                          <a:pt x="758" y="170"/>
                          <a:pt x="794" y="182"/>
                          <a:pt x="794" y="182"/>
                        </a:cubicBezTo>
                        <a:cubicBezTo>
                          <a:pt x="804" y="211"/>
                          <a:pt x="775" y="190"/>
                          <a:pt x="762" y="186"/>
                        </a:cubicBezTo>
                        <a:cubicBezTo>
                          <a:pt x="767" y="194"/>
                          <a:pt x="773" y="202"/>
                          <a:pt x="778" y="210"/>
                        </a:cubicBezTo>
                        <a:cubicBezTo>
                          <a:pt x="783" y="218"/>
                          <a:pt x="802" y="226"/>
                          <a:pt x="802" y="226"/>
                        </a:cubicBezTo>
                        <a:cubicBezTo>
                          <a:pt x="813" y="242"/>
                          <a:pt x="804" y="245"/>
                          <a:pt x="810" y="262"/>
                        </a:cubicBezTo>
                        <a:cubicBezTo>
                          <a:pt x="803" y="282"/>
                          <a:pt x="793" y="301"/>
                          <a:pt x="786" y="322"/>
                        </a:cubicBezTo>
                        <a:cubicBezTo>
                          <a:pt x="783" y="330"/>
                          <a:pt x="778" y="346"/>
                          <a:pt x="778" y="346"/>
                        </a:cubicBezTo>
                        <a:cubicBezTo>
                          <a:pt x="785" y="366"/>
                          <a:pt x="817" y="394"/>
                          <a:pt x="830" y="414"/>
                        </a:cubicBezTo>
                        <a:cubicBezTo>
                          <a:pt x="835" y="422"/>
                          <a:pt x="841" y="430"/>
                          <a:pt x="846" y="438"/>
                        </a:cubicBezTo>
                        <a:cubicBezTo>
                          <a:pt x="849" y="442"/>
                          <a:pt x="854" y="450"/>
                          <a:pt x="854" y="450"/>
                        </a:cubicBezTo>
                        <a:cubicBezTo>
                          <a:pt x="853" y="457"/>
                          <a:pt x="855" y="466"/>
                          <a:pt x="850" y="470"/>
                        </a:cubicBezTo>
                        <a:cubicBezTo>
                          <a:pt x="844" y="475"/>
                          <a:pt x="831" y="451"/>
                          <a:pt x="830" y="450"/>
                        </a:cubicBezTo>
                        <a:cubicBezTo>
                          <a:pt x="811" y="431"/>
                          <a:pt x="789" y="421"/>
                          <a:pt x="774" y="398"/>
                        </a:cubicBezTo>
                        <a:cubicBezTo>
                          <a:pt x="769" y="379"/>
                          <a:pt x="766" y="371"/>
                          <a:pt x="746" y="378"/>
                        </a:cubicBezTo>
                        <a:cubicBezTo>
                          <a:pt x="717" y="368"/>
                          <a:pt x="730" y="368"/>
                          <a:pt x="706" y="374"/>
                        </a:cubicBezTo>
                        <a:cubicBezTo>
                          <a:pt x="688" y="402"/>
                          <a:pt x="699" y="395"/>
                          <a:pt x="678" y="402"/>
                        </a:cubicBezTo>
                        <a:cubicBezTo>
                          <a:pt x="654" y="386"/>
                          <a:pt x="650" y="390"/>
                          <a:pt x="618" y="394"/>
                        </a:cubicBezTo>
                        <a:cubicBezTo>
                          <a:pt x="607" y="411"/>
                          <a:pt x="601" y="426"/>
                          <a:pt x="590" y="442"/>
                        </a:cubicBezTo>
                        <a:cubicBezTo>
                          <a:pt x="600" y="471"/>
                          <a:pt x="593" y="459"/>
                          <a:pt x="606" y="478"/>
                        </a:cubicBezTo>
                        <a:cubicBezTo>
                          <a:pt x="593" y="518"/>
                          <a:pt x="622" y="548"/>
                          <a:pt x="642" y="578"/>
                        </a:cubicBezTo>
                        <a:cubicBezTo>
                          <a:pt x="651" y="591"/>
                          <a:pt x="651" y="601"/>
                          <a:pt x="666" y="606"/>
                        </a:cubicBezTo>
                        <a:cubicBezTo>
                          <a:pt x="680" y="627"/>
                          <a:pt x="691" y="623"/>
                          <a:pt x="710" y="610"/>
                        </a:cubicBezTo>
                        <a:cubicBezTo>
                          <a:pt x="729" y="616"/>
                          <a:pt x="729" y="606"/>
                          <a:pt x="734" y="590"/>
                        </a:cubicBezTo>
                        <a:cubicBezTo>
                          <a:pt x="735" y="577"/>
                          <a:pt x="731" y="562"/>
                          <a:pt x="738" y="550"/>
                        </a:cubicBezTo>
                        <a:cubicBezTo>
                          <a:pt x="742" y="543"/>
                          <a:pt x="762" y="542"/>
                          <a:pt x="762" y="542"/>
                        </a:cubicBezTo>
                        <a:cubicBezTo>
                          <a:pt x="783" y="547"/>
                          <a:pt x="786" y="552"/>
                          <a:pt x="774" y="570"/>
                        </a:cubicBezTo>
                        <a:cubicBezTo>
                          <a:pt x="779" y="590"/>
                          <a:pt x="790" y="605"/>
                          <a:pt x="770" y="618"/>
                        </a:cubicBezTo>
                        <a:cubicBezTo>
                          <a:pt x="769" y="622"/>
                          <a:pt x="764" y="626"/>
                          <a:pt x="766" y="630"/>
                        </a:cubicBezTo>
                        <a:cubicBezTo>
                          <a:pt x="768" y="634"/>
                          <a:pt x="775" y="634"/>
                          <a:pt x="778" y="638"/>
                        </a:cubicBezTo>
                        <a:cubicBezTo>
                          <a:pt x="788" y="651"/>
                          <a:pt x="786" y="660"/>
                          <a:pt x="802" y="670"/>
                        </a:cubicBezTo>
                        <a:cubicBezTo>
                          <a:pt x="810" y="667"/>
                          <a:pt x="818" y="665"/>
                          <a:pt x="826" y="662"/>
                        </a:cubicBezTo>
                        <a:cubicBezTo>
                          <a:pt x="830" y="661"/>
                          <a:pt x="838" y="658"/>
                          <a:pt x="838" y="658"/>
                        </a:cubicBezTo>
                        <a:cubicBezTo>
                          <a:pt x="857" y="664"/>
                          <a:pt x="864" y="680"/>
                          <a:pt x="870" y="698"/>
                        </a:cubicBezTo>
                        <a:cubicBezTo>
                          <a:pt x="859" y="731"/>
                          <a:pt x="887" y="794"/>
                          <a:pt x="922" y="806"/>
                        </a:cubicBezTo>
                        <a:cubicBezTo>
                          <a:pt x="938" y="801"/>
                          <a:pt x="941" y="792"/>
                          <a:pt x="958" y="798"/>
                        </a:cubicBezTo>
                        <a:cubicBezTo>
                          <a:pt x="984" y="837"/>
                          <a:pt x="928" y="784"/>
                          <a:pt x="942" y="826"/>
                        </a:cubicBezTo>
                        <a:cubicBezTo>
                          <a:pt x="936" y="844"/>
                          <a:pt x="930" y="844"/>
                          <a:pt x="914" y="834"/>
                        </a:cubicBezTo>
                        <a:cubicBezTo>
                          <a:pt x="903" y="817"/>
                          <a:pt x="890" y="821"/>
                          <a:pt x="874" y="810"/>
                        </a:cubicBezTo>
                        <a:cubicBezTo>
                          <a:pt x="851" y="776"/>
                          <a:pt x="882" y="816"/>
                          <a:pt x="854" y="794"/>
                        </a:cubicBezTo>
                        <a:cubicBezTo>
                          <a:pt x="843" y="785"/>
                          <a:pt x="840" y="768"/>
                          <a:pt x="830" y="758"/>
                        </a:cubicBezTo>
                        <a:cubicBezTo>
                          <a:pt x="824" y="739"/>
                          <a:pt x="817" y="724"/>
                          <a:pt x="798" y="718"/>
                        </a:cubicBezTo>
                        <a:cubicBezTo>
                          <a:pt x="791" y="696"/>
                          <a:pt x="800" y="712"/>
                          <a:pt x="778" y="710"/>
                        </a:cubicBezTo>
                        <a:cubicBezTo>
                          <a:pt x="767" y="709"/>
                          <a:pt x="746" y="702"/>
                          <a:pt x="746" y="702"/>
                        </a:cubicBezTo>
                        <a:cubicBezTo>
                          <a:pt x="729" y="691"/>
                          <a:pt x="720" y="674"/>
                          <a:pt x="702" y="662"/>
                        </a:cubicBezTo>
                        <a:cubicBezTo>
                          <a:pt x="694" y="665"/>
                          <a:pt x="687" y="673"/>
                          <a:pt x="678" y="674"/>
                        </a:cubicBezTo>
                        <a:cubicBezTo>
                          <a:pt x="657" y="677"/>
                          <a:pt x="630" y="657"/>
                          <a:pt x="614" y="646"/>
                        </a:cubicBezTo>
                        <a:cubicBezTo>
                          <a:pt x="600" y="637"/>
                          <a:pt x="580" y="639"/>
                          <a:pt x="566" y="630"/>
                        </a:cubicBezTo>
                        <a:cubicBezTo>
                          <a:pt x="546" y="617"/>
                          <a:pt x="525" y="607"/>
                          <a:pt x="506" y="594"/>
                        </a:cubicBezTo>
                        <a:cubicBezTo>
                          <a:pt x="513" y="572"/>
                          <a:pt x="509" y="551"/>
                          <a:pt x="490" y="538"/>
                        </a:cubicBezTo>
                        <a:cubicBezTo>
                          <a:pt x="485" y="522"/>
                          <a:pt x="476" y="515"/>
                          <a:pt x="462" y="506"/>
                        </a:cubicBezTo>
                        <a:cubicBezTo>
                          <a:pt x="441" y="474"/>
                          <a:pt x="469" y="513"/>
                          <a:pt x="442" y="486"/>
                        </a:cubicBezTo>
                        <a:cubicBezTo>
                          <a:pt x="436" y="480"/>
                          <a:pt x="436" y="468"/>
                          <a:pt x="430" y="462"/>
                        </a:cubicBezTo>
                        <a:cubicBezTo>
                          <a:pt x="427" y="459"/>
                          <a:pt x="422" y="459"/>
                          <a:pt x="418" y="458"/>
                        </a:cubicBezTo>
                        <a:cubicBezTo>
                          <a:pt x="407" y="447"/>
                          <a:pt x="382" y="430"/>
                          <a:pt x="382" y="430"/>
                        </a:cubicBezTo>
                        <a:cubicBezTo>
                          <a:pt x="371" y="413"/>
                          <a:pt x="358" y="399"/>
                          <a:pt x="346" y="382"/>
                        </a:cubicBezTo>
                        <a:cubicBezTo>
                          <a:pt x="344" y="378"/>
                          <a:pt x="345" y="373"/>
                          <a:pt x="342" y="370"/>
                        </a:cubicBezTo>
                        <a:cubicBezTo>
                          <a:pt x="339" y="367"/>
                          <a:pt x="334" y="367"/>
                          <a:pt x="330" y="366"/>
                        </a:cubicBezTo>
                        <a:cubicBezTo>
                          <a:pt x="322" y="390"/>
                          <a:pt x="342" y="398"/>
                          <a:pt x="354" y="414"/>
                        </a:cubicBezTo>
                        <a:cubicBezTo>
                          <a:pt x="368" y="432"/>
                          <a:pt x="372" y="446"/>
                          <a:pt x="390" y="458"/>
                        </a:cubicBezTo>
                        <a:cubicBezTo>
                          <a:pt x="409" y="487"/>
                          <a:pt x="399" y="475"/>
                          <a:pt x="418" y="494"/>
                        </a:cubicBezTo>
                        <a:cubicBezTo>
                          <a:pt x="423" y="510"/>
                          <a:pt x="428" y="517"/>
                          <a:pt x="442" y="526"/>
                        </a:cubicBezTo>
                        <a:cubicBezTo>
                          <a:pt x="450" y="550"/>
                          <a:pt x="432" y="533"/>
                          <a:pt x="422" y="526"/>
                        </a:cubicBezTo>
                        <a:cubicBezTo>
                          <a:pt x="399" y="492"/>
                          <a:pt x="430" y="532"/>
                          <a:pt x="402" y="510"/>
                        </a:cubicBezTo>
                        <a:cubicBezTo>
                          <a:pt x="398" y="507"/>
                          <a:pt x="397" y="501"/>
                          <a:pt x="394" y="498"/>
                        </a:cubicBezTo>
                        <a:cubicBezTo>
                          <a:pt x="391" y="495"/>
                          <a:pt x="386" y="493"/>
                          <a:pt x="382" y="490"/>
                        </a:cubicBezTo>
                        <a:cubicBezTo>
                          <a:pt x="377" y="474"/>
                          <a:pt x="370" y="471"/>
                          <a:pt x="354" y="466"/>
                        </a:cubicBezTo>
                        <a:cubicBezTo>
                          <a:pt x="344" y="452"/>
                          <a:pt x="340" y="447"/>
                          <a:pt x="346" y="430"/>
                        </a:cubicBezTo>
                        <a:cubicBezTo>
                          <a:pt x="338" y="418"/>
                          <a:pt x="314" y="402"/>
                          <a:pt x="314" y="402"/>
                        </a:cubicBezTo>
                        <a:cubicBezTo>
                          <a:pt x="306" y="390"/>
                          <a:pt x="298" y="378"/>
                          <a:pt x="290" y="366"/>
                        </a:cubicBezTo>
                        <a:cubicBezTo>
                          <a:pt x="284" y="357"/>
                          <a:pt x="273" y="354"/>
                          <a:pt x="266" y="346"/>
                        </a:cubicBezTo>
                        <a:cubicBezTo>
                          <a:pt x="263" y="342"/>
                          <a:pt x="262" y="337"/>
                          <a:pt x="258" y="334"/>
                        </a:cubicBezTo>
                        <a:cubicBezTo>
                          <a:pt x="243" y="324"/>
                          <a:pt x="225" y="324"/>
                          <a:pt x="210" y="314"/>
                        </a:cubicBezTo>
                        <a:cubicBezTo>
                          <a:pt x="201" y="300"/>
                          <a:pt x="194" y="291"/>
                          <a:pt x="178" y="286"/>
                        </a:cubicBezTo>
                        <a:cubicBezTo>
                          <a:pt x="160" y="260"/>
                          <a:pt x="192" y="247"/>
                          <a:pt x="154" y="238"/>
                        </a:cubicBezTo>
                        <a:cubicBezTo>
                          <a:pt x="111" y="209"/>
                          <a:pt x="106" y="149"/>
                          <a:pt x="90" y="102"/>
                        </a:cubicBezTo>
                        <a:cubicBezTo>
                          <a:pt x="86" y="90"/>
                          <a:pt x="76" y="73"/>
                          <a:pt x="66" y="66"/>
                        </a:cubicBezTo>
                        <a:cubicBezTo>
                          <a:pt x="58" y="60"/>
                          <a:pt x="42" y="50"/>
                          <a:pt x="42" y="50"/>
                        </a:cubicBezTo>
                        <a:cubicBezTo>
                          <a:pt x="39" y="46"/>
                          <a:pt x="38" y="41"/>
                          <a:pt x="34" y="38"/>
                        </a:cubicBezTo>
                        <a:cubicBezTo>
                          <a:pt x="27" y="34"/>
                          <a:pt x="10" y="30"/>
                          <a:pt x="10" y="30"/>
                        </a:cubicBezTo>
                        <a:cubicBezTo>
                          <a:pt x="0" y="1"/>
                          <a:pt x="31" y="17"/>
                          <a:pt x="46" y="22"/>
                        </a:cubicBezTo>
                        <a:cubicBezTo>
                          <a:pt x="65" y="51"/>
                          <a:pt x="61" y="41"/>
                          <a:pt x="86" y="58"/>
                        </a:cubicBezTo>
                        <a:cubicBezTo>
                          <a:pt x="94" y="70"/>
                          <a:pt x="94" y="93"/>
                          <a:pt x="102" y="70"/>
                        </a:cubicBezTo>
                        <a:cubicBezTo>
                          <a:pt x="95" y="49"/>
                          <a:pt x="82" y="62"/>
                          <a:pt x="82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47" name="Freeform 32">
                    <a:extLst>
                      <a:ext uri="{FF2B5EF4-FFF2-40B4-BE49-F238E27FC236}">
                        <a16:creationId xmlns:a16="http://schemas.microsoft.com/office/drawing/2014/main" id="{FF30ADE8-5594-99A6-FD77-B7D6A65589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405" y="445"/>
                    <a:ext cx="15" cy="16"/>
                  </a:xfrm>
                  <a:custGeom>
                    <a:avLst/>
                    <a:gdLst>
                      <a:gd name="T0" fmla="*/ 0 w 36"/>
                      <a:gd name="T1" fmla="*/ 0 h 48"/>
                      <a:gd name="T2" fmla="*/ 0 w 36"/>
                      <a:gd name="T3" fmla="*/ 0 h 48"/>
                      <a:gd name="T4" fmla="*/ 0 w 36"/>
                      <a:gd name="T5" fmla="*/ 0 h 4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6" h="48">
                        <a:moveTo>
                          <a:pt x="6" y="28"/>
                        </a:moveTo>
                        <a:cubicBezTo>
                          <a:pt x="25" y="0"/>
                          <a:pt x="36" y="31"/>
                          <a:pt x="10" y="48"/>
                        </a:cubicBezTo>
                        <a:cubicBezTo>
                          <a:pt x="0" y="34"/>
                          <a:pt x="0" y="40"/>
                          <a:pt x="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48" name="Freeform 33">
                    <a:extLst>
                      <a:ext uri="{FF2B5EF4-FFF2-40B4-BE49-F238E27FC236}">
                        <a16:creationId xmlns:a16="http://schemas.microsoft.com/office/drawing/2014/main" id="{20E91995-6730-15DB-F002-319CD09D8D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93" y="439"/>
                    <a:ext cx="16" cy="12"/>
                  </a:xfrm>
                  <a:custGeom>
                    <a:avLst/>
                    <a:gdLst>
                      <a:gd name="T0" fmla="*/ 0 w 36"/>
                      <a:gd name="T1" fmla="*/ 0 h 37"/>
                      <a:gd name="T2" fmla="*/ 0 w 36"/>
                      <a:gd name="T3" fmla="*/ 0 h 37"/>
                      <a:gd name="T4" fmla="*/ 0 w 36"/>
                      <a:gd name="T5" fmla="*/ 0 h 37"/>
                      <a:gd name="T6" fmla="*/ 0 w 36"/>
                      <a:gd name="T7" fmla="*/ 0 h 37"/>
                      <a:gd name="T8" fmla="*/ 0 w 36"/>
                      <a:gd name="T9" fmla="*/ 0 h 3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37">
                        <a:moveTo>
                          <a:pt x="0" y="5"/>
                        </a:moveTo>
                        <a:cubicBezTo>
                          <a:pt x="4" y="4"/>
                          <a:pt x="8" y="0"/>
                          <a:pt x="12" y="1"/>
                        </a:cubicBezTo>
                        <a:cubicBezTo>
                          <a:pt x="21" y="4"/>
                          <a:pt x="36" y="17"/>
                          <a:pt x="36" y="17"/>
                        </a:cubicBezTo>
                        <a:cubicBezTo>
                          <a:pt x="29" y="37"/>
                          <a:pt x="22" y="26"/>
                          <a:pt x="8" y="17"/>
                        </a:cubicBezTo>
                        <a:cubicBezTo>
                          <a:pt x="5" y="13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49" name="Freeform 34">
                    <a:extLst>
                      <a:ext uri="{FF2B5EF4-FFF2-40B4-BE49-F238E27FC236}">
                        <a16:creationId xmlns:a16="http://schemas.microsoft.com/office/drawing/2014/main" id="{833A8D80-056E-EFDF-FAD7-0369582072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878" y="406"/>
                    <a:ext cx="73" cy="33"/>
                  </a:xfrm>
                  <a:custGeom>
                    <a:avLst/>
                    <a:gdLst>
                      <a:gd name="T0" fmla="*/ 0 w 170"/>
                      <a:gd name="T1" fmla="*/ 0 h 96"/>
                      <a:gd name="T2" fmla="*/ 0 w 170"/>
                      <a:gd name="T3" fmla="*/ 0 h 96"/>
                      <a:gd name="T4" fmla="*/ 0 w 170"/>
                      <a:gd name="T5" fmla="*/ 0 h 96"/>
                      <a:gd name="T6" fmla="*/ 0 w 170"/>
                      <a:gd name="T7" fmla="*/ 0 h 96"/>
                      <a:gd name="T8" fmla="*/ 0 w 170"/>
                      <a:gd name="T9" fmla="*/ 0 h 96"/>
                      <a:gd name="T10" fmla="*/ 0 w 170"/>
                      <a:gd name="T11" fmla="*/ 0 h 96"/>
                      <a:gd name="T12" fmla="*/ 0 w 170"/>
                      <a:gd name="T13" fmla="*/ 0 h 96"/>
                      <a:gd name="T14" fmla="*/ 0 w 170"/>
                      <a:gd name="T15" fmla="*/ 0 h 96"/>
                      <a:gd name="T16" fmla="*/ 0 w 170"/>
                      <a:gd name="T17" fmla="*/ 0 h 96"/>
                      <a:gd name="T18" fmla="*/ 0 w 170"/>
                      <a:gd name="T19" fmla="*/ 0 h 96"/>
                      <a:gd name="T20" fmla="*/ 0 w 170"/>
                      <a:gd name="T21" fmla="*/ 0 h 96"/>
                      <a:gd name="T22" fmla="*/ 0 w 170"/>
                      <a:gd name="T23" fmla="*/ 0 h 9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0" h="96">
                        <a:moveTo>
                          <a:pt x="0" y="49"/>
                        </a:moveTo>
                        <a:cubicBezTo>
                          <a:pt x="5" y="33"/>
                          <a:pt x="12" y="30"/>
                          <a:pt x="28" y="25"/>
                        </a:cubicBezTo>
                        <a:cubicBezTo>
                          <a:pt x="20" y="0"/>
                          <a:pt x="42" y="16"/>
                          <a:pt x="56" y="21"/>
                        </a:cubicBezTo>
                        <a:cubicBezTo>
                          <a:pt x="56" y="21"/>
                          <a:pt x="77" y="6"/>
                          <a:pt x="80" y="9"/>
                        </a:cubicBezTo>
                        <a:cubicBezTo>
                          <a:pt x="85" y="14"/>
                          <a:pt x="71" y="23"/>
                          <a:pt x="64" y="25"/>
                        </a:cubicBezTo>
                        <a:cubicBezTo>
                          <a:pt x="82" y="37"/>
                          <a:pt x="103" y="42"/>
                          <a:pt x="124" y="49"/>
                        </a:cubicBezTo>
                        <a:cubicBezTo>
                          <a:pt x="136" y="53"/>
                          <a:pt x="160" y="65"/>
                          <a:pt x="160" y="65"/>
                        </a:cubicBezTo>
                        <a:cubicBezTo>
                          <a:pt x="170" y="96"/>
                          <a:pt x="134" y="83"/>
                          <a:pt x="116" y="77"/>
                        </a:cubicBezTo>
                        <a:cubicBezTo>
                          <a:pt x="109" y="57"/>
                          <a:pt x="116" y="66"/>
                          <a:pt x="88" y="57"/>
                        </a:cubicBezTo>
                        <a:cubicBezTo>
                          <a:pt x="84" y="56"/>
                          <a:pt x="76" y="53"/>
                          <a:pt x="76" y="53"/>
                        </a:cubicBezTo>
                        <a:cubicBezTo>
                          <a:pt x="57" y="34"/>
                          <a:pt x="53" y="37"/>
                          <a:pt x="24" y="41"/>
                        </a:cubicBezTo>
                        <a:cubicBezTo>
                          <a:pt x="9" y="51"/>
                          <a:pt x="17" y="49"/>
                          <a:pt x="0" y="4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50" name="Freeform 35">
                    <a:extLst>
                      <a:ext uri="{FF2B5EF4-FFF2-40B4-BE49-F238E27FC236}">
                        <a16:creationId xmlns:a16="http://schemas.microsoft.com/office/drawing/2014/main" id="{576F48AC-A253-546B-0A7E-DFED7090E6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55" y="433"/>
                    <a:ext cx="59" cy="15"/>
                  </a:xfrm>
                  <a:custGeom>
                    <a:avLst/>
                    <a:gdLst>
                      <a:gd name="T0" fmla="*/ 0 w 138"/>
                      <a:gd name="T1" fmla="*/ 0 h 44"/>
                      <a:gd name="T2" fmla="*/ 0 w 138"/>
                      <a:gd name="T3" fmla="*/ 0 h 44"/>
                      <a:gd name="T4" fmla="*/ 0 w 138"/>
                      <a:gd name="T5" fmla="*/ 0 h 44"/>
                      <a:gd name="T6" fmla="*/ 0 w 138"/>
                      <a:gd name="T7" fmla="*/ 0 h 44"/>
                      <a:gd name="T8" fmla="*/ 0 w 138"/>
                      <a:gd name="T9" fmla="*/ 0 h 44"/>
                      <a:gd name="T10" fmla="*/ 0 w 138"/>
                      <a:gd name="T11" fmla="*/ 0 h 44"/>
                      <a:gd name="T12" fmla="*/ 0 w 138"/>
                      <a:gd name="T13" fmla="*/ 0 h 44"/>
                      <a:gd name="T14" fmla="*/ 0 w 138"/>
                      <a:gd name="T15" fmla="*/ 0 h 44"/>
                      <a:gd name="T16" fmla="*/ 0 w 138"/>
                      <a:gd name="T17" fmla="*/ 0 h 4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38" h="44">
                        <a:moveTo>
                          <a:pt x="0" y="0"/>
                        </a:moveTo>
                        <a:cubicBezTo>
                          <a:pt x="19" y="3"/>
                          <a:pt x="35" y="10"/>
                          <a:pt x="52" y="4"/>
                        </a:cubicBezTo>
                        <a:cubicBezTo>
                          <a:pt x="87" y="11"/>
                          <a:pt x="61" y="15"/>
                          <a:pt x="88" y="24"/>
                        </a:cubicBezTo>
                        <a:cubicBezTo>
                          <a:pt x="96" y="23"/>
                          <a:pt x="104" y="19"/>
                          <a:pt x="112" y="20"/>
                        </a:cubicBezTo>
                        <a:cubicBezTo>
                          <a:pt x="138" y="23"/>
                          <a:pt x="118" y="41"/>
                          <a:pt x="108" y="44"/>
                        </a:cubicBezTo>
                        <a:cubicBezTo>
                          <a:pt x="78" y="34"/>
                          <a:pt x="92" y="34"/>
                          <a:pt x="64" y="40"/>
                        </a:cubicBezTo>
                        <a:cubicBezTo>
                          <a:pt x="41" y="37"/>
                          <a:pt x="22" y="41"/>
                          <a:pt x="0" y="36"/>
                        </a:cubicBezTo>
                        <a:cubicBezTo>
                          <a:pt x="6" y="11"/>
                          <a:pt x="7" y="27"/>
                          <a:pt x="28" y="20"/>
                        </a:cubicBezTo>
                        <a:cubicBezTo>
                          <a:pt x="17" y="13"/>
                          <a:pt x="0" y="13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51" name="Freeform 36">
                    <a:extLst>
                      <a:ext uri="{FF2B5EF4-FFF2-40B4-BE49-F238E27FC236}">
                        <a16:creationId xmlns:a16="http://schemas.microsoft.com/office/drawing/2014/main" id="{6F5378D8-4BF2-647E-BEFA-11219A1620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24" y="441"/>
                    <a:ext cx="24" cy="14"/>
                  </a:xfrm>
                  <a:custGeom>
                    <a:avLst/>
                    <a:gdLst>
                      <a:gd name="T0" fmla="*/ 0 w 57"/>
                      <a:gd name="T1" fmla="*/ 0 h 42"/>
                      <a:gd name="T2" fmla="*/ 0 w 57"/>
                      <a:gd name="T3" fmla="*/ 0 h 42"/>
                      <a:gd name="T4" fmla="*/ 0 w 57"/>
                      <a:gd name="T5" fmla="*/ 0 h 4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57" h="42">
                        <a:moveTo>
                          <a:pt x="17" y="25"/>
                        </a:moveTo>
                        <a:cubicBezTo>
                          <a:pt x="0" y="0"/>
                          <a:pt x="21" y="9"/>
                          <a:pt x="37" y="13"/>
                        </a:cubicBezTo>
                        <a:cubicBezTo>
                          <a:pt x="57" y="42"/>
                          <a:pt x="30" y="25"/>
                          <a:pt x="1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52" name="Freeform 37">
                    <a:extLst>
                      <a:ext uri="{FF2B5EF4-FFF2-40B4-BE49-F238E27FC236}">
                        <a16:creationId xmlns:a16="http://schemas.microsoft.com/office/drawing/2014/main" id="{E89F5F08-FF47-6120-020E-4E8D47CC3D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08" y="398"/>
                    <a:ext cx="16" cy="18"/>
                  </a:xfrm>
                  <a:custGeom>
                    <a:avLst/>
                    <a:gdLst>
                      <a:gd name="T0" fmla="*/ 0 w 39"/>
                      <a:gd name="T1" fmla="*/ 0 h 52"/>
                      <a:gd name="T2" fmla="*/ 0 w 39"/>
                      <a:gd name="T3" fmla="*/ 0 h 52"/>
                      <a:gd name="T4" fmla="*/ 0 w 39"/>
                      <a:gd name="T5" fmla="*/ 0 h 5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9" h="52">
                        <a:moveTo>
                          <a:pt x="19" y="32"/>
                        </a:moveTo>
                        <a:cubicBezTo>
                          <a:pt x="13" y="14"/>
                          <a:pt x="0" y="13"/>
                          <a:pt x="19" y="0"/>
                        </a:cubicBezTo>
                        <a:cubicBezTo>
                          <a:pt x="23" y="5"/>
                          <a:pt x="39" y="52"/>
                          <a:pt x="19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53" name="Freeform 38">
                    <a:extLst>
                      <a:ext uri="{FF2B5EF4-FFF2-40B4-BE49-F238E27FC236}">
                        <a16:creationId xmlns:a16="http://schemas.microsoft.com/office/drawing/2014/main" id="{A7A6059D-0A69-0CE1-A3B8-D49E8135EF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035" y="452"/>
                    <a:ext cx="19" cy="27"/>
                  </a:xfrm>
                  <a:custGeom>
                    <a:avLst/>
                    <a:gdLst>
                      <a:gd name="T0" fmla="*/ 0 w 44"/>
                      <a:gd name="T1" fmla="*/ 0 h 80"/>
                      <a:gd name="T2" fmla="*/ 0 w 44"/>
                      <a:gd name="T3" fmla="*/ 0 h 80"/>
                      <a:gd name="T4" fmla="*/ 0 w 44"/>
                      <a:gd name="T5" fmla="*/ 0 h 80"/>
                      <a:gd name="T6" fmla="*/ 0 w 44"/>
                      <a:gd name="T7" fmla="*/ 0 h 80"/>
                      <a:gd name="T8" fmla="*/ 0 w 44"/>
                      <a:gd name="T9" fmla="*/ 0 h 80"/>
                      <a:gd name="T10" fmla="*/ 0 w 44"/>
                      <a:gd name="T11" fmla="*/ 0 h 80"/>
                      <a:gd name="T12" fmla="*/ 0 w 44"/>
                      <a:gd name="T13" fmla="*/ 0 h 8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44" h="80">
                        <a:moveTo>
                          <a:pt x="4" y="9"/>
                        </a:moveTo>
                        <a:cubicBezTo>
                          <a:pt x="9" y="17"/>
                          <a:pt x="18" y="24"/>
                          <a:pt x="20" y="33"/>
                        </a:cubicBezTo>
                        <a:cubicBezTo>
                          <a:pt x="21" y="38"/>
                          <a:pt x="21" y="45"/>
                          <a:pt x="24" y="49"/>
                        </a:cubicBezTo>
                        <a:cubicBezTo>
                          <a:pt x="27" y="52"/>
                          <a:pt x="32" y="52"/>
                          <a:pt x="36" y="53"/>
                        </a:cubicBezTo>
                        <a:cubicBezTo>
                          <a:pt x="41" y="68"/>
                          <a:pt x="44" y="80"/>
                          <a:pt x="24" y="73"/>
                        </a:cubicBezTo>
                        <a:cubicBezTo>
                          <a:pt x="19" y="55"/>
                          <a:pt x="11" y="37"/>
                          <a:pt x="0" y="21"/>
                        </a:cubicBezTo>
                        <a:cubicBezTo>
                          <a:pt x="4" y="4"/>
                          <a:pt x="4" y="0"/>
                          <a:pt x="4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54" name="Freeform 39">
                    <a:extLst>
                      <a:ext uri="{FF2B5EF4-FFF2-40B4-BE49-F238E27FC236}">
                        <a16:creationId xmlns:a16="http://schemas.microsoft.com/office/drawing/2014/main" id="{3082BC8D-BF1D-4B92-8C36-4AF1414AC6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696" y="247"/>
                    <a:ext cx="205" cy="41"/>
                  </a:xfrm>
                  <a:custGeom>
                    <a:avLst/>
                    <a:gdLst>
                      <a:gd name="T0" fmla="*/ 1 w 323"/>
                      <a:gd name="T1" fmla="*/ 1 h 64"/>
                      <a:gd name="T2" fmla="*/ 1 w 323"/>
                      <a:gd name="T3" fmla="*/ 1 h 64"/>
                      <a:gd name="T4" fmla="*/ 1 w 323"/>
                      <a:gd name="T5" fmla="*/ 0 h 64"/>
                      <a:gd name="T6" fmla="*/ 1 w 323"/>
                      <a:gd name="T7" fmla="*/ 0 h 64"/>
                      <a:gd name="T8" fmla="*/ 1 w 323"/>
                      <a:gd name="T9" fmla="*/ 1 h 64"/>
                      <a:gd name="T10" fmla="*/ 1 w 323"/>
                      <a:gd name="T11" fmla="*/ 1 h 64"/>
                      <a:gd name="T12" fmla="*/ 1 w 323"/>
                      <a:gd name="T13" fmla="*/ 1 h 64"/>
                      <a:gd name="T14" fmla="*/ 1 w 323"/>
                      <a:gd name="T15" fmla="*/ 1 h 64"/>
                      <a:gd name="T16" fmla="*/ 1 w 323"/>
                      <a:gd name="T17" fmla="*/ 1 h 64"/>
                      <a:gd name="T18" fmla="*/ 1 w 323"/>
                      <a:gd name="T19" fmla="*/ 1 h 64"/>
                      <a:gd name="T20" fmla="*/ 1 w 323"/>
                      <a:gd name="T21" fmla="*/ 1 h 64"/>
                      <a:gd name="T22" fmla="*/ 1 w 323"/>
                      <a:gd name="T23" fmla="*/ 1 h 64"/>
                      <a:gd name="T24" fmla="*/ 1 w 323"/>
                      <a:gd name="T25" fmla="*/ 1 h 64"/>
                      <a:gd name="T26" fmla="*/ 1 w 323"/>
                      <a:gd name="T27" fmla="*/ 1 h 64"/>
                      <a:gd name="T28" fmla="*/ 1 w 323"/>
                      <a:gd name="T29" fmla="*/ 1 h 64"/>
                      <a:gd name="T30" fmla="*/ 1 w 323"/>
                      <a:gd name="T31" fmla="*/ 1 h 64"/>
                      <a:gd name="T32" fmla="*/ 1 w 323"/>
                      <a:gd name="T33" fmla="*/ 1 h 64"/>
                      <a:gd name="T34" fmla="*/ 1 w 323"/>
                      <a:gd name="T35" fmla="*/ 1 h 64"/>
                      <a:gd name="T36" fmla="*/ 1 w 323"/>
                      <a:gd name="T37" fmla="*/ 1 h 64"/>
                      <a:gd name="T38" fmla="*/ 1 w 323"/>
                      <a:gd name="T39" fmla="*/ 1 h 64"/>
                      <a:gd name="T40" fmla="*/ 1 w 323"/>
                      <a:gd name="T41" fmla="*/ 1 h 64"/>
                      <a:gd name="T42" fmla="*/ 1 w 323"/>
                      <a:gd name="T43" fmla="*/ 1 h 64"/>
                      <a:gd name="T44" fmla="*/ 1 w 323"/>
                      <a:gd name="T45" fmla="*/ 1 h 64"/>
                      <a:gd name="T46" fmla="*/ 1 w 323"/>
                      <a:gd name="T47" fmla="*/ 1 h 64"/>
                      <a:gd name="T48" fmla="*/ 1 w 323"/>
                      <a:gd name="T49" fmla="*/ 1 h 64"/>
                      <a:gd name="T50" fmla="*/ 1 w 323"/>
                      <a:gd name="T51" fmla="*/ 1 h 64"/>
                      <a:gd name="T52" fmla="*/ 1 w 323"/>
                      <a:gd name="T53" fmla="*/ 0 h 64"/>
                      <a:gd name="T54" fmla="*/ 1 w 323"/>
                      <a:gd name="T55" fmla="*/ 1 h 64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23" h="64">
                        <a:moveTo>
                          <a:pt x="220" y="1"/>
                        </a:moveTo>
                        <a:cubicBezTo>
                          <a:pt x="215" y="12"/>
                          <a:pt x="225" y="17"/>
                          <a:pt x="231" y="8"/>
                        </a:cubicBezTo>
                        <a:cubicBezTo>
                          <a:pt x="235" y="0"/>
                          <a:pt x="229" y="7"/>
                          <a:pt x="235" y="0"/>
                        </a:cubicBezTo>
                        <a:lnTo>
                          <a:pt x="265" y="0"/>
                        </a:lnTo>
                        <a:cubicBezTo>
                          <a:pt x="277" y="6"/>
                          <a:pt x="276" y="11"/>
                          <a:pt x="287" y="17"/>
                        </a:cubicBezTo>
                        <a:cubicBezTo>
                          <a:pt x="308" y="11"/>
                          <a:pt x="293" y="7"/>
                          <a:pt x="319" y="10"/>
                        </a:cubicBezTo>
                        <a:cubicBezTo>
                          <a:pt x="323" y="19"/>
                          <a:pt x="321" y="22"/>
                          <a:pt x="314" y="29"/>
                        </a:cubicBezTo>
                        <a:cubicBezTo>
                          <a:pt x="312" y="39"/>
                          <a:pt x="313" y="50"/>
                          <a:pt x="298" y="46"/>
                        </a:cubicBezTo>
                        <a:cubicBezTo>
                          <a:pt x="297" y="40"/>
                          <a:pt x="298" y="34"/>
                          <a:pt x="295" y="29"/>
                        </a:cubicBezTo>
                        <a:cubicBezTo>
                          <a:pt x="294" y="27"/>
                          <a:pt x="290" y="31"/>
                          <a:pt x="287" y="31"/>
                        </a:cubicBezTo>
                        <a:cubicBezTo>
                          <a:pt x="284" y="31"/>
                          <a:pt x="282" y="30"/>
                          <a:pt x="279" y="29"/>
                        </a:cubicBezTo>
                        <a:cubicBezTo>
                          <a:pt x="274" y="27"/>
                          <a:pt x="263" y="21"/>
                          <a:pt x="263" y="21"/>
                        </a:cubicBezTo>
                        <a:cubicBezTo>
                          <a:pt x="249" y="23"/>
                          <a:pt x="241" y="31"/>
                          <a:pt x="228" y="38"/>
                        </a:cubicBezTo>
                        <a:cubicBezTo>
                          <a:pt x="220" y="41"/>
                          <a:pt x="209" y="42"/>
                          <a:pt x="201" y="44"/>
                        </a:cubicBezTo>
                        <a:cubicBezTo>
                          <a:pt x="193" y="54"/>
                          <a:pt x="200" y="53"/>
                          <a:pt x="212" y="57"/>
                        </a:cubicBezTo>
                        <a:cubicBezTo>
                          <a:pt x="200" y="62"/>
                          <a:pt x="199" y="57"/>
                          <a:pt x="188" y="63"/>
                        </a:cubicBezTo>
                        <a:cubicBezTo>
                          <a:pt x="181" y="62"/>
                          <a:pt x="174" y="64"/>
                          <a:pt x="169" y="61"/>
                        </a:cubicBezTo>
                        <a:cubicBezTo>
                          <a:pt x="166" y="59"/>
                          <a:pt x="175" y="59"/>
                          <a:pt x="177" y="57"/>
                        </a:cubicBezTo>
                        <a:cubicBezTo>
                          <a:pt x="181" y="48"/>
                          <a:pt x="149" y="28"/>
                          <a:pt x="171" y="40"/>
                        </a:cubicBezTo>
                        <a:cubicBezTo>
                          <a:pt x="184" y="55"/>
                          <a:pt x="184" y="36"/>
                          <a:pt x="169" y="31"/>
                        </a:cubicBezTo>
                        <a:cubicBezTo>
                          <a:pt x="167" y="27"/>
                          <a:pt x="167" y="22"/>
                          <a:pt x="158" y="23"/>
                        </a:cubicBezTo>
                        <a:cubicBezTo>
                          <a:pt x="153" y="23"/>
                          <a:pt x="142" y="27"/>
                          <a:pt x="142" y="27"/>
                        </a:cubicBezTo>
                        <a:cubicBezTo>
                          <a:pt x="136" y="39"/>
                          <a:pt x="143" y="31"/>
                          <a:pt x="134" y="27"/>
                        </a:cubicBezTo>
                        <a:cubicBezTo>
                          <a:pt x="130" y="25"/>
                          <a:pt x="126" y="25"/>
                          <a:pt x="123" y="25"/>
                        </a:cubicBezTo>
                        <a:cubicBezTo>
                          <a:pt x="117" y="11"/>
                          <a:pt x="100" y="6"/>
                          <a:pt x="83" y="2"/>
                        </a:cubicBezTo>
                        <a:cubicBezTo>
                          <a:pt x="70" y="4"/>
                          <a:pt x="69" y="9"/>
                          <a:pt x="59" y="14"/>
                        </a:cubicBezTo>
                        <a:cubicBezTo>
                          <a:pt x="45" y="14"/>
                          <a:pt x="0" y="12"/>
                          <a:pt x="1" y="0"/>
                        </a:cubicBezTo>
                        <a:lnTo>
                          <a:pt x="220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55" name="Freeform 40">
                    <a:extLst>
                      <a:ext uri="{FF2B5EF4-FFF2-40B4-BE49-F238E27FC236}">
                        <a16:creationId xmlns:a16="http://schemas.microsoft.com/office/drawing/2014/main" id="{DE5ECCCA-D047-B75C-C6CF-1E6300D22A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15" y="246"/>
                    <a:ext cx="190" cy="20"/>
                  </a:xfrm>
                  <a:custGeom>
                    <a:avLst/>
                    <a:gdLst>
                      <a:gd name="T0" fmla="*/ 1 w 300"/>
                      <a:gd name="T1" fmla="*/ 1 h 31"/>
                      <a:gd name="T2" fmla="*/ 1 w 300"/>
                      <a:gd name="T3" fmla="*/ 1 h 31"/>
                      <a:gd name="T4" fmla="*/ 1 w 300"/>
                      <a:gd name="T5" fmla="*/ 0 h 31"/>
                      <a:gd name="T6" fmla="*/ 1 w 300"/>
                      <a:gd name="T7" fmla="*/ 1 h 31"/>
                      <a:gd name="T8" fmla="*/ 1 w 300"/>
                      <a:gd name="T9" fmla="*/ 1 h 31"/>
                      <a:gd name="T10" fmla="*/ 1 w 300"/>
                      <a:gd name="T11" fmla="*/ 1 h 3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300" h="31">
                        <a:moveTo>
                          <a:pt x="105" y="31"/>
                        </a:moveTo>
                        <a:cubicBezTo>
                          <a:pt x="83" y="19"/>
                          <a:pt x="0" y="6"/>
                          <a:pt x="30" y="1"/>
                        </a:cubicBezTo>
                        <a:lnTo>
                          <a:pt x="285" y="0"/>
                        </a:lnTo>
                        <a:cubicBezTo>
                          <a:pt x="296" y="4"/>
                          <a:pt x="300" y="5"/>
                          <a:pt x="296" y="14"/>
                        </a:cubicBezTo>
                        <a:cubicBezTo>
                          <a:pt x="285" y="11"/>
                          <a:pt x="276" y="16"/>
                          <a:pt x="264" y="16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56" name="Freeform 41">
                    <a:extLst>
                      <a:ext uri="{FF2B5EF4-FFF2-40B4-BE49-F238E27FC236}">
                        <a16:creationId xmlns:a16="http://schemas.microsoft.com/office/drawing/2014/main" id="{506DD8C7-8509-0A96-C648-5C8C2A9196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96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57" name="Freeform 42">
                    <a:extLst>
                      <a:ext uri="{FF2B5EF4-FFF2-40B4-BE49-F238E27FC236}">
                        <a16:creationId xmlns:a16="http://schemas.microsoft.com/office/drawing/2014/main" id="{AA98FA85-16CA-CD88-D82C-B4E0B23A5F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06" y="246"/>
                    <a:ext cx="436" cy="152"/>
                  </a:xfrm>
                  <a:custGeom>
                    <a:avLst/>
                    <a:gdLst>
                      <a:gd name="T0" fmla="*/ 73 w 436"/>
                      <a:gd name="T1" fmla="*/ 1 h 152"/>
                      <a:gd name="T2" fmla="*/ 436 w 436"/>
                      <a:gd name="T3" fmla="*/ 0 h 152"/>
                      <a:gd name="T4" fmla="*/ 416 w 436"/>
                      <a:gd name="T5" fmla="*/ 54 h 152"/>
                      <a:gd name="T6" fmla="*/ 397 w 436"/>
                      <a:gd name="T7" fmla="*/ 68 h 152"/>
                      <a:gd name="T8" fmla="*/ 392 w 436"/>
                      <a:gd name="T9" fmla="*/ 70 h 152"/>
                      <a:gd name="T10" fmla="*/ 375 w 436"/>
                      <a:gd name="T11" fmla="*/ 73 h 152"/>
                      <a:gd name="T12" fmla="*/ 361 w 436"/>
                      <a:gd name="T13" fmla="*/ 88 h 152"/>
                      <a:gd name="T14" fmla="*/ 362 w 436"/>
                      <a:gd name="T15" fmla="*/ 99 h 152"/>
                      <a:gd name="T16" fmla="*/ 364 w 436"/>
                      <a:gd name="T17" fmla="*/ 107 h 152"/>
                      <a:gd name="T18" fmla="*/ 366 w 436"/>
                      <a:gd name="T19" fmla="*/ 113 h 152"/>
                      <a:gd name="T20" fmla="*/ 362 w 436"/>
                      <a:gd name="T21" fmla="*/ 122 h 152"/>
                      <a:gd name="T22" fmla="*/ 351 w 436"/>
                      <a:gd name="T23" fmla="*/ 120 h 152"/>
                      <a:gd name="T24" fmla="*/ 342 w 436"/>
                      <a:gd name="T25" fmla="*/ 129 h 152"/>
                      <a:gd name="T26" fmla="*/ 347 w 436"/>
                      <a:gd name="T27" fmla="*/ 105 h 152"/>
                      <a:gd name="T28" fmla="*/ 338 w 436"/>
                      <a:gd name="T29" fmla="*/ 100 h 152"/>
                      <a:gd name="T30" fmla="*/ 344 w 436"/>
                      <a:gd name="T31" fmla="*/ 93 h 152"/>
                      <a:gd name="T32" fmla="*/ 342 w 436"/>
                      <a:gd name="T33" fmla="*/ 89 h 152"/>
                      <a:gd name="T34" fmla="*/ 320 w 436"/>
                      <a:gd name="T35" fmla="*/ 94 h 152"/>
                      <a:gd name="T36" fmla="*/ 317 w 436"/>
                      <a:gd name="T37" fmla="*/ 85 h 152"/>
                      <a:gd name="T38" fmla="*/ 297 w 436"/>
                      <a:gd name="T39" fmla="*/ 94 h 152"/>
                      <a:gd name="T40" fmla="*/ 320 w 436"/>
                      <a:gd name="T41" fmla="*/ 103 h 152"/>
                      <a:gd name="T42" fmla="*/ 305 w 436"/>
                      <a:gd name="T43" fmla="*/ 117 h 152"/>
                      <a:gd name="T44" fmla="*/ 311 w 436"/>
                      <a:gd name="T45" fmla="*/ 126 h 152"/>
                      <a:gd name="T46" fmla="*/ 315 w 436"/>
                      <a:gd name="T47" fmla="*/ 138 h 152"/>
                      <a:gd name="T48" fmla="*/ 309 w 436"/>
                      <a:gd name="T49" fmla="*/ 139 h 152"/>
                      <a:gd name="T50" fmla="*/ 314 w 436"/>
                      <a:gd name="T51" fmla="*/ 144 h 152"/>
                      <a:gd name="T52" fmla="*/ 307 w 436"/>
                      <a:gd name="T53" fmla="*/ 152 h 152"/>
                      <a:gd name="T54" fmla="*/ 0 w 436"/>
                      <a:gd name="T55" fmla="*/ 149 h 152"/>
                      <a:gd name="T56" fmla="*/ 73 w 436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6" h="152">
                        <a:moveTo>
                          <a:pt x="73" y="1"/>
                        </a:moveTo>
                        <a:lnTo>
                          <a:pt x="436" y="0"/>
                        </a:lnTo>
                        <a:cubicBezTo>
                          <a:pt x="430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58" name="Freeform 43">
                    <a:extLst>
                      <a:ext uri="{FF2B5EF4-FFF2-40B4-BE49-F238E27FC236}">
                        <a16:creationId xmlns:a16="http://schemas.microsoft.com/office/drawing/2014/main" id="{559BD884-C5CE-8E64-8CBB-29AF5A6913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43" y="241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59" name="Freeform 44">
                    <a:extLst>
                      <a:ext uri="{FF2B5EF4-FFF2-40B4-BE49-F238E27FC236}">
                        <a16:creationId xmlns:a16="http://schemas.microsoft.com/office/drawing/2014/main" id="{EA73BF03-0AF0-4DC4-2CF1-36A8114A03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31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60" name="Freeform 45">
                    <a:extLst>
                      <a:ext uri="{FF2B5EF4-FFF2-40B4-BE49-F238E27FC236}">
                        <a16:creationId xmlns:a16="http://schemas.microsoft.com/office/drawing/2014/main" id="{5381BC50-3A55-1899-FDB7-293D0BD052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8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61" name="Freeform 46">
                    <a:extLst>
                      <a:ext uri="{FF2B5EF4-FFF2-40B4-BE49-F238E27FC236}">
                        <a16:creationId xmlns:a16="http://schemas.microsoft.com/office/drawing/2014/main" id="{CA333186-FABE-03B8-7ECB-EF240A36B7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21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62" name="Freeform 47">
                    <a:extLst>
                      <a:ext uri="{FF2B5EF4-FFF2-40B4-BE49-F238E27FC236}">
                        <a16:creationId xmlns:a16="http://schemas.microsoft.com/office/drawing/2014/main" id="{04D58DD7-4480-29BD-5634-FFF43E2159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573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63" name="Freeform 48">
                    <a:extLst>
                      <a:ext uri="{FF2B5EF4-FFF2-40B4-BE49-F238E27FC236}">
                        <a16:creationId xmlns:a16="http://schemas.microsoft.com/office/drawing/2014/main" id="{53516EB7-37F0-903E-0375-4797DCA3D3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34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64" name="Freeform 49">
                    <a:extLst>
                      <a:ext uri="{FF2B5EF4-FFF2-40B4-BE49-F238E27FC236}">
                        <a16:creationId xmlns:a16="http://schemas.microsoft.com/office/drawing/2014/main" id="{613DCDB7-F373-E048-B334-05C0C9096F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0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65" name="Freeform 50">
                    <a:extLst>
                      <a:ext uri="{FF2B5EF4-FFF2-40B4-BE49-F238E27FC236}">
                        <a16:creationId xmlns:a16="http://schemas.microsoft.com/office/drawing/2014/main" id="{F93757BB-DF79-6A35-DB2F-1F32E61184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51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66" name="Freeform 51">
                    <a:extLst>
                      <a:ext uri="{FF2B5EF4-FFF2-40B4-BE49-F238E27FC236}">
                        <a16:creationId xmlns:a16="http://schemas.microsoft.com/office/drawing/2014/main" id="{A59A3A25-BBBF-C272-9FF5-51D2B444AB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21" y="314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67" name="Freeform 52">
                    <a:extLst>
                      <a:ext uri="{FF2B5EF4-FFF2-40B4-BE49-F238E27FC236}">
                        <a16:creationId xmlns:a16="http://schemas.microsoft.com/office/drawing/2014/main" id="{4E1D31B3-AEC3-278D-AF51-4C3249BF61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89" y="447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68" name="Freeform 53">
                    <a:extLst>
                      <a:ext uri="{FF2B5EF4-FFF2-40B4-BE49-F238E27FC236}">
                        <a16:creationId xmlns:a16="http://schemas.microsoft.com/office/drawing/2014/main" id="{3040AB24-B588-109E-FA95-26EFC6E034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76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69" name="Freeform 54">
                    <a:extLst>
                      <a:ext uri="{FF2B5EF4-FFF2-40B4-BE49-F238E27FC236}">
                        <a16:creationId xmlns:a16="http://schemas.microsoft.com/office/drawing/2014/main" id="{07E91138-07B4-B6FA-3C9A-895EF752FE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67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70" name="Freeform 55">
                    <a:extLst>
                      <a:ext uri="{FF2B5EF4-FFF2-40B4-BE49-F238E27FC236}">
                        <a16:creationId xmlns:a16="http://schemas.microsoft.com/office/drawing/2014/main" id="{E609FFCA-47D6-5419-172B-FB9991FDAE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72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71" name="Freeform 56">
                    <a:extLst>
                      <a:ext uri="{FF2B5EF4-FFF2-40B4-BE49-F238E27FC236}">
                        <a16:creationId xmlns:a16="http://schemas.microsoft.com/office/drawing/2014/main" id="{AE6D90A5-8CD2-94BE-484F-48100F3082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74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72" name="Freeform 57">
                    <a:extLst>
                      <a:ext uri="{FF2B5EF4-FFF2-40B4-BE49-F238E27FC236}">
                        <a16:creationId xmlns:a16="http://schemas.microsoft.com/office/drawing/2014/main" id="{38791899-89A2-CC16-F496-06227A4F8E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73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73" name="Freeform 58">
                    <a:extLst>
                      <a:ext uri="{FF2B5EF4-FFF2-40B4-BE49-F238E27FC236}">
                        <a16:creationId xmlns:a16="http://schemas.microsoft.com/office/drawing/2014/main" id="{C8D1464E-C81C-E52B-1E13-3CE8B3F206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93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74" name="Freeform 59">
                    <a:extLst>
                      <a:ext uri="{FF2B5EF4-FFF2-40B4-BE49-F238E27FC236}">
                        <a16:creationId xmlns:a16="http://schemas.microsoft.com/office/drawing/2014/main" id="{FBC38AE8-DB58-D8F3-DCC4-8B6DA28F88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78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75" name="Freeform 60">
                    <a:extLst>
                      <a:ext uri="{FF2B5EF4-FFF2-40B4-BE49-F238E27FC236}">
                        <a16:creationId xmlns:a16="http://schemas.microsoft.com/office/drawing/2014/main" id="{9FD6C83A-668D-3B93-8DC7-F0D6799BC4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40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76" name="Freeform 61">
                    <a:extLst>
                      <a:ext uri="{FF2B5EF4-FFF2-40B4-BE49-F238E27FC236}">
                        <a16:creationId xmlns:a16="http://schemas.microsoft.com/office/drawing/2014/main" id="{E37304CD-2A1C-4700-B1C7-310111389B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95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77" name="Freeform 62">
                    <a:extLst>
                      <a:ext uri="{FF2B5EF4-FFF2-40B4-BE49-F238E27FC236}">
                        <a16:creationId xmlns:a16="http://schemas.microsoft.com/office/drawing/2014/main" id="{A180F596-6C13-0420-3FD5-BF8FEEC01B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48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8979" name="Group 63">
                  <a:extLst>
                    <a:ext uri="{FF2B5EF4-FFF2-40B4-BE49-F238E27FC236}">
                      <a16:creationId xmlns:a16="http://schemas.microsoft.com/office/drawing/2014/main" id="{16FC0926-A831-954D-ED27-EC82A96D00C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709" y="240"/>
                  <a:ext cx="1139" cy="429"/>
                  <a:chOff x="3709" y="240"/>
                  <a:chExt cx="1139" cy="429"/>
                </a:xfrm>
              </p:grpSpPr>
              <p:sp>
                <p:nvSpPr>
                  <p:cNvPr id="38980" name="Freeform 64">
                    <a:extLst>
                      <a:ext uri="{FF2B5EF4-FFF2-40B4-BE49-F238E27FC236}">
                        <a16:creationId xmlns:a16="http://schemas.microsoft.com/office/drawing/2014/main" id="{51897058-DF69-4AA2-F80E-76F246D601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08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8981" name="Freeform 65">
                    <a:extLst>
                      <a:ext uri="{FF2B5EF4-FFF2-40B4-BE49-F238E27FC236}">
                        <a16:creationId xmlns:a16="http://schemas.microsoft.com/office/drawing/2014/main" id="{D337A399-A2BA-C5FB-3597-1405AE77E9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5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8982" name="Freeform 66">
                    <a:extLst>
                      <a:ext uri="{FF2B5EF4-FFF2-40B4-BE49-F238E27FC236}">
                        <a16:creationId xmlns:a16="http://schemas.microsoft.com/office/drawing/2014/main" id="{AF551460-C648-84B4-4B25-0CB3E69D1C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09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8983" name="Freeform 67">
                    <a:extLst>
                      <a:ext uri="{FF2B5EF4-FFF2-40B4-BE49-F238E27FC236}">
                        <a16:creationId xmlns:a16="http://schemas.microsoft.com/office/drawing/2014/main" id="{442564F7-D65C-6789-6488-B36F9CE629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8984" name="Freeform 68">
                    <a:extLst>
                      <a:ext uri="{FF2B5EF4-FFF2-40B4-BE49-F238E27FC236}">
                        <a16:creationId xmlns:a16="http://schemas.microsoft.com/office/drawing/2014/main" id="{136031DC-DFE0-11C2-B21F-44A6AA3C0A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423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8985" name="Freeform 69">
                    <a:extLst>
                      <a:ext uri="{FF2B5EF4-FFF2-40B4-BE49-F238E27FC236}">
                        <a16:creationId xmlns:a16="http://schemas.microsoft.com/office/drawing/2014/main" id="{E91217F9-627B-F180-E8F9-20DF05AAEE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15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8986" name="Freeform 70">
                    <a:extLst>
                      <a:ext uri="{FF2B5EF4-FFF2-40B4-BE49-F238E27FC236}">
                        <a16:creationId xmlns:a16="http://schemas.microsoft.com/office/drawing/2014/main" id="{A96B489C-D27A-2ED5-F1B9-A04FB0F433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8987" name="Freeform 71">
                    <a:extLst>
                      <a:ext uri="{FF2B5EF4-FFF2-40B4-BE49-F238E27FC236}">
                        <a16:creationId xmlns:a16="http://schemas.microsoft.com/office/drawing/2014/main" id="{273898DC-7A39-9931-DB04-CF4F108509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78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8988" name="Freeform 72">
                    <a:extLst>
                      <a:ext uri="{FF2B5EF4-FFF2-40B4-BE49-F238E27FC236}">
                        <a16:creationId xmlns:a16="http://schemas.microsoft.com/office/drawing/2014/main" id="{D201630D-C678-08AF-48B4-A48263331E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2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8989" name="Freeform 73">
                    <a:extLst>
                      <a:ext uri="{FF2B5EF4-FFF2-40B4-BE49-F238E27FC236}">
                        <a16:creationId xmlns:a16="http://schemas.microsoft.com/office/drawing/2014/main" id="{71A1A095-7A64-DF01-4EBE-C08E9AC959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6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8990" name="Freeform 74">
                    <a:extLst>
                      <a:ext uri="{FF2B5EF4-FFF2-40B4-BE49-F238E27FC236}">
                        <a16:creationId xmlns:a16="http://schemas.microsoft.com/office/drawing/2014/main" id="{F1469C35-9B19-E5A6-A381-FB05AA35BD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7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8991" name="Freeform 75">
                    <a:extLst>
                      <a:ext uri="{FF2B5EF4-FFF2-40B4-BE49-F238E27FC236}">
                        <a16:creationId xmlns:a16="http://schemas.microsoft.com/office/drawing/2014/main" id="{620DD3F5-9294-7DE2-BB20-0F364DD4B5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64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8992" name="Freeform 76">
                    <a:extLst>
                      <a:ext uri="{FF2B5EF4-FFF2-40B4-BE49-F238E27FC236}">
                        <a16:creationId xmlns:a16="http://schemas.microsoft.com/office/drawing/2014/main" id="{A89D9834-91DF-5926-5AAA-D20DF15674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70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8993" name="Freeform 77">
                    <a:extLst>
                      <a:ext uri="{FF2B5EF4-FFF2-40B4-BE49-F238E27FC236}">
                        <a16:creationId xmlns:a16="http://schemas.microsoft.com/office/drawing/2014/main" id="{28ADE216-C7F3-503C-4544-DA1124E10D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40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8994" name="Freeform 78">
                    <a:extLst>
                      <a:ext uri="{FF2B5EF4-FFF2-40B4-BE49-F238E27FC236}">
                        <a16:creationId xmlns:a16="http://schemas.microsoft.com/office/drawing/2014/main" id="{0BF39769-35D5-FAA2-451D-5D9DC35620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47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8995" name="Freeform 79">
                    <a:extLst>
                      <a:ext uri="{FF2B5EF4-FFF2-40B4-BE49-F238E27FC236}">
                        <a16:creationId xmlns:a16="http://schemas.microsoft.com/office/drawing/2014/main" id="{F1DEBE84-32B9-EFA6-1C0C-DE8D28D501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76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8996" name="Freeform 80">
                    <a:extLst>
                      <a:ext uri="{FF2B5EF4-FFF2-40B4-BE49-F238E27FC236}">
                        <a16:creationId xmlns:a16="http://schemas.microsoft.com/office/drawing/2014/main" id="{3E4D3588-F0F3-C8F5-BCBF-4ED2B275C2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8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8997" name="Freeform 81">
                    <a:extLst>
                      <a:ext uri="{FF2B5EF4-FFF2-40B4-BE49-F238E27FC236}">
                        <a16:creationId xmlns:a16="http://schemas.microsoft.com/office/drawing/2014/main" id="{501E7A66-B3C1-1925-F79E-13F0811BBE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7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8998" name="Freeform 82">
                    <a:extLst>
                      <a:ext uri="{FF2B5EF4-FFF2-40B4-BE49-F238E27FC236}">
                        <a16:creationId xmlns:a16="http://schemas.microsoft.com/office/drawing/2014/main" id="{29A9A560-5DAD-48A6-DD44-91831EDEEB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7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8999" name="Freeform 83">
                    <a:extLst>
                      <a:ext uri="{FF2B5EF4-FFF2-40B4-BE49-F238E27FC236}">
                        <a16:creationId xmlns:a16="http://schemas.microsoft.com/office/drawing/2014/main" id="{5A51C141-00B7-7EF9-5ED6-EB9BFA3D61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69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00" name="Freeform 84">
                    <a:extLst>
                      <a:ext uri="{FF2B5EF4-FFF2-40B4-BE49-F238E27FC236}">
                        <a16:creationId xmlns:a16="http://schemas.microsoft.com/office/drawing/2014/main" id="{11F8C3B4-3C9B-2267-0B9F-70578E341B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84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01" name="Freeform 85">
                    <a:extLst>
                      <a:ext uri="{FF2B5EF4-FFF2-40B4-BE49-F238E27FC236}">
                        <a16:creationId xmlns:a16="http://schemas.microsoft.com/office/drawing/2014/main" id="{E14FAD74-F508-D25F-5C2D-4DF677B9A6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93" y="246"/>
                    <a:ext cx="438" cy="152"/>
                  </a:xfrm>
                  <a:custGeom>
                    <a:avLst/>
                    <a:gdLst>
                      <a:gd name="T0" fmla="*/ 73 w 438"/>
                      <a:gd name="T1" fmla="*/ 1 h 152"/>
                      <a:gd name="T2" fmla="*/ 438 w 438"/>
                      <a:gd name="T3" fmla="*/ 0 h 152"/>
                      <a:gd name="T4" fmla="*/ 416 w 438"/>
                      <a:gd name="T5" fmla="*/ 54 h 152"/>
                      <a:gd name="T6" fmla="*/ 397 w 438"/>
                      <a:gd name="T7" fmla="*/ 68 h 152"/>
                      <a:gd name="T8" fmla="*/ 392 w 438"/>
                      <a:gd name="T9" fmla="*/ 70 h 152"/>
                      <a:gd name="T10" fmla="*/ 375 w 438"/>
                      <a:gd name="T11" fmla="*/ 73 h 152"/>
                      <a:gd name="T12" fmla="*/ 361 w 438"/>
                      <a:gd name="T13" fmla="*/ 88 h 152"/>
                      <a:gd name="T14" fmla="*/ 362 w 438"/>
                      <a:gd name="T15" fmla="*/ 99 h 152"/>
                      <a:gd name="T16" fmla="*/ 364 w 438"/>
                      <a:gd name="T17" fmla="*/ 107 h 152"/>
                      <a:gd name="T18" fmla="*/ 366 w 438"/>
                      <a:gd name="T19" fmla="*/ 113 h 152"/>
                      <a:gd name="T20" fmla="*/ 362 w 438"/>
                      <a:gd name="T21" fmla="*/ 122 h 152"/>
                      <a:gd name="T22" fmla="*/ 351 w 438"/>
                      <a:gd name="T23" fmla="*/ 120 h 152"/>
                      <a:gd name="T24" fmla="*/ 342 w 438"/>
                      <a:gd name="T25" fmla="*/ 129 h 152"/>
                      <a:gd name="T26" fmla="*/ 347 w 438"/>
                      <a:gd name="T27" fmla="*/ 105 h 152"/>
                      <a:gd name="T28" fmla="*/ 338 w 438"/>
                      <a:gd name="T29" fmla="*/ 100 h 152"/>
                      <a:gd name="T30" fmla="*/ 344 w 438"/>
                      <a:gd name="T31" fmla="*/ 93 h 152"/>
                      <a:gd name="T32" fmla="*/ 342 w 438"/>
                      <a:gd name="T33" fmla="*/ 89 h 152"/>
                      <a:gd name="T34" fmla="*/ 320 w 438"/>
                      <a:gd name="T35" fmla="*/ 94 h 152"/>
                      <a:gd name="T36" fmla="*/ 317 w 438"/>
                      <a:gd name="T37" fmla="*/ 85 h 152"/>
                      <a:gd name="T38" fmla="*/ 297 w 438"/>
                      <a:gd name="T39" fmla="*/ 94 h 152"/>
                      <a:gd name="T40" fmla="*/ 320 w 438"/>
                      <a:gd name="T41" fmla="*/ 103 h 152"/>
                      <a:gd name="T42" fmla="*/ 305 w 438"/>
                      <a:gd name="T43" fmla="*/ 117 h 152"/>
                      <a:gd name="T44" fmla="*/ 311 w 438"/>
                      <a:gd name="T45" fmla="*/ 126 h 152"/>
                      <a:gd name="T46" fmla="*/ 315 w 438"/>
                      <a:gd name="T47" fmla="*/ 138 h 152"/>
                      <a:gd name="T48" fmla="*/ 309 w 438"/>
                      <a:gd name="T49" fmla="*/ 139 h 152"/>
                      <a:gd name="T50" fmla="*/ 314 w 438"/>
                      <a:gd name="T51" fmla="*/ 144 h 152"/>
                      <a:gd name="T52" fmla="*/ 307 w 438"/>
                      <a:gd name="T53" fmla="*/ 152 h 152"/>
                      <a:gd name="T54" fmla="*/ 0 w 438"/>
                      <a:gd name="T55" fmla="*/ 149 h 152"/>
                      <a:gd name="T56" fmla="*/ 73 w 438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8" h="152">
                        <a:moveTo>
                          <a:pt x="73" y="1"/>
                        </a:moveTo>
                        <a:lnTo>
                          <a:pt x="438" y="0"/>
                        </a:lnTo>
                        <a:cubicBezTo>
                          <a:pt x="432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02" name="Freeform 86">
                    <a:extLst>
                      <a:ext uri="{FF2B5EF4-FFF2-40B4-BE49-F238E27FC236}">
                        <a16:creationId xmlns:a16="http://schemas.microsoft.com/office/drawing/2014/main" id="{20535DEF-00D0-EF3F-D38F-C747B7D9AE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31" y="240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03" name="Freeform 87">
                    <a:extLst>
                      <a:ext uri="{FF2B5EF4-FFF2-40B4-BE49-F238E27FC236}">
                        <a16:creationId xmlns:a16="http://schemas.microsoft.com/office/drawing/2014/main" id="{6BCDA030-2D00-245E-96B0-669DB7155A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19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04" name="Freeform 88">
                    <a:extLst>
                      <a:ext uri="{FF2B5EF4-FFF2-40B4-BE49-F238E27FC236}">
                        <a16:creationId xmlns:a16="http://schemas.microsoft.com/office/drawing/2014/main" id="{0AA38D7B-24F9-6DFE-41A4-EC473EDADB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6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05" name="Freeform 89">
                    <a:extLst>
                      <a:ext uri="{FF2B5EF4-FFF2-40B4-BE49-F238E27FC236}">
                        <a16:creationId xmlns:a16="http://schemas.microsoft.com/office/drawing/2014/main" id="{1CFAAECC-53E2-8BA4-62CD-E49A50696B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09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06" name="Freeform 90">
                    <a:extLst>
                      <a:ext uri="{FF2B5EF4-FFF2-40B4-BE49-F238E27FC236}">
                        <a16:creationId xmlns:a16="http://schemas.microsoft.com/office/drawing/2014/main" id="{6380C8AC-3F24-5370-C462-EF48B84FF6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61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07" name="Freeform 91">
                    <a:extLst>
                      <a:ext uri="{FF2B5EF4-FFF2-40B4-BE49-F238E27FC236}">
                        <a16:creationId xmlns:a16="http://schemas.microsoft.com/office/drawing/2014/main" id="{7C2E2B43-7084-F71B-4ECA-3CDADA8970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322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08" name="Freeform 92">
                    <a:extLst>
                      <a:ext uri="{FF2B5EF4-FFF2-40B4-BE49-F238E27FC236}">
                        <a16:creationId xmlns:a16="http://schemas.microsoft.com/office/drawing/2014/main" id="{AC11A485-A416-64FD-72E2-0277282000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8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09" name="Freeform 93">
                    <a:extLst>
                      <a:ext uri="{FF2B5EF4-FFF2-40B4-BE49-F238E27FC236}">
                        <a16:creationId xmlns:a16="http://schemas.microsoft.com/office/drawing/2014/main" id="{BC6A8759-1C1D-EA4B-8BD9-81CB4F2656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9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10" name="Freeform 94">
                    <a:extLst>
                      <a:ext uri="{FF2B5EF4-FFF2-40B4-BE49-F238E27FC236}">
                        <a16:creationId xmlns:a16="http://schemas.microsoft.com/office/drawing/2014/main" id="{A2B4BA20-5E66-8381-A0EE-5117C78FC8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09" y="315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11" name="Freeform 95">
                    <a:extLst>
                      <a:ext uri="{FF2B5EF4-FFF2-40B4-BE49-F238E27FC236}">
                        <a16:creationId xmlns:a16="http://schemas.microsoft.com/office/drawing/2014/main" id="{C92714DE-9404-B712-B79B-57402B6DE8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77" y="448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12" name="Freeform 96">
                    <a:extLst>
                      <a:ext uri="{FF2B5EF4-FFF2-40B4-BE49-F238E27FC236}">
                        <a16:creationId xmlns:a16="http://schemas.microsoft.com/office/drawing/2014/main" id="{0A7B8D34-240A-AF40-8438-0AA6C6724D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64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13" name="Freeform 97">
                    <a:extLst>
                      <a:ext uri="{FF2B5EF4-FFF2-40B4-BE49-F238E27FC236}">
                        <a16:creationId xmlns:a16="http://schemas.microsoft.com/office/drawing/2014/main" id="{DCF74246-FB68-442C-4FEC-6D0E97F807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55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14" name="Freeform 98">
                    <a:extLst>
                      <a:ext uri="{FF2B5EF4-FFF2-40B4-BE49-F238E27FC236}">
                        <a16:creationId xmlns:a16="http://schemas.microsoft.com/office/drawing/2014/main" id="{17532385-D9A7-B770-152A-D5FCF837DB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60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15" name="Freeform 99">
                    <a:extLst>
                      <a:ext uri="{FF2B5EF4-FFF2-40B4-BE49-F238E27FC236}">
                        <a16:creationId xmlns:a16="http://schemas.microsoft.com/office/drawing/2014/main" id="{06D2297F-D5E3-6303-6A32-99AF3CC2A3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62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16" name="Freeform 100">
                    <a:extLst>
                      <a:ext uri="{FF2B5EF4-FFF2-40B4-BE49-F238E27FC236}">
                        <a16:creationId xmlns:a16="http://schemas.microsoft.com/office/drawing/2014/main" id="{2D54F987-B98E-E1FC-DC74-F924197A34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61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17" name="Freeform 101">
                    <a:extLst>
                      <a:ext uri="{FF2B5EF4-FFF2-40B4-BE49-F238E27FC236}">
                        <a16:creationId xmlns:a16="http://schemas.microsoft.com/office/drawing/2014/main" id="{487AD23E-6B94-D3C7-37AA-3C9F8F9ACB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81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18" name="Freeform 102">
                    <a:extLst>
                      <a:ext uri="{FF2B5EF4-FFF2-40B4-BE49-F238E27FC236}">
                        <a16:creationId xmlns:a16="http://schemas.microsoft.com/office/drawing/2014/main" id="{C2DB8E8D-2CFE-AA23-A161-FE14DBA482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66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19" name="Freeform 103">
                    <a:extLst>
                      <a:ext uri="{FF2B5EF4-FFF2-40B4-BE49-F238E27FC236}">
                        <a16:creationId xmlns:a16="http://schemas.microsoft.com/office/drawing/2014/main" id="{2F6C509E-4944-3738-8B80-17A021A918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28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20" name="Freeform 104">
                    <a:extLst>
                      <a:ext uri="{FF2B5EF4-FFF2-40B4-BE49-F238E27FC236}">
                        <a16:creationId xmlns:a16="http://schemas.microsoft.com/office/drawing/2014/main" id="{7705CFC3-3821-A85C-B6E5-B8920B55B3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83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9021" name="Freeform 105">
                    <a:extLst>
                      <a:ext uri="{FF2B5EF4-FFF2-40B4-BE49-F238E27FC236}">
                        <a16:creationId xmlns:a16="http://schemas.microsoft.com/office/drawing/2014/main" id="{161D014F-0CF4-A8C3-7AEB-3881EAE80F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36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38930" name="Group 106">
                <a:extLst>
                  <a:ext uri="{FF2B5EF4-FFF2-40B4-BE49-F238E27FC236}">
                    <a16:creationId xmlns:a16="http://schemas.microsoft.com/office/drawing/2014/main" id="{8FF97ED2-C730-B57F-75CD-0714A5B2A8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8" y="111"/>
                <a:ext cx="4702" cy="418"/>
                <a:chOff x="798" y="255"/>
                <a:chExt cx="4702" cy="418"/>
              </a:xfrm>
            </p:grpSpPr>
            <p:sp>
              <p:nvSpPr>
                <p:cNvPr id="38957" name="Line 107">
                  <a:extLst>
                    <a:ext uri="{FF2B5EF4-FFF2-40B4-BE49-F238E27FC236}">
                      <a16:creationId xmlns:a16="http://schemas.microsoft.com/office/drawing/2014/main" id="{3986182C-9EE3-25E9-AB5D-6C250FDB097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798" y="476"/>
                  <a:ext cx="4702" cy="0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8958" name="Line 108">
                  <a:extLst>
                    <a:ext uri="{FF2B5EF4-FFF2-40B4-BE49-F238E27FC236}">
                      <a16:creationId xmlns:a16="http://schemas.microsoft.com/office/drawing/2014/main" id="{56619191-6839-D31F-3531-0077A020E80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02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8959" name="Line 109">
                  <a:extLst>
                    <a:ext uri="{FF2B5EF4-FFF2-40B4-BE49-F238E27FC236}">
                      <a16:creationId xmlns:a16="http://schemas.microsoft.com/office/drawing/2014/main" id="{F9FAC212-051C-3D56-8E43-2AF5FFA8E27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25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8960" name="Line 110">
                  <a:extLst>
                    <a:ext uri="{FF2B5EF4-FFF2-40B4-BE49-F238E27FC236}">
                      <a16:creationId xmlns:a16="http://schemas.microsoft.com/office/drawing/2014/main" id="{136B83F1-36A1-C9D3-E7D7-200F196880E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48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8961" name="Line 111">
                  <a:extLst>
                    <a:ext uri="{FF2B5EF4-FFF2-40B4-BE49-F238E27FC236}">
                      <a16:creationId xmlns:a16="http://schemas.microsoft.com/office/drawing/2014/main" id="{6C18C53D-14EB-6C1A-6631-FCCDF6ABE49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71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8962" name="Line 112">
                  <a:extLst>
                    <a:ext uri="{FF2B5EF4-FFF2-40B4-BE49-F238E27FC236}">
                      <a16:creationId xmlns:a16="http://schemas.microsoft.com/office/drawing/2014/main" id="{94912EA7-0874-8C92-15CA-8A9F6DC5996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93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8963" name="Line 113">
                  <a:extLst>
                    <a:ext uri="{FF2B5EF4-FFF2-40B4-BE49-F238E27FC236}">
                      <a16:creationId xmlns:a16="http://schemas.microsoft.com/office/drawing/2014/main" id="{1327424D-8AE9-FB2F-943F-7096D35B0A8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16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8964" name="Line 114">
                  <a:extLst>
                    <a:ext uri="{FF2B5EF4-FFF2-40B4-BE49-F238E27FC236}">
                      <a16:creationId xmlns:a16="http://schemas.microsoft.com/office/drawing/2014/main" id="{F2CE3B07-15CD-E589-027D-85F7E4C7CAF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39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8965" name="Line 115">
                  <a:extLst>
                    <a:ext uri="{FF2B5EF4-FFF2-40B4-BE49-F238E27FC236}">
                      <a16:creationId xmlns:a16="http://schemas.microsoft.com/office/drawing/2014/main" id="{FEDC79A3-612E-702D-D348-8BD9E371861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62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8966" name="Line 116">
                  <a:extLst>
                    <a:ext uri="{FF2B5EF4-FFF2-40B4-BE49-F238E27FC236}">
                      <a16:creationId xmlns:a16="http://schemas.microsoft.com/office/drawing/2014/main" id="{928690F2-1878-6D02-2439-7B78E74D8D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85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8967" name="Line 117">
                  <a:extLst>
                    <a:ext uri="{FF2B5EF4-FFF2-40B4-BE49-F238E27FC236}">
                      <a16:creationId xmlns:a16="http://schemas.microsoft.com/office/drawing/2014/main" id="{CC1A1B56-B07D-CD6B-DBBE-1A569C2FFC0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07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8968" name="Line 118">
                  <a:extLst>
                    <a:ext uri="{FF2B5EF4-FFF2-40B4-BE49-F238E27FC236}">
                      <a16:creationId xmlns:a16="http://schemas.microsoft.com/office/drawing/2014/main" id="{EEEA7AF9-90E7-3ED9-2A10-E7D236F0511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30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8969" name="Line 119">
                  <a:extLst>
                    <a:ext uri="{FF2B5EF4-FFF2-40B4-BE49-F238E27FC236}">
                      <a16:creationId xmlns:a16="http://schemas.microsoft.com/office/drawing/2014/main" id="{A30A9DF4-0C92-F1A3-0920-F6056E1E1D1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53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8970" name="Line 120">
                  <a:extLst>
                    <a:ext uri="{FF2B5EF4-FFF2-40B4-BE49-F238E27FC236}">
                      <a16:creationId xmlns:a16="http://schemas.microsoft.com/office/drawing/2014/main" id="{E788FD4A-D0F3-8B11-AE84-6279FCBF1FE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76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8971" name="Line 121">
                  <a:extLst>
                    <a:ext uri="{FF2B5EF4-FFF2-40B4-BE49-F238E27FC236}">
                      <a16:creationId xmlns:a16="http://schemas.microsoft.com/office/drawing/2014/main" id="{7D6F554E-FDBD-CD15-81F0-D8848F9C4B9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99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8972" name="Line 122">
                  <a:extLst>
                    <a:ext uri="{FF2B5EF4-FFF2-40B4-BE49-F238E27FC236}">
                      <a16:creationId xmlns:a16="http://schemas.microsoft.com/office/drawing/2014/main" id="{F2329C1F-BE96-8AEF-FBC5-9508F419E1B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21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8973" name="Line 123">
                  <a:extLst>
                    <a:ext uri="{FF2B5EF4-FFF2-40B4-BE49-F238E27FC236}">
                      <a16:creationId xmlns:a16="http://schemas.microsoft.com/office/drawing/2014/main" id="{0F85E845-B82A-0475-0F52-944DFA59912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44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8974" name="Line 124">
                  <a:extLst>
                    <a:ext uri="{FF2B5EF4-FFF2-40B4-BE49-F238E27FC236}">
                      <a16:creationId xmlns:a16="http://schemas.microsoft.com/office/drawing/2014/main" id="{AA230FE9-1DC0-7D44-8AFE-7BBA05B4183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67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8975" name="Line 125">
                  <a:extLst>
                    <a:ext uri="{FF2B5EF4-FFF2-40B4-BE49-F238E27FC236}">
                      <a16:creationId xmlns:a16="http://schemas.microsoft.com/office/drawing/2014/main" id="{EFE55AF7-64E8-A677-CEBB-390CF50B9DE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90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8976" name="Line 126">
                  <a:extLst>
                    <a:ext uri="{FF2B5EF4-FFF2-40B4-BE49-F238E27FC236}">
                      <a16:creationId xmlns:a16="http://schemas.microsoft.com/office/drawing/2014/main" id="{346714B2-5A7A-D318-9081-C16F00BF2B5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13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8977" name="Line 127">
                  <a:extLst>
                    <a:ext uri="{FF2B5EF4-FFF2-40B4-BE49-F238E27FC236}">
                      <a16:creationId xmlns:a16="http://schemas.microsoft.com/office/drawing/2014/main" id="{3284ED0A-4985-1C3F-2DDC-DDD0574F140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35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8931" name="Group 128">
                <a:extLst>
                  <a:ext uri="{FF2B5EF4-FFF2-40B4-BE49-F238E27FC236}">
                    <a16:creationId xmlns:a16="http://schemas.microsoft.com/office/drawing/2014/main" id="{8094D10F-D018-AA3E-059F-1F119424F6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08" y="109"/>
                <a:ext cx="3694" cy="423"/>
                <a:chOff x="1034" y="245"/>
                <a:chExt cx="3694" cy="423"/>
              </a:xfrm>
            </p:grpSpPr>
            <p:sp>
              <p:nvSpPr>
                <p:cNvPr id="38932" name="Line 129">
                  <a:extLst>
                    <a:ext uri="{FF2B5EF4-FFF2-40B4-BE49-F238E27FC236}">
                      <a16:creationId xmlns:a16="http://schemas.microsoft.com/office/drawing/2014/main" id="{74A8EC3E-4BF6-E786-CA56-982992705FD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676" y="246"/>
                  <a:ext cx="0" cy="14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8933" name="Line 130">
                  <a:extLst>
                    <a:ext uri="{FF2B5EF4-FFF2-40B4-BE49-F238E27FC236}">
                      <a16:creationId xmlns:a16="http://schemas.microsoft.com/office/drawing/2014/main" id="{FB000CED-3A0D-4AF5-17B7-4B10F3526A1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798" y="468"/>
                  <a:ext cx="7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8934" name="Line 131">
                  <a:extLst>
                    <a:ext uri="{FF2B5EF4-FFF2-40B4-BE49-F238E27FC236}">
                      <a16:creationId xmlns:a16="http://schemas.microsoft.com/office/drawing/2014/main" id="{9CE76E65-AB3F-8407-E58C-523005CA4B7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904" y="486"/>
                  <a:ext cx="0" cy="2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8935" name="Line 132">
                  <a:extLst>
                    <a:ext uri="{FF2B5EF4-FFF2-40B4-BE49-F238E27FC236}">
                      <a16:creationId xmlns:a16="http://schemas.microsoft.com/office/drawing/2014/main" id="{9814C62E-B8FD-6B98-F3AB-9923DE1A07F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132" y="586"/>
                  <a:ext cx="0" cy="79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8936" name="Line 133">
                  <a:extLst>
                    <a:ext uri="{FF2B5EF4-FFF2-40B4-BE49-F238E27FC236}">
                      <a16:creationId xmlns:a16="http://schemas.microsoft.com/office/drawing/2014/main" id="{2BBE66E1-1EB8-0026-B3F1-D6CB938B11F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816" y="358"/>
                  <a:ext cx="0" cy="18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8937" name="Line 134">
                  <a:extLst>
                    <a:ext uri="{FF2B5EF4-FFF2-40B4-BE49-F238E27FC236}">
                      <a16:creationId xmlns:a16="http://schemas.microsoft.com/office/drawing/2014/main" id="{0E730035-A322-7F36-C522-9F79AF66457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722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8938" name="Line 135">
                  <a:extLst>
                    <a:ext uri="{FF2B5EF4-FFF2-40B4-BE49-F238E27FC236}">
                      <a16:creationId xmlns:a16="http://schemas.microsoft.com/office/drawing/2014/main" id="{7372E740-7C2B-2B65-E34F-CE36AF925EA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44" y="372"/>
                  <a:ext cx="0" cy="29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8939" name="Line 136">
                  <a:extLst>
                    <a:ext uri="{FF2B5EF4-FFF2-40B4-BE49-F238E27FC236}">
                      <a16:creationId xmlns:a16="http://schemas.microsoft.com/office/drawing/2014/main" id="{785E6056-35F9-6444-1B10-BED2FD9DF23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046" y="248"/>
                  <a:ext cx="0" cy="5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8940" name="Line 137">
                  <a:extLst>
                    <a:ext uri="{FF2B5EF4-FFF2-40B4-BE49-F238E27FC236}">
                      <a16:creationId xmlns:a16="http://schemas.microsoft.com/office/drawing/2014/main" id="{242835A5-511D-41DC-F1CE-76AD039E892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272" y="246"/>
                  <a:ext cx="0" cy="18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8941" name="Line 138">
                  <a:extLst>
                    <a:ext uri="{FF2B5EF4-FFF2-40B4-BE49-F238E27FC236}">
                      <a16:creationId xmlns:a16="http://schemas.microsoft.com/office/drawing/2014/main" id="{FB93570E-2324-F4FC-D010-5B8C6F76E41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422" y="468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8942" name="Line 139">
                  <a:extLst>
                    <a:ext uri="{FF2B5EF4-FFF2-40B4-BE49-F238E27FC236}">
                      <a16:creationId xmlns:a16="http://schemas.microsoft.com/office/drawing/2014/main" id="{FCCA5ED9-CB89-49F7-0810-6DA517CB8EA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290" y="468"/>
                  <a:ext cx="6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8943" name="Line 140">
                  <a:extLst>
                    <a:ext uri="{FF2B5EF4-FFF2-40B4-BE49-F238E27FC236}">
                      <a16:creationId xmlns:a16="http://schemas.microsoft.com/office/drawing/2014/main" id="{09AE3353-DCFE-4369-44C4-C208DDE994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500" y="246"/>
                  <a:ext cx="0" cy="27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8944" name="Line 141">
                  <a:extLst>
                    <a:ext uri="{FF2B5EF4-FFF2-40B4-BE49-F238E27FC236}">
                      <a16:creationId xmlns:a16="http://schemas.microsoft.com/office/drawing/2014/main" id="{56DA9CF8-D8C2-CBFD-7FD9-4B631F43AD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728" y="606"/>
                  <a:ext cx="0" cy="3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8945" name="Line 142">
                  <a:extLst>
                    <a:ext uri="{FF2B5EF4-FFF2-40B4-BE49-F238E27FC236}">
                      <a16:creationId xmlns:a16="http://schemas.microsoft.com/office/drawing/2014/main" id="{7FB46288-B6C5-EA88-4C3A-84E06B1F1F5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992" y="250"/>
                  <a:ext cx="0" cy="6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8946" name="Line 143">
                  <a:extLst>
                    <a:ext uri="{FF2B5EF4-FFF2-40B4-BE49-F238E27FC236}">
                      <a16:creationId xmlns:a16="http://schemas.microsoft.com/office/drawing/2014/main" id="{62DC48E4-3885-57D7-E252-4CCF0C0894A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764" y="247"/>
                  <a:ext cx="0" cy="33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8947" name="Line 144">
                  <a:extLst>
                    <a:ext uri="{FF2B5EF4-FFF2-40B4-BE49-F238E27FC236}">
                      <a16:creationId xmlns:a16="http://schemas.microsoft.com/office/drawing/2014/main" id="{4693BAB3-93F1-9978-BABE-88C61629868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738" y="468"/>
                  <a:ext cx="6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8948" name="Line 145">
                  <a:extLst>
                    <a:ext uri="{FF2B5EF4-FFF2-40B4-BE49-F238E27FC236}">
                      <a16:creationId xmlns:a16="http://schemas.microsoft.com/office/drawing/2014/main" id="{C88A43C2-7F12-DFC3-C5B5-DFD4AB1E7DA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604" y="468"/>
                  <a:ext cx="6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8949" name="Line 146">
                  <a:extLst>
                    <a:ext uri="{FF2B5EF4-FFF2-40B4-BE49-F238E27FC236}">
                      <a16:creationId xmlns:a16="http://schemas.microsoft.com/office/drawing/2014/main" id="{331ACFDE-ECD5-09ED-4718-201768ED96F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404" y="468"/>
                  <a:ext cx="8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8950" name="Line 147">
                  <a:extLst>
                    <a:ext uri="{FF2B5EF4-FFF2-40B4-BE49-F238E27FC236}">
                      <a16:creationId xmlns:a16="http://schemas.microsoft.com/office/drawing/2014/main" id="{923925D8-A935-B18D-A6CE-91DB885EAD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34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8951" name="Line 148">
                  <a:extLst>
                    <a:ext uri="{FF2B5EF4-FFF2-40B4-BE49-F238E27FC236}">
                      <a16:creationId xmlns:a16="http://schemas.microsoft.com/office/drawing/2014/main" id="{8CAFB3D8-1C2C-392F-DC47-FEA1243C07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306" y="370"/>
                  <a:ext cx="0" cy="29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8952" name="Line 149">
                  <a:extLst>
                    <a:ext uri="{FF2B5EF4-FFF2-40B4-BE49-F238E27FC236}">
                      <a16:creationId xmlns:a16="http://schemas.microsoft.com/office/drawing/2014/main" id="{C1C80F7F-E9B7-27BF-0DF4-72C87F4C8F6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80" y="388"/>
                  <a:ext cx="0" cy="15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8953" name="Line 150">
                  <a:extLst>
                    <a:ext uri="{FF2B5EF4-FFF2-40B4-BE49-F238E27FC236}">
                      <a16:creationId xmlns:a16="http://schemas.microsoft.com/office/drawing/2014/main" id="{CAEF4A3C-E5D7-4248-0862-B3F087B8B2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 flipV="1">
                  <a:off x="1308" y="245"/>
                  <a:ext cx="0" cy="2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8954" name="Line 151">
                  <a:extLst>
                    <a:ext uri="{FF2B5EF4-FFF2-40B4-BE49-F238E27FC236}">
                      <a16:creationId xmlns:a16="http://schemas.microsoft.com/office/drawing/2014/main" id="{BA71D04C-71A6-AFBA-94CC-0FB1EE44DE1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536" y="31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8955" name="Line 152">
                  <a:extLst>
                    <a:ext uri="{FF2B5EF4-FFF2-40B4-BE49-F238E27FC236}">
                      <a16:creationId xmlns:a16="http://schemas.microsoft.com/office/drawing/2014/main" id="{5AD4D777-8728-31F1-D640-976AB208501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1536" y="247"/>
                  <a:ext cx="0" cy="2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8956" name="Line 153">
                  <a:extLst>
                    <a:ext uri="{FF2B5EF4-FFF2-40B4-BE49-F238E27FC236}">
                      <a16:creationId xmlns:a16="http://schemas.microsoft.com/office/drawing/2014/main" id="{B3B5C823-387F-3D3B-CD46-383E3B1544F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95" y="467"/>
                  <a:ext cx="8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pic>
          <p:nvPicPr>
            <p:cNvPr id="38927" name="Picture 154" descr="earth">
              <a:extLst>
                <a:ext uri="{FF2B5EF4-FFF2-40B4-BE49-F238E27FC236}">
                  <a16:creationId xmlns:a16="http://schemas.microsoft.com/office/drawing/2014/main" id="{8D5AF143-413A-E6E9-1376-7D0AC8209C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" y="55"/>
              <a:ext cx="562" cy="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38915" name="Picture 155" descr="http://www.createdesignsolutions.com/images/spinning_globe.gif">
            <a:extLst>
              <a:ext uri="{FF2B5EF4-FFF2-40B4-BE49-F238E27FC236}">
                <a16:creationId xmlns:a16="http://schemas.microsoft.com/office/drawing/2014/main" id="{C41E4764-8419-1FFA-A8D4-6FAD871FDCEA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413" y="44450"/>
            <a:ext cx="8636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916" name="Picture 158" descr="http://www.druidhillsumc.org/img/Compass-Animation.gif">
            <a:extLst>
              <a:ext uri="{FF2B5EF4-FFF2-40B4-BE49-F238E27FC236}">
                <a16:creationId xmlns:a16="http://schemas.microsoft.com/office/drawing/2014/main" id="{4F79929E-9CE2-619F-AC01-D16A0D648DD2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59113" y="2060575"/>
            <a:ext cx="3340100" cy="3451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215" name="Text Box 159">
            <a:extLst>
              <a:ext uri="{FF2B5EF4-FFF2-40B4-BE49-F238E27FC236}">
                <a16:creationId xmlns:a16="http://schemas.microsoft.com/office/drawing/2014/main" id="{80AEC506-F221-3B87-E5E3-665FF3F218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35375" y="1554163"/>
            <a:ext cx="2016125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fr-FR" sz="3200" b="1">
                <a:solidFill>
                  <a:srgbClr val="0000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le nord</a:t>
            </a:r>
          </a:p>
        </p:txBody>
      </p:sp>
      <p:sp>
        <p:nvSpPr>
          <p:cNvPr id="45216" name="Text Box 160">
            <a:extLst>
              <a:ext uri="{FF2B5EF4-FFF2-40B4-BE49-F238E27FC236}">
                <a16:creationId xmlns:a16="http://schemas.microsoft.com/office/drawing/2014/main" id="{72DA902C-9EEB-AFAF-3591-D085927BDA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9838" y="5873750"/>
            <a:ext cx="20161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fr-FR" sz="3200" b="1">
                <a:solidFill>
                  <a:srgbClr val="FF66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le sud</a:t>
            </a:r>
          </a:p>
        </p:txBody>
      </p:sp>
      <p:sp>
        <p:nvSpPr>
          <p:cNvPr id="45217" name="Text Box 161">
            <a:extLst>
              <a:ext uri="{FF2B5EF4-FFF2-40B4-BE49-F238E27FC236}">
                <a16:creationId xmlns:a16="http://schemas.microsoft.com/office/drawing/2014/main" id="{9264C0F2-94AF-1097-79B7-A9A72A0123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650" y="3497263"/>
            <a:ext cx="2016125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fr-FR" sz="3200" b="1">
                <a:solidFill>
                  <a:schemeClr val="fol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l’ouest</a:t>
            </a:r>
          </a:p>
        </p:txBody>
      </p:sp>
      <p:sp>
        <p:nvSpPr>
          <p:cNvPr id="45218" name="Text Box 162">
            <a:extLst>
              <a:ext uri="{FF2B5EF4-FFF2-40B4-BE49-F238E27FC236}">
                <a16:creationId xmlns:a16="http://schemas.microsoft.com/office/drawing/2014/main" id="{9A08B63E-61E9-B07A-82FA-69E8B94F42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16688" y="3500438"/>
            <a:ext cx="2016125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fr-FR" sz="3200" b="1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l’est</a:t>
            </a:r>
          </a:p>
        </p:txBody>
      </p:sp>
      <p:sp>
        <p:nvSpPr>
          <p:cNvPr id="45219" name="Text Box 163">
            <a:extLst>
              <a:ext uri="{FF2B5EF4-FFF2-40B4-BE49-F238E27FC236}">
                <a16:creationId xmlns:a16="http://schemas.microsoft.com/office/drawing/2014/main" id="{967EDCC7-FE02-DD6B-9151-3BCA115A1E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1120775"/>
            <a:ext cx="15843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fr-FR" sz="3200" b="1">
                <a:solidFill>
                  <a:srgbClr val="CC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dans</a:t>
            </a:r>
          </a:p>
        </p:txBody>
      </p:sp>
      <p:sp>
        <p:nvSpPr>
          <p:cNvPr id="45220" name="Text Box 164">
            <a:extLst>
              <a:ext uri="{FF2B5EF4-FFF2-40B4-BE49-F238E27FC236}">
                <a16:creationId xmlns:a16="http://schemas.microsoft.com/office/drawing/2014/main" id="{4E871DF1-F23F-F04B-57A7-B7A224F777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95738" y="5373688"/>
            <a:ext cx="1584325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fr-FR" sz="3200" b="1">
                <a:solidFill>
                  <a:srgbClr val="CC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dans</a:t>
            </a:r>
          </a:p>
        </p:txBody>
      </p:sp>
      <p:sp>
        <p:nvSpPr>
          <p:cNvPr id="45221" name="Text Box 165">
            <a:extLst>
              <a:ext uri="{FF2B5EF4-FFF2-40B4-BE49-F238E27FC236}">
                <a16:creationId xmlns:a16="http://schemas.microsoft.com/office/drawing/2014/main" id="{DE8BB8D4-0FFE-1457-0AD5-5B6BE4FCE1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1550" y="2852738"/>
            <a:ext cx="1584325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fr-FR" sz="3200" b="1">
                <a:solidFill>
                  <a:srgbClr val="CC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dans</a:t>
            </a:r>
          </a:p>
        </p:txBody>
      </p:sp>
      <p:sp>
        <p:nvSpPr>
          <p:cNvPr id="45222" name="Text Box 166">
            <a:extLst>
              <a:ext uri="{FF2B5EF4-FFF2-40B4-BE49-F238E27FC236}">
                <a16:creationId xmlns:a16="http://schemas.microsoft.com/office/drawing/2014/main" id="{E052EADE-CA77-09B7-AF8F-63BC893567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32588" y="2852738"/>
            <a:ext cx="1584325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fr-FR" sz="3200" b="1">
                <a:solidFill>
                  <a:srgbClr val="CC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dans</a:t>
            </a:r>
          </a:p>
        </p:txBody>
      </p:sp>
      <p:sp>
        <p:nvSpPr>
          <p:cNvPr id="38925" name="Text Box 167">
            <a:extLst>
              <a:ext uri="{FF2B5EF4-FFF2-40B4-BE49-F238E27FC236}">
                <a16:creationId xmlns:a16="http://schemas.microsoft.com/office/drawing/2014/main" id="{92630C53-DFC6-8146-4A8F-B6B5425D0D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2575" y="127000"/>
            <a:ext cx="3794125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fr-FR" altLang="en-US" sz="3200" i="1">
                <a:solidFill>
                  <a:srgbClr val="002060"/>
                </a:solidFill>
                <a:latin typeface="Arial Black" panose="020B0A04020102020204" pitchFamily="34" charset="0"/>
              </a:rPr>
              <a:t>Les directions :</a:t>
            </a: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62" name="Group 2">
            <a:extLst>
              <a:ext uri="{FF2B5EF4-FFF2-40B4-BE49-F238E27FC236}">
                <a16:creationId xmlns:a16="http://schemas.microsoft.com/office/drawing/2014/main" id="{1A8A72BA-F2C2-E31D-9767-EB62A23AB207}"/>
              </a:ext>
            </a:extLst>
          </p:cNvPr>
          <p:cNvGrpSpPr>
            <a:grpSpLocks/>
          </p:cNvGrpSpPr>
          <p:nvPr/>
        </p:nvGrpSpPr>
        <p:grpSpPr bwMode="auto">
          <a:xfrm>
            <a:off x="261938" y="87313"/>
            <a:ext cx="8488362" cy="831850"/>
            <a:chOff x="165" y="55"/>
            <a:chExt cx="5347" cy="524"/>
          </a:xfrm>
        </p:grpSpPr>
        <p:grpSp>
          <p:nvGrpSpPr>
            <p:cNvPr id="40984" name="Group 3">
              <a:extLst>
                <a:ext uri="{FF2B5EF4-FFF2-40B4-BE49-F238E27FC236}">
                  <a16:creationId xmlns:a16="http://schemas.microsoft.com/office/drawing/2014/main" id="{64DF6DA3-7748-0796-D157-B4B70AD448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4" y="104"/>
              <a:ext cx="4848" cy="432"/>
              <a:chOff x="664" y="104"/>
              <a:chExt cx="4848" cy="432"/>
            </a:xfrm>
          </p:grpSpPr>
          <p:sp>
            <p:nvSpPr>
              <p:cNvPr id="40986" name="Freeform 4">
                <a:extLst>
                  <a:ext uri="{FF2B5EF4-FFF2-40B4-BE49-F238E27FC236}">
                    <a16:creationId xmlns:a16="http://schemas.microsoft.com/office/drawing/2014/main" id="{714D78E2-5343-B755-6879-E1AEEEEA1F59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664" y="104"/>
                <a:ext cx="4848" cy="432"/>
              </a:xfrm>
              <a:custGeom>
                <a:avLst/>
                <a:gdLst>
                  <a:gd name="T0" fmla="*/ 4848 w 4848"/>
                  <a:gd name="T1" fmla="*/ 48 h 432"/>
                  <a:gd name="T2" fmla="*/ 4848 w 4848"/>
                  <a:gd name="T3" fmla="*/ 432 h 432"/>
                  <a:gd name="T4" fmla="*/ 0 w 4848"/>
                  <a:gd name="T5" fmla="*/ 432 h 432"/>
                  <a:gd name="T6" fmla="*/ 0 w 4848"/>
                  <a:gd name="T7" fmla="*/ 0 h 432"/>
                  <a:gd name="T8" fmla="*/ 4848 w 4848"/>
                  <a:gd name="T9" fmla="*/ 0 h 432"/>
                  <a:gd name="T10" fmla="*/ 4848 w 4848"/>
                  <a:gd name="T11" fmla="*/ 48 h 4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48" h="432">
                    <a:moveTo>
                      <a:pt x="4848" y="48"/>
                    </a:moveTo>
                    <a:lnTo>
                      <a:pt x="4848" y="432"/>
                    </a:lnTo>
                    <a:cubicBezTo>
                      <a:pt x="4848" y="432"/>
                      <a:pt x="2424" y="432"/>
                      <a:pt x="0" y="432"/>
                    </a:cubicBezTo>
                    <a:cubicBezTo>
                      <a:pt x="161" y="345"/>
                      <a:pt x="169" y="61"/>
                      <a:pt x="0" y="0"/>
                    </a:cubicBezTo>
                    <a:cubicBezTo>
                      <a:pt x="2424" y="0"/>
                      <a:pt x="4848" y="0"/>
                      <a:pt x="4848" y="0"/>
                    </a:cubicBezTo>
                    <a:lnTo>
                      <a:pt x="4848" y="48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40987" name="Group 5">
                <a:extLst>
                  <a:ext uri="{FF2B5EF4-FFF2-40B4-BE49-F238E27FC236}">
                    <a16:creationId xmlns:a16="http://schemas.microsoft.com/office/drawing/2014/main" id="{E6728827-EB30-6330-B97B-816E3BB30D4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95" y="104"/>
                <a:ext cx="3827" cy="429"/>
                <a:chOff x="1021" y="240"/>
                <a:chExt cx="3827" cy="429"/>
              </a:xfrm>
            </p:grpSpPr>
            <p:grpSp>
              <p:nvGrpSpPr>
                <p:cNvPr id="41036" name="Group 6">
                  <a:extLst>
                    <a:ext uri="{FF2B5EF4-FFF2-40B4-BE49-F238E27FC236}">
                      <a16:creationId xmlns:a16="http://schemas.microsoft.com/office/drawing/2014/main" id="{7FBC1FD9-9B46-C7BC-EC33-C240C6224CD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21" y="241"/>
                  <a:ext cx="2208" cy="427"/>
                  <a:chOff x="1021" y="241"/>
                  <a:chExt cx="2208" cy="427"/>
                </a:xfrm>
              </p:grpSpPr>
              <p:sp>
                <p:nvSpPr>
                  <p:cNvPr id="41080" name="Freeform 7">
                    <a:extLst>
                      <a:ext uri="{FF2B5EF4-FFF2-40B4-BE49-F238E27FC236}">
                        <a16:creationId xmlns:a16="http://schemas.microsoft.com/office/drawing/2014/main" id="{953F1394-3C20-AF26-FC5B-7D1FC7D8CB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257" y="633"/>
                    <a:ext cx="7" cy="8"/>
                  </a:xfrm>
                  <a:custGeom>
                    <a:avLst/>
                    <a:gdLst>
                      <a:gd name="T0" fmla="*/ 0 w 15"/>
                      <a:gd name="T1" fmla="*/ 0 h 23"/>
                      <a:gd name="T2" fmla="*/ 0 w 15"/>
                      <a:gd name="T3" fmla="*/ 0 h 23"/>
                      <a:gd name="T4" fmla="*/ 0 w 15"/>
                      <a:gd name="T5" fmla="*/ 0 h 23"/>
                      <a:gd name="T6" fmla="*/ 0 w 15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15" h="23">
                        <a:moveTo>
                          <a:pt x="5" y="11"/>
                        </a:moveTo>
                        <a:cubicBezTo>
                          <a:pt x="2" y="1"/>
                          <a:pt x="7" y="0"/>
                          <a:pt x="15" y="5"/>
                        </a:cubicBezTo>
                        <a:cubicBezTo>
                          <a:pt x="14" y="9"/>
                          <a:pt x="15" y="13"/>
                          <a:pt x="13" y="17"/>
                        </a:cubicBezTo>
                        <a:cubicBezTo>
                          <a:pt x="9" y="23"/>
                          <a:pt x="0" y="16"/>
                          <a:pt x="5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81" name="Freeform 8">
                    <a:extLst>
                      <a:ext uri="{FF2B5EF4-FFF2-40B4-BE49-F238E27FC236}">
                        <a16:creationId xmlns:a16="http://schemas.microsoft.com/office/drawing/2014/main" id="{7E325F38-4416-AE66-1A72-E7E9FD175A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32" y="660"/>
                    <a:ext cx="9" cy="8"/>
                  </a:xfrm>
                  <a:custGeom>
                    <a:avLst/>
                    <a:gdLst>
                      <a:gd name="T0" fmla="*/ 0 w 20"/>
                      <a:gd name="T1" fmla="*/ 0 h 23"/>
                      <a:gd name="T2" fmla="*/ 0 w 20"/>
                      <a:gd name="T3" fmla="*/ 0 h 23"/>
                      <a:gd name="T4" fmla="*/ 0 w 20"/>
                      <a:gd name="T5" fmla="*/ 0 h 23"/>
                      <a:gd name="T6" fmla="*/ 0 w 20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23">
                        <a:moveTo>
                          <a:pt x="3" y="13"/>
                        </a:moveTo>
                        <a:cubicBezTo>
                          <a:pt x="0" y="5"/>
                          <a:pt x="2" y="0"/>
                          <a:pt x="11" y="3"/>
                        </a:cubicBezTo>
                        <a:cubicBezTo>
                          <a:pt x="16" y="10"/>
                          <a:pt x="20" y="23"/>
                          <a:pt x="7" y="19"/>
                        </a:cubicBezTo>
                        <a:cubicBezTo>
                          <a:pt x="6" y="17"/>
                          <a:pt x="3" y="13"/>
                          <a:pt x="3" y="1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82" name="Freeform 9">
                    <a:extLst>
                      <a:ext uri="{FF2B5EF4-FFF2-40B4-BE49-F238E27FC236}">
                        <a16:creationId xmlns:a16="http://schemas.microsoft.com/office/drawing/2014/main" id="{13743108-AA23-44CF-4727-1BA43EA651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20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83" name="Freeform 10">
                    <a:extLst>
                      <a:ext uri="{FF2B5EF4-FFF2-40B4-BE49-F238E27FC236}">
                        <a16:creationId xmlns:a16="http://schemas.microsoft.com/office/drawing/2014/main" id="{B7AA50C0-C307-9FFA-DE0D-F073804DB8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7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84" name="Freeform 11">
                    <a:extLst>
                      <a:ext uri="{FF2B5EF4-FFF2-40B4-BE49-F238E27FC236}">
                        <a16:creationId xmlns:a16="http://schemas.microsoft.com/office/drawing/2014/main" id="{B7828354-AFF6-19F9-624E-15989442E9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21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85" name="Freeform 12">
                    <a:extLst>
                      <a:ext uri="{FF2B5EF4-FFF2-40B4-BE49-F238E27FC236}">
                        <a16:creationId xmlns:a16="http://schemas.microsoft.com/office/drawing/2014/main" id="{7C739D12-37FC-BE24-8B08-35A0E6B5DD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86" name="Freeform 13">
                    <a:extLst>
                      <a:ext uri="{FF2B5EF4-FFF2-40B4-BE49-F238E27FC236}">
                        <a16:creationId xmlns:a16="http://schemas.microsoft.com/office/drawing/2014/main" id="{AAE50359-A3CB-C447-405D-374F9B2E7D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735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87" name="Freeform 14">
                    <a:extLst>
                      <a:ext uri="{FF2B5EF4-FFF2-40B4-BE49-F238E27FC236}">
                        <a16:creationId xmlns:a16="http://schemas.microsoft.com/office/drawing/2014/main" id="{D87A0443-E0BE-A8A4-26B2-46E83C309C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27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88" name="Freeform 15">
                    <a:extLst>
                      <a:ext uri="{FF2B5EF4-FFF2-40B4-BE49-F238E27FC236}">
                        <a16:creationId xmlns:a16="http://schemas.microsoft.com/office/drawing/2014/main" id="{C5CC4C65-6B7E-1217-C68F-51F747C5EF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89" name="Freeform 16">
                    <a:extLst>
                      <a:ext uri="{FF2B5EF4-FFF2-40B4-BE49-F238E27FC236}">
                        <a16:creationId xmlns:a16="http://schemas.microsoft.com/office/drawing/2014/main" id="{7628031F-AFF0-224D-21BB-C5DEF18802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0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90" name="Freeform 17">
                    <a:extLst>
                      <a:ext uri="{FF2B5EF4-FFF2-40B4-BE49-F238E27FC236}">
                        <a16:creationId xmlns:a16="http://schemas.microsoft.com/office/drawing/2014/main" id="{FABE79DA-BCC0-53AD-B694-9061CE0B16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4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91" name="Freeform 18">
                    <a:extLst>
                      <a:ext uri="{FF2B5EF4-FFF2-40B4-BE49-F238E27FC236}">
                        <a16:creationId xmlns:a16="http://schemas.microsoft.com/office/drawing/2014/main" id="{B47B4B86-E8A7-D15A-5765-834F4FCECF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8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92" name="Freeform 19">
                    <a:extLst>
                      <a:ext uri="{FF2B5EF4-FFF2-40B4-BE49-F238E27FC236}">
                        <a16:creationId xmlns:a16="http://schemas.microsoft.com/office/drawing/2014/main" id="{301C33C0-6111-CC97-1AEE-6CE3025FF4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9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93" name="Freeform 20">
                    <a:extLst>
                      <a:ext uri="{FF2B5EF4-FFF2-40B4-BE49-F238E27FC236}">
                        <a16:creationId xmlns:a16="http://schemas.microsoft.com/office/drawing/2014/main" id="{0876F09D-C977-9159-93EC-2BD1405573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76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94" name="Freeform 21">
                    <a:extLst>
                      <a:ext uri="{FF2B5EF4-FFF2-40B4-BE49-F238E27FC236}">
                        <a16:creationId xmlns:a16="http://schemas.microsoft.com/office/drawing/2014/main" id="{624813D9-28F5-1DC7-D223-E90F4EE72A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82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95" name="Freeform 22">
                    <a:extLst>
                      <a:ext uri="{FF2B5EF4-FFF2-40B4-BE49-F238E27FC236}">
                        <a16:creationId xmlns:a16="http://schemas.microsoft.com/office/drawing/2014/main" id="{B76BA54D-B83C-7D78-B4B1-BD1E61D4CE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52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96" name="Freeform 23">
                    <a:extLst>
                      <a:ext uri="{FF2B5EF4-FFF2-40B4-BE49-F238E27FC236}">
                        <a16:creationId xmlns:a16="http://schemas.microsoft.com/office/drawing/2014/main" id="{4419E572-435D-C330-544B-1B27987126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94" y="584"/>
                    <a:ext cx="11" cy="8"/>
                  </a:xfrm>
                  <a:custGeom>
                    <a:avLst/>
                    <a:gdLst>
                      <a:gd name="T0" fmla="*/ 0 w 26"/>
                      <a:gd name="T1" fmla="*/ 0 h 22"/>
                      <a:gd name="T2" fmla="*/ 0 w 26"/>
                      <a:gd name="T3" fmla="*/ 0 h 22"/>
                      <a:gd name="T4" fmla="*/ 0 w 26"/>
                      <a:gd name="T5" fmla="*/ 0 h 22"/>
                      <a:gd name="T6" fmla="*/ 0 w 26"/>
                      <a:gd name="T7" fmla="*/ 0 h 2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6" h="22">
                        <a:moveTo>
                          <a:pt x="8" y="14"/>
                        </a:moveTo>
                        <a:cubicBezTo>
                          <a:pt x="5" y="6"/>
                          <a:pt x="5" y="3"/>
                          <a:pt x="14" y="0"/>
                        </a:cubicBezTo>
                        <a:cubicBezTo>
                          <a:pt x="26" y="4"/>
                          <a:pt x="23" y="16"/>
                          <a:pt x="14" y="22"/>
                        </a:cubicBezTo>
                        <a:cubicBezTo>
                          <a:pt x="0" y="17"/>
                          <a:pt x="13" y="3"/>
                          <a:pt x="8" y="1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97" name="Freeform 24">
                    <a:extLst>
                      <a:ext uri="{FF2B5EF4-FFF2-40B4-BE49-F238E27FC236}">
                        <a16:creationId xmlns:a16="http://schemas.microsoft.com/office/drawing/2014/main" id="{AA2BF323-8745-9CEC-E129-55678ADEDE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59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98" name="Freeform 25">
                    <a:extLst>
                      <a:ext uri="{FF2B5EF4-FFF2-40B4-BE49-F238E27FC236}">
                        <a16:creationId xmlns:a16="http://schemas.microsoft.com/office/drawing/2014/main" id="{22129BD9-7D9F-7403-F175-8A32F31EF8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88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99" name="Freeform 26">
                    <a:extLst>
                      <a:ext uri="{FF2B5EF4-FFF2-40B4-BE49-F238E27FC236}">
                        <a16:creationId xmlns:a16="http://schemas.microsoft.com/office/drawing/2014/main" id="{4FA6A1C3-4CD5-C678-77A4-F6BBE514C9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10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100" name="Freeform 27">
                    <a:extLst>
                      <a:ext uri="{FF2B5EF4-FFF2-40B4-BE49-F238E27FC236}">
                        <a16:creationId xmlns:a16="http://schemas.microsoft.com/office/drawing/2014/main" id="{91329EC8-A016-C484-40D8-528CFAD2F3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9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101" name="Freeform 28">
                    <a:extLst>
                      <a:ext uri="{FF2B5EF4-FFF2-40B4-BE49-F238E27FC236}">
                        <a16:creationId xmlns:a16="http://schemas.microsoft.com/office/drawing/2014/main" id="{D22E3CEB-015E-4512-2689-4F2ABABE20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9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102" name="Freeform 29">
                    <a:extLst>
                      <a:ext uri="{FF2B5EF4-FFF2-40B4-BE49-F238E27FC236}">
                        <a16:creationId xmlns:a16="http://schemas.microsoft.com/office/drawing/2014/main" id="{6FACBB5D-0FDF-FD92-4F03-9659CC81FF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81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103" name="Freeform 30">
                    <a:extLst>
                      <a:ext uri="{FF2B5EF4-FFF2-40B4-BE49-F238E27FC236}">
                        <a16:creationId xmlns:a16="http://schemas.microsoft.com/office/drawing/2014/main" id="{5D0B6117-EC0F-047D-174A-B3356CF495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30" y="489"/>
                    <a:ext cx="299" cy="179"/>
                  </a:xfrm>
                  <a:custGeom>
                    <a:avLst/>
                    <a:gdLst>
                      <a:gd name="T0" fmla="*/ 1 w 471"/>
                      <a:gd name="T1" fmla="*/ 1 h 281"/>
                      <a:gd name="T2" fmla="*/ 1 w 471"/>
                      <a:gd name="T3" fmla="*/ 1 h 281"/>
                      <a:gd name="T4" fmla="*/ 1 w 471"/>
                      <a:gd name="T5" fmla="*/ 1 h 281"/>
                      <a:gd name="T6" fmla="*/ 1 w 471"/>
                      <a:gd name="T7" fmla="*/ 1 h 281"/>
                      <a:gd name="T8" fmla="*/ 1 w 471"/>
                      <a:gd name="T9" fmla="*/ 1 h 281"/>
                      <a:gd name="T10" fmla="*/ 0 w 471"/>
                      <a:gd name="T11" fmla="*/ 1 h 281"/>
                      <a:gd name="T12" fmla="*/ 1 w 471"/>
                      <a:gd name="T13" fmla="*/ 1 h 281"/>
                      <a:gd name="T14" fmla="*/ 1 w 471"/>
                      <a:gd name="T15" fmla="*/ 1 h 281"/>
                      <a:gd name="T16" fmla="*/ 1 w 471"/>
                      <a:gd name="T17" fmla="*/ 1 h 281"/>
                      <a:gd name="T18" fmla="*/ 1 w 471"/>
                      <a:gd name="T19" fmla="*/ 1 h 281"/>
                      <a:gd name="T20" fmla="*/ 1 w 471"/>
                      <a:gd name="T21" fmla="*/ 1 h 281"/>
                      <a:gd name="T22" fmla="*/ 1 w 471"/>
                      <a:gd name="T23" fmla="*/ 1 h 281"/>
                      <a:gd name="T24" fmla="*/ 1 w 471"/>
                      <a:gd name="T25" fmla="*/ 1 h 281"/>
                      <a:gd name="T26" fmla="*/ 1 w 471"/>
                      <a:gd name="T27" fmla="*/ 1 h 281"/>
                      <a:gd name="T28" fmla="*/ 1 w 471"/>
                      <a:gd name="T29" fmla="*/ 1 h 281"/>
                      <a:gd name="T30" fmla="*/ 1 w 471"/>
                      <a:gd name="T31" fmla="*/ 1 h 281"/>
                      <a:gd name="T32" fmla="*/ 1 w 471"/>
                      <a:gd name="T33" fmla="*/ 1 h 281"/>
                      <a:gd name="T34" fmla="*/ 1 w 471"/>
                      <a:gd name="T35" fmla="*/ 0 h 281"/>
                      <a:gd name="T36" fmla="*/ 1 w 471"/>
                      <a:gd name="T37" fmla="*/ 1 h 281"/>
                      <a:gd name="T38" fmla="*/ 1 w 471"/>
                      <a:gd name="T39" fmla="*/ 1 h 281"/>
                      <a:gd name="T40" fmla="*/ 1 w 471"/>
                      <a:gd name="T41" fmla="*/ 1 h 281"/>
                      <a:gd name="T42" fmla="*/ 1 w 471"/>
                      <a:gd name="T43" fmla="*/ 1 h 281"/>
                      <a:gd name="T44" fmla="*/ 1 w 471"/>
                      <a:gd name="T45" fmla="*/ 1 h 281"/>
                      <a:gd name="T46" fmla="*/ 1 w 471"/>
                      <a:gd name="T47" fmla="*/ 1 h 281"/>
                      <a:gd name="T48" fmla="*/ 1 w 471"/>
                      <a:gd name="T49" fmla="*/ 1 h 281"/>
                      <a:gd name="T50" fmla="*/ 1 w 471"/>
                      <a:gd name="T51" fmla="*/ 1 h 281"/>
                      <a:gd name="T52" fmla="*/ 1 w 471"/>
                      <a:gd name="T53" fmla="*/ 1 h 281"/>
                      <a:gd name="T54" fmla="*/ 1 w 471"/>
                      <a:gd name="T55" fmla="*/ 1 h 281"/>
                      <a:gd name="T56" fmla="*/ 1 w 471"/>
                      <a:gd name="T57" fmla="*/ 1 h 281"/>
                      <a:gd name="T58" fmla="*/ 1 w 471"/>
                      <a:gd name="T59" fmla="*/ 1 h 281"/>
                      <a:gd name="T60" fmla="*/ 1 w 471"/>
                      <a:gd name="T61" fmla="*/ 1 h 281"/>
                      <a:gd name="T62" fmla="*/ 1 w 471"/>
                      <a:gd name="T63" fmla="*/ 1 h 281"/>
                      <a:gd name="T64" fmla="*/ 1 w 471"/>
                      <a:gd name="T65" fmla="*/ 1 h 281"/>
                      <a:gd name="T66" fmla="*/ 1 w 471"/>
                      <a:gd name="T67" fmla="*/ 1 h 281"/>
                      <a:gd name="T68" fmla="*/ 1 w 471"/>
                      <a:gd name="T69" fmla="*/ 1 h 281"/>
                      <a:gd name="T70" fmla="*/ 1 w 471"/>
                      <a:gd name="T71" fmla="*/ 1 h 281"/>
                      <a:gd name="T72" fmla="*/ 1 w 471"/>
                      <a:gd name="T73" fmla="*/ 1 h 281"/>
                      <a:gd name="T74" fmla="*/ 2 w 471"/>
                      <a:gd name="T75" fmla="*/ 1 h 281"/>
                      <a:gd name="T76" fmla="*/ 2 w 471"/>
                      <a:gd name="T77" fmla="*/ 1 h 281"/>
                      <a:gd name="T78" fmla="*/ 1 w 471"/>
                      <a:gd name="T79" fmla="*/ 1 h 281"/>
                      <a:gd name="T80" fmla="*/ 2 w 471"/>
                      <a:gd name="T81" fmla="*/ 1 h 281"/>
                      <a:gd name="T82" fmla="*/ 2 w 471"/>
                      <a:gd name="T83" fmla="*/ 1 h 281"/>
                      <a:gd name="T84" fmla="*/ 2 w 471"/>
                      <a:gd name="T85" fmla="*/ 1 h 281"/>
                      <a:gd name="T86" fmla="*/ 2 w 471"/>
                      <a:gd name="T87" fmla="*/ 1 h 281"/>
                      <a:gd name="T88" fmla="*/ 2 w 471"/>
                      <a:gd name="T89" fmla="*/ 1 h 281"/>
                      <a:gd name="T90" fmla="*/ 2 w 471"/>
                      <a:gd name="T91" fmla="*/ 1 h 281"/>
                      <a:gd name="T92" fmla="*/ 2 w 471"/>
                      <a:gd name="T93" fmla="*/ 1 h 281"/>
                      <a:gd name="T94" fmla="*/ 2 w 471"/>
                      <a:gd name="T95" fmla="*/ 1 h 281"/>
                      <a:gd name="T96" fmla="*/ 2 w 471"/>
                      <a:gd name="T97" fmla="*/ 1 h 281"/>
                      <a:gd name="T98" fmla="*/ 2 w 471"/>
                      <a:gd name="T99" fmla="*/ 1 h 281"/>
                      <a:gd name="T100" fmla="*/ 2 w 471"/>
                      <a:gd name="T101" fmla="*/ 1 h 281"/>
                      <a:gd name="T102" fmla="*/ 2 w 471"/>
                      <a:gd name="T103" fmla="*/ 1 h 281"/>
                      <a:gd name="T104" fmla="*/ 2 w 471"/>
                      <a:gd name="T105" fmla="*/ 1 h 281"/>
                      <a:gd name="T106" fmla="*/ 2 w 471"/>
                      <a:gd name="T107" fmla="*/ 1 h 281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471" h="281">
                        <a:moveTo>
                          <a:pt x="21" y="280"/>
                        </a:moveTo>
                        <a:cubicBezTo>
                          <a:pt x="32" y="281"/>
                          <a:pt x="25" y="253"/>
                          <a:pt x="24" y="250"/>
                        </a:cubicBezTo>
                        <a:cubicBezTo>
                          <a:pt x="23" y="248"/>
                          <a:pt x="22" y="245"/>
                          <a:pt x="22" y="245"/>
                        </a:cubicBezTo>
                        <a:cubicBezTo>
                          <a:pt x="21" y="243"/>
                          <a:pt x="20" y="221"/>
                          <a:pt x="16" y="218"/>
                        </a:cubicBezTo>
                        <a:cubicBezTo>
                          <a:pt x="13" y="216"/>
                          <a:pt x="4" y="215"/>
                          <a:pt x="4" y="215"/>
                        </a:cubicBezTo>
                        <a:cubicBezTo>
                          <a:pt x="0" y="207"/>
                          <a:pt x="3" y="200"/>
                          <a:pt x="0" y="191"/>
                        </a:cubicBezTo>
                        <a:cubicBezTo>
                          <a:pt x="2" y="185"/>
                          <a:pt x="7" y="186"/>
                          <a:pt x="12" y="180"/>
                        </a:cubicBezTo>
                        <a:cubicBezTo>
                          <a:pt x="14" y="172"/>
                          <a:pt x="14" y="169"/>
                          <a:pt x="6" y="165"/>
                        </a:cubicBezTo>
                        <a:cubicBezTo>
                          <a:pt x="4" y="163"/>
                          <a:pt x="2" y="162"/>
                          <a:pt x="2" y="160"/>
                        </a:cubicBezTo>
                        <a:cubicBezTo>
                          <a:pt x="2" y="150"/>
                          <a:pt x="16" y="123"/>
                          <a:pt x="28" y="120"/>
                        </a:cubicBezTo>
                        <a:cubicBezTo>
                          <a:pt x="32" y="111"/>
                          <a:pt x="40" y="105"/>
                          <a:pt x="44" y="96"/>
                        </a:cubicBezTo>
                        <a:cubicBezTo>
                          <a:pt x="39" y="83"/>
                          <a:pt x="38" y="85"/>
                          <a:pt x="42" y="70"/>
                        </a:cubicBezTo>
                        <a:cubicBezTo>
                          <a:pt x="38" y="60"/>
                          <a:pt x="34" y="48"/>
                          <a:pt x="24" y="43"/>
                        </a:cubicBezTo>
                        <a:cubicBezTo>
                          <a:pt x="18" y="36"/>
                          <a:pt x="10" y="37"/>
                          <a:pt x="20" y="32"/>
                        </a:cubicBezTo>
                        <a:cubicBezTo>
                          <a:pt x="27" y="34"/>
                          <a:pt x="26" y="32"/>
                          <a:pt x="26" y="36"/>
                        </a:cubicBezTo>
                        <a:cubicBezTo>
                          <a:pt x="34" y="41"/>
                          <a:pt x="39" y="39"/>
                          <a:pt x="48" y="35"/>
                        </a:cubicBezTo>
                        <a:cubicBezTo>
                          <a:pt x="45" y="22"/>
                          <a:pt x="48" y="14"/>
                          <a:pt x="64" y="11"/>
                        </a:cubicBezTo>
                        <a:cubicBezTo>
                          <a:pt x="71" y="8"/>
                          <a:pt x="75" y="3"/>
                          <a:pt x="82" y="0"/>
                        </a:cubicBezTo>
                        <a:cubicBezTo>
                          <a:pt x="84" y="1"/>
                          <a:pt x="88" y="0"/>
                          <a:pt x="88" y="2"/>
                        </a:cubicBezTo>
                        <a:cubicBezTo>
                          <a:pt x="90" y="12"/>
                          <a:pt x="75" y="13"/>
                          <a:pt x="92" y="9"/>
                        </a:cubicBezTo>
                        <a:cubicBezTo>
                          <a:pt x="94" y="8"/>
                          <a:pt x="96" y="5"/>
                          <a:pt x="98" y="5"/>
                        </a:cubicBezTo>
                        <a:cubicBezTo>
                          <a:pt x="102" y="4"/>
                          <a:pt x="106" y="7"/>
                          <a:pt x="110" y="8"/>
                        </a:cubicBezTo>
                        <a:cubicBezTo>
                          <a:pt x="112" y="8"/>
                          <a:pt x="116" y="9"/>
                          <a:pt x="116" y="9"/>
                        </a:cubicBezTo>
                        <a:cubicBezTo>
                          <a:pt x="122" y="16"/>
                          <a:pt x="129" y="13"/>
                          <a:pt x="141" y="14"/>
                        </a:cubicBezTo>
                        <a:cubicBezTo>
                          <a:pt x="143" y="21"/>
                          <a:pt x="147" y="22"/>
                          <a:pt x="155" y="24"/>
                        </a:cubicBezTo>
                        <a:cubicBezTo>
                          <a:pt x="159" y="22"/>
                          <a:pt x="163" y="20"/>
                          <a:pt x="167" y="17"/>
                        </a:cubicBezTo>
                        <a:cubicBezTo>
                          <a:pt x="169" y="16"/>
                          <a:pt x="173" y="14"/>
                          <a:pt x="173" y="14"/>
                        </a:cubicBezTo>
                        <a:cubicBezTo>
                          <a:pt x="195" y="26"/>
                          <a:pt x="175" y="20"/>
                          <a:pt x="195" y="14"/>
                        </a:cubicBezTo>
                        <a:cubicBezTo>
                          <a:pt x="207" y="17"/>
                          <a:pt x="201" y="26"/>
                          <a:pt x="211" y="32"/>
                        </a:cubicBezTo>
                        <a:cubicBezTo>
                          <a:pt x="214" y="38"/>
                          <a:pt x="224" y="55"/>
                          <a:pt x="231" y="59"/>
                        </a:cubicBezTo>
                        <a:cubicBezTo>
                          <a:pt x="241" y="70"/>
                          <a:pt x="235" y="67"/>
                          <a:pt x="245" y="70"/>
                        </a:cubicBezTo>
                        <a:cubicBezTo>
                          <a:pt x="249" y="69"/>
                          <a:pt x="253" y="69"/>
                          <a:pt x="257" y="68"/>
                        </a:cubicBezTo>
                        <a:cubicBezTo>
                          <a:pt x="261" y="67"/>
                          <a:pt x="270" y="65"/>
                          <a:pt x="270" y="65"/>
                        </a:cubicBezTo>
                        <a:cubicBezTo>
                          <a:pt x="278" y="66"/>
                          <a:pt x="283" y="67"/>
                          <a:pt x="290" y="71"/>
                        </a:cubicBezTo>
                        <a:cubicBezTo>
                          <a:pt x="304" y="88"/>
                          <a:pt x="282" y="62"/>
                          <a:pt x="300" y="81"/>
                        </a:cubicBezTo>
                        <a:cubicBezTo>
                          <a:pt x="302" y="84"/>
                          <a:pt x="308" y="90"/>
                          <a:pt x="308" y="90"/>
                        </a:cubicBezTo>
                        <a:cubicBezTo>
                          <a:pt x="311" y="98"/>
                          <a:pt x="315" y="103"/>
                          <a:pt x="318" y="111"/>
                        </a:cubicBezTo>
                        <a:cubicBezTo>
                          <a:pt x="319" y="114"/>
                          <a:pt x="321" y="117"/>
                          <a:pt x="322" y="120"/>
                        </a:cubicBezTo>
                        <a:cubicBezTo>
                          <a:pt x="323" y="122"/>
                          <a:pt x="324" y="125"/>
                          <a:pt x="324" y="125"/>
                        </a:cubicBezTo>
                        <a:cubicBezTo>
                          <a:pt x="321" y="132"/>
                          <a:pt x="313" y="134"/>
                          <a:pt x="310" y="142"/>
                        </a:cubicBezTo>
                        <a:cubicBezTo>
                          <a:pt x="313" y="151"/>
                          <a:pt x="317" y="146"/>
                          <a:pt x="322" y="141"/>
                        </a:cubicBezTo>
                        <a:cubicBezTo>
                          <a:pt x="341" y="143"/>
                          <a:pt x="339" y="142"/>
                          <a:pt x="342" y="155"/>
                        </a:cubicBezTo>
                        <a:cubicBezTo>
                          <a:pt x="351" y="150"/>
                          <a:pt x="355" y="152"/>
                          <a:pt x="364" y="157"/>
                        </a:cubicBezTo>
                        <a:cubicBezTo>
                          <a:pt x="369" y="162"/>
                          <a:pt x="372" y="166"/>
                          <a:pt x="380" y="168"/>
                        </a:cubicBezTo>
                        <a:cubicBezTo>
                          <a:pt x="381" y="169"/>
                          <a:pt x="383" y="171"/>
                          <a:pt x="382" y="172"/>
                        </a:cubicBezTo>
                        <a:cubicBezTo>
                          <a:pt x="380" y="176"/>
                          <a:pt x="368" y="172"/>
                          <a:pt x="382" y="176"/>
                        </a:cubicBezTo>
                        <a:cubicBezTo>
                          <a:pt x="386" y="175"/>
                          <a:pt x="390" y="173"/>
                          <a:pt x="394" y="172"/>
                        </a:cubicBezTo>
                        <a:cubicBezTo>
                          <a:pt x="396" y="172"/>
                          <a:pt x="400" y="171"/>
                          <a:pt x="400" y="171"/>
                        </a:cubicBezTo>
                        <a:cubicBezTo>
                          <a:pt x="413" y="177"/>
                          <a:pt x="427" y="179"/>
                          <a:pt x="439" y="185"/>
                        </a:cubicBezTo>
                        <a:cubicBezTo>
                          <a:pt x="441" y="190"/>
                          <a:pt x="445" y="194"/>
                          <a:pt x="447" y="199"/>
                        </a:cubicBezTo>
                        <a:cubicBezTo>
                          <a:pt x="453" y="198"/>
                          <a:pt x="460" y="195"/>
                          <a:pt x="465" y="201"/>
                        </a:cubicBezTo>
                        <a:cubicBezTo>
                          <a:pt x="468" y="205"/>
                          <a:pt x="471" y="215"/>
                          <a:pt x="471" y="215"/>
                        </a:cubicBezTo>
                        <a:cubicBezTo>
                          <a:pt x="468" y="231"/>
                          <a:pt x="469" y="248"/>
                          <a:pt x="451" y="258"/>
                        </a:cubicBezTo>
                        <a:cubicBezTo>
                          <a:pt x="447" y="262"/>
                          <a:pt x="437" y="275"/>
                          <a:pt x="435" y="281"/>
                        </a:cubicBezTo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104" name="Freeform 31">
                    <a:extLst>
                      <a:ext uri="{FF2B5EF4-FFF2-40B4-BE49-F238E27FC236}">
                        <a16:creationId xmlns:a16="http://schemas.microsoft.com/office/drawing/2014/main" id="{595699F8-BE98-F328-AF63-C1EA44E7B8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34" y="242"/>
                    <a:ext cx="420" cy="283"/>
                  </a:xfrm>
                  <a:custGeom>
                    <a:avLst/>
                    <a:gdLst>
                      <a:gd name="T0" fmla="*/ 0 w 984"/>
                      <a:gd name="T1" fmla="*/ 0 h 844"/>
                      <a:gd name="T2" fmla="*/ 0 w 984"/>
                      <a:gd name="T3" fmla="*/ 0 h 844"/>
                      <a:gd name="T4" fmla="*/ 0 w 984"/>
                      <a:gd name="T5" fmla="*/ 0 h 844"/>
                      <a:gd name="T6" fmla="*/ 0 w 984"/>
                      <a:gd name="T7" fmla="*/ 0 h 844"/>
                      <a:gd name="T8" fmla="*/ 0 w 984"/>
                      <a:gd name="T9" fmla="*/ 0 h 844"/>
                      <a:gd name="T10" fmla="*/ 0 w 984"/>
                      <a:gd name="T11" fmla="*/ 0 h 844"/>
                      <a:gd name="T12" fmla="*/ 0 w 984"/>
                      <a:gd name="T13" fmla="*/ 0 h 844"/>
                      <a:gd name="T14" fmla="*/ 0 w 984"/>
                      <a:gd name="T15" fmla="*/ 0 h 844"/>
                      <a:gd name="T16" fmla="*/ 0 w 984"/>
                      <a:gd name="T17" fmla="*/ 0 h 844"/>
                      <a:gd name="T18" fmla="*/ 0 w 984"/>
                      <a:gd name="T19" fmla="*/ 0 h 844"/>
                      <a:gd name="T20" fmla="*/ 0 w 984"/>
                      <a:gd name="T21" fmla="*/ 0 h 844"/>
                      <a:gd name="T22" fmla="*/ 0 w 984"/>
                      <a:gd name="T23" fmla="*/ 0 h 844"/>
                      <a:gd name="T24" fmla="*/ 0 w 984"/>
                      <a:gd name="T25" fmla="*/ 0 h 844"/>
                      <a:gd name="T26" fmla="*/ 0 w 984"/>
                      <a:gd name="T27" fmla="*/ 0 h 844"/>
                      <a:gd name="T28" fmla="*/ 0 w 984"/>
                      <a:gd name="T29" fmla="*/ 0 h 844"/>
                      <a:gd name="T30" fmla="*/ 0 w 984"/>
                      <a:gd name="T31" fmla="*/ 0 h 844"/>
                      <a:gd name="T32" fmla="*/ 0 w 984"/>
                      <a:gd name="T33" fmla="*/ 0 h 844"/>
                      <a:gd name="T34" fmla="*/ 0 w 984"/>
                      <a:gd name="T35" fmla="*/ 0 h 844"/>
                      <a:gd name="T36" fmla="*/ 0 w 984"/>
                      <a:gd name="T37" fmla="*/ 0 h 844"/>
                      <a:gd name="T38" fmla="*/ 0 w 984"/>
                      <a:gd name="T39" fmla="*/ 0 h 844"/>
                      <a:gd name="T40" fmla="*/ 0 w 984"/>
                      <a:gd name="T41" fmla="*/ 0 h 844"/>
                      <a:gd name="T42" fmla="*/ 0 w 984"/>
                      <a:gd name="T43" fmla="*/ 0 h 844"/>
                      <a:gd name="T44" fmla="*/ 0 w 984"/>
                      <a:gd name="T45" fmla="*/ 0 h 844"/>
                      <a:gd name="T46" fmla="*/ 0 w 984"/>
                      <a:gd name="T47" fmla="*/ 0 h 844"/>
                      <a:gd name="T48" fmla="*/ 0 w 984"/>
                      <a:gd name="T49" fmla="*/ 0 h 844"/>
                      <a:gd name="T50" fmla="*/ 0 w 984"/>
                      <a:gd name="T51" fmla="*/ 0 h 844"/>
                      <a:gd name="T52" fmla="*/ 0 w 984"/>
                      <a:gd name="T53" fmla="*/ 0 h 844"/>
                      <a:gd name="T54" fmla="*/ 0 w 984"/>
                      <a:gd name="T55" fmla="*/ 0 h 844"/>
                      <a:gd name="T56" fmla="*/ 0 w 984"/>
                      <a:gd name="T57" fmla="*/ 0 h 844"/>
                      <a:gd name="T58" fmla="*/ 0 w 984"/>
                      <a:gd name="T59" fmla="*/ 0 h 844"/>
                      <a:gd name="T60" fmla="*/ 0 w 984"/>
                      <a:gd name="T61" fmla="*/ 0 h 844"/>
                      <a:gd name="T62" fmla="*/ 0 w 984"/>
                      <a:gd name="T63" fmla="*/ 0 h 844"/>
                      <a:gd name="T64" fmla="*/ 0 w 984"/>
                      <a:gd name="T65" fmla="*/ 0 h 844"/>
                      <a:gd name="T66" fmla="*/ 0 w 984"/>
                      <a:gd name="T67" fmla="*/ 0 h 844"/>
                      <a:gd name="T68" fmla="*/ 0 w 984"/>
                      <a:gd name="T69" fmla="*/ 0 h 844"/>
                      <a:gd name="T70" fmla="*/ 0 w 984"/>
                      <a:gd name="T71" fmla="*/ 0 h 844"/>
                      <a:gd name="T72" fmla="*/ 0 w 984"/>
                      <a:gd name="T73" fmla="*/ 0 h 844"/>
                      <a:gd name="T74" fmla="*/ 0 w 984"/>
                      <a:gd name="T75" fmla="*/ 0 h 844"/>
                      <a:gd name="T76" fmla="*/ 0 w 984"/>
                      <a:gd name="T77" fmla="*/ 0 h 844"/>
                      <a:gd name="T78" fmla="*/ 0 w 984"/>
                      <a:gd name="T79" fmla="*/ 0 h 844"/>
                      <a:gd name="T80" fmla="*/ 0 w 984"/>
                      <a:gd name="T81" fmla="*/ 0 h 844"/>
                      <a:gd name="T82" fmla="*/ 0 w 984"/>
                      <a:gd name="T83" fmla="*/ 0 h 844"/>
                      <a:gd name="T84" fmla="*/ 0 w 984"/>
                      <a:gd name="T85" fmla="*/ 0 h 844"/>
                      <a:gd name="T86" fmla="*/ 0 w 984"/>
                      <a:gd name="T87" fmla="*/ 0 h 844"/>
                      <a:gd name="T88" fmla="*/ 0 w 984"/>
                      <a:gd name="T89" fmla="*/ 0 h 844"/>
                      <a:gd name="T90" fmla="*/ 0 w 984"/>
                      <a:gd name="T91" fmla="*/ 0 h 844"/>
                      <a:gd name="T92" fmla="*/ 0 w 984"/>
                      <a:gd name="T93" fmla="*/ 0 h 844"/>
                      <a:gd name="T94" fmla="*/ 0 w 984"/>
                      <a:gd name="T95" fmla="*/ 0 h 844"/>
                      <a:gd name="T96" fmla="*/ 0 w 984"/>
                      <a:gd name="T97" fmla="*/ 0 h 844"/>
                      <a:gd name="T98" fmla="*/ 0 w 984"/>
                      <a:gd name="T99" fmla="*/ 0 h 844"/>
                      <a:gd name="T100" fmla="*/ 0 w 984"/>
                      <a:gd name="T101" fmla="*/ 0 h 844"/>
                      <a:gd name="T102" fmla="*/ 0 w 984"/>
                      <a:gd name="T103" fmla="*/ 0 h 844"/>
                      <a:gd name="T104" fmla="*/ 0 w 984"/>
                      <a:gd name="T105" fmla="*/ 0 h 844"/>
                      <a:gd name="T106" fmla="*/ 0 w 984"/>
                      <a:gd name="T107" fmla="*/ 0 h 844"/>
                      <a:gd name="T108" fmla="*/ 0 w 984"/>
                      <a:gd name="T109" fmla="*/ 0 h 844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0" t="0" r="r" b="b"/>
                    <a:pathLst>
                      <a:path w="984" h="844">
                        <a:moveTo>
                          <a:pt x="82" y="38"/>
                        </a:moveTo>
                        <a:lnTo>
                          <a:pt x="406" y="6"/>
                        </a:lnTo>
                        <a:cubicBezTo>
                          <a:pt x="497" y="22"/>
                          <a:pt x="465" y="0"/>
                          <a:pt x="474" y="54"/>
                        </a:cubicBezTo>
                        <a:cubicBezTo>
                          <a:pt x="492" y="48"/>
                          <a:pt x="484" y="40"/>
                          <a:pt x="502" y="34"/>
                        </a:cubicBezTo>
                        <a:cubicBezTo>
                          <a:pt x="510" y="37"/>
                          <a:pt x="517" y="46"/>
                          <a:pt x="526" y="46"/>
                        </a:cubicBezTo>
                        <a:cubicBezTo>
                          <a:pt x="534" y="46"/>
                          <a:pt x="550" y="38"/>
                          <a:pt x="550" y="38"/>
                        </a:cubicBezTo>
                        <a:cubicBezTo>
                          <a:pt x="556" y="55"/>
                          <a:pt x="552" y="60"/>
                          <a:pt x="542" y="74"/>
                        </a:cubicBezTo>
                        <a:cubicBezTo>
                          <a:pt x="555" y="114"/>
                          <a:pt x="550" y="102"/>
                          <a:pt x="578" y="130"/>
                        </a:cubicBezTo>
                        <a:cubicBezTo>
                          <a:pt x="584" y="148"/>
                          <a:pt x="590" y="148"/>
                          <a:pt x="606" y="138"/>
                        </a:cubicBezTo>
                        <a:cubicBezTo>
                          <a:pt x="600" y="119"/>
                          <a:pt x="594" y="107"/>
                          <a:pt x="586" y="90"/>
                        </a:cubicBezTo>
                        <a:cubicBezTo>
                          <a:pt x="583" y="82"/>
                          <a:pt x="578" y="66"/>
                          <a:pt x="578" y="66"/>
                        </a:cubicBezTo>
                        <a:cubicBezTo>
                          <a:pt x="585" y="44"/>
                          <a:pt x="597" y="56"/>
                          <a:pt x="606" y="70"/>
                        </a:cubicBezTo>
                        <a:cubicBezTo>
                          <a:pt x="609" y="86"/>
                          <a:pt x="608" y="117"/>
                          <a:pt x="626" y="90"/>
                        </a:cubicBezTo>
                        <a:cubicBezTo>
                          <a:pt x="648" y="97"/>
                          <a:pt x="646" y="104"/>
                          <a:pt x="642" y="126"/>
                        </a:cubicBezTo>
                        <a:cubicBezTo>
                          <a:pt x="650" y="150"/>
                          <a:pt x="665" y="141"/>
                          <a:pt x="682" y="130"/>
                        </a:cubicBezTo>
                        <a:cubicBezTo>
                          <a:pt x="689" y="108"/>
                          <a:pt x="673" y="124"/>
                          <a:pt x="682" y="98"/>
                        </a:cubicBezTo>
                        <a:cubicBezTo>
                          <a:pt x="683" y="94"/>
                          <a:pt x="690" y="96"/>
                          <a:pt x="694" y="94"/>
                        </a:cubicBezTo>
                        <a:cubicBezTo>
                          <a:pt x="698" y="92"/>
                          <a:pt x="702" y="89"/>
                          <a:pt x="706" y="86"/>
                        </a:cubicBezTo>
                        <a:cubicBezTo>
                          <a:pt x="717" y="54"/>
                          <a:pt x="688" y="54"/>
                          <a:pt x="742" y="46"/>
                        </a:cubicBezTo>
                        <a:cubicBezTo>
                          <a:pt x="748" y="27"/>
                          <a:pt x="741" y="9"/>
                          <a:pt x="762" y="2"/>
                        </a:cubicBezTo>
                        <a:cubicBezTo>
                          <a:pt x="788" y="11"/>
                          <a:pt x="777" y="38"/>
                          <a:pt x="802" y="46"/>
                        </a:cubicBezTo>
                        <a:cubicBezTo>
                          <a:pt x="831" y="36"/>
                          <a:pt x="805" y="63"/>
                          <a:pt x="798" y="70"/>
                        </a:cubicBezTo>
                        <a:cubicBezTo>
                          <a:pt x="789" y="96"/>
                          <a:pt x="787" y="96"/>
                          <a:pt x="802" y="118"/>
                        </a:cubicBezTo>
                        <a:cubicBezTo>
                          <a:pt x="801" y="122"/>
                          <a:pt x="801" y="127"/>
                          <a:pt x="798" y="130"/>
                        </a:cubicBezTo>
                        <a:cubicBezTo>
                          <a:pt x="794" y="133"/>
                          <a:pt x="784" y="129"/>
                          <a:pt x="782" y="134"/>
                        </a:cubicBezTo>
                        <a:cubicBezTo>
                          <a:pt x="780" y="142"/>
                          <a:pt x="790" y="158"/>
                          <a:pt x="790" y="158"/>
                        </a:cubicBezTo>
                        <a:cubicBezTo>
                          <a:pt x="786" y="161"/>
                          <a:pt x="783" y="165"/>
                          <a:pt x="778" y="166"/>
                        </a:cubicBezTo>
                        <a:cubicBezTo>
                          <a:pt x="774" y="167"/>
                          <a:pt x="769" y="159"/>
                          <a:pt x="766" y="162"/>
                        </a:cubicBezTo>
                        <a:cubicBezTo>
                          <a:pt x="758" y="170"/>
                          <a:pt x="794" y="182"/>
                          <a:pt x="794" y="182"/>
                        </a:cubicBezTo>
                        <a:cubicBezTo>
                          <a:pt x="804" y="211"/>
                          <a:pt x="775" y="190"/>
                          <a:pt x="762" y="186"/>
                        </a:cubicBezTo>
                        <a:cubicBezTo>
                          <a:pt x="767" y="194"/>
                          <a:pt x="773" y="202"/>
                          <a:pt x="778" y="210"/>
                        </a:cubicBezTo>
                        <a:cubicBezTo>
                          <a:pt x="783" y="218"/>
                          <a:pt x="802" y="226"/>
                          <a:pt x="802" y="226"/>
                        </a:cubicBezTo>
                        <a:cubicBezTo>
                          <a:pt x="813" y="242"/>
                          <a:pt x="804" y="245"/>
                          <a:pt x="810" y="262"/>
                        </a:cubicBezTo>
                        <a:cubicBezTo>
                          <a:pt x="803" y="282"/>
                          <a:pt x="793" y="301"/>
                          <a:pt x="786" y="322"/>
                        </a:cubicBezTo>
                        <a:cubicBezTo>
                          <a:pt x="783" y="330"/>
                          <a:pt x="778" y="346"/>
                          <a:pt x="778" y="346"/>
                        </a:cubicBezTo>
                        <a:cubicBezTo>
                          <a:pt x="785" y="366"/>
                          <a:pt x="817" y="394"/>
                          <a:pt x="830" y="414"/>
                        </a:cubicBezTo>
                        <a:cubicBezTo>
                          <a:pt x="835" y="422"/>
                          <a:pt x="841" y="430"/>
                          <a:pt x="846" y="438"/>
                        </a:cubicBezTo>
                        <a:cubicBezTo>
                          <a:pt x="849" y="442"/>
                          <a:pt x="854" y="450"/>
                          <a:pt x="854" y="450"/>
                        </a:cubicBezTo>
                        <a:cubicBezTo>
                          <a:pt x="853" y="457"/>
                          <a:pt x="855" y="466"/>
                          <a:pt x="850" y="470"/>
                        </a:cubicBezTo>
                        <a:cubicBezTo>
                          <a:pt x="844" y="475"/>
                          <a:pt x="831" y="451"/>
                          <a:pt x="830" y="450"/>
                        </a:cubicBezTo>
                        <a:cubicBezTo>
                          <a:pt x="811" y="431"/>
                          <a:pt x="789" y="421"/>
                          <a:pt x="774" y="398"/>
                        </a:cubicBezTo>
                        <a:cubicBezTo>
                          <a:pt x="769" y="379"/>
                          <a:pt x="766" y="371"/>
                          <a:pt x="746" y="378"/>
                        </a:cubicBezTo>
                        <a:cubicBezTo>
                          <a:pt x="717" y="368"/>
                          <a:pt x="730" y="368"/>
                          <a:pt x="706" y="374"/>
                        </a:cubicBezTo>
                        <a:cubicBezTo>
                          <a:pt x="688" y="402"/>
                          <a:pt x="699" y="395"/>
                          <a:pt x="678" y="402"/>
                        </a:cubicBezTo>
                        <a:cubicBezTo>
                          <a:pt x="654" y="386"/>
                          <a:pt x="650" y="390"/>
                          <a:pt x="618" y="394"/>
                        </a:cubicBezTo>
                        <a:cubicBezTo>
                          <a:pt x="607" y="411"/>
                          <a:pt x="601" y="426"/>
                          <a:pt x="590" y="442"/>
                        </a:cubicBezTo>
                        <a:cubicBezTo>
                          <a:pt x="600" y="471"/>
                          <a:pt x="593" y="459"/>
                          <a:pt x="606" y="478"/>
                        </a:cubicBezTo>
                        <a:cubicBezTo>
                          <a:pt x="593" y="518"/>
                          <a:pt x="622" y="548"/>
                          <a:pt x="642" y="578"/>
                        </a:cubicBezTo>
                        <a:cubicBezTo>
                          <a:pt x="651" y="591"/>
                          <a:pt x="651" y="601"/>
                          <a:pt x="666" y="606"/>
                        </a:cubicBezTo>
                        <a:cubicBezTo>
                          <a:pt x="680" y="627"/>
                          <a:pt x="691" y="623"/>
                          <a:pt x="710" y="610"/>
                        </a:cubicBezTo>
                        <a:cubicBezTo>
                          <a:pt x="729" y="616"/>
                          <a:pt x="729" y="606"/>
                          <a:pt x="734" y="590"/>
                        </a:cubicBezTo>
                        <a:cubicBezTo>
                          <a:pt x="735" y="577"/>
                          <a:pt x="731" y="562"/>
                          <a:pt x="738" y="550"/>
                        </a:cubicBezTo>
                        <a:cubicBezTo>
                          <a:pt x="742" y="543"/>
                          <a:pt x="762" y="542"/>
                          <a:pt x="762" y="542"/>
                        </a:cubicBezTo>
                        <a:cubicBezTo>
                          <a:pt x="783" y="547"/>
                          <a:pt x="786" y="552"/>
                          <a:pt x="774" y="570"/>
                        </a:cubicBezTo>
                        <a:cubicBezTo>
                          <a:pt x="779" y="590"/>
                          <a:pt x="790" y="605"/>
                          <a:pt x="770" y="618"/>
                        </a:cubicBezTo>
                        <a:cubicBezTo>
                          <a:pt x="769" y="622"/>
                          <a:pt x="764" y="626"/>
                          <a:pt x="766" y="630"/>
                        </a:cubicBezTo>
                        <a:cubicBezTo>
                          <a:pt x="768" y="634"/>
                          <a:pt x="775" y="634"/>
                          <a:pt x="778" y="638"/>
                        </a:cubicBezTo>
                        <a:cubicBezTo>
                          <a:pt x="788" y="651"/>
                          <a:pt x="786" y="660"/>
                          <a:pt x="802" y="670"/>
                        </a:cubicBezTo>
                        <a:cubicBezTo>
                          <a:pt x="810" y="667"/>
                          <a:pt x="818" y="665"/>
                          <a:pt x="826" y="662"/>
                        </a:cubicBezTo>
                        <a:cubicBezTo>
                          <a:pt x="830" y="661"/>
                          <a:pt x="838" y="658"/>
                          <a:pt x="838" y="658"/>
                        </a:cubicBezTo>
                        <a:cubicBezTo>
                          <a:pt x="857" y="664"/>
                          <a:pt x="864" y="680"/>
                          <a:pt x="870" y="698"/>
                        </a:cubicBezTo>
                        <a:cubicBezTo>
                          <a:pt x="859" y="731"/>
                          <a:pt x="887" y="794"/>
                          <a:pt x="922" y="806"/>
                        </a:cubicBezTo>
                        <a:cubicBezTo>
                          <a:pt x="938" y="801"/>
                          <a:pt x="941" y="792"/>
                          <a:pt x="958" y="798"/>
                        </a:cubicBezTo>
                        <a:cubicBezTo>
                          <a:pt x="984" y="837"/>
                          <a:pt x="928" y="784"/>
                          <a:pt x="942" y="826"/>
                        </a:cubicBezTo>
                        <a:cubicBezTo>
                          <a:pt x="936" y="844"/>
                          <a:pt x="930" y="844"/>
                          <a:pt x="914" y="834"/>
                        </a:cubicBezTo>
                        <a:cubicBezTo>
                          <a:pt x="903" y="817"/>
                          <a:pt x="890" y="821"/>
                          <a:pt x="874" y="810"/>
                        </a:cubicBezTo>
                        <a:cubicBezTo>
                          <a:pt x="851" y="776"/>
                          <a:pt x="882" y="816"/>
                          <a:pt x="854" y="794"/>
                        </a:cubicBezTo>
                        <a:cubicBezTo>
                          <a:pt x="843" y="785"/>
                          <a:pt x="840" y="768"/>
                          <a:pt x="830" y="758"/>
                        </a:cubicBezTo>
                        <a:cubicBezTo>
                          <a:pt x="824" y="739"/>
                          <a:pt x="817" y="724"/>
                          <a:pt x="798" y="718"/>
                        </a:cubicBezTo>
                        <a:cubicBezTo>
                          <a:pt x="791" y="696"/>
                          <a:pt x="800" y="712"/>
                          <a:pt x="778" y="710"/>
                        </a:cubicBezTo>
                        <a:cubicBezTo>
                          <a:pt x="767" y="709"/>
                          <a:pt x="746" y="702"/>
                          <a:pt x="746" y="702"/>
                        </a:cubicBezTo>
                        <a:cubicBezTo>
                          <a:pt x="729" y="691"/>
                          <a:pt x="720" y="674"/>
                          <a:pt x="702" y="662"/>
                        </a:cubicBezTo>
                        <a:cubicBezTo>
                          <a:pt x="694" y="665"/>
                          <a:pt x="687" y="673"/>
                          <a:pt x="678" y="674"/>
                        </a:cubicBezTo>
                        <a:cubicBezTo>
                          <a:pt x="657" y="677"/>
                          <a:pt x="630" y="657"/>
                          <a:pt x="614" y="646"/>
                        </a:cubicBezTo>
                        <a:cubicBezTo>
                          <a:pt x="600" y="637"/>
                          <a:pt x="580" y="639"/>
                          <a:pt x="566" y="630"/>
                        </a:cubicBezTo>
                        <a:cubicBezTo>
                          <a:pt x="546" y="617"/>
                          <a:pt x="525" y="607"/>
                          <a:pt x="506" y="594"/>
                        </a:cubicBezTo>
                        <a:cubicBezTo>
                          <a:pt x="513" y="572"/>
                          <a:pt x="509" y="551"/>
                          <a:pt x="490" y="538"/>
                        </a:cubicBezTo>
                        <a:cubicBezTo>
                          <a:pt x="485" y="522"/>
                          <a:pt x="476" y="515"/>
                          <a:pt x="462" y="506"/>
                        </a:cubicBezTo>
                        <a:cubicBezTo>
                          <a:pt x="441" y="474"/>
                          <a:pt x="469" y="513"/>
                          <a:pt x="442" y="486"/>
                        </a:cubicBezTo>
                        <a:cubicBezTo>
                          <a:pt x="436" y="480"/>
                          <a:pt x="436" y="468"/>
                          <a:pt x="430" y="462"/>
                        </a:cubicBezTo>
                        <a:cubicBezTo>
                          <a:pt x="427" y="459"/>
                          <a:pt x="422" y="459"/>
                          <a:pt x="418" y="458"/>
                        </a:cubicBezTo>
                        <a:cubicBezTo>
                          <a:pt x="407" y="447"/>
                          <a:pt x="382" y="430"/>
                          <a:pt x="382" y="430"/>
                        </a:cubicBezTo>
                        <a:cubicBezTo>
                          <a:pt x="371" y="413"/>
                          <a:pt x="358" y="399"/>
                          <a:pt x="346" y="382"/>
                        </a:cubicBezTo>
                        <a:cubicBezTo>
                          <a:pt x="344" y="378"/>
                          <a:pt x="345" y="373"/>
                          <a:pt x="342" y="370"/>
                        </a:cubicBezTo>
                        <a:cubicBezTo>
                          <a:pt x="339" y="367"/>
                          <a:pt x="334" y="367"/>
                          <a:pt x="330" y="366"/>
                        </a:cubicBezTo>
                        <a:cubicBezTo>
                          <a:pt x="322" y="390"/>
                          <a:pt x="342" y="398"/>
                          <a:pt x="354" y="414"/>
                        </a:cubicBezTo>
                        <a:cubicBezTo>
                          <a:pt x="368" y="432"/>
                          <a:pt x="372" y="446"/>
                          <a:pt x="390" y="458"/>
                        </a:cubicBezTo>
                        <a:cubicBezTo>
                          <a:pt x="409" y="487"/>
                          <a:pt x="399" y="475"/>
                          <a:pt x="418" y="494"/>
                        </a:cubicBezTo>
                        <a:cubicBezTo>
                          <a:pt x="423" y="510"/>
                          <a:pt x="428" y="517"/>
                          <a:pt x="442" y="526"/>
                        </a:cubicBezTo>
                        <a:cubicBezTo>
                          <a:pt x="450" y="550"/>
                          <a:pt x="432" y="533"/>
                          <a:pt x="422" y="526"/>
                        </a:cubicBezTo>
                        <a:cubicBezTo>
                          <a:pt x="399" y="492"/>
                          <a:pt x="430" y="532"/>
                          <a:pt x="402" y="510"/>
                        </a:cubicBezTo>
                        <a:cubicBezTo>
                          <a:pt x="398" y="507"/>
                          <a:pt x="397" y="501"/>
                          <a:pt x="394" y="498"/>
                        </a:cubicBezTo>
                        <a:cubicBezTo>
                          <a:pt x="391" y="495"/>
                          <a:pt x="386" y="493"/>
                          <a:pt x="382" y="490"/>
                        </a:cubicBezTo>
                        <a:cubicBezTo>
                          <a:pt x="377" y="474"/>
                          <a:pt x="370" y="471"/>
                          <a:pt x="354" y="466"/>
                        </a:cubicBezTo>
                        <a:cubicBezTo>
                          <a:pt x="344" y="452"/>
                          <a:pt x="340" y="447"/>
                          <a:pt x="346" y="430"/>
                        </a:cubicBezTo>
                        <a:cubicBezTo>
                          <a:pt x="338" y="418"/>
                          <a:pt x="314" y="402"/>
                          <a:pt x="314" y="402"/>
                        </a:cubicBezTo>
                        <a:cubicBezTo>
                          <a:pt x="306" y="390"/>
                          <a:pt x="298" y="378"/>
                          <a:pt x="290" y="366"/>
                        </a:cubicBezTo>
                        <a:cubicBezTo>
                          <a:pt x="284" y="357"/>
                          <a:pt x="273" y="354"/>
                          <a:pt x="266" y="346"/>
                        </a:cubicBezTo>
                        <a:cubicBezTo>
                          <a:pt x="263" y="342"/>
                          <a:pt x="262" y="337"/>
                          <a:pt x="258" y="334"/>
                        </a:cubicBezTo>
                        <a:cubicBezTo>
                          <a:pt x="243" y="324"/>
                          <a:pt x="225" y="324"/>
                          <a:pt x="210" y="314"/>
                        </a:cubicBezTo>
                        <a:cubicBezTo>
                          <a:pt x="201" y="300"/>
                          <a:pt x="194" y="291"/>
                          <a:pt x="178" y="286"/>
                        </a:cubicBezTo>
                        <a:cubicBezTo>
                          <a:pt x="160" y="260"/>
                          <a:pt x="192" y="247"/>
                          <a:pt x="154" y="238"/>
                        </a:cubicBezTo>
                        <a:cubicBezTo>
                          <a:pt x="111" y="209"/>
                          <a:pt x="106" y="149"/>
                          <a:pt x="90" y="102"/>
                        </a:cubicBezTo>
                        <a:cubicBezTo>
                          <a:pt x="86" y="90"/>
                          <a:pt x="76" y="73"/>
                          <a:pt x="66" y="66"/>
                        </a:cubicBezTo>
                        <a:cubicBezTo>
                          <a:pt x="58" y="60"/>
                          <a:pt x="42" y="50"/>
                          <a:pt x="42" y="50"/>
                        </a:cubicBezTo>
                        <a:cubicBezTo>
                          <a:pt x="39" y="46"/>
                          <a:pt x="38" y="41"/>
                          <a:pt x="34" y="38"/>
                        </a:cubicBezTo>
                        <a:cubicBezTo>
                          <a:pt x="27" y="34"/>
                          <a:pt x="10" y="30"/>
                          <a:pt x="10" y="30"/>
                        </a:cubicBezTo>
                        <a:cubicBezTo>
                          <a:pt x="0" y="1"/>
                          <a:pt x="31" y="17"/>
                          <a:pt x="46" y="22"/>
                        </a:cubicBezTo>
                        <a:cubicBezTo>
                          <a:pt x="65" y="51"/>
                          <a:pt x="61" y="41"/>
                          <a:pt x="86" y="58"/>
                        </a:cubicBezTo>
                        <a:cubicBezTo>
                          <a:pt x="94" y="70"/>
                          <a:pt x="94" y="93"/>
                          <a:pt x="102" y="70"/>
                        </a:cubicBezTo>
                        <a:cubicBezTo>
                          <a:pt x="95" y="49"/>
                          <a:pt x="82" y="62"/>
                          <a:pt x="82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105" name="Freeform 32">
                    <a:extLst>
                      <a:ext uri="{FF2B5EF4-FFF2-40B4-BE49-F238E27FC236}">
                        <a16:creationId xmlns:a16="http://schemas.microsoft.com/office/drawing/2014/main" id="{0A6ABB2E-E977-AAD2-CF2C-D28CC47E1F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405" y="445"/>
                    <a:ext cx="15" cy="16"/>
                  </a:xfrm>
                  <a:custGeom>
                    <a:avLst/>
                    <a:gdLst>
                      <a:gd name="T0" fmla="*/ 0 w 36"/>
                      <a:gd name="T1" fmla="*/ 0 h 48"/>
                      <a:gd name="T2" fmla="*/ 0 w 36"/>
                      <a:gd name="T3" fmla="*/ 0 h 48"/>
                      <a:gd name="T4" fmla="*/ 0 w 36"/>
                      <a:gd name="T5" fmla="*/ 0 h 4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6" h="48">
                        <a:moveTo>
                          <a:pt x="6" y="28"/>
                        </a:moveTo>
                        <a:cubicBezTo>
                          <a:pt x="25" y="0"/>
                          <a:pt x="36" y="31"/>
                          <a:pt x="10" y="48"/>
                        </a:cubicBezTo>
                        <a:cubicBezTo>
                          <a:pt x="0" y="34"/>
                          <a:pt x="0" y="40"/>
                          <a:pt x="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106" name="Freeform 33">
                    <a:extLst>
                      <a:ext uri="{FF2B5EF4-FFF2-40B4-BE49-F238E27FC236}">
                        <a16:creationId xmlns:a16="http://schemas.microsoft.com/office/drawing/2014/main" id="{0CD95884-BEE6-C2D3-FBF8-28F7C50566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93" y="439"/>
                    <a:ext cx="16" cy="12"/>
                  </a:xfrm>
                  <a:custGeom>
                    <a:avLst/>
                    <a:gdLst>
                      <a:gd name="T0" fmla="*/ 0 w 36"/>
                      <a:gd name="T1" fmla="*/ 0 h 37"/>
                      <a:gd name="T2" fmla="*/ 0 w 36"/>
                      <a:gd name="T3" fmla="*/ 0 h 37"/>
                      <a:gd name="T4" fmla="*/ 0 w 36"/>
                      <a:gd name="T5" fmla="*/ 0 h 37"/>
                      <a:gd name="T6" fmla="*/ 0 w 36"/>
                      <a:gd name="T7" fmla="*/ 0 h 37"/>
                      <a:gd name="T8" fmla="*/ 0 w 36"/>
                      <a:gd name="T9" fmla="*/ 0 h 3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37">
                        <a:moveTo>
                          <a:pt x="0" y="5"/>
                        </a:moveTo>
                        <a:cubicBezTo>
                          <a:pt x="4" y="4"/>
                          <a:pt x="8" y="0"/>
                          <a:pt x="12" y="1"/>
                        </a:cubicBezTo>
                        <a:cubicBezTo>
                          <a:pt x="21" y="4"/>
                          <a:pt x="36" y="17"/>
                          <a:pt x="36" y="17"/>
                        </a:cubicBezTo>
                        <a:cubicBezTo>
                          <a:pt x="29" y="37"/>
                          <a:pt x="22" y="26"/>
                          <a:pt x="8" y="17"/>
                        </a:cubicBezTo>
                        <a:cubicBezTo>
                          <a:pt x="5" y="13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107" name="Freeform 34">
                    <a:extLst>
                      <a:ext uri="{FF2B5EF4-FFF2-40B4-BE49-F238E27FC236}">
                        <a16:creationId xmlns:a16="http://schemas.microsoft.com/office/drawing/2014/main" id="{5E0B8BF7-DAE5-2402-6FDE-2B254369D7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878" y="406"/>
                    <a:ext cx="73" cy="33"/>
                  </a:xfrm>
                  <a:custGeom>
                    <a:avLst/>
                    <a:gdLst>
                      <a:gd name="T0" fmla="*/ 0 w 170"/>
                      <a:gd name="T1" fmla="*/ 0 h 96"/>
                      <a:gd name="T2" fmla="*/ 0 w 170"/>
                      <a:gd name="T3" fmla="*/ 0 h 96"/>
                      <a:gd name="T4" fmla="*/ 0 w 170"/>
                      <a:gd name="T5" fmla="*/ 0 h 96"/>
                      <a:gd name="T6" fmla="*/ 0 w 170"/>
                      <a:gd name="T7" fmla="*/ 0 h 96"/>
                      <a:gd name="T8" fmla="*/ 0 w 170"/>
                      <a:gd name="T9" fmla="*/ 0 h 96"/>
                      <a:gd name="T10" fmla="*/ 0 w 170"/>
                      <a:gd name="T11" fmla="*/ 0 h 96"/>
                      <a:gd name="T12" fmla="*/ 0 w 170"/>
                      <a:gd name="T13" fmla="*/ 0 h 96"/>
                      <a:gd name="T14" fmla="*/ 0 w 170"/>
                      <a:gd name="T15" fmla="*/ 0 h 96"/>
                      <a:gd name="T16" fmla="*/ 0 w 170"/>
                      <a:gd name="T17" fmla="*/ 0 h 96"/>
                      <a:gd name="T18" fmla="*/ 0 w 170"/>
                      <a:gd name="T19" fmla="*/ 0 h 96"/>
                      <a:gd name="T20" fmla="*/ 0 w 170"/>
                      <a:gd name="T21" fmla="*/ 0 h 96"/>
                      <a:gd name="T22" fmla="*/ 0 w 170"/>
                      <a:gd name="T23" fmla="*/ 0 h 9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0" h="96">
                        <a:moveTo>
                          <a:pt x="0" y="49"/>
                        </a:moveTo>
                        <a:cubicBezTo>
                          <a:pt x="5" y="33"/>
                          <a:pt x="12" y="30"/>
                          <a:pt x="28" y="25"/>
                        </a:cubicBezTo>
                        <a:cubicBezTo>
                          <a:pt x="20" y="0"/>
                          <a:pt x="42" y="16"/>
                          <a:pt x="56" y="21"/>
                        </a:cubicBezTo>
                        <a:cubicBezTo>
                          <a:pt x="56" y="21"/>
                          <a:pt x="77" y="6"/>
                          <a:pt x="80" y="9"/>
                        </a:cubicBezTo>
                        <a:cubicBezTo>
                          <a:pt x="85" y="14"/>
                          <a:pt x="71" y="23"/>
                          <a:pt x="64" y="25"/>
                        </a:cubicBezTo>
                        <a:cubicBezTo>
                          <a:pt x="82" y="37"/>
                          <a:pt x="103" y="42"/>
                          <a:pt x="124" y="49"/>
                        </a:cubicBezTo>
                        <a:cubicBezTo>
                          <a:pt x="136" y="53"/>
                          <a:pt x="160" y="65"/>
                          <a:pt x="160" y="65"/>
                        </a:cubicBezTo>
                        <a:cubicBezTo>
                          <a:pt x="170" y="96"/>
                          <a:pt x="134" y="83"/>
                          <a:pt x="116" y="77"/>
                        </a:cubicBezTo>
                        <a:cubicBezTo>
                          <a:pt x="109" y="57"/>
                          <a:pt x="116" y="66"/>
                          <a:pt x="88" y="57"/>
                        </a:cubicBezTo>
                        <a:cubicBezTo>
                          <a:pt x="84" y="56"/>
                          <a:pt x="76" y="53"/>
                          <a:pt x="76" y="53"/>
                        </a:cubicBezTo>
                        <a:cubicBezTo>
                          <a:pt x="57" y="34"/>
                          <a:pt x="53" y="37"/>
                          <a:pt x="24" y="41"/>
                        </a:cubicBezTo>
                        <a:cubicBezTo>
                          <a:pt x="9" y="51"/>
                          <a:pt x="17" y="49"/>
                          <a:pt x="0" y="4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108" name="Freeform 35">
                    <a:extLst>
                      <a:ext uri="{FF2B5EF4-FFF2-40B4-BE49-F238E27FC236}">
                        <a16:creationId xmlns:a16="http://schemas.microsoft.com/office/drawing/2014/main" id="{18CBA157-D0CD-8B58-51FA-5B9FABA95B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55" y="433"/>
                    <a:ext cx="59" cy="15"/>
                  </a:xfrm>
                  <a:custGeom>
                    <a:avLst/>
                    <a:gdLst>
                      <a:gd name="T0" fmla="*/ 0 w 138"/>
                      <a:gd name="T1" fmla="*/ 0 h 44"/>
                      <a:gd name="T2" fmla="*/ 0 w 138"/>
                      <a:gd name="T3" fmla="*/ 0 h 44"/>
                      <a:gd name="T4" fmla="*/ 0 w 138"/>
                      <a:gd name="T5" fmla="*/ 0 h 44"/>
                      <a:gd name="T6" fmla="*/ 0 w 138"/>
                      <a:gd name="T7" fmla="*/ 0 h 44"/>
                      <a:gd name="T8" fmla="*/ 0 w 138"/>
                      <a:gd name="T9" fmla="*/ 0 h 44"/>
                      <a:gd name="T10" fmla="*/ 0 w 138"/>
                      <a:gd name="T11" fmla="*/ 0 h 44"/>
                      <a:gd name="T12" fmla="*/ 0 w 138"/>
                      <a:gd name="T13" fmla="*/ 0 h 44"/>
                      <a:gd name="T14" fmla="*/ 0 w 138"/>
                      <a:gd name="T15" fmla="*/ 0 h 44"/>
                      <a:gd name="T16" fmla="*/ 0 w 138"/>
                      <a:gd name="T17" fmla="*/ 0 h 4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38" h="44">
                        <a:moveTo>
                          <a:pt x="0" y="0"/>
                        </a:moveTo>
                        <a:cubicBezTo>
                          <a:pt x="19" y="3"/>
                          <a:pt x="35" y="10"/>
                          <a:pt x="52" y="4"/>
                        </a:cubicBezTo>
                        <a:cubicBezTo>
                          <a:pt x="87" y="11"/>
                          <a:pt x="61" y="15"/>
                          <a:pt x="88" y="24"/>
                        </a:cubicBezTo>
                        <a:cubicBezTo>
                          <a:pt x="96" y="23"/>
                          <a:pt x="104" y="19"/>
                          <a:pt x="112" y="20"/>
                        </a:cubicBezTo>
                        <a:cubicBezTo>
                          <a:pt x="138" y="23"/>
                          <a:pt x="118" y="41"/>
                          <a:pt x="108" y="44"/>
                        </a:cubicBezTo>
                        <a:cubicBezTo>
                          <a:pt x="78" y="34"/>
                          <a:pt x="92" y="34"/>
                          <a:pt x="64" y="40"/>
                        </a:cubicBezTo>
                        <a:cubicBezTo>
                          <a:pt x="41" y="37"/>
                          <a:pt x="22" y="41"/>
                          <a:pt x="0" y="36"/>
                        </a:cubicBezTo>
                        <a:cubicBezTo>
                          <a:pt x="6" y="11"/>
                          <a:pt x="7" y="27"/>
                          <a:pt x="28" y="20"/>
                        </a:cubicBezTo>
                        <a:cubicBezTo>
                          <a:pt x="17" y="13"/>
                          <a:pt x="0" y="13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109" name="Freeform 36">
                    <a:extLst>
                      <a:ext uri="{FF2B5EF4-FFF2-40B4-BE49-F238E27FC236}">
                        <a16:creationId xmlns:a16="http://schemas.microsoft.com/office/drawing/2014/main" id="{35A5276E-CB30-8161-B760-E553FF90DE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24" y="441"/>
                    <a:ext cx="24" cy="14"/>
                  </a:xfrm>
                  <a:custGeom>
                    <a:avLst/>
                    <a:gdLst>
                      <a:gd name="T0" fmla="*/ 0 w 57"/>
                      <a:gd name="T1" fmla="*/ 0 h 42"/>
                      <a:gd name="T2" fmla="*/ 0 w 57"/>
                      <a:gd name="T3" fmla="*/ 0 h 42"/>
                      <a:gd name="T4" fmla="*/ 0 w 57"/>
                      <a:gd name="T5" fmla="*/ 0 h 4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57" h="42">
                        <a:moveTo>
                          <a:pt x="17" y="25"/>
                        </a:moveTo>
                        <a:cubicBezTo>
                          <a:pt x="0" y="0"/>
                          <a:pt x="21" y="9"/>
                          <a:pt x="37" y="13"/>
                        </a:cubicBezTo>
                        <a:cubicBezTo>
                          <a:pt x="57" y="42"/>
                          <a:pt x="30" y="25"/>
                          <a:pt x="1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110" name="Freeform 37">
                    <a:extLst>
                      <a:ext uri="{FF2B5EF4-FFF2-40B4-BE49-F238E27FC236}">
                        <a16:creationId xmlns:a16="http://schemas.microsoft.com/office/drawing/2014/main" id="{235BCD10-56AA-F626-F075-0FE239BB33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08" y="398"/>
                    <a:ext cx="16" cy="18"/>
                  </a:xfrm>
                  <a:custGeom>
                    <a:avLst/>
                    <a:gdLst>
                      <a:gd name="T0" fmla="*/ 0 w 39"/>
                      <a:gd name="T1" fmla="*/ 0 h 52"/>
                      <a:gd name="T2" fmla="*/ 0 w 39"/>
                      <a:gd name="T3" fmla="*/ 0 h 52"/>
                      <a:gd name="T4" fmla="*/ 0 w 39"/>
                      <a:gd name="T5" fmla="*/ 0 h 5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9" h="52">
                        <a:moveTo>
                          <a:pt x="19" y="32"/>
                        </a:moveTo>
                        <a:cubicBezTo>
                          <a:pt x="13" y="14"/>
                          <a:pt x="0" y="13"/>
                          <a:pt x="19" y="0"/>
                        </a:cubicBezTo>
                        <a:cubicBezTo>
                          <a:pt x="23" y="5"/>
                          <a:pt x="39" y="52"/>
                          <a:pt x="19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111" name="Freeform 38">
                    <a:extLst>
                      <a:ext uri="{FF2B5EF4-FFF2-40B4-BE49-F238E27FC236}">
                        <a16:creationId xmlns:a16="http://schemas.microsoft.com/office/drawing/2014/main" id="{3831F30A-74AD-4F4F-194D-DF86659C38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035" y="452"/>
                    <a:ext cx="19" cy="27"/>
                  </a:xfrm>
                  <a:custGeom>
                    <a:avLst/>
                    <a:gdLst>
                      <a:gd name="T0" fmla="*/ 0 w 44"/>
                      <a:gd name="T1" fmla="*/ 0 h 80"/>
                      <a:gd name="T2" fmla="*/ 0 w 44"/>
                      <a:gd name="T3" fmla="*/ 0 h 80"/>
                      <a:gd name="T4" fmla="*/ 0 w 44"/>
                      <a:gd name="T5" fmla="*/ 0 h 80"/>
                      <a:gd name="T6" fmla="*/ 0 w 44"/>
                      <a:gd name="T7" fmla="*/ 0 h 80"/>
                      <a:gd name="T8" fmla="*/ 0 w 44"/>
                      <a:gd name="T9" fmla="*/ 0 h 80"/>
                      <a:gd name="T10" fmla="*/ 0 w 44"/>
                      <a:gd name="T11" fmla="*/ 0 h 80"/>
                      <a:gd name="T12" fmla="*/ 0 w 44"/>
                      <a:gd name="T13" fmla="*/ 0 h 8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44" h="80">
                        <a:moveTo>
                          <a:pt x="4" y="9"/>
                        </a:moveTo>
                        <a:cubicBezTo>
                          <a:pt x="9" y="17"/>
                          <a:pt x="18" y="24"/>
                          <a:pt x="20" y="33"/>
                        </a:cubicBezTo>
                        <a:cubicBezTo>
                          <a:pt x="21" y="38"/>
                          <a:pt x="21" y="45"/>
                          <a:pt x="24" y="49"/>
                        </a:cubicBezTo>
                        <a:cubicBezTo>
                          <a:pt x="27" y="52"/>
                          <a:pt x="32" y="52"/>
                          <a:pt x="36" y="53"/>
                        </a:cubicBezTo>
                        <a:cubicBezTo>
                          <a:pt x="41" y="68"/>
                          <a:pt x="44" y="80"/>
                          <a:pt x="24" y="73"/>
                        </a:cubicBezTo>
                        <a:cubicBezTo>
                          <a:pt x="19" y="55"/>
                          <a:pt x="11" y="37"/>
                          <a:pt x="0" y="21"/>
                        </a:cubicBezTo>
                        <a:cubicBezTo>
                          <a:pt x="4" y="4"/>
                          <a:pt x="4" y="0"/>
                          <a:pt x="4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112" name="Freeform 39">
                    <a:extLst>
                      <a:ext uri="{FF2B5EF4-FFF2-40B4-BE49-F238E27FC236}">
                        <a16:creationId xmlns:a16="http://schemas.microsoft.com/office/drawing/2014/main" id="{FE2A3481-3A85-1E42-C3D1-EE64E81BD9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696" y="247"/>
                    <a:ext cx="205" cy="41"/>
                  </a:xfrm>
                  <a:custGeom>
                    <a:avLst/>
                    <a:gdLst>
                      <a:gd name="T0" fmla="*/ 1 w 323"/>
                      <a:gd name="T1" fmla="*/ 1 h 64"/>
                      <a:gd name="T2" fmla="*/ 1 w 323"/>
                      <a:gd name="T3" fmla="*/ 1 h 64"/>
                      <a:gd name="T4" fmla="*/ 1 w 323"/>
                      <a:gd name="T5" fmla="*/ 0 h 64"/>
                      <a:gd name="T6" fmla="*/ 1 w 323"/>
                      <a:gd name="T7" fmla="*/ 0 h 64"/>
                      <a:gd name="T8" fmla="*/ 1 w 323"/>
                      <a:gd name="T9" fmla="*/ 1 h 64"/>
                      <a:gd name="T10" fmla="*/ 1 w 323"/>
                      <a:gd name="T11" fmla="*/ 1 h 64"/>
                      <a:gd name="T12" fmla="*/ 1 w 323"/>
                      <a:gd name="T13" fmla="*/ 1 h 64"/>
                      <a:gd name="T14" fmla="*/ 1 w 323"/>
                      <a:gd name="T15" fmla="*/ 1 h 64"/>
                      <a:gd name="T16" fmla="*/ 1 w 323"/>
                      <a:gd name="T17" fmla="*/ 1 h 64"/>
                      <a:gd name="T18" fmla="*/ 1 w 323"/>
                      <a:gd name="T19" fmla="*/ 1 h 64"/>
                      <a:gd name="T20" fmla="*/ 1 w 323"/>
                      <a:gd name="T21" fmla="*/ 1 h 64"/>
                      <a:gd name="T22" fmla="*/ 1 w 323"/>
                      <a:gd name="T23" fmla="*/ 1 h 64"/>
                      <a:gd name="T24" fmla="*/ 1 w 323"/>
                      <a:gd name="T25" fmla="*/ 1 h 64"/>
                      <a:gd name="T26" fmla="*/ 1 w 323"/>
                      <a:gd name="T27" fmla="*/ 1 h 64"/>
                      <a:gd name="T28" fmla="*/ 1 w 323"/>
                      <a:gd name="T29" fmla="*/ 1 h 64"/>
                      <a:gd name="T30" fmla="*/ 1 w 323"/>
                      <a:gd name="T31" fmla="*/ 1 h 64"/>
                      <a:gd name="T32" fmla="*/ 1 w 323"/>
                      <a:gd name="T33" fmla="*/ 1 h 64"/>
                      <a:gd name="T34" fmla="*/ 1 w 323"/>
                      <a:gd name="T35" fmla="*/ 1 h 64"/>
                      <a:gd name="T36" fmla="*/ 1 w 323"/>
                      <a:gd name="T37" fmla="*/ 1 h 64"/>
                      <a:gd name="T38" fmla="*/ 1 w 323"/>
                      <a:gd name="T39" fmla="*/ 1 h 64"/>
                      <a:gd name="T40" fmla="*/ 1 w 323"/>
                      <a:gd name="T41" fmla="*/ 1 h 64"/>
                      <a:gd name="T42" fmla="*/ 1 w 323"/>
                      <a:gd name="T43" fmla="*/ 1 h 64"/>
                      <a:gd name="T44" fmla="*/ 1 w 323"/>
                      <a:gd name="T45" fmla="*/ 1 h 64"/>
                      <a:gd name="T46" fmla="*/ 1 w 323"/>
                      <a:gd name="T47" fmla="*/ 1 h 64"/>
                      <a:gd name="T48" fmla="*/ 1 w 323"/>
                      <a:gd name="T49" fmla="*/ 1 h 64"/>
                      <a:gd name="T50" fmla="*/ 1 w 323"/>
                      <a:gd name="T51" fmla="*/ 1 h 64"/>
                      <a:gd name="T52" fmla="*/ 1 w 323"/>
                      <a:gd name="T53" fmla="*/ 0 h 64"/>
                      <a:gd name="T54" fmla="*/ 1 w 323"/>
                      <a:gd name="T55" fmla="*/ 1 h 64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23" h="64">
                        <a:moveTo>
                          <a:pt x="220" y="1"/>
                        </a:moveTo>
                        <a:cubicBezTo>
                          <a:pt x="215" y="12"/>
                          <a:pt x="225" y="17"/>
                          <a:pt x="231" y="8"/>
                        </a:cubicBezTo>
                        <a:cubicBezTo>
                          <a:pt x="235" y="0"/>
                          <a:pt x="229" y="7"/>
                          <a:pt x="235" y="0"/>
                        </a:cubicBezTo>
                        <a:lnTo>
                          <a:pt x="265" y="0"/>
                        </a:lnTo>
                        <a:cubicBezTo>
                          <a:pt x="277" y="6"/>
                          <a:pt x="276" y="11"/>
                          <a:pt x="287" y="17"/>
                        </a:cubicBezTo>
                        <a:cubicBezTo>
                          <a:pt x="308" y="11"/>
                          <a:pt x="293" y="7"/>
                          <a:pt x="319" y="10"/>
                        </a:cubicBezTo>
                        <a:cubicBezTo>
                          <a:pt x="323" y="19"/>
                          <a:pt x="321" y="22"/>
                          <a:pt x="314" y="29"/>
                        </a:cubicBezTo>
                        <a:cubicBezTo>
                          <a:pt x="312" y="39"/>
                          <a:pt x="313" y="50"/>
                          <a:pt x="298" y="46"/>
                        </a:cubicBezTo>
                        <a:cubicBezTo>
                          <a:pt x="297" y="40"/>
                          <a:pt x="298" y="34"/>
                          <a:pt x="295" y="29"/>
                        </a:cubicBezTo>
                        <a:cubicBezTo>
                          <a:pt x="294" y="27"/>
                          <a:pt x="290" y="31"/>
                          <a:pt x="287" y="31"/>
                        </a:cubicBezTo>
                        <a:cubicBezTo>
                          <a:pt x="284" y="31"/>
                          <a:pt x="282" y="30"/>
                          <a:pt x="279" y="29"/>
                        </a:cubicBezTo>
                        <a:cubicBezTo>
                          <a:pt x="274" y="27"/>
                          <a:pt x="263" y="21"/>
                          <a:pt x="263" y="21"/>
                        </a:cubicBezTo>
                        <a:cubicBezTo>
                          <a:pt x="249" y="23"/>
                          <a:pt x="241" y="31"/>
                          <a:pt x="228" y="38"/>
                        </a:cubicBezTo>
                        <a:cubicBezTo>
                          <a:pt x="220" y="41"/>
                          <a:pt x="209" y="42"/>
                          <a:pt x="201" y="44"/>
                        </a:cubicBezTo>
                        <a:cubicBezTo>
                          <a:pt x="193" y="54"/>
                          <a:pt x="200" y="53"/>
                          <a:pt x="212" y="57"/>
                        </a:cubicBezTo>
                        <a:cubicBezTo>
                          <a:pt x="200" y="62"/>
                          <a:pt x="199" y="57"/>
                          <a:pt x="188" y="63"/>
                        </a:cubicBezTo>
                        <a:cubicBezTo>
                          <a:pt x="181" y="62"/>
                          <a:pt x="174" y="64"/>
                          <a:pt x="169" y="61"/>
                        </a:cubicBezTo>
                        <a:cubicBezTo>
                          <a:pt x="166" y="59"/>
                          <a:pt x="175" y="59"/>
                          <a:pt x="177" y="57"/>
                        </a:cubicBezTo>
                        <a:cubicBezTo>
                          <a:pt x="181" y="48"/>
                          <a:pt x="149" y="28"/>
                          <a:pt x="171" y="40"/>
                        </a:cubicBezTo>
                        <a:cubicBezTo>
                          <a:pt x="184" y="55"/>
                          <a:pt x="184" y="36"/>
                          <a:pt x="169" y="31"/>
                        </a:cubicBezTo>
                        <a:cubicBezTo>
                          <a:pt x="167" y="27"/>
                          <a:pt x="167" y="22"/>
                          <a:pt x="158" y="23"/>
                        </a:cubicBezTo>
                        <a:cubicBezTo>
                          <a:pt x="153" y="23"/>
                          <a:pt x="142" y="27"/>
                          <a:pt x="142" y="27"/>
                        </a:cubicBezTo>
                        <a:cubicBezTo>
                          <a:pt x="136" y="39"/>
                          <a:pt x="143" y="31"/>
                          <a:pt x="134" y="27"/>
                        </a:cubicBezTo>
                        <a:cubicBezTo>
                          <a:pt x="130" y="25"/>
                          <a:pt x="126" y="25"/>
                          <a:pt x="123" y="25"/>
                        </a:cubicBezTo>
                        <a:cubicBezTo>
                          <a:pt x="117" y="11"/>
                          <a:pt x="100" y="6"/>
                          <a:pt x="83" y="2"/>
                        </a:cubicBezTo>
                        <a:cubicBezTo>
                          <a:pt x="70" y="4"/>
                          <a:pt x="69" y="9"/>
                          <a:pt x="59" y="14"/>
                        </a:cubicBezTo>
                        <a:cubicBezTo>
                          <a:pt x="45" y="14"/>
                          <a:pt x="0" y="12"/>
                          <a:pt x="1" y="0"/>
                        </a:cubicBezTo>
                        <a:lnTo>
                          <a:pt x="220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113" name="Freeform 40">
                    <a:extLst>
                      <a:ext uri="{FF2B5EF4-FFF2-40B4-BE49-F238E27FC236}">
                        <a16:creationId xmlns:a16="http://schemas.microsoft.com/office/drawing/2014/main" id="{BFF04D4E-F83B-814A-D6CB-82192ED231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15" y="246"/>
                    <a:ext cx="190" cy="20"/>
                  </a:xfrm>
                  <a:custGeom>
                    <a:avLst/>
                    <a:gdLst>
                      <a:gd name="T0" fmla="*/ 1 w 300"/>
                      <a:gd name="T1" fmla="*/ 1 h 31"/>
                      <a:gd name="T2" fmla="*/ 1 w 300"/>
                      <a:gd name="T3" fmla="*/ 1 h 31"/>
                      <a:gd name="T4" fmla="*/ 1 w 300"/>
                      <a:gd name="T5" fmla="*/ 0 h 31"/>
                      <a:gd name="T6" fmla="*/ 1 w 300"/>
                      <a:gd name="T7" fmla="*/ 1 h 31"/>
                      <a:gd name="T8" fmla="*/ 1 w 300"/>
                      <a:gd name="T9" fmla="*/ 1 h 31"/>
                      <a:gd name="T10" fmla="*/ 1 w 300"/>
                      <a:gd name="T11" fmla="*/ 1 h 3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300" h="31">
                        <a:moveTo>
                          <a:pt x="105" y="31"/>
                        </a:moveTo>
                        <a:cubicBezTo>
                          <a:pt x="83" y="19"/>
                          <a:pt x="0" y="6"/>
                          <a:pt x="30" y="1"/>
                        </a:cubicBezTo>
                        <a:lnTo>
                          <a:pt x="285" y="0"/>
                        </a:lnTo>
                        <a:cubicBezTo>
                          <a:pt x="296" y="4"/>
                          <a:pt x="300" y="5"/>
                          <a:pt x="296" y="14"/>
                        </a:cubicBezTo>
                        <a:cubicBezTo>
                          <a:pt x="285" y="11"/>
                          <a:pt x="276" y="16"/>
                          <a:pt x="264" y="16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114" name="Freeform 41">
                    <a:extLst>
                      <a:ext uri="{FF2B5EF4-FFF2-40B4-BE49-F238E27FC236}">
                        <a16:creationId xmlns:a16="http://schemas.microsoft.com/office/drawing/2014/main" id="{5C26C8B1-0D48-ABF7-B331-7BD33D2D3E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96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115" name="Freeform 42">
                    <a:extLst>
                      <a:ext uri="{FF2B5EF4-FFF2-40B4-BE49-F238E27FC236}">
                        <a16:creationId xmlns:a16="http://schemas.microsoft.com/office/drawing/2014/main" id="{BD181DC0-82AF-E665-3DE0-C3D9044F01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06" y="246"/>
                    <a:ext cx="436" cy="152"/>
                  </a:xfrm>
                  <a:custGeom>
                    <a:avLst/>
                    <a:gdLst>
                      <a:gd name="T0" fmla="*/ 73 w 436"/>
                      <a:gd name="T1" fmla="*/ 1 h 152"/>
                      <a:gd name="T2" fmla="*/ 436 w 436"/>
                      <a:gd name="T3" fmla="*/ 0 h 152"/>
                      <a:gd name="T4" fmla="*/ 416 w 436"/>
                      <a:gd name="T5" fmla="*/ 54 h 152"/>
                      <a:gd name="T6" fmla="*/ 397 w 436"/>
                      <a:gd name="T7" fmla="*/ 68 h 152"/>
                      <a:gd name="T8" fmla="*/ 392 w 436"/>
                      <a:gd name="T9" fmla="*/ 70 h 152"/>
                      <a:gd name="T10" fmla="*/ 375 w 436"/>
                      <a:gd name="T11" fmla="*/ 73 h 152"/>
                      <a:gd name="T12" fmla="*/ 361 w 436"/>
                      <a:gd name="T13" fmla="*/ 88 h 152"/>
                      <a:gd name="T14" fmla="*/ 362 w 436"/>
                      <a:gd name="T15" fmla="*/ 99 h 152"/>
                      <a:gd name="T16" fmla="*/ 364 w 436"/>
                      <a:gd name="T17" fmla="*/ 107 h 152"/>
                      <a:gd name="T18" fmla="*/ 366 w 436"/>
                      <a:gd name="T19" fmla="*/ 113 h 152"/>
                      <a:gd name="T20" fmla="*/ 362 w 436"/>
                      <a:gd name="T21" fmla="*/ 122 h 152"/>
                      <a:gd name="T22" fmla="*/ 351 w 436"/>
                      <a:gd name="T23" fmla="*/ 120 h 152"/>
                      <a:gd name="T24" fmla="*/ 342 w 436"/>
                      <a:gd name="T25" fmla="*/ 129 h 152"/>
                      <a:gd name="T26" fmla="*/ 347 w 436"/>
                      <a:gd name="T27" fmla="*/ 105 h 152"/>
                      <a:gd name="T28" fmla="*/ 338 w 436"/>
                      <a:gd name="T29" fmla="*/ 100 h 152"/>
                      <a:gd name="T30" fmla="*/ 344 w 436"/>
                      <a:gd name="T31" fmla="*/ 93 h 152"/>
                      <a:gd name="T32" fmla="*/ 342 w 436"/>
                      <a:gd name="T33" fmla="*/ 89 h 152"/>
                      <a:gd name="T34" fmla="*/ 320 w 436"/>
                      <a:gd name="T35" fmla="*/ 94 h 152"/>
                      <a:gd name="T36" fmla="*/ 317 w 436"/>
                      <a:gd name="T37" fmla="*/ 85 h 152"/>
                      <a:gd name="T38" fmla="*/ 297 w 436"/>
                      <a:gd name="T39" fmla="*/ 94 h 152"/>
                      <a:gd name="T40" fmla="*/ 320 w 436"/>
                      <a:gd name="T41" fmla="*/ 103 h 152"/>
                      <a:gd name="T42" fmla="*/ 305 w 436"/>
                      <a:gd name="T43" fmla="*/ 117 h 152"/>
                      <a:gd name="T44" fmla="*/ 311 w 436"/>
                      <a:gd name="T45" fmla="*/ 126 h 152"/>
                      <a:gd name="T46" fmla="*/ 315 w 436"/>
                      <a:gd name="T47" fmla="*/ 138 h 152"/>
                      <a:gd name="T48" fmla="*/ 309 w 436"/>
                      <a:gd name="T49" fmla="*/ 139 h 152"/>
                      <a:gd name="T50" fmla="*/ 314 w 436"/>
                      <a:gd name="T51" fmla="*/ 144 h 152"/>
                      <a:gd name="T52" fmla="*/ 307 w 436"/>
                      <a:gd name="T53" fmla="*/ 152 h 152"/>
                      <a:gd name="T54" fmla="*/ 0 w 436"/>
                      <a:gd name="T55" fmla="*/ 149 h 152"/>
                      <a:gd name="T56" fmla="*/ 73 w 436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6" h="152">
                        <a:moveTo>
                          <a:pt x="73" y="1"/>
                        </a:moveTo>
                        <a:lnTo>
                          <a:pt x="436" y="0"/>
                        </a:lnTo>
                        <a:cubicBezTo>
                          <a:pt x="430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116" name="Freeform 43">
                    <a:extLst>
                      <a:ext uri="{FF2B5EF4-FFF2-40B4-BE49-F238E27FC236}">
                        <a16:creationId xmlns:a16="http://schemas.microsoft.com/office/drawing/2014/main" id="{F429498C-5173-D344-2DD9-C42D846533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43" y="241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117" name="Freeform 44">
                    <a:extLst>
                      <a:ext uri="{FF2B5EF4-FFF2-40B4-BE49-F238E27FC236}">
                        <a16:creationId xmlns:a16="http://schemas.microsoft.com/office/drawing/2014/main" id="{C64ACE1E-B25F-9986-BAF6-59ECF5E667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31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118" name="Freeform 45">
                    <a:extLst>
                      <a:ext uri="{FF2B5EF4-FFF2-40B4-BE49-F238E27FC236}">
                        <a16:creationId xmlns:a16="http://schemas.microsoft.com/office/drawing/2014/main" id="{25678BF6-ED3E-C680-6037-DC109C550F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8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119" name="Freeform 46">
                    <a:extLst>
                      <a:ext uri="{FF2B5EF4-FFF2-40B4-BE49-F238E27FC236}">
                        <a16:creationId xmlns:a16="http://schemas.microsoft.com/office/drawing/2014/main" id="{57769F6F-1796-224F-C63F-6473B8030E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21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120" name="Freeform 47">
                    <a:extLst>
                      <a:ext uri="{FF2B5EF4-FFF2-40B4-BE49-F238E27FC236}">
                        <a16:creationId xmlns:a16="http://schemas.microsoft.com/office/drawing/2014/main" id="{633658A5-234D-3FD9-3EE6-6542AFB06A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573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121" name="Freeform 48">
                    <a:extLst>
                      <a:ext uri="{FF2B5EF4-FFF2-40B4-BE49-F238E27FC236}">
                        <a16:creationId xmlns:a16="http://schemas.microsoft.com/office/drawing/2014/main" id="{EC5F3210-DAEF-94D2-258D-E8054C20CF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34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122" name="Freeform 49">
                    <a:extLst>
                      <a:ext uri="{FF2B5EF4-FFF2-40B4-BE49-F238E27FC236}">
                        <a16:creationId xmlns:a16="http://schemas.microsoft.com/office/drawing/2014/main" id="{71716F3B-9750-B7AC-A542-07A3B0F6EA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0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123" name="Freeform 50">
                    <a:extLst>
                      <a:ext uri="{FF2B5EF4-FFF2-40B4-BE49-F238E27FC236}">
                        <a16:creationId xmlns:a16="http://schemas.microsoft.com/office/drawing/2014/main" id="{84771B6B-FA32-17C0-61C1-DFECD4763F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51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124" name="Freeform 51">
                    <a:extLst>
                      <a:ext uri="{FF2B5EF4-FFF2-40B4-BE49-F238E27FC236}">
                        <a16:creationId xmlns:a16="http://schemas.microsoft.com/office/drawing/2014/main" id="{E5BA5327-DD53-D1CA-7E99-A9B4B15007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21" y="314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125" name="Freeform 52">
                    <a:extLst>
                      <a:ext uri="{FF2B5EF4-FFF2-40B4-BE49-F238E27FC236}">
                        <a16:creationId xmlns:a16="http://schemas.microsoft.com/office/drawing/2014/main" id="{61C91716-03AA-37CF-9DDC-FFD0CC73FD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89" y="447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126" name="Freeform 53">
                    <a:extLst>
                      <a:ext uri="{FF2B5EF4-FFF2-40B4-BE49-F238E27FC236}">
                        <a16:creationId xmlns:a16="http://schemas.microsoft.com/office/drawing/2014/main" id="{54AB3793-8419-531C-6E43-202B71D265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76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127" name="Freeform 54">
                    <a:extLst>
                      <a:ext uri="{FF2B5EF4-FFF2-40B4-BE49-F238E27FC236}">
                        <a16:creationId xmlns:a16="http://schemas.microsoft.com/office/drawing/2014/main" id="{6EE0CCE1-7617-1EDE-571D-E6D275F936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67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128" name="Freeform 55">
                    <a:extLst>
                      <a:ext uri="{FF2B5EF4-FFF2-40B4-BE49-F238E27FC236}">
                        <a16:creationId xmlns:a16="http://schemas.microsoft.com/office/drawing/2014/main" id="{6312F1F6-CCFA-6268-A55C-BEFBC73697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72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129" name="Freeform 56">
                    <a:extLst>
                      <a:ext uri="{FF2B5EF4-FFF2-40B4-BE49-F238E27FC236}">
                        <a16:creationId xmlns:a16="http://schemas.microsoft.com/office/drawing/2014/main" id="{1AE9D7AE-07B7-42D5-2227-64EA137B43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74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130" name="Freeform 57">
                    <a:extLst>
                      <a:ext uri="{FF2B5EF4-FFF2-40B4-BE49-F238E27FC236}">
                        <a16:creationId xmlns:a16="http://schemas.microsoft.com/office/drawing/2014/main" id="{87833C4E-6B09-DF97-4BD0-E4E92E04E9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73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131" name="Freeform 58">
                    <a:extLst>
                      <a:ext uri="{FF2B5EF4-FFF2-40B4-BE49-F238E27FC236}">
                        <a16:creationId xmlns:a16="http://schemas.microsoft.com/office/drawing/2014/main" id="{2D7FDAE7-5594-0B85-4FF7-3A0FD999C1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93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132" name="Freeform 59">
                    <a:extLst>
                      <a:ext uri="{FF2B5EF4-FFF2-40B4-BE49-F238E27FC236}">
                        <a16:creationId xmlns:a16="http://schemas.microsoft.com/office/drawing/2014/main" id="{C57A9D87-03EA-7EA5-9CF2-AD6DB500CC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78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133" name="Freeform 60">
                    <a:extLst>
                      <a:ext uri="{FF2B5EF4-FFF2-40B4-BE49-F238E27FC236}">
                        <a16:creationId xmlns:a16="http://schemas.microsoft.com/office/drawing/2014/main" id="{89647A93-0E54-7141-1E03-8CDF5492FC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40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134" name="Freeform 61">
                    <a:extLst>
                      <a:ext uri="{FF2B5EF4-FFF2-40B4-BE49-F238E27FC236}">
                        <a16:creationId xmlns:a16="http://schemas.microsoft.com/office/drawing/2014/main" id="{07E6BCFD-09F9-DD43-75AD-4A326AEC24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95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135" name="Freeform 62">
                    <a:extLst>
                      <a:ext uri="{FF2B5EF4-FFF2-40B4-BE49-F238E27FC236}">
                        <a16:creationId xmlns:a16="http://schemas.microsoft.com/office/drawing/2014/main" id="{E718C05B-11D2-6881-FF9F-4DF32CE2BF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48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1037" name="Group 63">
                  <a:extLst>
                    <a:ext uri="{FF2B5EF4-FFF2-40B4-BE49-F238E27FC236}">
                      <a16:creationId xmlns:a16="http://schemas.microsoft.com/office/drawing/2014/main" id="{07CAA440-F315-237B-7730-8EB15A80673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709" y="240"/>
                  <a:ext cx="1139" cy="429"/>
                  <a:chOff x="3709" y="240"/>
                  <a:chExt cx="1139" cy="429"/>
                </a:xfrm>
              </p:grpSpPr>
              <p:sp>
                <p:nvSpPr>
                  <p:cNvPr id="41038" name="Freeform 64">
                    <a:extLst>
                      <a:ext uri="{FF2B5EF4-FFF2-40B4-BE49-F238E27FC236}">
                        <a16:creationId xmlns:a16="http://schemas.microsoft.com/office/drawing/2014/main" id="{355C5432-1C3F-E13B-0778-D37BC9B9F7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08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39" name="Freeform 65">
                    <a:extLst>
                      <a:ext uri="{FF2B5EF4-FFF2-40B4-BE49-F238E27FC236}">
                        <a16:creationId xmlns:a16="http://schemas.microsoft.com/office/drawing/2014/main" id="{B3F97039-EBAA-B298-D58A-108B2FB35D1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5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40" name="Freeform 66">
                    <a:extLst>
                      <a:ext uri="{FF2B5EF4-FFF2-40B4-BE49-F238E27FC236}">
                        <a16:creationId xmlns:a16="http://schemas.microsoft.com/office/drawing/2014/main" id="{C85893C6-FA61-349F-7649-584B420712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09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41" name="Freeform 67">
                    <a:extLst>
                      <a:ext uri="{FF2B5EF4-FFF2-40B4-BE49-F238E27FC236}">
                        <a16:creationId xmlns:a16="http://schemas.microsoft.com/office/drawing/2014/main" id="{4F86D8B5-9168-2800-ED18-6A180C4CD9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42" name="Freeform 68">
                    <a:extLst>
                      <a:ext uri="{FF2B5EF4-FFF2-40B4-BE49-F238E27FC236}">
                        <a16:creationId xmlns:a16="http://schemas.microsoft.com/office/drawing/2014/main" id="{687D893B-E25A-B339-2F18-75BC0D65D6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423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43" name="Freeform 69">
                    <a:extLst>
                      <a:ext uri="{FF2B5EF4-FFF2-40B4-BE49-F238E27FC236}">
                        <a16:creationId xmlns:a16="http://schemas.microsoft.com/office/drawing/2014/main" id="{21D2AC11-6EE4-C6F0-4CFF-3E8C9EDA75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15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44" name="Freeform 70">
                    <a:extLst>
                      <a:ext uri="{FF2B5EF4-FFF2-40B4-BE49-F238E27FC236}">
                        <a16:creationId xmlns:a16="http://schemas.microsoft.com/office/drawing/2014/main" id="{C5F4BAC5-31B6-1E3D-5C02-4BDDA5CC30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45" name="Freeform 71">
                    <a:extLst>
                      <a:ext uri="{FF2B5EF4-FFF2-40B4-BE49-F238E27FC236}">
                        <a16:creationId xmlns:a16="http://schemas.microsoft.com/office/drawing/2014/main" id="{E3D3686A-1D3C-46F5-4B27-5ABA058505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78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46" name="Freeform 72">
                    <a:extLst>
                      <a:ext uri="{FF2B5EF4-FFF2-40B4-BE49-F238E27FC236}">
                        <a16:creationId xmlns:a16="http://schemas.microsoft.com/office/drawing/2014/main" id="{AA1550E7-81DD-3485-06F3-1CE8E5F330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2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47" name="Freeform 73">
                    <a:extLst>
                      <a:ext uri="{FF2B5EF4-FFF2-40B4-BE49-F238E27FC236}">
                        <a16:creationId xmlns:a16="http://schemas.microsoft.com/office/drawing/2014/main" id="{148D8D49-CFF1-D313-1FFB-E277001FA8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6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48" name="Freeform 74">
                    <a:extLst>
                      <a:ext uri="{FF2B5EF4-FFF2-40B4-BE49-F238E27FC236}">
                        <a16:creationId xmlns:a16="http://schemas.microsoft.com/office/drawing/2014/main" id="{197376B2-0EE8-196D-0B29-2262B643EE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7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49" name="Freeform 75">
                    <a:extLst>
                      <a:ext uri="{FF2B5EF4-FFF2-40B4-BE49-F238E27FC236}">
                        <a16:creationId xmlns:a16="http://schemas.microsoft.com/office/drawing/2014/main" id="{CCC50F3D-E39D-7E82-69C4-52F15CA7B6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64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50" name="Freeform 76">
                    <a:extLst>
                      <a:ext uri="{FF2B5EF4-FFF2-40B4-BE49-F238E27FC236}">
                        <a16:creationId xmlns:a16="http://schemas.microsoft.com/office/drawing/2014/main" id="{F7C8CC0E-6F08-8166-91D5-4444425FFB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70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51" name="Freeform 77">
                    <a:extLst>
                      <a:ext uri="{FF2B5EF4-FFF2-40B4-BE49-F238E27FC236}">
                        <a16:creationId xmlns:a16="http://schemas.microsoft.com/office/drawing/2014/main" id="{64ADC336-A270-9356-DD6F-6AA1AC5D33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40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52" name="Freeform 78">
                    <a:extLst>
                      <a:ext uri="{FF2B5EF4-FFF2-40B4-BE49-F238E27FC236}">
                        <a16:creationId xmlns:a16="http://schemas.microsoft.com/office/drawing/2014/main" id="{510BAE60-0B24-2BA2-C6FC-2E9FA4FAEC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47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53" name="Freeform 79">
                    <a:extLst>
                      <a:ext uri="{FF2B5EF4-FFF2-40B4-BE49-F238E27FC236}">
                        <a16:creationId xmlns:a16="http://schemas.microsoft.com/office/drawing/2014/main" id="{CB5A564A-9D0E-E90B-E684-281706A68C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76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54" name="Freeform 80">
                    <a:extLst>
                      <a:ext uri="{FF2B5EF4-FFF2-40B4-BE49-F238E27FC236}">
                        <a16:creationId xmlns:a16="http://schemas.microsoft.com/office/drawing/2014/main" id="{C6ACA01D-B814-D61B-7DDF-96335C02D6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8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55" name="Freeform 81">
                    <a:extLst>
                      <a:ext uri="{FF2B5EF4-FFF2-40B4-BE49-F238E27FC236}">
                        <a16:creationId xmlns:a16="http://schemas.microsoft.com/office/drawing/2014/main" id="{30FF8B48-9DB9-0C1D-5F74-5AD438142F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7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56" name="Freeform 82">
                    <a:extLst>
                      <a:ext uri="{FF2B5EF4-FFF2-40B4-BE49-F238E27FC236}">
                        <a16:creationId xmlns:a16="http://schemas.microsoft.com/office/drawing/2014/main" id="{D859BB8B-8693-A324-CA29-ECB04865D2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7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57" name="Freeform 83">
                    <a:extLst>
                      <a:ext uri="{FF2B5EF4-FFF2-40B4-BE49-F238E27FC236}">
                        <a16:creationId xmlns:a16="http://schemas.microsoft.com/office/drawing/2014/main" id="{B5DE8EF2-E131-8274-0744-ED46022359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69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58" name="Freeform 84">
                    <a:extLst>
                      <a:ext uri="{FF2B5EF4-FFF2-40B4-BE49-F238E27FC236}">
                        <a16:creationId xmlns:a16="http://schemas.microsoft.com/office/drawing/2014/main" id="{753B1B24-8D10-2458-B283-59D1C28014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84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59" name="Freeform 85">
                    <a:extLst>
                      <a:ext uri="{FF2B5EF4-FFF2-40B4-BE49-F238E27FC236}">
                        <a16:creationId xmlns:a16="http://schemas.microsoft.com/office/drawing/2014/main" id="{B8120661-2238-0D17-22F9-A4F88617D3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93" y="246"/>
                    <a:ext cx="438" cy="152"/>
                  </a:xfrm>
                  <a:custGeom>
                    <a:avLst/>
                    <a:gdLst>
                      <a:gd name="T0" fmla="*/ 73 w 438"/>
                      <a:gd name="T1" fmla="*/ 1 h 152"/>
                      <a:gd name="T2" fmla="*/ 438 w 438"/>
                      <a:gd name="T3" fmla="*/ 0 h 152"/>
                      <a:gd name="T4" fmla="*/ 416 w 438"/>
                      <a:gd name="T5" fmla="*/ 54 h 152"/>
                      <a:gd name="T6" fmla="*/ 397 w 438"/>
                      <a:gd name="T7" fmla="*/ 68 h 152"/>
                      <a:gd name="T8" fmla="*/ 392 w 438"/>
                      <a:gd name="T9" fmla="*/ 70 h 152"/>
                      <a:gd name="T10" fmla="*/ 375 w 438"/>
                      <a:gd name="T11" fmla="*/ 73 h 152"/>
                      <a:gd name="T12" fmla="*/ 361 w 438"/>
                      <a:gd name="T13" fmla="*/ 88 h 152"/>
                      <a:gd name="T14" fmla="*/ 362 w 438"/>
                      <a:gd name="T15" fmla="*/ 99 h 152"/>
                      <a:gd name="T16" fmla="*/ 364 w 438"/>
                      <a:gd name="T17" fmla="*/ 107 h 152"/>
                      <a:gd name="T18" fmla="*/ 366 w 438"/>
                      <a:gd name="T19" fmla="*/ 113 h 152"/>
                      <a:gd name="T20" fmla="*/ 362 w 438"/>
                      <a:gd name="T21" fmla="*/ 122 h 152"/>
                      <a:gd name="T22" fmla="*/ 351 w 438"/>
                      <a:gd name="T23" fmla="*/ 120 h 152"/>
                      <a:gd name="T24" fmla="*/ 342 w 438"/>
                      <a:gd name="T25" fmla="*/ 129 h 152"/>
                      <a:gd name="T26" fmla="*/ 347 w 438"/>
                      <a:gd name="T27" fmla="*/ 105 h 152"/>
                      <a:gd name="T28" fmla="*/ 338 w 438"/>
                      <a:gd name="T29" fmla="*/ 100 h 152"/>
                      <a:gd name="T30" fmla="*/ 344 w 438"/>
                      <a:gd name="T31" fmla="*/ 93 h 152"/>
                      <a:gd name="T32" fmla="*/ 342 w 438"/>
                      <a:gd name="T33" fmla="*/ 89 h 152"/>
                      <a:gd name="T34" fmla="*/ 320 w 438"/>
                      <a:gd name="T35" fmla="*/ 94 h 152"/>
                      <a:gd name="T36" fmla="*/ 317 w 438"/>
                      <a:gd name="T37" fmla="*/ 85 h 152"/>
                      <a:gd name="T38" fmla="*/ 297 w 438"/>
                      <a:gd name="T39" fmla="*/ 94 h 152"/>
                      <a:gd name="T40" fmla="*/ 320 w 438"/>
                      <a:gd name="T41" fmla="*/ 103 h 152"/>
                      <a:gd name="T42" fmla="*/ 305 w 438"/>
                      <a:gd name="T43" fmla="*/ 117 h 152"/>
                      <a:gd name="T44" fmla="*/ 311 w 438"/>
                      <a:gd name="T45" fmla="*/ 126 h 152"/>
                      <a:gd name="T46" fmla="*/ 315 w 438"/>
                      <a:gd name="T47" fmla="*/ 138 h 152"/>
                      <a:gd name="T48" fmla="*/ 309 w 438"/>
                      <a:gd name="T49" fmla="*/ 139 h 152"/>
                      <a:gd name="T50" fmla="*/ 314 w 438"/>
                      <a:gd name="T51" fmla="*/ 144 h 152"/>
                      <a:gd name="T52" fmla="*/ 307 w 438"/>
                      <a:gd name="T53" fmla="*/ 152 h 152"/>
                      <a:gd name="T54" fmla="*/ 0 w 438"/>
                      <a:gd name="T55" fmla="*/ 149 h 152"/>
                      <a:gd name="T56" fmla="*/ 73 w 438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8" h="152">
                        <a:moveTo>
                          <a:pt x="73" y="1"/>
                        </a:moveTo>
                        <a:lnTo>
                          <a:pt x="438" y="0"/>
                        </a:lnTo>
                        <a:cubicBezTo>
                          <a:pt x="432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60" name="Freeform 86">
                    <a:extLst>
                      <a:ext uri="{FF2B5EF4-FFF2-40B4-BE49-F238E27FC236}">
                        <a16:creationId xmlns:a16="http://schemas.microsoft.com/office/drawing/2014/main" id="{8BD9BE1C-DBB6-9129-EB89-47A484F75E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31" y="240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61" name="Freeform 87">
                    <a:extLst>
                      <a:ext uri="{FF2B5EF4-FFF2-40B4-BE49-F238E27FC236}">
                        <a16:creationId xmlns:a16="http://schemas.microsoft.com/office/drawing/2014/main" id="{03E9FC43-7EA3-B75F-0E78-DC83D7C8A6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19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62" name="Freeform 88">
                    <a:extLst>
                      <a:ext uri="{FF2B5EF4-FFF2-40B4-BE49-F238E27FC236}">
                        <a16:creationId xmlns:a16="http://schemas.microsoft.com/office/drawing/2014/main" id="{D36071AF-22A6-E1C4-2A16-90B4106C24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6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63" name="Freeform 89">
                    <a:extLst>
                      <a:ext uri="{FF2B5EF4-FFF2-40B4-BE49-F238E27FC236}">
                        <a16:creationId xmlns:a16="http://schemas.microsoft.com/office/drawing/2014/main" id="{AC0A1010-3EEC-DD61-A370-F5E599A231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09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64" name="Freeform 90">
                    <a:extLst>
                      <a:ext uri="{FF2B5EF4-FFF2-40B4-BE49-F238E27FC236}">
                        <a16:creationId xmlns:a16="http://schemas.microsoft.com/office/drawing/2014/main" id="{35290073-3685-898F-B685-566886EAFB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61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65" name="Freeform 91">
                    <a:extLst>
                      <a:ext uri="{FF2B5EF4-FFF2-40B4-BE49-F238E27FC236}">
                        <a16:creationId xmlns:a16="http://schemas.microsoft.com/office/drawing/2014/main" id="{37560EB3-ED38-A7BA-25AA-A00BB2D59F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322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66" name="Freeform 92">
                    <a:extLst>
                      <a:ext uri="{FF2B5EF4-FFF2-40B4-BE49-F238E27FC236}">
                        <a16:creationId xmlns:a16="http://schemas.microsoft.com/office/drawing/2014/main" id="{B56CEB51-9CF1-9556-53FB-C10E1E6053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8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67" name="Freeform 93">
                    <a:extLst>
                      <a:ext uri="{FF2B5EF4-FFF2-40B4-BE49-F238E27FC236}">
                        <a16:creationId xmlns:a16="http://schemas.microsoft.com/office/drawing/2014/main" id="{7C056E92-539F-693D-5A40-1F7205184E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9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68" name="Freeform 94">
                    <a:extLst>
                      <a:ext uri="{FF2B5EF4-FFF2-40B4-BE49-F238E27FC236}">
                        <a16:creationId xmlns:a16="http://schemas.microsoft.com/office/drawing/2014/main" id="{62108D24-25DD-D6CD-B637-BC13D2AEE6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09" y="315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69" name="Freeform 95">
                    <a:extLst>
                      <a:ext uri="{FF2B5EF4-FFF2-40B4-BE49-F238E27FC236}">
                        <a16:creationId xmlns:a16="http://schemas.microsoft.com/office/drawing/2014/main" id="{235A89F8-4AF2-E62F-1074-ADC564709C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77" y="448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70" name="Freeform 96">
                    <a:extLst>
                      <a:ext uri="{FF2B5EF4-FFF2-40B4-BE49-F238E27FC236}">
                        <a16:creationId xmlns:a16="http://schemas.microsoft.com/office/drawing/2014/main" id="{E958FD43-3775-E3CB-8397-6E5A06B64D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64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71" name="Freeform 97">
                    <a:extLst>
                      <a:ext uri="{FF2B5EF4-FFF2-40B4-BE49-F238E27FC236}">
                        <a16:creationId xmlns:a16="http://schemas.microsoft.com/office/drawing/2014/main" id="{53F52FC6-FE28-4C80-CB1D-026DE3D0D9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55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72" name="Freeform 98">
                    <a:extLst>
                      <a:ext uri="{FF2B5EF4-FFF2-40B4-BE49-F238E27FC236}">
                        <a16:creationId xmlns:a16="http://schemas.microsoft.com/office/drawing/2014/main" id="{F182151F-98F0-DEAC-B16C-030F3471AC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60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73" name="Freeform 99">
                    <a:extLst>
                      <a:ext uri="{FF2B5EF4-FFF2-40B4-BE49-F238E27FC236}">
                        <a16:creationId xmlns:a16="http://schemas.microsoft.com/office/drawing/2014/main" id="{58FC0F80-C2E8-7F06-71DA-63D99942A7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62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74" name="Freeform 100">
                    <a:extLst>
                      <a:ext uri="{FF2B5EF4-FFF2-40B4-BE49-F238E27FC236}">
                        <a16:creationId xmlns:a16="http://schemas.microsoft.com/office/drawing/2014/main" id="{CFB68A78-89FC-36A4-018A-0482B5E908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61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75" name="Freeform 101">
                    <a:extLst>
                      <a:ext uri="{FF2B5EF4-FFF2-40B4-BE49-F238E27FC236}">
                        <a16:creationId xmlns:a16="http://schemas.microsoft.com/office/drawing/2014/main" id="{15DBAB36-8959-7413-304E-448CC77857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81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76" name="Freeform 102">
                    <a:extLst>
                      <a:ext uri="{FF2B5EF4-FFF2-40B4-BE49-F238E27FC236}">
                        <a16:creationId xmlns:a16="http://schemas.microsoft.com/office/drawing/2014/main" id="{7DA8FF30-9431-EDE4-17EB-F8D39E0C94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66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77" name="Freeform 103">
                    <a:extLst>
                      <a:ext uri="{FF2B5EF4-FFF2-40B4-BE49-F238E27FC236}">
                        <a16:creationId xmlns:a16="http://schemas.microsoft.com/office/drawing/2014/main" id="{CD3507EF-33C7-65B7-8FA4-64832B03DD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28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78" name="Freeform 104">
                    <a:extLst>
                      <a:ext uri="{FF2B5EF4-FFF2-40B4-BE49-F238E27FC236}">
                        <a16:creationId xmlns:a16="http://schemas.microsoft.com/office/drawing/2014/main" id="{4D42CB33-4FF0-F07A-4A7B-A6EFC262DA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83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79" name="Freeform 105">
                    <a:extLst>
                      <a:ext uri="{FF2B5EF4-FFF2-40B4-BE49-F238E27FC236}">
                        <a16:creationId xmlns:a16="http://schemas.microsoft.com/office/drawing/2014/main" id="{F3344829-56B7-A3E3-E41E-908862814D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36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40988" name="Group 106">
                <a:extLst>
                  <a:ext uri="{FF2B5EF4-FFF2-40B4-BE49-F238E27FC236}">
                    <a16:creationId xmlns:a16="http://schemas.microsoft.com/office/drawing/2014/main" id="{AAE603A9-E3A0-9480-0564-B6DAF0C4EB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8" y="111"/>
                <a:ext cx="4702" cy="418"/>
                <a:chOff x="798" y="255"/>
                <a:chExt cx="4702" cy="418"/>
              </a:xfrm>
            </p:grpSpPr>
            <p:sp>
              <p:nvSpPr>
                <p:cNvPr id="41015" name="Line 107">
                  <a:extLst>
                    <a:ext uri="{FF2B5EF4-FFF2-40B4-BE49-F238E27FC236}">
                      <a16:creationId xmlns:a16="http://schemas.microsoft.com/office/drawing/2014/main" id="{AB0B2A40-3416-45DB-5214-E84AF8075D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798" y="476"/>
                  <a:ext cx="4702" cy="0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016" name="Line 108">
                  <a:extLst>
                    <a:ext uri="{FF2B5EF4-FFF2-40B4-BE49-F238E27FC236}">
                      <a16:creationId xmlns:a16="http://schemas.microsoft.com/office/drawing/2014/main" id="{DFD380A8-AF5A-438D-3C0B-2C91E73DDF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02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017" name="Line 109">
                  <a:extLst>
                    <a:ext uri="{FF2B5EF4-FFF2-40B4-BE49-F238E27FC236}">
                      <a16:creationId xmlns:a16="http://schemas.microsoft.com/office/drawing/2014/main" id="{12497F14-4AF1-88B4-7E93-35FB442024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25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018" name="Line 110">
                  <a:extLst>
                    <a:ext uri="{FF2B5EF4-FFF2-40B4-BE49-F238E27FC236}">
                      <a16:creationId xmlns:a16="http://schemas.microsoft.com/office/drawing/2014/main" id="{F32F0F42-AF6C-299B-5B31-EF49B04503F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48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019" name="Line 111">
                  <a:extLst>
                    <a:ext uri="{FF2B5EF4-FFF2-40B4-BE49-F238E27FC236}">
                      <a16:creationId xmlns:a16="http://schemas.microsoft.com/office/drawing/2014/main" id="{23D12636-0DAD-93DF-2858-DCAACDCFD3B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71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020" name="Line 112">
                  <a:extLst>
                    <a:ext uri="{FF2B5EF4-FFF2-40B4-BE49-F238E27FC236}">
                      <a16:creationId xmlns:a16="http://schemas.microsoft.com/office/drawing/2014/main" id="{DADC6D55-0548-2421-A6FD-4A8A8E1B832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93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021" name="Line 113">
                  <a:extLst>
                    <a:ext uri="{FF2B5EF4-FFF2-40B4-BE49-F238E27FC236}">
                      <a16:creationId xmlns:a16="http://schemas.microsoft.com/office/drawing/2014/main" id="{CA35F920-D520-DB3B-2365-99FCE29AE02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16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022" name="Line 114">
                  <a:extLst>
                    <a:ext uri="{FF2B5EF4-FFF2-40B4-BE49-F238E27FC236}">
                      <a16:creationId xmlns:a16="http://schemas.microsoft.com/office/drawing/2014/main" id="{07611CAF-17A1-D50A-E6EB-58DDF247637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39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023" name="Line 115">
                  <a:extLst>
                    <a:ext uri="{FF2B5EF4-FFF2-40B4-BE49-F238E27FC236}">
                      <a16:creationId xmlns:a16="http://schemas.microsoft.com/office/drawing/2014/main" id="{39D31BC5-DD3B-5856-8967-262732E1AAA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62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024" name="Line 116">
                  <a:extLst>
                    <a:ext uri="{FF2B5EF4-FFF2-40B4-BE49-F238E27FC236}">
                      <a16:creationId xmlns:a16="http://schemas.microsoft.com/office/drawing/2014/main" id="{53B825DB-9979-6497-38CD-53ED1DA9B7A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85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025" name="Line 117">
                  <a:extLst>
                    <a:ext uri="{FF2B5EF4-FFF2-40B4-BE49-F238E27FC236}">
                      <a16:creationId xmlns:a16="http://schemas.microsoft.com/office/drawing/2014/main" id="{5E6B46E5-23D6-458F-D559-3B7E6BB7D73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07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026" name="Line 118">
                  <a:extLst>
                    <a:ext uri="{FF2B5EF4-FFF2-40B4-BE49-F238E27FC236}">
                      <a16:creationId xmlns:a16="http://schemas.microsoft.com/office/drawing/2014/main" id="{C2BFBB75-07F5-582C-028C-4E289A406EB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30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027" name="Line 119">
                  <a:extLst>
                    <a:ext uri="{FF2B5EF4-FFF2-40B4-BE49-F238E27FC236}">
                      <a16:creationId xmlns:a16="http://schemas.microsoft.com/office/drawing/2014/main" id="{C556F7CF-9603-23C1-36F3-0362F6B0926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53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028" name="Line 120">
                  <a:extLst>
                    <a:ext uri="{FF2B5EF4-FFF2-40B4-BE49-F238E27FC236}">
                      <a16:creationId xmlns:a16="http://schemas.microsoft.com/office/drawing/2014/main" id="{06B352A7-3AE7-E743-B9BE-D44C47D837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76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029" name="Line 121">
                  <a:extLst>
                    <a:ext uri="{FF2B5EF4-FFF2-40B4-BE49-F238E27FC236}">
                      <a16:creationId xmlns:a16="http://schemas.microsoft.com/office/drawing/2014/main" id="{4D815CAB-722C-60B9-707C-0D52645126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99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030" name="Line 122">
                  <a:extLst>
                    <a:ext uri="{FF2B5EF4-FFF2-40B4-BE49-F238E27FC236}">
                      <a16:creationId xmlns:a16="http://schemas.microsoft.com/office/drawing/2014/main" id="{4ECB2C6C-3AB4-21CB-9B35-6C3286D3769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21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031" name="Line 123">
                  <a:extLst>
                    <a:ext uri="{FF2B5EF4-FFF2-40B4-BE49-F238E27FC236}">
                      <a16:creationId xmlns:a16="http://schemas.microsoft.com/office/drawing/2014/main" id="{74C7B05E-9A10-5CAB-8461-48E2D2B8790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44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032" name="Line 124">
                  <a:extLst>
                    <a:ext uri="{FF2B5EF4-FFF2-40B4-BE49-F238E27FC236}">
                      <a16:creationId xmlns:a16="http://schemas.microsoft.com/office/drawing/2014/main" id="{7468F516-DF50-E98B-2C0C-A62C6F024EA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67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033" name="Line 125">
                  <a:extLst>
                    <a:ext uri="{FF2B5EF4-FFF2-40B4-BE49-F238E27FC236}">
                      <a16:creationId xmlns:a16="http://schemas.microsoft.com/office/drawing/2014/main" id="{B05C0B4E-DBED-51F6-5949-A92C167543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90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034" name="Line 126">
                  <a:extLst>
                    <a:ext uri="{FF2B5EF4-FFF2-40B4-BE49-F238E27FC236}">
                      <a16:creationId xmlns:a16="http://schemas.microsoft.com/office/drawing/2014/main" id="{67457653-6089-7771-E4F2-A2A9B3DE7B4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13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035" name="Line 127">
                  <a:extLst>
                    <a:ext uri="{FF2B5EF4-FFF2-40B4-BE49-F238E27FC236}">
                      <a16:creationId xmlns:a16="http://schemas.microsoft.com/office/drawing/2014/main" id="{20D46EB0-C199-3F11-CA73-BEF29A8B31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35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0989" name="Group 128">
                <a:extLst>
                  <a:ext uri="{FF2B5EF4-FFF2-40B4-BE49-F238E27FC236}">
                    <a16:creationId xmlns:a16="http://schemas.microsoft.com/office/drawing/2014/main" id="{57F842E9-F7CE-1E97-363C-F10D83BAB13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08" y="109"/>
                <a:ext cx="3694" cy="423"/>
                <a:chOff x="1034" y="245"/>
                <a:chExt cx="3694" cy="423"/>
              </a:xfrm>
            </p:grpSpPr>
            <p:sp>
              <p:nvSpPr>
                <p:cNvPr id="40990" name="Line 129">
                  <a:extLst>
                    <a:ext uri="{FF2B5EF4-FFF2-40B4-BE49-F238E27FC236}">
                      <a16:creationId xmlns:a16="http://schemas.microsoft.com/office/drawing/2014/main" id="{F1256B01-5B17-AFAB-B8E1-E2BD71187B7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676" y="246"/>
                  <a:ext cx="0" cy="14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0991" name="Line 130">
                  <a:extLst>
                    <a:ext uri="{FF2B5EF4-FFF2-40B4-BE49-F238E27FC236}">
                      <a16:creationId xmlns:a16="http://schemas.microsoft.com/office/drawing/2014/main" id="{AB25828E-E039-C697-8256-11A755EDA9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798" y="468"/>
                  <a:ext cx="7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0992" name="Line 131">
                  <a:extLst>
                    <a:ext uri="{FF2B5EF4-FFF2-40B4-BE49-F238E27FC236}">
                      <a16:creationId xmlns:a16="http://schemas.microsoft.com/office/drawing/2014/main" id="{5C368E82-714C-1704-760F-F8E920E157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904" y="486"/>
                  <a:ext cx="0" cy="2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0993" name="Line 132">
                  <a:extLst>
                    <a:ext uri="{FF2B5EF4-FFF2-40B4-BE49-F238E27FC236}">
                      <a16:creationId xmlns:a16="http://schemas.microsoft.com/office/drawing/2014/main" id="{9EC7BC4E-7FBA-340E-248B-A151EAA2B53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132" y="586"/>
                  <a:ext cx="0" cy="79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0994" name="Line 133">
                  <a:extLst>
                    <a:ext uri="{FF2B5EF4-FFF2-40B4-BE49-F238E27FC236}">
                      <a16:creationId xmlns:a16="http://schemas.microsoft.com/office/drawing/2014/main" id="{6FB22A2B-68BE-02B5-6661-3E804130D5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816" y="358"/>
                  <a:ext cx="0" cy="18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0995" name="Line 134">
                  <a:extLst>
                    <a:ext uri="{FF2B5EF4-FFF2-40B4-BE49-F238E27FC236}">
                      <a16:creationId xmlns:a16="http://schemas.microsoft.com/office/drawing/2014/main" id="{3DF25945-E698-24F4-606E-0E2C3CC4178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722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0996" name="Line 135">
                  <a:extLst>
                    <a:ext uri="{FF2B5EF4-FFF2-40B4-BE49-F238E27FC236}">
                      <a16:creationId xmlns:a16="http://schemas.microsoft.com/office/drawing/2014/main" id="{906DC7AA-D38E-BE59-1F96-9F54AE98328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44" y="372"/>
                  <a:ext cx="0" cy="29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0997" name="Line 136">
                  <a:extLst>
                    <a:ext uri="{FF2B5EF4-FFF2-40B4-BE49-F238E27FC236}">
                      <a16:creationId xmlns:a16="http://schemas.microsoft.com/office/drawing/2014/main" id="{E814A68D-6472-473D-3451-E56C164C769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046" y="248"/>
                  <a:ext cx="0" cy="5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0998" name="Line 137">
                  <a:extLst>
                    <a:ext uri="{FF2B5EF4-FFF2-40B4-BE49-F238E27FC236}">
                      <a16:creationId xmlns:a16="http://schemas.microsoft.com/office/drawing/2014/main" id="{E0BD9975-6892-927A-520F-FA709DCCA20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272" y="246"/>
                  <a:ext cx="0" cy="18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0999" name="Line 138">
                  <a:extLst>
                    <a:ext uri="{FF2B5EF4-FFF2-40B4-BE49-F238E27FC236}">
                      <a16:creationId xmlns:a16="http://schemas.microsoft.com/office/drawing/2014/main" id="{08E1D9D1-0168-682D-99E9-D56DFF8C95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422" y="468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000" name="Line 139">
                  <a:extLst>
                    <a:ext uri="{FF2B5EF4-FFF2-40B4-BE49-F238E27FC236}">
                      <a16:creationId xmlns:a16="http://schemas.microsoft.com/office/drawing/2014/main" id="{92FC9B81-AE69-E666-39E1-ECC72294784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290" y="468"/>
                  <a:ext cx="6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001" name="Line 140">
                  <a:extLst>
                    <a:ext uri="{FF2B5EF4-FFF2-40B4-BE49-F238E27FC236}">
                      <a16:creationId xmlns:a16="http://schemas.microsoft.com/office/drawing/2014/main" id="{BE2ABD58-3A2F-71DD-1435-D33079179A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500" y="246"/>
                  <a:ext cx="0" cy="27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002" name="Line 141">
                  <a:extLst>
                    <a:ext uri="{FF2B5EF4-FFF2-40B4-BE49-F238E27FC236}">
                      <a16:creationId xmlns:a16="http://schemas.microsoft.com/office/drawing/2014/main" id="{B0E1B83B-49E0-7D7A-8F91-345BCA5C0C8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728" y="606"/>
                  <a:ext cx="0" cy="3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003" name="Line 142">
                  <a:extLst>
                    <a:ext uri="{FF2B5EF4-FFF2-40B4-BE49-F238E27FC236}">
                      <a16:creationId xmlns:a16="http://schemas.microsoft.com/office/drawing/2014/main" id="{41604CC5-546A-8C16-6D4B-1165FCB84A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992" y="250"/>
                  <a:ext cx="0" cy="6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004" name="Line 143">
                  <a:extLst>
                    <a:ext uri="{FF2B5EF4-FFF2-40B4-BE49-F238E27FC236}">
                      <a16:creationId xmlns:a16="http://schemas.microsoft.com/office/drawing/2014/main" id="{F4A8583B-93DA-7585-7A90-4DEECF8FE0E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764" y="247"/>
                  <a:ext cx="0" cy="33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005" name="Line 144">
                  <a:extLst>
                    <a:ext uri="{FF2B5EF4-FFF2-40B4-BE49-F238E27FC236}">
                      <a16:creationId xmlns:a16="http://schemas.microsoft.com/office/drawing/2014/main" id="{6D0540F2-E9A3-E8BA-45AA-DFC60645E8A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738" y="468"/>
                  <a:ext cx="6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006" name="Line 145">
                  <a:extLst>
                    <a:ext uri="{FF2B5EF4-FFF2-40B4-BE49-F238E27FC236}">
                      <a16:creationId xmlns:a16="http://schemas.microsoft.com/office/drawing/2014/main" id="{E7F0E042-1FCA-9EC8-DCB2-5B4D00271B7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604" y="468"/>
                  <a:ext cx="6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007" name="Line 146">
                  <a:extLst>
                    <a:ext uri="{FF2B5EF4-FFF2-40B4-BE49-F238E27FC236}">
                      <a16:creationId xmlns:a16="http://schemas.microsoft.com/office/drawing/2014/main" id="{F924FE6C-ACE9-E5C0-F307-2E670D32218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404" y="468"/>
                  <a:ext cx="8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008" name="Line 147">
                  <a:extLst>
                    <a:ext uri="{FF2B5EF4-FFF2-40B4-BE49-F238E27FC236}">
                      <a16:creationId xmlns:a16="http://schemas.microsoft.com/office/drawing/2014/main" id="{FCDC213E-9AAC-F1AB-F2DC-7F9F3FA130F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34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009" name="Line 148">
                  <a:extLst>
                    <a:ext uri="{FF2B5EF4-FFF2-40B4-BE49-F238E27FC236}">
                      <a16:creationId xmlns:a16="http://schemas.microsoft.com/office/drawing/2014/main" id="{AAB534F1-31B1-2AD6-515B-3710942C871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306" y="370"/>
                  <a:ext cx="0" cy="29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010" name="Line 149">
                  <a:extLst>
                    <a:ext uri="{FF2B5EF4-FFF2-40B4-BE49-F238E27FC236}">
                      <a16:creationId xmlns:a16="http://schemas.microsoft.com/office/drawing/2014/main" id="{138D0839-3F4A-D48C-6007-F8C96279650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80" y="388"/>
                  <a:ext cx="0" cy="15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011" name="Line 150">
                  <a:extLst>
                    <a:ext uri="{FF2B5EF4-FFF2-40B4-BE49-F238E27FC236}">
                      <a16:creationId xmlns:a16="http://schemas.microsoft.com/office/drawing/2014/main" id="{40222A43-C3FE-130B-9E0E-7A04ABE367A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 flipV="1">
                  <a:off x="1308" y="245"/>
                  <a:ext cx="0" cy="2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012" name="Line 151">
                  <a:extLst>
                    <a:ext uri="{FF2B5EF4-FFF2-40B4-BE49-F238E27FC236}">
                      <a16:creationId xmlns:a16="http://schemas.microsoft.com/office/drawing/2014/main" id="{7973BAF4-49BD-9C2A-A936-ED8CD0D9B32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536" y="31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013" name="Line 152">
                  <a:extLst>
                    <a:ext uri="{FF2B5EF4-FFF2-40B4-BE49-F238E27FC236}">
                      <a16:creationId xmlns:a16="http://schemas.microsoft.com/office/drawing/2014/main" id="{2E787D58-F7A4-99CD-E108-199CD321C60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1536" y="247"/>
                  <a:ext cx="0" cy="2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014" name="Line 153">
                  <a:extLst>
                    <a:ext uri="{FF2B5EF4-FFF2-40B4-BE49-F238E27FC236}">
                      <a16:creationId xmlns:a16="http://schemas.microsoft.com/office/drawing/2014/main" id="{A9B3922A-7098-3988-2788-CCFA4577B90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95" y="467"/>
                  <a:ext cx="8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pic>
          <p:nvPicPr>
            <p:cNvPr id="40985" name="Picture 154" descr="earth">
              <a:extLst>
                <a:ext uri="{FF2B5EF4-FFF2-40B4-BE49-F238E27FC236}">
                  <a16:creationId xmlns:a16="http://schemas.microsoft.com/office/drawing/2014/main" id="{5DC16F39-B5FE-AC4F-6D74-C5F8EB430E1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" y="55"/>
              <a:ext cx="562" cy="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40963" name="Picture 155" descr="http://www.createdesignsolutions.com/images/spinning_globe.gif">
            <a:extLst>
              <a:ext uri="{FF2B5EF4-FFF2-40B4-BE49-F238E27FC236}">
                <a16:creationId xmlns:a16="http://schemas.microsoft.com/office/drawing/2014/main" id="{FC06F825-0F71-1A0A-EA7F-E811D8597E38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413" y="44450"/>
            <a:ext cx="8636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661" name="Text Box 157">
            <a:extLst>
              <a:ext uri="{FF2B5EF4-FFF2-40B4-BE49-F238E27FC236}">
                <a16:creationId xmlns:a16="http://schemas.microsoft.com/office/drawing/2014/main" id="{B6D4C972-9E15-793D-DD68-943DA726B5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58888" y="119063"/>
            <a:ext cx="5172075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fr-FR" sz="3200" b="1" i="1" dirty="0">
                <a:solidFill>
                  <a:srgbClr val="00206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itchFamily="34" charset="0"/>
              </a:rPr>
              <a:t>La météo en France</a:t>
            </a:r>
          </a:p>
        </p:txBody>
      </p:sp>
      <p:sp>
        <p:nvSpPr>
          <p:cNvPr id="21662" name="Text Box 158">
            <a:extLst>
              <a:ext uri="{FF2B5EF4-FFF2-40B4-BE49-F238E27FC236}">
                <a16:creationId xmlns:a16="http://schemas.microsoft.com/office/drawing/2014/main" id="{696ACAD2-FDAC-4CEA-2BC5-3DC8420864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463" y="1268413"/>
            <a:ext cx="4067175" cy="4621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lnSpc>
                <a:spcPct val="150000"/>
              </a:lnSpc>
              <a:spcBef>
                <a:spcPct val="50000"/>
              </a:spcBef>
            </a:pPr>
            <a:r>
              <a:rPr lang="fr-FR" altLang="en-US" sz="2200">
                <a:latin typeface="Comic Sans MS" panose="030F0702030302020204" pitchFamily="66" charset="0"/>
              </a:rPr>
              <a:t>En France, il y a de l’ _________ dans le nord. Il fait _________  .  Dans le sud, il fait _________ et il y a du _________  .  Dans l’est, il _________  .  Dans l’ouest, il y a du _________  et du _________  .  Dans le centre, il _________  . </a:t>
            </a:r>
          </a:p>
        </p:txBody>
      </p:sp>
      <p:grpSp>
        <p:nvGrpSpPr>
          <p:cNvPr id="40966" name="Group 176">
            <a:extLst>
              <a:ext uri="{FF2B5EF4-FFF2-40B4-BE49-F238E27FC236}">
                <a16:creationId xmlns:a16="http://schemas.microsoft.com/office/drawing/2014/main" id="{C54F6747-992F-4603-72DF-4D074A155C9E}"/>
              </a:ext>
            </a:extLst>
          </p:cNvPr>
          <p:cNvGrpSpPr>
            <a:grpSpLocks/>
          </p:cNvGrpSpPr>
          <p:nvPr/>
        </p:nvGrpSpPr>
        <p:grpSpPr bwMode="auto">
          <a:xfrm>
            <a:off x="4572000" y="2349500"/>
            <a:ext cx="4572000" cy="4508500"/>
            <a:chOff x="2880" y="1480"/>
            <a:chExt cx="2880" cy="2840"/>
          </a:xfrm>
        </p:grpSpPr>
        <p:graphicFrame>
          <p:nvGraphicFramePr>
            <p:cNvPr id="40975" name="Object 156">
              <a:extLst>
                <a:ext uri="{FF2B5EF4-FFF2-40B4-BE49-F238E27FC236}">
                  <a16:creationId xmlns:a16="http://schemas.microsoft.com/office/drawing/2014/main" id="{29B49312-CA3F-71F3-2FC1-CE3C1C78B7E9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2880" y="1500"/>
            <a:ext cx="2880" cy="282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Image" r:id="rId4" imgW="3263492" imgH="3136508" progId="Photoshop.Image.6">
                    <p:embed/>
                  </p:oleObj>
                </mc:Choice>
                <mc:Fallback>
                  <p:oleObj name="Image" r:id="rId4" imgW="3263492" imgH="3136508" progId="Photoshop.Image.6">
                    <p:embed/>
                    <p:pic>
                      <p:nvPicPr>
                        <p:cNvPr id="40975" name="Object 156">
                          <a:extLst>
                            <a:ext uri="{FF2B5EF4-FFF2-40B4-BE49-F238E27FC236}">
                              <a16:creationId xmlns:a16="http://schemas.microsoft.com/office/drawing/2014/main" id="{29B49312-CA3F-71F3-2FC1-CE3C1C78B7E9}"/>
                            </a:ext>
                          </a:extLst>
                        </p:cNvPr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 l="9824" t="9717" r="4280" b="8556"/>
                        <a:stretch>
                          <a:fillRect/>
                        </a:stretch>
                      </p:blipFill>
                      <p:spPr bwMode="auto">
                        <a:xfrm>
                          <a:off x="2880" y="1500"/>
                          <a:ext cx="2880" cy="282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pic>
          <p:nvPicPr>
            <p:cNvPr id="40976" name="Picture 159" descr="38">
              <a:extLst>
                <a:ext uri="{FF2B5EF4-FFF2-40B4-BE49-F238E27FC236}">
                  <a16:creationId xmlns:a16="http://schemas.microsoft.com/office/drawing/2014/main" id="{B24C2D69-A334-ED3C-4305-1C06A95522E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86" y="1616"/>
              <a:ext cx="528" cy="4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aphicFrame>
          <p:nvGraphicFramePr>
            <p:cNvPr id="40977" name="Object 161">
              <a:extLst>
                <a:ext uri="{FF2B5EF4-FFF2-40B4-BE49-F238E27FC236}">
                  <a16:creationId xmlns:a16="http://schemas.microsoft.com/office/drawing/2014/main" id="{E9335CC3-CC16-282B-1847-5B70F7E3B86A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5512" y="3672"/>
            <a:ext cx="248" cy="64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Image" r:id="rId7" imgW="393512" imgH="1028571" progId="Photoshop.Image.6">
                    <p:embed/>
                  </p:oleObj>
                </mc:Choice>
                <mc:Fallback>
                  <p:oleObj name="Image" r:id="rId7" imgW="393512" imgH="1028571" progId="Photoshop.Image.6">
                    <p:embed/>
                    <p:pic>
                      <p:nvPicPr>
                        <p:cNvPr id="40977" name="Object 161">
                          <a:extLst>
                            <a:ext uri="{FF2B5EF4-FFF2-40B4-BE49-F238E27FC236}">
                              <a16:creationId xmlns:a16="http://schemas.microsoft.com/office/drawing/2014/main" id="{E9335CC3-CC16-282B-1847-5B70F7E3B86A}"/>
                            </a:ext>
                          </a:extLst>
                        </p:cNvPr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512" y="3672"/>
                          <a:ext cx="248" cy="64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0978" name="Object 162">
              <a:extLst>
                <a:ext uri="{FF2B5EF4-FFF2-40B4-BE49-F238E27FC236}">
                  <a16:creationId xmlns:a16="http://schemas.microsoft.com/office/drawing/2014/main" id="{4CCA4201-84C9-7F40-8250-228583954F18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5438" y="1480"/>
            <a:ext cx="322" cy="659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Image" r:id="rId9" imgW="545839" imgH="1117460" progId="Photoshop.Image.6">
                    <p:embed/>
                  </p:oleObj>
                </mc:Choice>
                <mc:Fallback>
                  <p:oleObj name="Image" r:id="rId9" imgW="545839" imgH="1117460" progId="Photoshop.Image.6">
                    <p:embed/>
                    <p:pic>
                      <p:nvPicPr>
                        <p:cNvPr id="40978" name="Object 162">
                          <a:extLst>
                            <a:ext uri="{FF2B5EF4-FFF2-40B4-BE49-F238E27FC236}">
                              <a16:creationId xmlns:a16="http://schemas.microsoft.com/office/drawing/2014/main" id="{4CCA4201-84C9-7F40-8250-228583954F18}"/>
                            </a:ext>
                          </a:extLst>
                        </p:cNvPr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0">
                          <a:clrChange>
                            <a:clrFrom>
                              <a:srgbClr val="2E2E2E"/>
                            </a:clrFrom>
                            <a:clrTo>
                              <a:srgbClr val="2E2E2E">
                                <a:alpha val="0"/>
                              </a:srgbClr>
                            </a:clrTo>
                          </a:clrChange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438" y="1480"/>
                          <a:ext cx="322" cy="659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pic>
          <p:nvPicPr>
            <p:cNvPr id="40979" name="Picture 163" descr="40">
              <a:extLst>
                <a:ext uri="{FF2B5EF4-FFF2-40B4-BE49-F238E27FC236}">
                  <a16:creationId xmlns:a16="http://schemas.microsoft.com/office/drawing/2014/main" id="{ED8E5AA5-D22C-664F-CB9A-FE495494C0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49" y="3475"/>
              <a:ext cx="528" cy="5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0980" name="Picture 164" descr="42">
              <a:extLst>
                <a:ext uri="{FF2B5EF4-FFF2-40B4-BE49-F238E27FC236}">
                  <a16:creationId xmlns:a16="http://schemas.microsoft.com/office/drawing/2014/main" id="{D757B618-19DD-4709-9E83-9F5E76BE100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57" y="2861"/>
              <a:ext cx="624" cy="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0981" name="Picture 165" descr="41">
              <a:extLst>
                <a:ext uri="{FF2B5EF4-FFF2-40B4-BE49-F238E27FC236}">
                  <a16:creationId xmlns:a16="http://schemas.microsoft.com/office/drawing/2014/main" id="{A42F222D-AFF9-2CD1-8BE5-226F0F0B52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79" y="2296"/>
              <a:ext cx="528" cy="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0982" name="Picture 166" descr="37">
              <a:extLst>
                <a:ext uri="{FF2B5EF4-FFF2-40B4-BE49-F238E27FC236}">
                  <a16:creationId xmlns:a16="http://schemas.microsoft.com/office/drawing/2014/main" id="{3A809408-1373-AA2B-D13D-4646DF9CA2C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96" y="2744"/>
              <a:ext cx="552" cy="4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0983" name="Picture 167" descr="35">
              <a:extLst>
                <a:ext uri="{FF2B5EF4-FFF2-40B4-BE49-F238E27FC236}">
                  <a16:creationId xmlns:a16="http://schemas.microsoft.com/office/drawing/2014/main" id="{696DD9AA-3318-56B5-8048-E5332E6663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32" y="2568"/>
              <a:ext cx="576" cy="5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1672" name="Text Box 168">
            <a:extLst>
              <a:ext uri="{FF2B5EF4-FFF2-40B4-BE49-F238E27FC236}">
                <a16:creationId xmlns:a16="http://schemas.microsoft.com/office/drawing/2014/main" id="{34B8AA70-34DE-84B7-A4DB-AB22064362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1916113"/>
            <a:ext cx="122396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fr-FR" sz="2400" b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Segoe Print" pitchFamily="2" charset="0"/>
              </a:rPr>
              <a:t>orage</a:t>
            </a: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986" name="Group 2">
            <a:extLst>
              <a:ext uri="{FF2B5EF4-FFF2-40B4-BE49-F238E27FC236}">
                <a16:creationId xmlns:a16="http://schemas.microsoft.com/office/drawing/2014/main" id="{96CD4DB8-BD80-1D24-FA0F-2696B4D9B2F9}"/>
              </a:ext>
            </a:extLst>
          </p:cNvPr>
          <p:cNvGrpSpPr>
            <a:grpSpLocks/>
          </p:cNvGrpSpPr>
          <p:nvPr/>
        </p:nvGrpSpPr>
        <p:grpSpPr bwMode="auto">
          <a:xfrm>
            <a:off x="261938" y="87313"/>
            <a:ext cx="8488362" cy="831850"/>
            <a:chOff x="165" y="55"/>
            <a:chExt cx="5347" cy="524"/>
          </a:xfrm>
        </p:grpSpPr>
        <p:grpSp>
          <p:nvGrpSpPr>
            <p:cNvPr id="42008" name="Group 3">
              <a:extLst>
                <a:ext uri="{FF2B5EF4-FFF2-40B4-BE49-F238E27FC236}">
                  <a16:creationId xmlns:a16="http://schemas.microsoft.com/office/drawing/2014/main" id="{E8794435-DEE3-5C8C-B288-378EA62FC1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4" y="104"/>
              <a:ext cx="4848" cy="432"/>
              <a:chOff x="664" y="104"/>
              <a:chExt cx="4848" cy="432"/>
            </a:xfrm>
          </p:grpSpPr>
          <p:sp>
            <p:nvSpPr>
              <p:cNvPr id="42010" name="Freeform 4">
                <a:extLst>
                  <a:ext uri="{FF2B5EF4-FFF2-40B4-BE49-F238E27FC236}">
                    <a16:creationId xmlns:a16="http://schemas.microsoft.com/office/drawing/2014/main" id="{6C863EC4-4320-09FF-907B-4F516993A2AB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664" y="104"/>
                <a:ext cx="4848" cy="432"/>
              </a:xfrm>
              <a:custGeom>
                <a:avLst/>
                <a:gdLst>
                  <a:gd name="T0" fmla="*/ 4848 w 4848"/>
                  <a:gd name="T1" fmla="*/ 48 h 432"/>
                  <a:gd name="T2" fmla="*/ 4848 w 4848"/>
                  <a:gd name="T3" fmla="*/ 432 h 432"/>
                  <a:gd name="T4" fmla="*/ 0 w 4848"/>
                  <a:gd name="T5" fmla="*/ 432 h 432"/>
                  <a:gd name="T6" fmla="*/ 0 w 4848"/>
                  <a:gd name="T7" fmla="*/ 0 h 432"/>
                  <a:gd name="T8" fmla="*/ 4848 w 4848"/>
                  <a:gd name="T9" fmla="*/ 0 h 432"/>
                  <a:gd name="T10" fmla="*/ 4848 w 4848"/>
                  <a:gd name="T11" fmla="*/ 48 h 4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48" h="432">
                    <a:moveTo>
                      <a:pt x="4848" y="48"/>
                    </a:moveTo>
                    <a:lnTo>
                      <a:pt x="4848" y="432"/>
                    </a:lnTo>
                    <a:cubicBezTo>
                      <a:pt x="4848" y="432"/>
                      <a:pt x="2424" y="432"/>
                      <a:pt x="0" y="432"/>
                    </a:cubicBezTo>
                    <a:cubicBezTo>
                      <a:pt x="161" y="345"/>
                      <a:pt x="169" y="61"/>
                      <a:pt x="0" y="0"/>
                    </a:cubicBezTo>
                    <a:cubicBezTo>
                      <a:pt x="2424" y="0"/>
                      <a:pt x="4848" y="0"/>
                      <a:pt x="4848" y="0"/>
                    </a:cubicBezTo>
                    <a:lnTo>
                      <a:pt x="4848" y="48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42011" name="Group 5">
                <a:extLst>
                  <a:ext uri="{FF2B5EF4-FFF2-40B4-BE49-F238E27FC236}">
                    <a16:creationId xmlns:a16="http://schemas.microsoft.com/office/drawing/2014/main" id="{AAED721B-EB5A-877A-3A2B-59B117A7D0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95" y="104"/>
                <a:ext cx="3827" cy="429"/>
                <a:chOff x="1021" y="240"/>
                <a:chExt cx="3827" cy="429"/>
              </a:xfrm>
            </p:grpSpPr>
            <p:grpSp>
              <p:nvGrpSpPr>
                <p:cNvPr id="42060" name="Group 6">
                  <a:extLst>
                    <a:ext uri="{FF2B5EF4-FFF2-40B4-BE49-F238E27FC236}">
                      <a16:creationId xmlns:a16="http://schemas.microsoft.com/office/drawing/2014/main" id="{2F169125-D132-10D2-6964-9FED7C1D276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21" y="241"/>
                  <a:ext cx="2208" cy="427"/>
                  <a:chOff x="1021" y="241"/>
                  <a:chExt cx="2208" cy="427"/>
                </a:xfrm>
              </p:grpSpPr>
              <p:sp>
                <p:nvSpPr>
                  <p:cNvPr id="42104" name="Freeform 7">
                    <a:extLst>
                      <a:ext uri="{FF2B5EF4-FFF2-40B4-BE49-F238E27FC236}">
                        <a16:creationId xmlns:a16="http://schemas.microsoft.com/office/drawing/2014/main" id="{F104C179-6C8A-C05B-4505-6196F124F9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257" y="633"/>
                    <a:ext cx="7" cy="8"/>
                  </a:xfrm>
                  <a:custGeom>
                    <a:avLst/>
                    <a:gdLst>
                      <a:gd name="T0" fmla="*/ 0 w 15"/>
                      <a:gd name="T1" fmla="*/ 0 h 23"/>
                      <a:gd name="T2" fmla="*/ 0 w 15"/>
                      <a:gd name="T3" fmla="*/ 0 h 23"/>
                      <a:gd name="T4" fmla="*/ 0 w 15"/>
                      <a:gd name="T5" fmla="*/ 0 h 23"/>
                      <a:gd name="T6" fmla="*/ 0 w 15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15" h="23">
                        <a:moveTo>
                          <a:pt x="5" y="11"/>
                        </a:moveTo>
                        <a:cubicBezTo>
                          <a:pt x="2" y="1"/>
                          <a:pt x="7" y="0"/>
                          <a:pt x="15" y="5"/>
                        </a:cubicBezTo>
                        <a:cubicBezTo>
                          <a:pt x="14" y="9"/>
                          <a:pt x="15" y="13"/>
                          <a:pt x="13" y="17"/>
                        </a:cubicBezTo>
                        <a:cubicBezTo>
                          <a:pt x="9" y="23"/>
                          <a:pt x="0" y="16"/>
                          <a:pt x="5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105" name="Freeform 8">
                    <a:extLst>
                      <a:ext uri="{FF2B5EF4-FFF2-40B4-BE49-F238E27FC236}">
                        <a16:creationId xmlns:a16="http://schemas.microsoft.com/office/drawing/2014/main" id="{12F88563-874C-05E5-202E-9C663AE85C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32" y="660"/>
                    <a:ext cx="9" cy="8"/>
                  </a:xfrm>
                  <a:custGeom>
                    <a:avLst/>
                    <a:gdLst>
                      <a:gd name="T0" fmla="*/ 0 w 20"/>
                      <a:gd name="T1" fmla="*/ 0 h 23"/>
                      <a:gd name="T2" fmla="*/ 0 w 20"/>
                      <a:gd name="T3" fmla="*/ 0 h 23"/>
                      <a:gd name="T4" fmla="*/ 0 w 20"/>
                      <a:gd name="T5" fmla="*/ 0 h 23"/>
                      <a:gd name="T6" fmla="*/ 0 w 20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23">
                        <a:moveTo>
                          <a:pt x="3" y="13"/>
                        </a:moveTo>
                        <a:cubicBezTo>
                          <a:pt x="0" y="5"/>
                          <a:pt x="2" y="0"/>
                          <a:pt x="11" y="3"/>
                        </a:cubicBezTo>
                        <a:cubicBezTo>
                          <a:pt x="16" y="10"/>
                          <a:pt x="20" y="23"/>
                          <a:pt x="7" y="19"/>
                        </a:cubicBezTo>
                        <a:cubicBezTo>
                          <a:pt x="6" y="17"/>
                          <a:pt x="3" y="13"/>
                          <a:pt x="3" y="1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106" name="Freeform 9">
                    <a:extLst>
                      <a:ext uri="{FF2B5EF4-FFF2-40B4-BE49-F238E27FC236}">
                        <a16:creationId xmlns:a16="http://schemas.microsoft.com/office/drawing/2014/main" id="{2304D065-C3AB-FD05-74C6-97A5EE70D6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20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107" name="Freeform 10">
                    <a:extLst>
                      <a:ext uri="{FF2B5EF4-FFF2-40B4-BE49-F238E27FC236}">
                        <a16:creationId xmlns:a16="http://schemas.microsoft.com/office/drawing/2014/main" id="{09E6F480-3DCC-2B56-210A-AA6B6516C4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7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108" name="Freeform 11">
                    <a:extLst>
                      <a:ext uri="{FF2B5EF4-FFF2-40B4-BE49-F238E27FC236}">
                        <a16:creationId xmlns:a16="http://schemas.microsoft.com/office/drawing/2014/main" id="{072678C2-1A09-2F94-2F70-B6974D3E5C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21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109" name="Freeform 12">
                    <a:extLst>
                      <a:ext uri="{FF2B5EF4-FFF2-40B4-BE49-F238E27FC236}">
                        <a16:creationId xmlns:a16="http://schemas.microsoft.com/office/drawing/2014/main" id="{0DFCD5D6-75FC-D48E-AF47-8CDA99AFC9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110" name="Freeform 13">
                    <a:extLst>
                      <a:ext uri="{FF2B5EF4-FFF2-40B4-BE49-F238E27FC236}">
                        <a16:creationId xmlns:a16="http://schemas.microsoft.com/office/drawing/2014/main" id="{536F1ED3-868A-7AC5-20B3-FC21087064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735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111" name="Freeform 14">
                    <a:extLst>
                      <a:ext uri="{FF2B5EF4-FFF2-40B4-BE49-F238E27FC236}">
                        <a16:creationId xmlns:a16="http://schemas.microsoft.com/office/drawing/2014/main" id="{DFC21646-9474-FE3F-F938-FE57DBB879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27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112" name="Freeform 15">
                    <a:extLst>
                      <a:ext uri="{FF2B5EF4-FFF2-40B4-BE49-F238E27FC236}">
                        <a16:creationId xmlns:a16="http://schemas.microsoft.com/office/drawing/2014/main" id="{0ADDD166-5795-B827-8C3B-B9D8E1AA40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113" name="Freeform 16">
                    <a:extLst>
                      <a:ext uri="{FF2B5EF4-FFF2-40B4-BE49-F238E27FC236}">
                        <a16:creationId xmlns:a16="http://schemas.microsoft.com/office/drawing/2014/main" id="{99EFC46A-076C-3EE0-FB34-73E67AE0D8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0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114" name="Freeform 17">
                    <a:extLst>
                      <a:ext uri="{FF2B5EF4-FFF2-40B4-BE49-F238E27FC236}">
                        <a16:creationId xmlns:a16="http://schemas.microsoft.com/office/drawing/2014/main" id="{A7C435A6-F9A4-9551-FDED-6F20542341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4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115" name="Freeform 18">
                    <a:extLst>
                      <a:ext uri="{FF2B5EF4-FFF2-40B4-BE49-F238E27FC236}">
                        <a16:creationId xmlns:a16="http://schemas.microsoft.com/office/drawing/2014/main" id="{29FA71C5-8AA6-F415-52C4-8AB929BB67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8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116" name="Freeform 19">
                    <a:extLst>
                      <a:ext uri="{FF2B5EF4-FFF2-40B4-BE49-F238E27FC236}">
                        <a16:creationId xmlns:a16="http://schemas.microsoft.com/office/drawing/2014/main" id="{B2A9B513-F7D1-F4ED-595F-90DBF0EA75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9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117" name="Freeform 20">
                    <a:extLst>
                      <a:ext uri="{FF2B5EF4-FFF2-40B4-BE49-F238E27FC236}">
                        <a16:creationId xmlns:a16="http://schemas.microsoft.com/office/drawing/2014/main" id="{0F0B3CA1-D04F-2D85-7224-9473022D5F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76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118" name="Freeform 21">
                    <a:extLst>
                      <a:ext uri="{FF2B5EF4-FFF2-40B4-BE49-F238E27FC236}">
                        <a16:creationId xmlns:a16="http://schemas.microsoft.com/office/drawing/2014/main" id="{97CEBBAF-32FD-6D53-6749-2AA7F6133E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82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119" name="Freeform 22">
                    <a:extLst>
                      <a:ext uri="{FF2B5EF4-FFF2-40B4-BE49-F238E27FC236}">
                        <a16:creationId xmlns:a16="http://schemas.microsoft.com/office/drawing/2014/main" id="{4798436F-213A-14F3-1CBD-42EC62C0DF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52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120" name="Freeform 23">
                    <a:extLst>
                      <a:ext uri="{FF2B5EF4-FFF2-40B4-BE49-F238E27FC236}">
                        <a16:creationId xmlns:a16="http://schemas.microsoft.com/office/drawing/2014/main" id="{1BA680D1-90AC-871D-7341-9D104C685F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94" y="584"/>
                    <a:ext cx="11" cy="8"/>
                  </a:xfrm>
                  <a:custGeom>
                    <a:avLst/>
                    <a:gdLst>
                      <a:gd name="T0" fmla="*/ 0 w 26"/>
                      <a:gd name="T1" fmla="*/ 0 h 22"/>
                      <a:gd name="T2" fmla="*/ 0 w 26"/>
                      <a:gd name="T3" fmla="*/ 0 h 22"/>
                      <a:gd name="T4" fmla="*/ 0 w 26"/>
                      <a:gd name="T5" fmla="*/ 0 h 22"/>
                      <a:gd name="T6" fmla="*/ 0 w 26"/>
                      <a:gd name="T7" fmla="*/ 0 h 2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6" h="22">
                        <a:moveTo>
                          <a:pt x="8" y="14"/>
                        </a:moveTo>
                        <a:cubicBezTo>
                          <a:pt x="5" y="6"/>
                          <a:pt x="5" y="3"/>
                          <a:pt x="14" y="0"/>
                        </a:cubicBezTo>
                        <a:cubicBezTo>
                          <a:pt x="26" y="4"/>
                          <a:pt x="23" y="16"/>
                          <a:pt x="14" y="22"/>
                        </a:cubicBezTo>
                        <a:cubicBezTo>
                          <a:pt x="0" y="17"/>
                          <a:pt x="13" y="3"/>
                          <a:pt x="8" y="1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121" name="Freeform 24">
                    <a:extLst>
                      <a:ext uri="{FF2B5EF4-FFF2-40B4-BE49-F238E27FC236}">
                        <a16:creationId xmlns:a16="http://schemas.microsoft.com/office/drawing/2014/main" id="{86B7181F-0456-C93C-DC65-43EB9D435A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59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122" name="Freeform 25">
                    <a:extLst>
                      <a:ext uri="{FF2B5EF4-FFF2-40B4-BE49-F238E27FC236}">
                        <a16:creationId xmlns:a16="http://schemas.microsoft.com/office/drawing/2014/main" id="{DBC859B2-6EBE-4D4D-A3AA-F75E656CB8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88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123" name="Freeform 26">
                    <a:extLst>
                      <a:ext uri="{FF2B5EF4-FFF2-40B4-BE49-F238E27FC236}">
                        <a16:creationId xmlns:a16="http://schemas.microsoft.com/office/drawing/2014/main" id="{AD84F0FE-9D67-0339-8BEF-0445B810BD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10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124" name="Freeform 27">
                    <a:extLst>
                      <a:ext uri="{FF2B5EF4-FFF2-40B4-BE49-F238E27FC236}">
                        <a16:creationId xmlns:a16="http://schemas.microsoft.com/office/drawing/2014/main" id="{81E88BA7-0781-2F2D-49BB-4DA411572A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9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125" name="Freeform 28">
                    <a:extLst>
                      <a:ext uri="{FF2B5EF4-FFF2-40B4-BE49-F238E27FC236}">
                        <a16:creationId xmlns:a16="http://schemas.microsoft.com/office/drawing/2014/main" id="{3A18A452-0FC4-020A-E099-7CD1D10D4E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9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126" name="Freeform 29">
                    <a:extLst>
                      <a:ext uri="{FF2B5EF4-FFF2-40B4-BE49-F238E27FC236}">
                        <a16:creationId xmlns:a16="http://schemas.microsoft.com/office/drawing/2014/main" id="{8E939BD6-0312-1571-3F6A-CE7D4BAF17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81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127" name="Freeform 30">
                    <a:extLst>
                      <a:ext uri="{FF2B5EF4-FFF2-40B4-BE49-F238E27FC236}">
                        <a16:creationId xmlns:a16="http://schemas.microsoft.com/office/drawing/2014/main" id="{303C396D-39DB-25F3-6999-8C6CD543E4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30" y="489"/>
                    <a:ext cx="299" cy="179"/>
                  </a:xfrm>
                  <a:custGeom>
                    <a:avLst/>
                    <a:gdLst>
                      <a:gd name="T0" fmla="*/ 1 w 471"/>
                      <a:gd name="T1" fmla="*/ 1 h 281"/>
                      <a:gd name="T2" fmla="*/ 1 w 471"/>
                      <a:gd name="T3" fmla="*/ 1 h 281"/>
                      <a:gd name="T4" fmla="*/ 1 w 471"/>
                      <a:gd name="T5" fmla="*/ 1 h 281"/>
                      <a:gd name="T6" fmla="*/ 1 w 471"/>
                      <a:gd name="T7" fmla="*/ 1 h 281"/>
                      <a:gd name="T8" fmla="*/ 1 w 471"/>
                      <a:gd name="T9" fmla="*/ 1 h 281"/>
                      <a:gd name="T10" fmla="*/ 0 w 471"/>
                      <a:gd name="T11" fmla="*/ 1 h 281"/>
                      <a:gd name="T12" fmla="*/ 1 w 471"/>
                      <a:gd name="T13" fmla="*/ 1 h 281"/>
                      <a:gd name="T14" fmla="*/ 1 w 471"/>
                      <a:gd name="T15" fmla="*/ 1 h 281"/>
                      <a:gd name="T16" fmla="*/ 1 w 471"/>
                      <a:gd name="T17" fmla="*/ 1 h 281"/>
                      <a:gd name="T18" fmla="*/ 1 w 471"/>
                      <a:gd name="T19" fmla="*/ 1 h 281"/>
                      <a:gd name="T20" fmla="*/ 1 w 471"/>
                      <a:gd name="T21" fmla="*/ 1 h 281"/>
                      <a:gd name="T22" fmla="*/ 1 w 471"/>
                      <a:gd name="T23" fmla="*/ 1 h 281"/>
                      <a:gd name="T24" fmla="*/ 1 w 471"/>
                      <a:gd name="T25" fmla="*/ 1 h 281"/>
                      <a:gd name="T26" fmla="*/ 1 w 471"/>
                      <a:gd name="T27" fmla="*/ 1 h 281"/>
                      <a:gd name="T28" fmla="*/ 1 w 471"/>
                      <a:gd name="T29" fmla="*/ 1 h 281"/>
                      <a:gd name="T30" fmla="*/ 1 w 471"/>
                      <a:gd name="T31" fmla="*/ 1 h 281"/>
                      <a:gd name="T32" fmla="*/ 1 w 471"/>
                      <a:gd name="T33" fmla="*/ 1 h 281"/>
                      <a:gd name="T34" fmla="*/ 1 w 471"/>
                      <a:gd name="T35" fmla="*/ 0 h 281"/>
                      <a:gd name="T36" fmla="*/ 1 w 471"/>
                      <a:gd name="T37" fmla="*/ 1 h 281"/>
                      <a:gd name="T38" fmla="*/ 1 w 471"/>
                      <a:gd name="T39" fmla="*/ 1 h 281"/>
                      <a:gd name="T40" fmla="*/ 1 w 471"/>
                      <a:gd name="T41" fmla="*/ 1 h 281"/>
                      <a:gd name="T42" fmla="*/ 1 w 471"/>
                      <a:gd name="T43" fmla="*/ 1 h 281"/>
                      <a:gd name="T44" fmla="*/ 1 w 471"/>
                      <a:gd name="T45" fmla="*/ 1 h 281"/>
                      <a:gd name="T46" fmla="*/ 1 w 471"/>
                      <a:gd name="T47" fmla="*/ 1 h 281"/>
                      <a:gd name="T48" fmla="*/ 1 w 471"/>
                      <a:gd name="T49" fmla="*/ 1 h 281"/>
                      <a:gd name="T50" fmla="*/ 1 w 471"/>
                      <a:gd name="T51" fmla="*/ 1 h 281"/>
                      <a:gd name="T52" fmla="*/ 1 w 471"/>
                      <a:gd name="T53" fmla="*/ 1 h 281"/>
                      <a:gd name="T54" fmla="*/ 1 w 471"/>
                      <a:gd name="T55" fmla="*/ 1 h 281"/>
                      <a:gd name="T56" fmla="*/ 1 w 471"/>
                      <a:gd name="T57" fmla="*/ 1 h 281"/>
                      <a:gd name="T58" fmla="*/ 1 w 471"/>
                      <a:gd name="T59" fmla="*/ 1 h 281"/>
                      <a:gd name="T60" fmla="*/ 1 w 471"/>
                      <a:gd name="T61" fmla="*/ 1 h 281"/>
                      <a:gd name="T62" fmla="*/ 1 w 471"/>
                      <a:gd name="T63" fmla="*/ 1 h 281"/>
                      <a:gd name="T64" fmla="*/ 1 w 471"/>
                      <a:gd name="T65" fmla="*/ 1 h 281"/>
                      <a:gd name="T66" fmla="*/ 1 w 471"/>
                      <a:gd name="T67" fmla="*/ 1 h 281"/>
                      <a:gd name="T68" fmla="*/ 1 w 471"/>
                      <a:gd name="T69" fmla="*/ 1 h 281"/>
                      <a:gd name="T70" fmla="*/ 1 w 471"/>
                      <a:gd name="T71" fmla="*/ 1 h 281"/>
                      <a:gd name="T72" fmla="*/ 1 w 471"/>
                      <a:gd name="T73" fmla="*/ 1 h 281"/>
                      <a:gd name="T74" fmla="*/ 2 w 471"/>
                      <a:gd name="T75" fmla="*/ 1 h 281"/>
                      <a:gd name="T76" fmla="*/ 2 w 471"/>
                      <a:gd name="T77" fmla="*/ 1 h 281"/>
                      <a:gd name="T78" fmla="*/ 1 w 471"/>
                      <a:gd name="T79" fmla="*/ 1 h 281"/>
                      <a:gd name="T80" fmla="*/ 2 w 471"/>
                      <a:gd name="T81" fmla="*/ 1 h 281"/>
                      <a:gd name="T82" fmla="*/ 2 w 471"/>
                      <a:gd name="T83" fmla="*/ 1 h 281"/>
                      <a:gd name="T84" fmla="*/ 2 w 471"/>
                      <a:gd name="T85" fmla="*/ 1 h 281"/>
                      <a:gd name="T86" fmla="*/ 2 w 471"/>
                      <a:gd name="T87" fmla="*/ 1 h 281"/>
                      <a:gd name="T88" fmla="*/ 2 w 471"/>
                      <a:gd name="T89" fmla="*/ 1 h 281"/>
                      <a:gd name="T90" fmla="*/ 2 w 471"/>
                      <a:gd name="T91" fmla="*/ 1 h 281"/>
                      <a:gd name="T92" fmla="*/ 2 w 471"/>
                      <a:gd name="T93" fmla="*/ 1 h 281"/>
                      <a:gd name="T94" fmla="*/ 2 w 471"/>
                      <a:gd name="T95" fmla="*/ 1 h 281"/>
                      <a:gd name="T96" fmla="*/ 2 w 471"/>
                      <a:gd name="T97" fmla="*/ 1 h 281"/>
                      <a:gd name="T98" fmla="*/ 2 w 471"/>
                      <a:gd name="T99" fmla="*/ 1 h 281"/>
                      <a:gd name="T100" fmla="*/ 2 w 471"/>
                      <a:gd name="T101" fmla="*/ 1 h 281"/>
                      <a:gd name="T102" fmla="*/ 2 w 471"/>
                      <a:gd name="T103" fmla="*/ 1 h 281"/>
                      <a:gd name="T104" fmla="*/ 2 w 471"/>
                      <a:gd name="T105" fmla="*/ 1 h 281"/>
                      <a:gd name="T106" fmla="*/ 2 w 471"/>
                      <a:gd name="T107" fmla="*/ 1 h 281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471" h="281">
                        <a:moveTo>
                          <a:pt x="21" y="280"/>
                        </a:moveTo>
                        <a:cubicBezTo>
                          <a:pt x="32" y="281"/>
                          <a:pt x="25" y="253"/>
                          <a:pt x="24" y="250"/>
                        </a:cubicBezTo>
                        <a:cubicBezTo>
                          <a:pt x="23" y="248"/>
                          <a:pt x="22" y="245"/>
                          <a:pt x="22" y="245"/>
                        </a:cubicBezTo>
                        <a:cubicBezTo>
                          <a:pt x="21" y="243"/>
                          <a:pt x="20" y="221"/>
                          <a:pt x="16" y="218"/>
                        </a:cubicBezTo>
                        <a:cubicBezTo>
                          <a:pt x="13" y="216"/>
                          <a:pt x="4" y="215"/>
                          <a:pt x="4" y="215"/>
                        </a:cubicBezTo>
                        <a:cubicBezTo>
                          <a:pt x="0" y="207"/>
                          <a:pt x="3" y="200"/>
                          <a:pt x="0" y="191"/>
                        </a:cubicBezTo>
                        <a:cubicBezTo>
                          <a:pt x="2" y="185"/>
                          <a:pt x="7" y="186"/>
                          <a:pt x="12" y="180"/>
                        </a:cubicBezTo>
                        <a:cubicBezTo>
                          <a:pt x="14" y="172"/>
                          <a:pt x="14" y="169"/>
                          <a:pt x="6" y="165"/>
                        </a:cubicBezTo>
                        <a:cubicBezTo>
                          <a:pt x="4" y="163"/>
                          <a:pt x="2" y="162"/>
                          <a:pt x="2" y="160"/>
                        </a:cubicBezTo>
                        <a:cubicBezTo>
                          <a:pt x="2" y="150"/>
                          <a:pt x="16" y="123"/>
                          <a:pt x="28" y="120"/>
                        </a:cubicBezTo>
                        <a:cubicBezTo>
                          <a:pt x="32" y="111"/>
                          <a:pt x="40" y="105"/>
                          <a:pt x="44" y="96"/>
                        </a:cubicBezTo>
                        <a:cubicBezTo>
                          <a:pt x="39" y="83"/>
                          <a:pt x="38" y="85"/>
                          <a:pt x="42" y="70"/>
                        </a:cubicBezTo>
                        <a:cubicBezTo>
                          <a:pt x="38" y="60"/>
                          <a:pt x="34" y="48"/>
                          <a:pt x="24" y="43"/>
                        </a:cubicBezTo>
                        <a:cubicBezTo>
                          <a:pt x="18" y="36"/>
                          <a:pt x="10" y="37"/>
                          <a:pt x="20" y="32"/>
                        </a:cubicBezTo>
                        <a:cubicBezTo>
                          <a:pt x="27" y="34"/>
                          <a:pt x="26" y="32"/>
                          <a:pt x="26" y="36"/>
                        </a:cubicBezTo>
                        <a:cubicBezTo>
                          <a:pt x="34" y="41"/>
                          <a:pt x="39" y="39"/>
                          <a:pt x="48" y="35"/>
                        </a:cubicBezTo>
                        <a:cubicBezTo>
                          <a:pt x="45" y="22"/>
                          <a:pt x="48" y="14"/>
                          <a:pt x="64" y="11"/>
                        </a:cubicBezTo>
                        <a:cubicBezTo>
                          <a:pt x="71" y="8"/>
                          <a:pt x="75" y="3"/>
                          <a:pt x="82" y="0"/>
                        </a:cubicBezTo>
                        <a:cubicBezTo>
                          <a:pt x="84" y="1"/>
                          <a:pt x="88" y="0"/>
                          <a:pt x="88" y="2"/>
                        </a:cubicBezTo>
                        <a:cubicBezTo>
                          <a:pt x="90" y="12"/>
                          <a:pt x="75" y="13"/>
                          <a:pt x="92" y="9"/>
                        </a:cubicBezTo>
                        <a:cubicBezTo>
                          <a:pt x="94" y="8"/>
                          <a:pt x="96" y="5"/>
                          <a:pt x="98" y="5"/>
                        </a:cubicBezTo>
                        <a:cubicBezTo>
                          <a:pt x="102" y="4"/>
                          <a:pt x="106" y="7"/>
                          <a:pt x="110" y="8"/>
                        </a:cubicBezTo>
                        <a:cubicBezTo>
                          <a:pt x="112" y="8"/>
                          <a:pt x="116" y="9"/>
                          <a:pt x="116" y="9"/>
                        </a:cubicBezTo>
                        <a:cubicBezTo>
                          <a:pt x="122" y="16"/>
                          <a:pt x="129" y="13"/>
                          <a:pt x="141" y="14"/>
                        </a:cubicBezTo>
                        <a:cubicBezTo>
                          <a:pt x="143" y="21"/>
                          <a:pt x="147" y="22"/>
                          <a:pt x="155" y="24"/>
                        </a:cubicBezTo>
                        <a:cubicBezTo>
                          <a:pt x="159" y="22"/>
                          <a:pt x="163" y="20"/>
                          <a:pt x="167" y="17"/>
                        </a:cubicBezTo>
                        <a:cubicBezTo>
                          <a:pt x="169" y="16"/>
                          <a:pt x="173" y="14"/>
                          <a:pt x="173" y="14"/>
                        </a:cubicBezTo>
                        <a:cubicBezTo>
                          <a:pt x="195" y="26"/>
                          <a:pt x="175" y="20"/>
                          <a:pt x="195" y="14"/>
                        </a:cubicBezTo>
                        <a:cubicBezTo>
                          <a:pt x="207" y="17"/>
                          <a:pt x="201" y="26"/>
                          <a:pt x="211" y="32"/>
                        </a:cubicBezTo>
                        <a:cubicBezTo>
                          <a:pt x="214" y="38"/>
                          <a:pt x="224" y="55"/>
                          <a:pt x="231" y="59"/>
                        </a:cubicBezTo>
                        <a:cubicBezTo>
                          <a:pt x="241" y="70"/>
                          <a:pt x="235" y="67"/>
                          <a:pt x="245" y="70"/>
                        </a:cubicBezTo>
                        <a:cubicBezTo>
                          <a:pt x="249" y="69"/>
                          <a:pt x="253" y="69"/>
                          <a:pt x="257" y="68"/>
                        </a:cubicBezTo>
                        <a:cubicBezTo>
                          <a:pt x="261" y="67"/>
                          <a:pt x="270" y="65"/>
                          <a:pt x="270" y="65"/>
                        </a:cubicBezTo>
                        <a:cubicBezTo>
                          <a:pt x="278" y="66"/>
                          <a:pt x="283" y="67"/>
                          <a:pt x="290" y="71"/>
                        </a:cubicBezTo>
                        <a:cubicBezTo>
                          <a:pt x="304" y="88"/>
                          <a:pt x="282" y="62"/>
                          <a:pt x="300" y="81"/>
                        </a:cubicBezTo>
                        <a:cubicBezTo>
                          <a:pt x="302" y="84"/>
                          <a:pt x="308" y="90"/>
                          <a:pt x="308" y="90"/>
                        </a:cubicBezTo>
                        <a:cubicBezTo>
                          <a:pt x="311" y="98"/>
                          <a:pt x="315" y="103"/>
                          <a:pt x="318" y="111"/>
                        </a:cubicBezTo>
                        <a:cubicBezTo>
                          <a:pt x="319" y="114"/>
                          <a:pt x="321" y="117"/>
                          <a:pt x="322" y="120"/>
                        </a:cubicBezTo>
                        <a:cubicBezTo>
                          <a:pt x="323" y="122"/>
                          <a:pt x="324" y="125"/>
                          <a:pt x="324" y="125"/>
                        </a:cubicBezTo>
                        <a:cubicBezTo>
                          <a:pt x="321" y="132"/>
                          <a:pt x="313" y="134"/>
                          <a:pt x="310" y="142"/>
                        </a:cubicBezTo>
                        <a:cubicBezTo>
                          <a:pt x="313" y="151"/>
                          <a:pt x="317" y="146"/>
                          <a:pt x="322" y="141"/>
                        </a:cubicBezTo>
                        <a:cubicBezTo>
                          <a:pt x="341" y="143"/>
                          <a:pt x="339" y="142"/>
                          <a:pt x="342" y="155"/>
                        </a:cubicBezTo>
                        <a:cubicBezTo>
                          <a:pt x="351" y="150"/>
                          <a:pt x="355" y="152"/>
                          <a:pt x="364" y="157"/>
                        </a:cubicBezTo>
                        <a:cubicBezTo>
                          <a:pt x="369" y="162"/>
                          <a:pt x="372" y="166"/>
                          <a:pt x="380" y="168"/>
                        </a:cubicBezTo>
                        <a:cubicBezTo>
                          <a:pt x="381" y="169"/>
                          <a:pt x="383" y="171"/>
                          <a:pt x="382" y="172"/>
                        </a:cubicBezTo>
                        <a:cubicBezTo>
                          <a:pt x="380" y="176"/>
                          <a:pt x="368" y="172"/>
                          <a:pt x="382" y="176"/>
                        </a:cubicBezTo>
                        <a:cubicBezTo>
                          <a:pt x="386" y="175"/>
                          <a:pt x="390" y="173"/>
                          <a:pt x="394" y="172"/>
                        </a:cubicBezTo>
                        <a:cubicBezTo>
                          <a:pt x="396" y="172"/>
                          <a:pt x="400" y="171"/>
                          <a:pt x="400" y="171"/>
                        </a:cubicBezTo>
                        <a:cubicBezTo>
                          <a:pt x="413" y="177"/>
                          <a:pt x="427" y="179"/>
                          <a:pt x="439" y="185"/>
                        </a:cubicBezTo>
                        <a:cubicBezTo>
                          <a:pt x="441" y="190"/>
                          <a:pt x="445" y="194"/>
                          <a:pt x="447" y="199"/>
                        </a:cubicBezTo>
                        <a:cubicBezTo>
                          <a:pt x="453" y="198"/>
                          <a:pt x="460" y="195"/>
                          <a:pt x="465" y="201"/>
                        </a:cubicBezTo>
                        <a:cubicBezTo>
                          <a:pt x="468" y="205"/>
                          <a:pt x="471" y="215"/>
                          <a:pt x="471" y="215"/>
                        </a:cubicBezTo>
                        <a:cubicBezTo>
                          <a:pt x="468" y="231"/>
                          <a:pt x="469" y="248"/>
                          <a:pt x="451" y="258"/>
                        </a:cubicBezTo>
                        <a:cubicBezTo>
                          <a:pt x="447" y="262"/>
                          <a:pt x="437" y="275"/>
                          <a:pt x="435" y="281"/>
                        </a:cubicBezTo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128" name="Freeform 31">
                    <a:extLst>
                      <a:ext uri="{FF2B5EF4-FFF2-40B4-BE49-F238E27FC236}">
                        <a16:creationId xmlns:a16="http://schemas.microsoft.com/office/drawing/2014/main" id="{C8E2A19B-986C-C8A4-CDC2-E945FF5B57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34" y="242"/>
                    <a:ext cx="420" cy="283"/>
                  </a:xfrm>
                  <a:custGeom>
                    <a:avLst/>
                    <a:gdLst>
                      <a:gd name="T0" fmla="*/ 0 w 984"/>
                      <a:gd name="T1" fmla="*/ 0 h 844"/>
                      <a:gd name="T2" fmla="*/ 0 w 984"/>
                      <a:gd name="T3" fmla="*/ 0 h 844"/>
                      <a:gd name="T4" fmla="*/ 0 w 984"/>
                      <a:gd name="T5" fmla="*/ 0 h 844"/>
                      <a:gd name="T6" fmla="*/ 0 w 984"/>
                      <a:gd name="T7" fmla="*/ 0 h 844"/>
                      <a:gd name="T8" fmla="*/ 0 w 984"/>
                      <a:gd name="T9" fmla="*/ 0 h 844"/>
                      <a:gd name="T10" fmla="*/ 0 w 984"/>
                      <a:gd name="T11" fmla="*/ 0 h 844"/>
                      <a:gd name="T12" fmla="*/ 0 w 984"/>
                      <a:gd name="T13" fmla="*/ 0 h 844"/>
                      <a:gd name="T14" fmla="*/ 0 w 984"/>
                      <a:gd name="T15" fmla="*/ 0 h 844"/>
                      <a:gd name="T16" fmla="*/ 0 w 984"/>
                      <a:gd name="T17" fmla="*/ 0 h 844"/>
                      <a:gd name="T18" fmla="*/ 0 w 984"/>
                      <a:gd name="T19" fmla="*/ 0 h 844"/>
                      <a:gd name="T20" fmla="*/ 0 w 984"/>
                      <a:gd name="T21" fmla="*/ 0 h 844"/>
                      <a:gd name="T22" fmla="*/ 0 w 984"/>
                      <a:gd name="T23" fmla="*/ 0 h 844"/>
                      <a:gd name="T24" fmla="*/ 0 w 984"/>
                      <a:gd name="T25" fmla="*/ 0 h 844"/>
                      <a:gd name="T26" fmla="*/ 0 w 984"/>
                      <a:gd name="T27" fmla="*/ 0 h 844"/>
                      <a:gd name="T28" fmla="*/ 0 w 984"/>
                      <a:gd name="T29" fmla="*/ 0 h 844"/>
                      <a:gd name="T30" fmla="*/ 0 w 984"/>
                      <a:gd name="T31" fmla="*/ 0 h 844"/>
                      <a:gd name="T32" fmla="*/ 0 w 984"/>
                      <a:gd name="T33" fmla="*/ 0 h 844"/>
                      <a:gd name="T34" fmla="*/ 0 w 984"/>
                      <a:gd name="T35" fmla="*/ 0 h 844"/>
                      <a:gd name="T36" fmla="*/ 0 w 984"/>
                      <a:gd name="T37" fmla="*/ 0 h 844"/>
                      <a:gd name="T38" fmla="*/ 0 w 984"/>
                      <a:gd name="T39" fmla="*/ 0 h 844"/>
                      <a:gd name="T40" fmla="*/ 0 w 984"/>
                      <a:gd name="T41" fmla="*/ 0 h 844"/>
                      <a:gd name="T42" fmla="*/ 0 w 984"/>
                      <a:gd name="T43" fmla="*/ 0 h 844"/>
                      <a:gd name="T44" fmla="*/ 0 w 984"/>
                      <a:gd name="T45" fmla="*/ 0 h 844"/>
                      <a:gd name="T46" fmla="*/ 0 w 984"/>
                      <a:gd name="T47" fmla="*/ 0 h 844"/>
                      <a:gd name="T48" fmla="*/ 0 w 984"/>
                      <a:gd name="T49" fmla="*/ 0 h 844"/>
                      <a:gd name="T50" fmla="*/ 0 w 984"/>
                      <a:gd name="T51" fmla="*/ 0 h 844"/>
                      <a:gd name="T52" fmla="*/ 0 w 984"/>
                      <a:gd name="T53" fmla="*/ 0 h 844"/>
                      <a:gd name="T54" fmla="*/ 0 w 984"/>
                      <a:gd name="T55" fmla="*/ 0 h 844"/>
                      <a:gd name="T56" fmla="*/ 0 w 984"/>
                      <a:gd name="T57" fmla="*/ 0 h 844"/>
                      <a:gd name="T58" fmla="*/ 0 w 984"/>
                      <a:gd name="T59" fmla="*/ 0 h 844"/>
                      <a:gd name="T60" fmla="*/ 0 w 984"/>
                      <a:gd name="T61" fmla="*/ 0 h 844"/>
                      <a:gd name="T62" fmla="*/ 0 w 984"/>
                      <a:gd name="T63" fmla="*/ 0 h 844"/>
                      <a:gd name="T64" fmla="*/ 0 w 984"/>
                      <a:gd name="T65" fmla="*/ 0 h 844"/>
                      <a:gd name="T66" fmla="*/ 0 w 984"/>
                      <a:gd name="T67" fmla="*/ 0 h 844"/>
                      <a:gd name="T68" fmla="*/ 0 w 984"/>
                      <a:gd name="T69" fmla="*/ 0 h 844"/>
                      <a:gd name="T70" fmla="*/ 0 w 984"/>
                      <a:gd name="T71" fmla="*/ 0 h 844"/>
                      <a:gd name="T72" fmla="*/ 0 w 984"/>
                      <a:gd name="T73" fmla="*/ 0 h 844"/>
                      <a:gd name="T74" fmla="*/ 0 w 984"/>
                      <a:gd name="T75" fmla="*/ 0 h 844"/>
                      <a:gd name="T76" fmla="*/ 0 w 984"/>
                      <a:gd name="T77" fmla="*/ 0 h 844"/>
                      <a:gd name="T78" fmla="*/ 0 w 984"/>
                      <a:gd name="T79" fmla="*/ 0 h 844"/>
                      <a:gd name="T80" fmla="*/ 0 w 984"/>
                      <a:gd name="T81" fmla="*/ 0 h 844"/>
                      <a:gd name="T82" fmla="*/ 0 w 984"/>
                      <a:gd name="T83" fmla="*/ 0 h 844"/>
                      <a:gd name="T84" fmla="*/ 0 w 984"/>
                      <a:gd name="T85" fmla="*/ 0 h 844"/>
                      <a:gd name="T86" fmla="*/ 0 w 984"/>
                      <a:gd name="T87" fmla="*/ 0 h 844"/>
                      <a:gd name="T88" fmla="*/ 0 w 984"/>
                      <a:gd name="T89" fmla="*/ 0 h 844"/>
                      <a:gd name="T90" fmla="*/ 0 w 984"/>
                      <a:gd name="T91" fmla="*/ 0 h 844"/>
                      <a:gd name="T92" fmla="*/ 0 w 984"/>
                      <a:gd name="T93" fmla="*/ 0 h 844"/>
                      <a:gd name="T94" fmla="*/ 0 w 984"/>
                      <a:gd name="T95" fmla="*/ 0 h 844"/>
                      <a:gd name="T96" fmla="*/ 0 w 984"/>
                      <a:gd name="T97" fmla="*/ 0 h 844"/>
                      <a:gd name="T98" fmla="*/ 0 w 984"/>
                      <a:gd name="T99" fmla="*/ 0 h 844"/>
                      <a:gd name="T100" fmla="*/ 0 w 984"/>
                      <a:gd name="T101" fmla="*/ 0 h 844"/>
                      <a:gd name="T102" fmla="*/ 0 w 984"/>
                      <a:gd name="T103" fmla="*/ 0 h 844"/>
                      <a:gd name="T104" fmla="*/ 0 w 984"/>
                      <a:gd name="T105" fmla="*/ 0 h 844"/>
                      <a:gd name="T106" fmla="*/ 0 w 984"/>
                      <a:gd name="T107" fmla="*/ 0 h 844"/>
                      <a:gd name="T108" fmla="*/ 0 w 984"/>
                      <a:gd name="T109" fmla="*/ 0 h 844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0" t="0" r="r" b="b"/>
                    <a:pathLst>
                      <a:path w="984" h="844">
                        <a:moveTo>
                          <a:pt x="82" y="38"/>
                        </a:moveTo>
                        <a:lnTo>
                          <a:pt x="406" y="6"/>
                        </a:lnTo>
                        <a:cubicBezTo>
                          <a:pt x="497" y="22"/>
                          <a:pt x="465" y="0"/>
                          <a:pt x="474" y="54"/>
                        </a:cubicBezTo>
                        <a:cubicBezTo>
                          <a:pt x="492" y="48"/>
                          <a:pt x="484" y="40"/>
                          <a:pt x="502" y="34"/>
                        </a:cubicBezTo>
                        <a:cubicBezTo>
                          <a:pt x="510" y="37"/>
                          <a:pt x="517" y="46"/>
                          <a:pt x="526" y="46"/>
                        </a:cubicBezTo>
                        <a:cubicBezTo>
                          <a:pt x="534" y="46"/>
                          <a:pt x="550" y="38"/>
                          <a:pt x="550" y="38"/>
                        </a:cubicBezTo>
                        <a:cubicBezTo>
                          <a:pt x="556" y="55"/>
                          <a:pt x="552" y="60"/>
                          <a:pt x="542" y="74"/>
                        </a:cubicBezTo>
                        <a:cubicBezTo>
                          <a:pt x="555" y="114"/>
                          <a:pt x="550" y="102"/>
                          <a:pt x="578" y="130"/>
                        </a:cubicBezTo>
                        <a:cubicBezTo>
                          <a:pt x="584" y="148"/>
                          <a:pt x="590" y="148"/>
                          <a:pt x="606" y="138"/>
                        </a:cubicBezTo>
                        <a:cubicBezTo>
                          <a:pt x="600" y="119"/>
                          <a:pt x="594" y="107"/>
                          <a:pt x="586" y="90"/>
                        </a:cubicBezTo>
                        <a:cubicBezTo>
                          <a:pt x="583" y="82"/>
                          <a:pt x="578" y="66"/>
                          <a:pt x="578" y="66"/>
                        </a:cubicBezTo>
                        <a:cubicBezTo>
                          <a:pt x="585" y="44"/>
                          <a:pt x="597" y="56"/>
                          <a:pt x="606" y="70"/>
                        </a:cubicBezTo>
                        <a:cubicBezTo>
                          <a:pt x="609" y="86"/>
                          <a:pt x="608" y="117"/>
                          <a:pt x="626" y="90"/>
                        </a:cubicBezTo>
                        <a:cubicBezTo>
                          <a:pt x="648" y="97"/>
                          <a:pt x="646" y="104"/>
                          <a:pt x="642" y="126"/>
                        </a:cubicBezTo>
                        <a:cubicBezTo>
                          <a:pt x="650" y="150"/>
                          <a:pt x="665" y="141"/>
                          <a:pt x="682" y="130"/>
                        </a:cubicBezTo>
                        <a:cubicBezTo>
                          <a:pt x="689" y="108"/>
                          <a:pt x="673" y="124"/>
                          <a:pt x="682" y="98"/>
                        </a:cubicBezTo>
                        <a:cubicBezTo>
                          <a:pt x="683" y="94"/>
                          <a:pt x="690" y="96"/>
                          <a:pt x="694" y="94"/>
                        </a:cubicBezTo>
                        <a:cubicBezTo>
                          <a:pt x="698" y="92"/>
                          <a:pt x="702" y="89"/>
                          <a:pt x="706" y="86"/>
                        </a:cubicBezTo>
                        <a:cubicBezTo>
                          <a:pt x="717" y="54"/>
                          <a:pt x="688" y="54"/>
                          <a:pt x="742" y="46"/>
                        </a:cubicBezTo>
                        <a:cubicBezTo>
                          <a:pt x="748" y="27"/>
                          <a:pt x="741" y="9"/>
                          <a:pt x="762" y="2"/>
                        </a:cubicBezTo>
                        <a:cubicBezTo>
                          <a:pt x="788" y="11"/>
                          <a:pt x="777" y="38"/>
                          <a:pt x="802" y="46"/>
                        </a:cubicBezTo>
                        <a:cubicBezTo>
                          <a:pt x="831" y="36"/>
                          <a:pt x="805" y="63"/>
                          <a:pt x="798" y="70"/>
                        </a:cubicBezTo>
                        <a:cubicBezTo>
                          <a:pt x="789" y="96"/>
                          <a:pt x="787" y="96"/>
                          <a:pt x="802" y="118"/>
                        </a:cubicBezTo>
                        <a:cubicBezTo>
                          <a:pt x="801" y="122"/>
                          <a:pt x="801" y="127"/>
                          <a:pt x="798" y="130"/>
                        </a:cubicBezTo>
                        <a:cubicBezTo>
                          <a:pt x="794" y="133"/>
                          <a:pt x="784" y="129"/>
                          <a:pt x="782" y="134"/>
                        </a:cubicBezTo>
                        <a:cubicBezTo>
                          <a:pt x="780" y="142"/>
                          <a:pt x="790" y="158"/>
                          <a:pt x="790" y="158"/>
                        </a:cubicBezTo>
                        <a:cubicBezTo>
                          <a:pt x="786" y="161"/>
                          <a:pt x="783" y="165"/>
                          <a:pt x="778" y="166"/>
                        </a:cubicBezTo>
                        <a:cubicBezTo>
                          <a:pt x="774" y="167"/>
                          <a:pt x="769" y="159"/>
                          <a:pt x="766" y="162"/>
                        </a:cubicBezTo>
                        <a:cubicBezTo>
                          <a:pt x="758" y="170"/>
                          <a:pt x="794" y="182"/>
                          <a:pt x="794" y="182"/>
                        </a:cubicBezTo>
                        <a:cubicBezTo>
                          <a:pt x="804" y="211"/>
                          <a:pt x="775" y="190"/>
                          <a:pt x="762" y="186"/>
                        </a:cubicBezTo>
                        <a:cubicBezTo>
                          <a:pt x="767" y="194"/>
                          <a:pt x="773" y="202"/>
                          <a:pt x="778" y="210"/>
                        </a:cubicBezTo>
                        <a:cubicBezTo>
                          <a:pt x="783" y="218"/>
                          <a:pt x="802" y="226"/>
                          <a:pt x="802" y="226"/>
                        </a:cubicBezTo>
                        <a:cubicBezTo>
                          <a:pt x="813" y="242"/>
                          <a:pt x="804" y="245"/>
                          <a:pt x="810" y="262"/>
                        </a:cubicBezTo>
                        <a:cubicBezTo>
                          <a:pt x="803" y="282"/>
                          <a:pt x="793" y="301"/>
                          <a:pt x="786" y="322"/>
                        </a:cubicBezTo>
                        <a:cubicBezTo>
                          <a:pt x="783" y="330"/>
                          <a:pt x="778" y="346"/>
                          <a:pt x="778" y="346"/>
                        </a:cubicBezTo>
                        <a:cubicBezTo>
                          <a:pt x="785" y="366"/>
                          <a:pt x="817" y="394"/>
                          <a:pt x="830" y="414"/>
                        </a:cubicBezTo>
                        <a:cubicBezTo>
                          <a:pt x="835" y="422"/>
                          <a:pt x="841" y="430"/>
                          <a:pt x="846" y="438"/>
                        </a:cubicBezTo>
                        <a:cubicBezTo>
                          <a:pt x="849" y="442"/>
                          <a:pt x="854" y="450"/>
                          <a:pt x="854" y="450"/>
                        </a:cubicBezTo>
                        <a:cubicBezTo>
                          <a:pt x="853" y="457"/>
                          <a:pt x="855" y="466"/>
                          <a:pt x="850" y="470"/>
                        </a:cubicBezTo>
                        <a:cubicBezTo>
                          <a:pt x="844" y="475"/>
                          <a:pt x="831" y="451"/>
                          <a:pt x="830" y="450"/>
                        </a:cubicBezTo>
                        <a:cubicBezTo>
                          <a:pt x="811" y="431"/>
                          <a:pt x="789" y="421"/>
                          <a:pt x="774" y="398"/>
                        </a:cubicBezTo>
                        <a:cubicBezTo>
                          <a:pt x="769" y="379"/>
                          <a:pt x="766" y="371"/>
                          <a:pt x="746" y="378"/>
                        </a:cubicBezTo>
                        <a:cubicBezTo>
                          <a:pt x="717" y="368"/>
                          <a:pt x="730" y="368"/>
                          <a:pt x="706" y="374"/>
                        </a:cubicBezTo>
                        <a:cubicBezTo>
                          <a:pt x="688" y="402"/>
                          <a:pt x="699" y="395"/>
                          <a:pt x="678" y="402"/>
                        </a:cubicBezTo>
                        <a:cubicBezTo>
                          <a:pt x="654" y="386"/>
                          <a:pt x="650" y="390"/>
                          <a:pt x="618" y="394"/>
                        </a:cubicBezTo>
                        <a:cubicBezTo>
                          <a:pt x="607" y="411"/>
                          <a:pt x="601" y="426"/>
                          <a:pt x="590" y="442"/>
                        </a:cubicBezTo>
                        <a:cubicBezTo>
                          <a:pt x="600" y="471"/>
                          <a:pt x="593" y="459"/>
                          <a:pt x="606" y="478"/>
                        </a:cubicBezTo>
                        <a:cubicBezTo>
                          <a:pt x="593" y="518"/>
                          <a:pt x="622" y="548"/>
                          <a:pt x="642" y="578"/>
                        </a:cubicBezTo>
                        <a:cubicBezTo>
                          <a:pt x="651" y="591"/>
                          <a:pt x="651" y="601"/>
                          <a:pt x="666" y="606"/>
                        </a:cubicBezTo>
                        <a:cubicBezTo>
                          <a:pt x="680" y="627"/>
                          <a:pt x="691" y="623"/>
                          <a:pt x="710" y="610"/>
                        </a:cubicBezTo>
                        <a:cubicBezTo>
                          <a:pt x="729" y="616"/>
                          <a:pt x="729" y="606"/>
                          <a:pt x="734" y="590"/>
                        </a:cubicBezTo>
                        <a:cubicBezTo>
                          <a:pt x="735" y="577"/>
                          <a:pt x="731" y="562"/>
                          <a:pt x="738" y="550"/>
                        </a:cubicBezTo>
                        <a:cubicBezTo>
                          <a:pt x="742" y="543"/>
                          <a:pt x="762" y="542"/>
                          <a:pt x="762" y="542"/>
                        </a:cubicBezTo>
                        <a:cubicBezTo>
                          <a:pt x="783" y="547"/>
                          <a:pt x="786" y="552"/>
                          <a:pt x="774" y="570"/>
                        </a:cubicBezTo>
                        <a:cubicBezTo>
                          <a:pt x="779" y="590"/>
                          <a:pt x="790" y="605"/>
                          <a:pt x="770" y="618"/>
                        </a:cubicBezTo>
                        <a:cubicBezTo>
                          <a:pt x="769" y="622"/>
                          <a:pt x="764" y="626"/>
                          <a:pt x="766" y="630"/>
                        </a:cubicBezTo>
                        <a:cubicBezTo>
                          <a:pt x="768" y="634"/>
                          <a:pt x="775" y="634"/>
                          <a:pt x="778" y="638"/>
                        </a:cubicBezTo>
                        <a:cubicBezTo>
                          <a:pt x="788" y="651"/>
                          <a:pt x="786" y="660"/>
                          <a:pt x="802" y="670"/>
                        </a:cubicBezTo>
                        <a:cubicBezTo>
                          <a:pt x="810" y="667"/>
                          <a:pt x="818" y="665"/>
                          <a:pt x="826" y="662"/>
                        </a:cubicBezTo>
                        <a:cubicBezTo>
                          <a:pt x="830" y="661"/>
                          <a:pt x="838" y="658"/>
                          <a:pt x="838" y="658"/>
                        </a:cubicBezTo>
                        <a:cubicBezTo>
                          <a:pt x="857" y="664"/>
                          <a:pt x="864" y="680"/>
                          <a:pt x="870" y="698"/>
                        </a:cubicBezTo>
                        <a:cubicBezTo>
                          <a:pt x="859" y="731"/>
                          <a:pt x="887" y="794"/>
                          <a:pt x="922" y="806"/>
                        </a:cubicBezTo>
                        <a:cubicBezTo>
                          <a:pt x="938" y="801"/>
                          <a:pt x="941" y="792"/>
                          <a:pt x="958" y="798"/>
                        </a:cubicBezTo>
                        <a:cubicBezTo>
                          <a:pt x="984" y="837"/>
                          <a:pt x="928" y="784"/>
                          <a:pt x="942" y="826"/>
                        </a:cubicBezTo>
                        <a:cubicBezTo>
                          <a:pt x="936" y="844"/>
                          <a:pt x="930" y="844"/>
                          <a:pt x="914" y="834"/>
                        </a:cubicBezTo>
                        <a:cubicBezTo>
                          <a:pt x="903" y="817"/>
                          <a:pt x="890" y="821"/>
                          <a:pt x="874" y="810"/>
                        </a:cubicBezTo>
                        <a:cubicBezTo>
                          <a:pt x="851" y="776"/>
                          <a:pt x="882" y="816"/>
                          <a:pt x="854" y="794"/>
                        </a:cubicBezTo>
                        <a:cubicBezTo>
                          <a:pt x="843" y="785"/>
                          <a:pt x="840" y="768"/>
                          <a:pt x="830" y="758"/>
                        </a:cubicBezTo>
                        <a:cubicBezTo>
                          <a:pt x="824" y="739"/>
                          <a:pt x="817" y="724"/>
                          <a:pt x="798" y="718"/>
                        </a:cubicBezTo>
                        <a:cubicBezTo>
                          <a:pt x="791" y="696"/>
                          <a:pt x="800" y="712"/>
                          <a:pt x="778" y="710"/>
                        </a:cubicBezTo>
                        <a:cubicBezTo>
                          <a:pt x="767" y="709"/>
                          <a:pt x="746" y="702"/>
                          <a:pt x="746" y="702"/>
                        </a:cubicBezTo>
                        <a:cubicBezTo>
                          <a:pt x="729" y="691"/>
                          <a:pt x="720" y="674"/>
                          <a:pt x="702" y="662"/>
                        </a:cubicBezTo>
                        <a:cubicBezTo>
                          <a:pt x="694" y="665"/>
                          <a:pt x="687" y="673"/>
                          <a:pt x="678" y="674"/>
                        </a:cubicBezTo>
                        <a:cubicBezTo>
                          <a:pt x="657" y="677"/>
                          <a:pt x="630" y="657"/>
                          <a:pt x="614" y="646"/>
                        </a:cubicBezTo>
                        <a:cubicBezTo>
                          <a:pt x="600" y="637"/>
                          <a:pt x="580" y="639"/>
                          <a:pt x="566" y="630"/>
                        </a:cubicBezTo>
                        <a:cubicBezTo>
                          <a:pt x="546" y="617"/>
                          <a:pt x="525" y="607"/>
                          <a:pt x="506" y="594"/>
                        </a:cubicBezTo>
                        <a:cubicBezTo>
                          <a:pt x="513" y="572"/>
                          <a:pt x="509" y="551"/>
                          <a:pt x="490" y="538"/>
                        </a:cubicBezTo>
                        <a:cubicBezTo>
                          <a:pt x="485" y="522"/>
                          <a:pt x="476" y="515"/>
                          <a:pt x="462" y="506"/>
                        </a:cubicBezTo>
                        <a:cubicBezTo>
                          <a:pt x="441" y="474"/>
                          <a:pt x="469" y="513"/>
                          <a:pt x="442" y="486"/>
                        </a:cubicBezTo>
                        <a:cubicBezTo>
                          <a:pt x="436" y="480"/>
                          <a:pt x="436" y="468"/>
                          <a:pt x="430" y="462"/>
                        </a:cubicBezTo>
                        <a:cubicBezTo>
                          <a:pt x="427" y="459"/>
                          <a:pt x="422" y="459"/>
                          <a:pt x="418" y="458"/>
                        </a:cubicBezTo>
                        <a:cubicBezTo>
                          <a:pt x="407" y="447"/>
                          <a:pt x="382" y="430"/>
                          <a:pt x="382" y="430"/>
                        </a:cubicBezTo>
                        <a:cubicBezTo>
                          <a:pt x="371" y="413"/>
                          <a:pt x="358" y="399"/>
                          <a:pt x="346" y="382"/>
                        </a:cubicBezTo>
                        <a:cubicBezTo>
                          <a:pt x="344" y="378"/>
                          <a:pt x="345" y="373"/>
                          <a:pt x="342" y="370"/>
                        </a:cubicBezTo>
                        <a:cubicBezTo>
                          <a:pt x="339" y="367"/>
                          <a:pt x="334" y="367"/>
                          <a:pt x="330" y="366"/>
                        </a:cubicBezTo>
                        <a:cubicBezTo>
                          <a:pt x="322" y="390"/>
                          <a:pt x="342" y="398"/>
                          <a:pt x="354" y="414"/>
                        </a:cubicBezTo>
                        <a:cubicBezTo>
                          <a:pt x="368" y="432"/>
                          <a:pt x="372" y="446"/>
                          <a:pt x="390" y="458"/>
                        </a:cubicBezTo>
                        <a:cubicBezTo>
                          <a:pt x="409" y="487"/>
                          <a:pt x="399" y="475"/>
                          <a:pt x="418" y="494"/>
                        </a:cubicBezTo>
                        <a:cubicBezTo>
                          <a:pt x="423" y="510"/>
                          <a:pt x="428" y="517"/>
                          <a:pt x="442" y="526"/>
                        </a:cubicBezTo>
                        <a:cubicBezTo>
                          <a:pt x="450" y="550"/>
                          <a:pt x="432" y="533"/>
                          <a:pt x="422" y="526"/>
                        </a:cubicBezTo>
                        <a:cubicBezTo>
                          <a:pt x="399" y="492"/>
                          <a:pt x="430" y="532"/>
                          <a:pt x="402" y="510"/>
                        </a:cubicBezTo>
                        <a:cubicBezTo>
                          <a:pt x="398" y="507"/>
                          <a:pt x="397" y="501"/>
                          <a:pt x="394" y="498"/>
                        </a:cubicBezTo>
                        <a:cubicBezTo>
                          <a:pt x="391" y="495"/>
                          <a:pt x="386" y="493"/>
                          <a:pt x="382" y="490"/>
                        </a:cubicBezTo>
                        <a:cubicBezTo>
                          <a:pt x="377" y="474"/>
                          <a:pt x="370" y="471"/>
                          <a:pt x="354" y="466"/>
                        </a:cubicBezTo>
                        <a:cubicBezTo>
                          <a:pt x="344" y="452"/>
                          <a:pt x="340" y="447"/>
                          <a:pt x="346" y="430"/>
                        </a:cubicBezTo>
                        <a:cubicBezTo>
                          <a:pt x="338" y="418"/>
                          <a:pt x="314" y="402"/>
                          <a:pt x="314" y="402"/>
                        </a:cubicBezTo>
                        <a:cubicBezTo>
                          <a:pt x="306" y="390"/>
                          <a:pt x="298" y="378"/>
                          <a:pt x="290" y="366"/>
                        </a:cubicBezTo>
                        <a:cubicBezTo>
                          <a:pt x="284" y="357"/>
                          <a:pt x="273" y="354"/>
                          <a:pt x="266" y="346"/>
                        </a:cubicBezTo>
                        <a:cubicBezTo>
                          <a:pt x="263" y="342"/>
                          <a:pt x="262" y="337"/>
                          <a:pt x="258" y="334"/>
                        </a:cubicBezTo>
                        <a:cubicBezTo>
                          <a:pt x="243" y="324"/>
                          <a:pt x="225" y="324"/>
                          <a:pt x="210" y="314"/>
                        </a:cubicBezTo>
                        <a:cubicBezTo>
                          <a:pt x="201" y="300"/>
                          <a:pt x="194" y="291"/>
                          <a:pt x="178" y="286"/>
                        </a:cubicBezTo>
                        <a:cubicBezTo>
                          <a:pt x="160" y="260"/>
                          <a:pt x="192" y="247"/>
                          <a:pt x="154" y="238"/>
                        </a:cubicBezTo>
                        <a:cubicBezTo>
                          <a:pt x="111" y="209"/>
                          <a:pt x="106" y="149"/>
                          <a:pt x="90" y="102"/>
                        </a:cubicBezTo>
                        <a:cubicBezTo>
                          <a:pt x="86" y="90"/>
                          <a:pt x="76" y="73"/>
                          <a:pt x="66" y="66"/>
                        </a:cubicBezTo>
                        <a:cubicBezTo>
                          <a:pt x="58" y="60"/>
                          <a:pt x="42" y="50"/>
                          <a:pt x="42" y="50"/>
                        </a:cubicBezTo>
                        <a:cubicBezTo>
                          <a:pt x="39" y="46"/>
                          <a:pt x="38" y="41"/>
                          <a:pt x="34" y="38"/>
                        </a:cubicBezTo>
                        <a:cubicBezTo>
                          <a:pt x="27" y="34"/>
                          <a:pt x="10" y="30"/>
                          <a:pt x="10" y="30"/>
                        </a:cubicBezTo>
                        <a:cubicBezTo>
                          <a:pt x="0" y="1"/>
                          <a:pt x="31" y="17"/>
                          <a:pt x="46" y="22"/>
                        </a:cubicBezTo>
                        <a:cubicBezTo>
                          <a:pt x="65" y="51"/>
                          <a:pt x="61" y="41"/>
                          <a:pt x="86" y="58"/>
                        </a:cubicBezTo>
                        <a:cubicBezTo>
                          <a:pt x="94" y="70"/>
                          <a:pt x="94" y="93"/>
                          <a:pt x="102" y="70"/>
                        </a:cubicBezTo>
                        <a:cubicBezTo>
                          <a:pt x="95" y="49"/>
                          <a:pt x="82" y="62"/>
                          <a:pt x="82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129" name="Freeform 32">
                    <a:extLst>
                      <a:ext uri="{FF2B5EF4-FFF2-40B4-BE49-F238E27FC236}">
                        <a16:creationId xmlns:a16="http://schemas.microsoft.com/office/drawing/2014/main" id="{E4661392-9AE1-E9F2-334E-B4BE5C37E0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405" y="445"/>
                    <a:ext cx="15" cy="16"/>
                  </a:xfrm>
                  <a:custGeom>
                    <a:avLst/>
                    <a:gdLst>
                      <a:gd name="T0" fmla="*/ 0 w 36"/>
                      <a:gd name="T1" fmla="*/ 0 h 48"/>
                      <a:gd name="T2" fmla="*/ 0 w 36"/>
                      <a:gd name="T3" fmla="*/ 0 h 48"/>
                      <a:gd name="T4" fmla="*/ 0 w 36"/>
                      <a:gd name="T5" fmla="*/ 0 h 4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6" h="48">
                        <a:moveTo>
                          <a:pt x="6" y="28"/>
                        </a:moveTo>
                        <a:cubicBezTo>
                          <a:pt x="25" y="0"/>
                          <a:pt x="36" y="31"/>
                          <a:pt x="10" y="48"/>
                        </a:cubicBezTo>
                        <a:cubicBezTo>
                          <a:pt x="0" y="34"/>
                          <a:pt x="0" y="40"/>
                          <a:pt x="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130" name="Freeform 33">
                    <a:extLst>
                      <a:ext uri="{FF2B5EF4-FFF2-40B4-BE49-F238E27FC236}">
                        <a16:creationId xmlns:a16="http://schemas.microsoft.com/office/drawing/2014/main" id="{CB27A491-0429-A90A-3993-37604EC7B5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93" y="439"/>
                    <a:ext cx="16" cy="12"/>
                  </a:xfrm>
                  <a:custGeom>
                    <a:avLst/>
                    <a:gdLst>
                      <a:gd name="T0" fmla="*/ 0 w 36"/>
                      <a:gd name="T1" fmla="*/ 0 h 37"/>
                      <a:gd name="T2" fmla="*/ 0 w 36"/>
                      <a:gd name="T3" fmla="*/ 0 h 37"/>
                      <a:gd name="T4" fmla="*/ 0 w 36"/>
                      <a:gd name="T5" fmla="*/ 0 h 37"/>
                      <a:gd name="T6" fmla="*/ 0 w 36"/>
                      <a:gd name="T7" fmla="*/ 0 h 37"/>
                      <a:gd name="T8" fmla="*/ 0 w 36"/>
                      <a:gd name="T9" fmla="*/ 0 h 3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37">
                        <a:moveTo>
                          <a:pt x="0" y="5"/>
                        </a:moveTo>
                        <a:cubicBezTo>
                          <a:pt x="4" y="4"/>
                          <a:pt x="8" y="0"/>
                          <a:pt x="12" y="1"/>
                        </a:cubicBezTo>
                        <a:cubicBezTo>
                          <a:pt x="21" y="4"/>
                          <a:pt x="36" y="17"/>
                          <a:pt x="36" y="17"/>
                        </a:cubicBezTo>
                        <a:cubicBezTo>
                          <a:pt x="29" y="37"/>
                          <a:pt x="22" y="26"/>
                          <a:pt x="8" y="17"/>
                        </a:cubicBezTo>
                        <a:cubicBezTo>
                          <a:pt x="5" y="13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131" name="Freeform 34">
                    <a:extLst>
                      <a:ext uri="{FF2B5EF4-FFF2-40B4-BE49-F238E27FC236}">
                        <a16:creationId xmlns:a16="http://schemas.microsoft.com/office/drawing/2014/main" id="{FC751F7B-1983-ACBF-0AA6-8F97234A25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878" y="406"/>
                    <a:ext cx="73" cy="33"/>
                  </a:xfrm>
                  <a:custGeom>
                    <a:avLst/>
                    <a:gdLst>
                      <a:gd name="T0" fmla="*/ 0 w 170"/>
                      <a:gd name="T1" fmla="*/ 0 h 96"/>
                      <a:gd name="T2" fmla="*/ 0 w 170"/>
                      <a:gd name="T3" fmla="*/ 0 h 96"/>
                      <a:gd name="T4" fmla="*/ 0 w 170"/>
                      <a:gd name="T5" fmla="*/ 0 h 96"/>
                      <a:gd name="T6" fmla="*/ 0 w 170"/>
                      <a:gd name="T7" fmla="*/ 0 h 96"/>
                      <a:gd name="T8" fmla="*/ 0 w 170"/>
                      <a:gd name="T9" fmla="*/ 0 h 96"/>
                      <a:gd name="T10" fmla="*/ 0 w 170"/>
                      <a:gd name="T11" fmla="*/ 0 h 96"/>
                      <a:gd name="T12" fmla="*/ 0 w 170"/>
                      <a:gd name="T13" fmla="*/ 0 h 96"/>
                      <a:gd name="T14" fmla="*/ 0 w 170"/>
                      <a:gd name="T15" fmla="*/ 0 h 96"/>
                      <a:gd name="T16" fmla="*/ 0 w 170"/>
                      <a:gd name="T17" fmla="*/ 0 h 96"/>
                      <a:gd name="T18" fmla="*/ 0 w 170"/>
                      <a:gd name="T19" fmla="*/ 0 h 96"/>
                      <a:gd name="T20" fmla="*/ 0 w 170"/>
                      <a:gd name="T21" fmla="*/ 0 h 96"/>
                      <a:gd name="T22" fmla="*/ 0 w 170"/>
                      <a:gd name="T23" fmla="*/ 0 h 9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0" h="96">
                        <a:moveTo>
                          <a:pt x="0" y="49"/>
                        </a:moveTo>
                        <a:cubicBezTo>
                          <a:pt x="5" y="33"/>
                          <a:pt x="12" y="30"/>
                          <a:pt x="28" y="25"/>
                        </a:cubicBezTo>
                        <a:cubicBezTo>
                          <a:pt x="20" y="0"/>
                          <a:pt x="42" y="16"/>
                          <a:pt x="56" y="21"/>
                        </a:cubicBezTo>
                        <a:cubicBezTo>
                          <a:pt x="56" y="21"/>
                          <a:pt x="77" y="6"/>
                          <a:pt x="80" y="9"/>
                        </a:cubicBezTo>
                        <a:cubicBezTo>
                          <a:pt x="85" y="14"/>
                          <a:pt x="71" y="23"/>
                          <a:pt x="64" y="25"/>
                        </a:cubicBezTo>
                        <a:cubicBezTo>
                          <a:pt x="82" y="37"/>
                          <a:pt x="103" y="42"/>
                          <a:pt x="124" y="49"/>
                        </a:cubicBezTo>
                        <a:cubicBezTo>
                          <a:pt x="136" y="53"/>
                          <a:pt x="160" y="65"/>
                          <a:pt x="160" y="65"/>
                        </a:cubicBezTo>
                        <a:cubicBezTo>
                          <a:pt x="170" y="96"/>
                          <a:pt x="134" y="83"/>
                          <a:pt x="116" y="77"/>
                        </a:cubicBezTo>
                        <a:cubicBezTo>
                          <a:pt x="109" y="57"/>
                          <a:pt x="116" y="66"/>
                          <a:pt x="88" y="57"/>
                        </a:cubicBezTo>
                        <a:cubicBezTo>
                          <a:pt x="84" y="56"/>
                          <a:pt x="76" y="53"/>
                          <a:pt x="76" y="53"/>
                        </a:cubicBezTo>
                        <a:cubicBezTo>
                          <a:pt x="57" y="34"/>
                          <a:pt x="53" y="37"/>
                          <a:pt x="24" y="41"/>
                        </a:cubicBezTo>
                        <a:cubicBezTo>
                          <a:pt x="9" y="51"/>
                          <a:pt x="17" y="49"/>
                          <a:pt x="0" y="4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132" name="Freeform 35">
                    <a:extLst>
                      <a:ext uri="{FF2B5EF4-FFF2-40B4-BE49-F238E27FC236}">
                        <a16:creationId xmlns:a16="http://schemas.microsoft.com/office/drawing/2014/main" id="{DF85027D-23F9-4BB9-F1E3-E31C0A5A7F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55" y="433"/>
                    <a:ext cx="59" cy="15"/>
                  </a:xfrm>
                  <a:custGeom>
                    <a:avLst/>
                    <a:gdLst>
                      <a:gd name="T0" fmla="*/ 0 w 138"/>
                      <a:gd name="T1" fmla="*/ 0 h 44"/>
                      <a:gd name="T2" fmla="*/ 0 w 138"/>
                      <a:gd name="T3" fmla="*/ 0 h 44"/>
                      <a:gd name="T4" fmla="*/ 0 w 138"/>
                      <a:gd name="T5" fmla="*/ 0 h 44"/>
                      <a:gd name="T6" fmla="*/ 0 w 138"/>
                      <a:gd name="T7" fmla="*/ 0 h 44"/>
                      <a:gd name="T8" fmla="*/ 0 w 138"/>
                      <a:gd name="T9" fmla="*/ 0 h 44"/>
                      <a:gd name="T10" fmla="*/ 0 w 138"/>
                      <a:gd name="T11" fmla="*/ 0 h 44"/>
                      <a:gd name="T12" fmla="*/ 0 w 138"/>
                      <a:gd name="T13" fmla="*/ 0 h 44"/>
                      <a:gd name="T14" fmla="*/ 0 w 138"/>
                      <a:gd name="T15" fmla="*/ 0 h 44"/>
                      <a:gd name="T16" fmla="*/ 0 w 138"/>
                      <a:gd name="T17" fmla="*/ 0 h 4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38" h="44">
                        <a:moveTo>
                          <a:pt x="0" y="0"/>
                        </a:moveTo>
                        <a:cubicBezTo>
                          <a:pt x="19" y="3"/>
                          <a:pt x="35" y="10"/>
                          <a:pt x="52" y="4"/>
                        </a:cubicBezTo>
                        <a:cubicBezTo>
                          <a:pt x="87" y="11"/>
                          <a:pt x="61" y="15"/>
                          <a:pt x="88" y="24"/>
                        </a:cubicBezTo>
                        <a:cubicBezTo>
                          <a:pt x="96" y="23"/>
                          <a:pt x="104" y="19"/>
                          <a:pt x="112" y="20"/>
                        </a:cubicBezTo>
                        <a:cubicBezTo>
                          <a:pt x="138" y="23"/>
                          <a:pt x="118" y="41"/>
                          <a:pt x="108" y="44"/>
                        </a:cubicBezTo>
                        <a:cubicBezTo>
                          <a:pt x="78" y="34"/>
                          <a:pt x="92" y="34"/>
                          <a:pt x="64" y="40"/>
                        </a:cubicBezTo>
                        <a:cubicBezTo>
                          <a:pt x="41" y="37"/>
                          <a:pt x="22" y="41"/>
                          <a:pt x="0" y="36"/>
                        </a:cubicBezTo>
                        <a:cubicBezTo>
                          <a:pt x="6" y="11"/>
                          <a:pt x="7" y="27"/>
                          <a:pt x="28" y="20"/>
                        </a:cubicBezTo>
                        <a:cubicBezTo>
                          <a:pt x="17" y="13"/>
                          <a:pt x="0" y="13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133" name="Freeform 36">
                    <a:extLst>
                      <a:ext uri="{FF2B5EF4-FFF2-40B4-BE49-F238E27FC236}">
                        <a16:creationId xmlns:a16="http://schemas.microsoft.com/office/drawing/2014/main" id="{8974F1F8-1846-D290-376E-1B6777950A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24" y="441"/>
                    <a:ext cx="24" cy="14"/>
                  </a:xfrm>
                  <a:custGeom>
                    <a:avLst/>
                    <a:gdLst>
                      <a:gd name="T0" fmla="*/ 0 w 57"/>
                      <a:gd name="T1" fmla="*/ 0 h 42"/>
                      <a:gd name="T2" fmla="*/ 0 w 57"/>
                      <a:gd name="T3" fmla="*/ 0 h 42"/>
                      <a:gd name="T4" fmla="*/ 0 w 57"/>
                      <a:gd name="T5" fmla="*/ 0 h 4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57" h="42">
                        <a:moveTo>
                          <a:pt x="17" y="25"/>
                        </a:moveTo>
                        <a:cubicBezTo>
                          <a:pt x="0" y="0"/>
                          <a:pt x="21" y="9"/>
                          <a:pt x="37" y="13"/>
                        </a:cubicBezTo>
                        <a:cubicBezTo>
                          <a:pt x="57" y="42"/>
                          <a:pt x="30" y="25"/>
                          <a:pt x="1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134" name="Freeform 37">
                    <a:extLst>
                      <a:ext uri="{FF2B5EF4-FFF2-40B4-BE49-F238E27FC236}">
                        <a16:creationId xmlns:a16="http://schemas.microsoft.com/office/drawing/2014/main" id="{618C6393-8E89-96DC-26FB-AF98F0206D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08" y="398"/>
                    <a:ext cx="16" cy="18"/>
                  </a:xfrm>
                  <a:custGeom>
                    <a:avLst/>
                    <a:gdLst>
                      <a:gd name="T0" fmla="*/ 0 w 39"/>
                      <a:gd name="T1" fmla="*/ 0 h 52"/>
                      <a:gd name="T2" fmla="*/ 0 w 39"/>
                      <a:gd name="T3" fmla="*/ 0 h 52"/>
                      <a:gd name="T4" fmla="*/ 0 w 39"/>
                      <a:gd name="T5" fmla="*/ 0 h 5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9" h="52">
                        <a:moveTo>
                          <a:pt x="19" y="32"/>
                        </a:moveTo>
                        <a:cubicBezTo>
                          <a:pt x="13" y="14"/>
                          <a:pt x="0" y="13"/>
                          <a:pt x="19" y="0"/>
                        </a:cubicBezTo>
                        <a:cubicBezTo>
                          <a:pt x="23" y="5"/>
                          <a:pt x="39" y="52"/>
                          <a:pt x="19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135" name="Freeform 38">
                    <a:extLst>
                      <a:ext uri="{FF2B5EF4-FFF2-40B4-BE49-F238E27FC236}">
                        <a16:creationId xmlns:a16="http://schemas.microsoft.com/office/drawing/2014/main" id="{07DF0D0D-E941-0D51-48DB-E483A0D0B1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035" y="452"/>
                    <a:ext cx="19" cy="27"/>
                  </a:xfrm>
                  <a:custGeom>
                    <a:avLst/>
                    <a:gdLst>
                      <a:gd name="T0" fmla="*/ 0 w 44"/>
                      <a:gd name="T1" fmla="*/ 0 h 80"/>
                      <a:gd name="T2" fmla="*/ 0 w 44"/>
                      <a:gd name="T3" fmla="*/ 0 h 80"/>
                      <a:gd name="T4" fmla="*/ 0 w 44"/>
                      <a:gd name="T5" fmla="*/ 0 h 80"/>
                      <a:gd name="T6" fmla="*/ 0 w 44"/>
                      <a:gd name="T7" fmla="*/ 0 h 80"/>
                      <a:gd name="T8" fmla="*/ 0 w 44"/>
                      <a:gd name="T9" fmla="*/ 0 h 80"/>
                      <a:gd name="T10" fmla="*/ 0 w 44"/>
                      <a:gd name="T11" fmla="*/ 0 h 80"/>
                      <a:gd name="T12" fmla="*/ 0 w 44"/>
                      <a:gd name="T13" fmla="*/ 0 h 8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44" h="80">
                        <a:moveTo>
                          <a:pt x="4" y="9"/>
                        </a:moveTo>
                        <a:cubicBezTo>
                          <a:pt x="9" y="17"/>
                          <a:pt x="18" y="24"/>
                          <a:pt x="20" y="33"/>
                        </a:cubicBezTo>
                        <a:cubicBezTo>
                          <a:pt x="21" y="38"/>
                          <a:pt x="21" y="45"/>
                          <a:pt x="24" y="49"/>
                        </a:cubicBezTo>
                        <a:cubicBezTo>
                          <a:pt x="27" y="52"/>
                          <a:pt x="32" y="52"/>
                          <a:pt x="36" y="53"/>
                        </a:cubicBezTo>
                        <a:cubicBezTo>
                          <a:pt x="41" y="68"/>
                          <a:pt x="44" y="80"/>
                          <a:pt x="24" y="73"/>
                        </a:cubicBezTo>
                        <a:cubicBezTo>
                          <a:pt x="19" y="55"/>
                          <a:pt x="11" y="37"/>
                          <a:pt x="0" y="21"/>
                        </a:cubicBezTo>
                        <a:cubicBezTo>
                          <a:pt x="4" y="4"/>
                          <a:pt x="4" y="0"/>
                          <a:pt x="4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136" name="Freeform 39">
                    <a:extLst>
                      <a:ext uri="{FF2B5EF4-FFF2-40B4-BE49-F238E27FC236}">
                        <a16:creationId xmlns:a16="http://schemas.microsoft.com/office/drawing/2014/main" id="{F944A629-B6A0-1765-9325-0149A2E446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696" y="247"/>
                    <a:ext cx="205" cy="41"/>
                  </a:xfrm>
                  <a:custGeom>
                    <a:avLst/>
                    <a:gdLst>
                      <a:gd name="T0" fmla="*/ 1 w 323"/>
                      <a:gd name="T1" fmla="*/ 1 h 64"/>
                      <a:gd name="T2" fmla="*/ 1 w 323"/>
                      <a:gd name="T3" fmla="*/ 1 h 64"/>
                      <a:gd name="T4" fmla="*/ 1 w 323"/>
                      <a:gd name="T5" fmla="*/ 0 h 64"/>
                      <a:gd name="T6" fmla="*/ 1 w 323"/>
                      <a:gd name="T7" fmla="*/ 0 h 64"/>
                      <a:gd name="T8" fmla="*/ 1 w 323"/>
                      <a:gd name="T9" fmla="*/ 1 h 64"/>
                      <a:gd name="T10" fmla="*/ 1 w 323"/>
                      <a:gd name="T11" fmla="*/ 1 h 64"/>
                      <a:gd name="T12" fmla="*/ 1 w 323"/>
                      <a:gd name="T13" fmla="*/ 1 h 64"/>
                      <a:gd name="T14" fmla="*/ 1 w 323"/>
                      <a:gd name="T15" fmla="*/ 1 h 64"/>
                      <a:gd name="T16" fmla="*/ 1 w 323"/>
                      <a:gd name="T17" fmla="*/ 1 h 64"/>
                      <a:gd name="T18" fmla="*/ 1 w 323"/>
                      <a:gd name="T19" fmla="*/ 1 h 64"/>
                      <a:gd name="T20" fmla="*/ 1 w 323"/>
                      <a:gd name="T21" fmla="*/ 1 h 64"/>
                      <a:gd name="T22" fmla="*/ 1 w 323"/>
                      <a:gd name="T23" fmla="*/ 1 h 64"/>
                      <a:gd name="T24" fmla="*/ 1 w 323"/>
                      <a:gd name="T25" fmla="*/ 1 h 64"/>
                      <a:gd name="T26" fmla="*/ 1 w 323"/>
                      <a:gd name="T27" fmla="*/ 1 h 64"/>
                      <a:gd name="T28" fmla="*/ 1 w 323"/>
                      <a:gd name="T29" fmla="*/ 1 h 64"/>
                      <a:gd name="T30" fmla="*/ 1 w 323"/>
                      <a:gd name="T31" fmla="*/ 1 h 64"/>
                      <a:gd name="T32" fmla="*/ 1 w 323"/>
                      <a:gd name="T33" fmla="*/ 1 h 64"/>
                      <a:gd name="T34" fmla="*/ 1 w 323"/>
                      <a:gd name="T35" fmla="*/ 1 h 64"/>
                      <a:gd name="T36" fmla="*/ 1 w 323"/>
                      <a:gd name="T37" fmla="*/ 1 h 64"/>
                      <a:gd name="T38" fmla="*/ 1 w 323"/>
                      <a:gd name="T39" fmla="*/ 1 h 64"/>
                      <a:gd name="T40" fmla="*/ 1 w 323"/>
                      <a:gd name="T41" fmla="*/ 1 h 64"/>
                      <a:gd name="T42" fmla="*/ 1 w 323"/>
                      <a:gd name="T43" fmla="*/ 1 h 64"/>
                      <a:gd name="T44" fmla="*/ 1 w 323"/>
                      <a:gd name="T45" fmla="*/ 1 h 64"/>
                      <a:gd name="T46" fmla="*/ 1 w 323"/>
                      <a:gd name="T47" fmla="*/ 1 h 64"/>
                      <a:gd name="T48" fmla="*/ 1 w 323"/>
                      <a:gd name="T49" fmla="*/ 1 h 64"/>
                      <a:gd name="T50" fmla="*/ 1 w 323"/>
                      <a:gd name="T51" fmla="*/ 1 h 64"/>
                      <a:gd name="T52" fmla="*/ 1 w 323"/>
                      <a:gd name="T53" fmla="*/ 0 h 64"/>
                      <a:gd name="T54" fmla="*/ 1 w 323"/>
                      <a:gd name="T55" fmla="*/ 1 h 64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23" h="64">
                        <a:moveTo>
                          <a:pt x="220" y="1"/>
                        </a:moveTo>
                        <a:cubicBezTo>
                          <a:pt x="215" y="12"/>
                          <a:pt x="225" y="17"/>
                          <a:pt x="231" y="8"/>
                        </a:cubicBezTo>
                        <a:cubicBezTo>
                          <a:pt x="235" y="0"/>
                          <a:pt x="229" y="7"/>
                          <a:pt x="235" y="0"/>
                        </a:cubicBezTo>
                        <a:lnTo>
                          <a:pt x="265" y="0"/>
                        </a:lnTo>
                        <a:cubicBezTo>
                          <a:pt x="277" y="6"/>
                          <a:pt x="276" y="11"/>
                          <a:pt x="287" y="17"/>
                        </a:cubicBezTo>
                        <a:cubicBezTo>
                          <a:pt x="308" y="11"/>
                          <a:pt x="293" y="7"/>
                          <a:pt x="319" y="10"/>
                        </a:cubicBezTo>
                        <a:cubicBezTo>
                          <a:pt x="323" y="19"/>
                          <a:pt x="321" y="22"/>
                          <a:pt x="314" y="29"/>
                        </a:cubicBezTo>
                        <a:cubicBezTo>
                          <a:pt x="312" y="39"/>
                          <a:pt x="313" y="50"/>
                          <a:pt x="298" y="46"/>
                        </a:cubicBezTo>
                        <a:cubicBezTo>
                          <a:pt x="297" y="40"/>
                          <a:pt x="298" y="34"/>
                          <a:pt x="295" y="29"/>
                        </a:cubicBezTo>
                        <a:cubicBezTo>
                          <a:pt x="294" y="27"/>
                          <a:pt x="290" y="31"/>
                          <a:pt x="287" y="31"/>
                        </a:cubicBezTo>
                        <a:cubicBezTo>
                          <a:pt x="284" y="31"/>
                          <a:pt x="282" y="30"/>
                          <a:pt x="279" y="29"/>
                        </a:cubicBezTo>
                        <a:cubicBezTo>
                          <a:pt x="274" y="27"/>
                          <a:pt x="263" y="21"/>
                          <a:pt x="263" y="21"/>
                        </a:cubicBezTo>
                        <a:cubicBezTo>
                          <a:pt x="249" y="23"/>
                          <a:pt x="241" y="31"/>
                          <a:pt x="228" y="38"/>
                        </a:cubicBezTo>
                        <a:cubicBezTo>
                          <a:pt x="220" y="41"/>
                          <a:pt x="209" y="42"/>
                          <a:pt x="201" y="44"/>
                        </a:cubicBezTo>
                        <a:cubicBezTo>
                          <a:pt x="193" y="54"/>
                          <a:pt x="200" y="53"/>
                          <a:pt x="212" y="57"/>
                        </a:cubicBezTo>
                        <a:cubicBezTo>
                          <a:pt x="200" y="62"/>
                          <a:pt x="199" y="57"/>
                          <a:pt x="188" y="63"/>
                        </a:cubicBezTo>
                        <a:cubicBezTo>
                          <a:pt x="181" y="62"/>
                          <a:pt x="174" y="64"/>
                          <a:pt x="169" y="61"/>
                        </a:cubicBezTo>
                        <a:cubicBezTo>
                          <a:pt x="166" y="59"/>
                          <a:pt x="175" y="59"/>
                          <a:pt x="177" y="57"/>
                        </a:cubicBezTo>
                        <a:cubicBezTo>
                          <a:pt x="181" y="48"/>
                          <a:pt x="149" y="28"/>
                          <a:pt x="171" y="40"/>
                        </a:cubicBezTo>
                        <a:cubicBezTo>
                          <a:pt x="184" y="55"/>
                          <a:pt x="184" y="36"/>
                          <a:pt x="169" y="31"/>
                        </a:cubicBezTo>
                        <a:cubicBezTo>
                          <a:pt x="167" y="27"/>
                          <a:pt x="167" y="22"/>
                          <a:pt x="158" y="23"/>
                        </a:cubicBezTo>
                        <a:cubicBezTo>
                          <a:pt x="153" y="23"/>
                          <a:pt x="142" y="27"/>
                          <a:pt x="142" y="27"/>
                        </a:cubicBezTo>
                        <a:cubicBezTo>
                          <a:pt x="136" y="39"/>
                          <a:pt x="143" y="31"/>
                          <a:pt x="134" y="27"/>
                        </a:cubicBezTo>
                        <a:cubicBezTo>
                          <a:pt x="130" y="25"/>
                          <a:pt x="126" y="25"/>
                          <a:pt x="123" y="25"/>
                        </a:cubicBezTo>
                        <a:cubicBezTo>
                          <a:pt x="117" y="11"/>
                          <a:pt x="100" y="6"/>
                          <a:pt x="83" y="2"/>
                        </a:cubicBezTo>
                        <a:cubicBezTo>
                          <a:pt x="70" y="4"/>
                          <a:pt x="69" y="9"/>
                          <a:pt x="59" y="14"/>
                        </a:cubicBezTo>
                        <a:cubicBezTo>
                          <a:pt x="45" y="14"/>
                          <a:pt x="0" y="12"/>
                          <a:pt x="1" y="0"/>
                        </a:cubicBezTo>
                        <a:lnTo>
                          <a:pt x="220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137" name="Freeform 40">
                    <a:extLst>
                      <a:ext uri="{FF2B5EF4-FFF2-40B4-BE49-F238E27FC236}">
                        <a16:creationId xmlns:a16="http://schemas.microsoft.com/office/drawing/2014/main" id="{A4F94A85-BE7B-DD96-8BED-092289E7C7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15" y="246"/>
                    <a:ext cx="190" cy="20"/>
                  </a:xfrm>
                  <a:custGeom>
                    <a:avLst/>
                    <a:gdLst>
                      <a:gd name="T0" fmla="*/ 1 w 300"/>
                      <a:gd name="T1" fmla="*/ 1 h 31"/>
                      <a:gd name="T2" fmla="*/ 1 w 300"/>
                      <a:gd name="T3" fmla="*/ 1 h 31"/>
                      <a:gd name="T4" fmla="*/ 1 w 300"/>
                      <a:gd name="T5" fmla="*/ 0 h 31"/>
                      <a:gd name="T6" fmla="*/ 1 w 300"/>
                      <a:gd name="T7" fmla="*/ 1 h 31"/>
                      <a:gd name="T8" fmla="*/ 1 w 300"/>
                      <a:gd name="T9" fmla="*/ 1 h 31"/>
                      <a:gd name="T10" fmla="*/ 1 w 300"/>
                      <a:gd name="T11" fmla="*/ 1 h 3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300" h="31">
                        <a:moveTo>
                          <a:pt x="105" y="31"/>
                        </a:moveTo>
                        <a:cubicBezTo>
                          <a:pt x="83" y="19"/>
                          <a:pt x="0" y="6"/>
                          <a:pt x="30" y="1"/>
                        </a:cubicBezTo>
                        <a:lnTo>
                          <a:pt x="285" y="0"/>
                        </a:lnTo>
                        <a:cubicBezTo>
                          <a:pt x="296" y="4"/>
                          <a:pt x="300" y="5"/>
                          <a:pt x="296" y="14"/>
                        </a:cubicBezTo>
                        <a:cubicBezTo>
                          <a:pt x="285" y="11"/>
                          <a:pt x="276" y="16"/>
                          <a:pt x="264" y="16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138" name="Freeform 41">
                    <a:extLst>
                      <a:ext uri="{FF2B5EF4-FFF2-40B4-BE49-F238E27FC236}">
                        <a16:creationId xmlns:a16="http://schemas.microsoft.com/office/drawing/2014/main" id="{F3897FDF-6C59-286C-6F83-BC96C384EC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96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139" name="Freeform 42">
                    <a:extLst>
                      <a:ext uri="{FF2B5EF4-FFF2-40B4-BE49-F238E27FC236}">
                        <a16:creationId xmlns:a16="http://schemas.microsoft.com/office/drawing/2014/main" id="{7A229029-FA34-CA26-102D-287ADB3CEC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06" y="246"/>
                    <a:ext cx="436" cy="152"/>
                  </a:xfrm>
                  <a:custGeom>
                    <a:avLst/>
                    <a:gdLst>
                      <a:gd name="T0" fmla="*/ 73 w 436"/>
                      <a:gd name="T1" fmla="*/ 1 h 152"/>
                      <a:gd name="T2" fmla="*/ 436 w 436"/>
                      <a:gd name="T3" fmla="*/ 0 h 152"/>
                      <a:gd name="T4" fmla="*/ 416 w 436"/>
                      <a:gd name="T5" fmla="*/ 54 h 152"/>
                      <a:gd name="T6" fmla="*/ 397 w 436"/>
                      <a:gd name="T7" fmla="*/ 68 h 152"/>
                      <a:gd name="T8" fmla="*/ 392 w 436"/>
                      <a:gd name="T9" fmla="*/ 70 h 152"/>
                      <a:gd name="T10" fmla="*/ 375 w 436"/>
                      <a:gd name="T11" fmla="*/ 73 h 152"/>
                      <a:gd name="T12" fmla="*/ 361 w 436"/>
                      <a:gd name="T13" fmla="*/ 88 h 152"/>
                      <a:gd name="T14" fmla="*/ 362 w 436"/>
                      <a:gd name="T15" fmla="*/ 99 h 152"/>
                      <a:gd name="T16" fmla="*/ 364 w 436"/>
                      <a:gd name="T17" fmla="*/ 107 h 152"/>
                      <a:gd name="T18" fmla="*/ 366 w 436"/>
                      <a:gd name="T19" fmla="*/ 113 h 152"/>
                      <a:gd name="T20" fmla="*/ 362 w 436"/>
                      <a:gd name="T21" fmla="*/ 122 h 152"/>
                      <a:gd name="T22" fmla="*/ 351 w 436"/>
                      <a:gd name="T23" fmla="*/ 120 h 152"/>
                      <a:gd name="T24" fmla="*/ 342 w 436"/>
                      <a:gd name="T25" fmla="*/ 129 h 152"/>
                      <a:gd name="T26" fmla="*/ 347 w 436"/>
                      <a:gd name="T27" fmla="*/ 105 h 152"/>
                      <a:gd name="T28" fmla="*/ 338 w 436"/>
                      <a:gd name="T29" fmla="*/ 100 h 152"/>
                      <a:gd name="T30" fmla="*/ 344 w 436"/>
                      <a:gd name="T31" fmla="*/ 93 h 152"/>
                      <a:gd name="T32" fmla="*/ 342 w 436"/>
                      <a:gd name="T33" fmla="*/ 89 h 152"/>
                      <a:gd name="T34" fmla="*/ 320 w 436"/>
                      <a:gd name="T35" fmla="*/ 94 h 152"/>
                      <a:gd name="T36" fmla="*/ 317 w 436"/>
                      <a:gd name="T37" fmla="*/ 85 h 152"/>
                      <a:gd name="T38" fmla="*/ 297 w 436"/>
                      <a:gd name="T39" fmla="*/ 94 h 152"/>
                      <a:gd name="T40" fmla="*/ 320 w 436"/>
                      <a:gd name="T41" fmla="*/ 103 h 152"/>
                      <a:gd name="T42" fmla="*/ 305 w 436"/>
                      <a:gd name="T43" fmla="*/ 117 h 152"/>
                      <a:gd name="T44" fmla="*/ 311 w 436"/>
                      <a:gd name="T45" fmla="*/ 126 h 152"/>
                      <a:gd name="T46" fmla="*/ 315 w 436"/>
                      <a:gd name="T47" fmla="*/ 138 h 152"/>
                      <a:gd name="T48" fmla="*/ 309 w 436"/>
                      <a:gd name="T49" fmla="*/ 139 h 152"/>
                      <a:gd name="T50" fmla="*/ 314 w 436"/>
                      <a:gd name="T51" fmla="*/ 144 h 152"/>
                      <a:gd name="T52" fmla="*/ 307 w 436"/>
                      <a:gd name="T53" fmla="*/ 152 h 152"/>
                      <a:gd name="T54" fmla="*/ 0 w 436"/>
                      <a:gd name="T55" fmla="*/ 149 h 152"/>
                      <a:gd name="T56" fmla="*/ 73 w 436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6" h="152">
                        <a:moveTo>
                          <a:pt x="73" y="1"/>
                        </a:moveTo>
                        <a:lnTo>
                          <a:pt x="436" y="0"/>
                        </a:lnTo>
                        <a:cubicBezTo>
                          <a:pt x="430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140" name="Freeform 43">
                    <a:extLst>
                      <a:ext uri="{FF2B5EF4-FFF2-40B4-BE49-F238E27FC236}">
                        <a16:creationId xmlns:a16="http://schemas.microsoft.com/office/drawing/2014/main" id="{3311BD6C-0EBA-4A6E-C6A5-761E9A04AA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43" y="241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141" name="Freeform 44">
                    <a:extLst>
                      <a:ext uri="{FF2B5EF4-FFF2-40B4-BE49-F238E27FC236}">
                        <a16:creationId xmlns:a16="http://schemas.microsoft.com/office/drawing/2014/main" id="{3926BEF0-10BA-E260-907E-0681E43702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31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142" name="Freeform 45">
                    <a:extLst>
                      <a:ext uri="{FF2B5EF4-FFF2-40B4-BE49-F238E27FC236}">
                        <a16:creationId xmlns:a16="http://schemas.microsoft.com/office/drawing/2014/main" id="{DACAF8EF-F43D-7361-B752-01F4BB4D8D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8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143" name="Freeform 46">
                    <a:extLst>
                      <a:ext uri="{FF2B5EF4-FFF2-40B4-BE49-F238E27FC236}">
                        <a16:creationId xmlns:a16="http://schemas.microsoft.com/office/drawing/2014/main" id="{BE29A8D8-02D4-405B-D79F-E3EB3BBF50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21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144" name="Freeform 47">
                    <a:extLst>
                      <a:ext uri="{FF2B5EF4-FFF2-40B4-BE49-F238E27FC236}">
                        <a16:creationId xmlns:a16="http://schemas.microsoft.com/office/drawing/2014/main" id="{79ED49CF-0575-6A05-3A2B-6851B6AA95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573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145" name="Freeform 48">
                    <a:extLst>
                      <a:ext uri="{FF2B5EF4-FFF2-40B4-BE49-F238E27FC236}">
                        <a16:creationId xmlns:a16="http://schemas.microsoft.com/office/drawing/2014/main" id="{13C2EA2E-50CE-8EE1-384C-F930B26DEE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34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146" name="Freeform 49">
                    <a:extLst>
                      <a:ext uri="{FF2B5EF4-FFF2-40B4-BE49-F238E27FC236}">
                        <a16:creationId xmlns:a16="http://schemas.microsoft.com/office/drawing/2014/main" id="{95027AB7-A5A4-CD86-C56D-7BBFF3CB59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0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147" name="Freeform 50">
                    <a:extLst>
                      <a:ext uri="{FF2B5EF4-FFF2-40B4-BE49-F238E27FC236}">
                        <a16:creationId xmlns:a16="http://schemas.microsoft.com/office/drawing/2014/main" id="{8F394936-9422-2C87-86AD-D0E3DC1FE1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51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148" name="Freeform 51">
                    <a:extLst>
                      <a:ext uri="{FF2B5EF4-FFF2-40B4-BE49-F238E27FC236}">
                        <a16:creationId xmlns:a16="http://schemas.microsoft.com/office/drawing/2014/main" id="{62C35FCD-67BF-D0A6-458D-F1B93E516E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21" y="314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149" name="Freeform 52">
                    <a:extLst>
                      <a:ext uri="{FF2B5EF4-FFF2-40B4-BE49-F238E27FC236}">
                        <a16:creationId xmlns:a16="http://schemas.microsoft.com/office/drawing/2014/main" id="{6D7F2715-8400-965D-EA4D-82648434DB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89" y="447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150" name="Freeform 53">
                    <a:extLst>
                      <a:ext uri="{FF2B5EF4-FFF2-40B4-BE49-F238E27FC236}">
                        <a16:creationId xmlns:a16="http://schemas.microsoft.com/office/drawing/2014/main" id="{1C129B57-6A72-B6F1-A2EE-5791604556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76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151" name="Freeform 54">
                    <a:extLst>
                      <a:ext uri="{FF2B5EF4-FFF2-40B4-BE49-F238E27FC236}">
                        <a16:creationId xmlns:a16="http://schemas.microsoft.com/office/drawing/2014/main" id="{D20BF611-D510-295C-EFEF-0A8B9988A8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67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152" name="Freeform 55">
                    <a:extLst>
                      <a:ext uri="{FF2B5EF4-FFF2-40B4-BE49-F238E27FC236}">
                        <a16:creationId xmlns:a16="http://schemas.microsoft.com/office/drawing/2014/main" id="{43F19D4E-BBA8-04C2-36BD-AC22F709E0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72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153" name="Freeform 56">
                    <a:extLst>
                      <a:ext uri="{FF2B5EF4-FFF2-40B4-BE49-F238E27FC236}">
                        <a16:creationId xmlns:a16="http://schemas.microsoft.com/office/drawing/2014/main" id="{4655F901-AB83-263C-FA3E-669A016A55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74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154" name="Freeform 57">
                    <a:extLst>
                      <a:ext uri="{FF2B5EF4-FFF2-40B4-BE49-F238E27FC236}">
                        <a16:creationId xmlns:a16="http://schemas.microsoft.com/office/drawing/2014/main" id="{E6740891-C058-D772-FCCA-AED5FB8976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73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155" name="Freeform 58">
                    <a:extLst>
                      <a:ext uri="{FF2B5EF4-FFF2-40B4-BE49-F238E27FC236}">
                        <a16:creationId xmlns:a16="http://schemas.microsoft.com/office/drawing/2014/main" id="{818C56C3-7B3A-4C50-48C7-4EBEBFF23D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93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156" name="Freeform 59">
                    <a:extLst>
                      <a:ext uri="{FF2B5EF4-FFF2-40B4-BE49-F238E27FC236}">
                        <a16:creationId xmlns:a16="http://schemas.microsoft.com/office/drawing/2014/main" id="{C3E529B7-0EBA-E407-9374-6435686DD2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78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157" name="Freeform 60">
                    <a:extLst>
                      <a:ext uri="{FF2B5EF4-FFF2-40B4-BE49-F238E27FC236}">
                        <a16:creationId xmlns:a16="http://schemas.microsoft.com/office/drawing/2014/main" id="{2834BBA2-E096-D633-F260-9693C41BAE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40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158" name="Freeform 61">
                    <a:extLst>
                      <a:ext uri="{FF2B5EF4-FFF2-40B4-BE49-F238E27FC236}">
                        <a16:creationId xmlns:a16="http://schemas.microsoft.com/office/drawing/2014/main" id="{BC074327-7285-9D77-51FE-67D75530CD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95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159" name="Freeform 62">
                    <a:extLst>
                      <a:ext uri="{FF2B5EF4-FFF2-40B4-BE49-F238E27FC236}">
                        <a16:creationId xmlns:a16="http://schemas.microsoft.com/office/drawing/2014/main" id="{FDA6991B-9226-40B2-902E-B9BB0CC784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48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2061" name="Group 63">
                  <a:extLst>
                    <a:ext uri="{FF2B5EF4-FFF2-40B4-BE49-F238E27FC236}">
                      <a16:creationId xmlns:a16="http://schemas.microsoft.com/office/drawing/2014/main" id="{C2FD201F-9120-1B15-BE95-DB0E5265288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709" y="240"/>
                  <a:ext cx="1139" cy="429"/>
                  <a:chOff x="3709" y="240"/>
                  <a:chExt cx="1139" cy="429"/>
                </a:xfrm>
              </p:grpSpPr>
              <p:sp>
                <p:nvSpPr>
                  <p:cNvPr id="42062" name="Freeform 64">
                    <a:extLst>
                      <a:ext uri="{FF2B5EF4-FFF2-40B4-BE49-F238E27FC236}">
                        <a16:creationId xmlns:a16="http://schemas.microsoft.com/office/drawing/2014/main" id="{380A655B-4FDA-A9EB-F244-070B112A3C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08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063" name="Freeform 65">
                    <a:extLst>
                      <a:ext uri="{FF2B5EF4-FFF2-40B4-BE49-F238E27FC236}">
                        <a16:creationId xmlns:a16="http://schemas.microsoft.com/office/drawing/2014/main" id="{97565D2C-BAC5-D097-DD09-01583C81A5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5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064" name="Freeform 66">
                    <a:extLst>
                      <a:ext uri="{FF2B5EF4-FFF2-40B4-BE49-F238E27FC236}">
                        <a16:creationId xmlns:a16="http://schemas.microsoft.com/office/drawing/2014/main" id="{CA2550D0-30D5-C2B8-8AA1-D55E29CE1E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09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065" name="Freeform 67">
                    <a:extLst>
                      <a:ext uri="{FF2B5EF4-FFF2-40B4-BE49-F238E27FC236}">
                        <a16:creationId xmlns:a16="http://schemas.microsoft.com/office/drawing/2014/main" id="{DBB94772-7B11-35A2-6C8C-12553D004D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066" name="Freeform 68">
                    <a:extLst>
                      <a:ext uri="{FF2B5EF4-FFF2-40B4-BE49-F238E27FC236}">
                        <a16:creationId xmlns:a16="http://schemas.microsoft.com/office/drawing/2014/main" id="{A94CB6EE-B027-4BCA-F4A0-EC101D9012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423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067" name="Freeform 69">
                    <a:extLst>
                      <a:ext uri="{FF2B5EF4-FFF2-40B4-BE49-F238E27FC236}">
                        <a16:creationId xmlns:a16="http://schemas.microsoft.com/office/drawing/2014/main" id="{9F01288F-EF4D-DFA4-CC94-E758C80EB4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15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068" name="Freeform 70">
                    <a:extLst>
                      <a:ext uri="{FF2B5EF4-FFF2-40B4-BE49-F238E27FC236}">
                        <a16:creationId xmlns:a16="http://schemas.microsoft.com/office/drawing/2014/main" id="{E97CA0BC-18CF-7A8C-7F78-92CB02227F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069" name="Freeform 71">
                    <a:extLst>
                      <a:ext uri="{FF2B5EF4-FFF2-40B4-BE49-F238E27FC236}">
                        <a16:creationId xmlns:a16="http://schemas.microsoft.com/office/drawing/2014/main" id="{0BB0F965-B4D6-202D-9F84-8CDEBE483B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78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070" name="Freeform 72">
                    <a:extLst>
                      <a:ext uri="{FF2B5EF4-FFF2-40B4-BE49-F238E27FC236}">
                        <a16:creationId xmlns:a16="http://schemas.microsoft.com/office/drawing/2014/main" id="{4048014D-A759-A852-4BAC-642C0207B4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2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071" name="Freeform 73">
                    <a:extLst>
                      <a:ext uri="{FF2B5EF4-FFF2-40B4-BE49-F238E27FC236}">
                        <a16:creationId xmlns:a16="http://schemas.microsoft.com/office/drawing/2014/main" id="{F8BADEB1-0147-6EDA-76D1-C84942A2D6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6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072" name="Freeform 74">
                    <a:extLst>
                      <a:ext uri="{FF2B5EF4-FFF2-40B4-BE49-F238E27FC236}">
                        <a16:creationId xmlns:a16="http://schemas.microsoft.com/office/drawing/2014/main" id="{16CB5EF0-AB64-09AD-5623-80F53F9CCF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7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073" name="Freeform 75">
                    <a:extLst>
                      <a:ext uri="{FF2B5EF4-FFF2-40B4-BE49-F238E27FC236}">
                        <a16:creationId xmlns:a16="http://schemas.microsoft.com/office/drawing/2014/main" id="{B119927B-1421-E24C-B57B-F7F2B7BD6D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64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074" name="Freeform 76">
                    <a:extLst>
                      <a:ext uri="{FF2B5EF4-FFF2-40B4-BE49-F238E27FC236}">
                        <a16:creationId xmlns:a16="http://schemas.microsoft.com/office/drawing/2014/main" id="{4E7A794B-82AC-9E7B-F112-6DC3AA9298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70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075" name="Freeform 77">
                    <a:extLst>
                      <a:ext uri="{FF2B5EF4-FFF2-40B4-BE49-F238E27FC236}">
                        <a16:creationId xmlns:a16="http://schemas.microsoft.com/office/drawing/2014/main" id="{856268B4-671F-2B9E-EBA2-E255DAA156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40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076" name="Freeform 78">
                    <a:extLst>
                      <a:ext uri="{FF2B5EF4-FFF2-40B4-BE49-F238E27FC236}">
                        <a16:creationId xmlns:a16="http://schemas.microsoft.com/office/drawing/2014/main" id="{26C225C0-EA02-7016-42DB-C83D4899B2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47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077" name="Freeform 79">
                    <a:extLst>
                      <a:ext uri="{FF2B5EF4-FFF2-40B4-BE49-F238E27FC236}">
                        <a16:creationId xmlns:a16="http://schemas.microsoft.com/office/drawing/2014/main" id="{34126B7B-D308-E5EE-C987-85918A0D4C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76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078" name="Freeform 80">
                    <a:extLst>
                      <a:ext uri="{FF2B5EF4-FFF2-40B4-BE49-F238E27FC236}">
                        <a16:creationId xmlns:a16="http://schemas.microsoft.com/office/drawing/2014/main" id="{6762306B-F0BB-32E8-C32C-536BDFAAD9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8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079" name="Freeform 81">
                    <a:extLst>
                      <a:ext uri="{FF2B5EF4-FFF2-40B4-BE49-F238E27FC236}">
                        <a16:creationId xmlns:a16="http://schemas.microsoft.com/office/drawing/2014/main" id="{59C0DCA2-0BAB-E016-2410-04F36DC547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7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080" name="Freeform 82">
                    <a:extLst>
                      <a:ext uri="{FF2B5EF4-FFF2-40B4-BE49-F238E27FC236}">
                        <a16:creationId xmlns:a16="http://schemas.microsoft.com/office/drawing/2014/main" id="{8CC4F18D-4377-91EB-EEC2-FE261D1A0D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7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081" name="Freeform 83">
                    <a:extLst>
                      <a:ext uri="{FF2B5EF4-FFF2-40B4-BE49-F238E27FC236}">
                        <a16:creationId xmlns:a16="http://schemas.microsoft.com/office/drawing/2014/main" id="{DE93DE5D-7345-BEE7-18CF-B30A92C587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69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082" name="Freeform 84">
                    <a:extLst>
                      <a:ext uri="{FF2B5EF4-FFF2-40B4-BE49-F238E27FC236}">
                        <a16:creationId xmlns:a16="http://schemas.microsoft.com/office/drawing/2014/main" id="{632402E6-452D-391B-ED4D-C08CC3EA06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84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083" name="Freeform 85">
                    <a:extLst>
                      <a:ext uri="{FF2B5EF4-FFF2-40B4-BE49-F238E27FC236}">
                        <a16:creationId xmlns:a16="http://schemas.microsoft.com/office/drawing/2014/main" id="{2E26379C-AEB1-D119-4E1C-C52A1AB28A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93" y="246"/>
                    <a:ext cx="438" cy="152"/>
                  </a:xfrm>
                  <a:custGeom>
                    <a:avLst/>
                    <a:gdLst>
                      <a:gd name="T0" fmla="*/ 73 w 438"/>
                      <a:gd name="T1" fmla="*/ 1 h 152"/>
                      <a:gd name="T2" fmla="*/ 438 w 438"/>
                      <a:gd name="T3" fmla="*/ 0 h 152"/>
                      <a:gd name="T4" fmla="*/ 416 w 438"/>
                      <a:gd name="T5" fmla="*/ 54 h 152"/>
                      <a:gd name="T6" fmla="*/ 397 w 438"/>
                      <a:gd name="T7" fmla="*/ 68 h 152"/>
                      <a:gd name="T8" fmla="*/ 392 w 438"/>
                      <a:gd name="T9" fmla="*/ 70 h 152"/>
                      <a:gd name="T10" fmla="*/ 375 w 438"/>
                      <a:gd name="T11" fmla="*/ 73 h 152"/>
                      <a:gd name="T12" fmla="*/ 361 w 438"/>
                      <a:gd name="T13" fmla="*/ 88 h 152"/>
                      <a:gd name="T14" fmla="*/ 362 w 438"/>
                      <a:gd name="T15" fmla="*/ 99 h 152"/>
                      <a:gd name="T16" fmla="*/ 364 w 438"/>
                      <a:gd name="T17" fmla="*/ 107 h 152"/>
                      <a:gd name="T18" fmla="*/ 366 w 438"/>
                      <a:gd name="T19" fmla="*/ 113 h 152"/>
                      <a:gd name="T20" fmla="*/ 362 w 438"/>
                      <a:gd name="T21" fmla="*/ 122 h 152"/>
                      <a:gd name="T22" fmla="*/ 351 w 438"/>
                      <a:gd name="T23" fmla="*/ 120 h 152"/>
                      <a:gd name="T24" fmla="*/ 342 w 438"/>
                      <a:gd name="T25" fmla="*/ 129 h 152"/>
                      <a:gd name="T26" fmla="*/ 347 w 438"/>
                      <a:gd name="T27" fmla="*/ 105 h 152"/>
                      <a:gd name="T28" fmla="*/ 338 w 438"/>
                      <a:gd name="T29" fmla="*/ 100 h 152"/>
                      <a:gd name="T30" fmla="*/ 344 w 438"/>
                      <a:gd name="T31" fmla="*/ 93 h 152"/>
                      <a:gd name="T32" fmla="*/ 342 w 438"/>
                      <a:gd name="T33" fmla="*/ 89 h 152"/>
                      <a:gd name="T34" fmla="*/ 320 w 438"/>
                      <a:gd name="T35" fmla="*/ 94 h 152"/>
                      <a:gd name="T36" fmla="*/ 317 w 438"/>
                      <a:gd name="T37" fmla="*/ 85 h 152"/>
                      <a:gd name="T38" fmla="*/ 297 w 438"/>
                      <a:gd name="T39" fmla="*/ 94 h 152"/>
                      <a:gd name="T40" fmla="*/ 320 w 438"/>
                      <a:gd name="T41" fmla="*/ 103 h 152"/>
                      <a:gd name="T42" fmla="*/ 305 w 438"/>
                      <a:gd name="T43" fmla="*/ 117 h 152"/>
                      <a:gd name="T44" fmla="*/ 311 w 438"/>
                      <a:gd name="T45" fmla="*/ 126 h 152"/>
                      <a:gd name="T46" fmla="*/ 315 w 438"/>
                      <a:gd name="T47" fmla="*/ 138 h 152"/>
                      <a:gd name="T48" fmla="*/ 309 w 438"/>
                      <a:gd name="T49" fmla="*/ 139 h 152"/>
                      <a:gd name="T50" fmla="*/ 314 w 438"/>
                      <a:gd name="T51" fmla="*/ 144 h 152"/>
                      <a:gd name="T52" fmla="*/ 307 w 438"/>
                      <a:gd name="T53" fmla="*/ 152 h 152"/>
                      <a:gd name="T54" fmla="*/ 0 w 438"/>
                      <a:gd name="T55" fmla="*/ 149 h 152"/>
                      <a:gd name="T56" fmla="*/ 73 w 438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8" h="152">
                        <a:moveTo>
                          <a:pt x="73" y="1"/>
                        </a:moveTo>
                        <a:lnTo>
                          <a:pt x="438" y="0"/>
                        </a:lnTo>
                        <a:cubicBezTo>
                          <a:pt x="432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084" name="Freeform 86">
                    <a:extLst>
                      <a:ext uri="{FF2B5EF4-FFF2-40B4-BE49-F238E27FC236}">
                        <a16:creationId xmlns:a16="http://schemas.microsoft.com/office/drawing/2014/main" id="{F84F9425-09EA-F434-CC76-FF271017DE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31" y="240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085" name="Freeform 87">
                    <a:extLst>
                      <a:ext uri="{FF2B5EF4-FFF2-40B4-BE49-F238E27FC236}">
                        <a16:creationId xmlns:a16="http://schemas.microsoft.com/office/drawing/2014/main" id="{14FD3AA4-6FB2-FC86-A42A-6CF6DBD16C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19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086" name="Freeform 88">
                    <a:extLst>
                      <a:ext uri="{FF2B5EF4-FFF2-40B4-BE49-F238E27FC236}">
                        <a16:creationId xmlns:a16="http://schemas.microsoft.com/office/drawing/2014/main" id="{82C9F09E-2D84-A501-7AD4-E4E31FA850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6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087" name="Freeform 89">
                    <a:extLst>
                      <a:ext uri="{FF2B5EF4-FFF2-40B4-BE49-F238E27FC236}">
                        <a16:creationId xmlns:a16="http://schemas.microsoft.com/office/drawing/2014/main" id="{E8C382FF-FB27-6571-69BD-DEB075BD88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09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088" name="Freeform 90">
                    <a:extLst>
                      <a:ext uri="{FF2B5EF4-FFF2-40B4-BE49-F238E27FC236}">
                        <a16:creationId xmlns:a16="http://schemas.microsoft.com/office/drawing/2014/main" id="{E2D98022-08D1-9BE4-0A4C-236DEB4BDB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61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089" name="Freeform 91">
                    <a:extLst>
                      <a:ext uri="{FF2B5EF4-FFF2-40B4-BE49-F238E27FC236}">
                        <a16:creationId xmlns:a16="http://schemas.microsoft.com/office/drawing/2014/main" id="{F9B9A374-4592-188F-2E76-CD45913A2B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322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090" name="Freeform 92">
                    <a:extLst>
                      <a:ext uri="{FF2B5EF4-FFF2-40B4-BE49-F238E27FC236}">
                        <a16:creationId xmlns:a16="http://schemas.microsoft.com/office/drawing/2014/main" id="{FAD4F64A-4CE2-6932-E8A2-2069098EB1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8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091" name="Freeform 93">
                    <a:extLst>
                      <a:ext uri="{FF2B5EF4-FFF2-40B4-BE49-F238E27FC236}">
                        <a16:creationId xmlns:a16="http://schemas.microsoft.com/office/drawing/2014/main" id="{A7770117-AEA0-5D8F-975E-15738614EE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9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092" name="Freeform 94">
                    <a:extLst>
                      <a:ext uri="{FF2B5EF4-FFF2-40B4-BE49-F238E27FC236}">
                        <a16:creationId xmlns:a16="http://schemas.microsoft.com/office/drawing/2014/main" id="{A7AEC3A4-C838-213C-26ED-C94F53A623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09" y="315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093" name="Freeform 95">
                    <a:extLst>
                      <a:ext uri="{FF2B5EF4-FFF2-40B4-BE49-F238E27FC236}">
                        <a16:creationId xmlns:a16="http://schemas.microsoft.com/office/drawing/2014/main" id="{FEA478D4-EF14-26DB-F8B5-09B8C564CE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77" y="448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094" name="Freeform 96">
                    <a:extLst>
                      <a:ext uri="{FF2B5EF4-FFF2-40B4-BE49-F238E27FC236}">
                        <a16:creationId xmlns:a16="http://schemas.microsoft.com/office/drawing/2014/main" id="{230BF8CC-B5EA-143D-F7F1-322B354301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64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095" name="Freeform 97">
                    <a:extLst>
                      <a:ext uri="{FF2B5EF4-FFF2-40B4-BE49-F238E27FC236}">
                        <a16:creationId xmlns:a16="http://schemas.microsoft.com/office/drawing/2014/main" id="{95AAA5A3-8EE6-4C60-7B10-5C6A689291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55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096" name="Freeform 98">
                    <a:extLst>
                      <a:ext uri="{FF2B5EF4-FFF2-40B4-BE49-F238E27FC236}">
                        <a16:creationId xmlns:a16="http://schemas.microsoft.com/office/drawing/2014/main" id="{1E28FF69-25AB-6A7A-F20B-55950FF319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60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097" name="Freeform 99">
                    <a:extLst>
                      <a:ext uri="{FF2B5EF4-FFF2-40B4-BE49-F238E27FC236}">
                        <a16:creationId xmlns:a16="http://schemas.microsoft.com/office/drawing/2014/main" id="{F827C8E8-DB41-B54A-EF3C-461AEE0E5C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62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098" name="Freeform 100">
                    <a:extLst>
                      <a:ext uri="{FF2B5EF4-FFF2-40B4-BE49-F238E27FC236}">
                        <a16:creationId xmlns:a16="http://schemas.microsoft.com/office/drawing/2014/main" id="{776CF8A3-B111-08F6-3373-FC2921D034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61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099" name="Freeform 101">
                    <a:extLst>
                      <a:ext uri="{FF2B5EF4-FFF2-40B4-BE49-F238E27FC236}">
                        <a16:creationId xmlns:a16="http://schemas.microsoft.com/office/drawing/2014/main" id="{F3756539-0C02-3B69-82E0-A16EBB0715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81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100" name="Freeform 102">
                    <a:extLst>
                      <a:ext uri="{FF2B5EF4-FFF2-40B4-BE49-F238E27FC236}">
                        <a16:creationId xmlns:a16="http://schemas.microsoft.com/office/drawing/2014/main" id="{77C23541-C6BF-F0AC-638E-7196374264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66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101" name="Freeform 103">
                    <a:extLst>
                      <a:ext uri="{FF2B5EF4-FFF2-40B4-BE49-F238E27FC236}">
                        <a16:creationId xmlns:a16="http://schemas.microsoft.com/office/drawing/2014/main" id="{A4BEFEE2-FE9F-A0AE-8BC8-877909D846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28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102" name="Freeform 104">
                    <a:extLst>
                      <a:ext uri="{FF2B5EF4-FFF2-40B4-BE49-F238E27FC236}">
                        <a16:creationId xmlns:a16="http://schemas.microsoft.com/office/drawing/2014/main" id="{CCCAD665-F0E0-95BA-3008-B07D5B3813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83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2103" name="Freeform 105">
                    <a:extLst>
                      <a:ext uri="{FF2B5EF4-FFF2-40B4-BE49-F238E27FC236}">
                        <a16:creationId xmlns:a16="http://schemas.microsoft.com/office/drawing/2014/main" id="{C4F1C87B-D4BA-464B-EF7A-0D6328A7FC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36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42012" name="Group 106">
                <a:extLst>
                  <a:ext uri="{FF2B5EF4-FFF2-40B4-BE49-F238E27FC236}">
                    <a16:creationId xmlns:a16="http://schemas.microsoft.com/office/drawing/2014/main" id="{46BD2B70-3638-385B-3BB5-C46D0C670B7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8" y="111"/>
                <a:ext cx="4702" cy="418"/>
                <a:chOff x="798" y="255"/>
                <a:chExt cx="4702" cy="418"/>
              </a:xfrm>
            </p:grpSpPr>
            <p:sp>
              <p:nvSpPr>
                <p:cNvPr id="42039" name="Line 107">
                  <a:extLst>
                    <a:ext uri="{FF2B5EF4-FFF2-40B4-BE49-F238E27FC236}">
                      <a16:creationId xmlns:a16="http://schemas.microsoft.com/office/drawing/2014/main" id="{3DB6A117-39A7-9BED-7C76-9D555F849CC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798" y="476"/>
                  <a:ext cx="4702" cy="0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2040" name="Line 108">
                  <a:extLst>
                    <a:ext uri="{FF2B5EF4-FFF2-40B4-BE49-F238E27FC236}">
                      <a16:creationId xmlns:a16="http://schemas.microsoft.com/office/drawing/2014/main" id="{31109CC3-D346-28D3-3AAD-40276E97FD5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02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2041" name="Line 109">
                  <a:extLst>
                    <a:ext uri="{FF2B5EF4-FFF2-40B4-BE49-F238E27FC236}">
                      <a16:creationId xmlns:a16="http://schemas.microsoft.com/office/drawing/2014/main" id="{B8934C2B-65D0-67D6-1BAE-5F0F3A18678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25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2042" name="Line 110">
                  <a:extLst>
                    <a:ext uri="{FF2B5EF4-FFF2-40B4-BE49-F238E27FC236}">
                      <a16:creationId xmlns:a16="http://schemas.microsoft.com/office/drawing/2014/main" id="{9A8EEABD-4B71-9848-C64D-F4B458088E2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48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2043" name="Line 111">
                  <a:extLst>
                    <a:ext uri="{FF2B5EF4-FFF2-40B4-BE49-F238E27FC236}">
                      <a16:creationId xmlns:a16="http://schemas.microsoft.com/office/drawing/2014/main" id="{D812DC41-9B01-321F-D3B9-909983CDA17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71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2044" name="Line 112">
                  <a:extLst>
                    <a:ext uri="{FF2B5EF4-FFF2-40B4-BE49-F238E27FC236}">
                      <a16:creationId xmlns:a16="http://schemas.microsoft.com/office/drawing/2014/main" id="{501B0D9E-9D50-061F-5941-00DD77E402D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93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2045" name="Line 113">
                  <a:extLst>
                    <a:ext uri="{FF2B5EF4-FFF2-40B4-BE49-F238E27FC236}">
                      <a16:creationId xmlns:a16="http://schemas.microsoft.com/office/drawing/2014/main" id="{F6EB1A43-1F9F-7A92-713E-956BB2AD3A8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16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2046" name="Line 114">
                  <a:extLst>
                    <a:ext uri="{FF2B5EF4-FFF2-40B4-BE49-F238E27FC236}">
                      <a16:creationId xmlns:a16="http://schemas.microsoft.com/office/drawing/2014/main" id="{205AD45A-62D1-A15C-AE21-67B099DBD95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39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2047" name="Line 115">
                  <a:extLst>
                    <a:ext uri="{FF2B5EF4-FFF2-40B4-BE49-F238E27FC236}">
                      <a16:creationId xmlns:a16="http://schemas.microsoft.com/office/drawing/2014/main" id="{94350486-4D0D-D7F0-5558-9EBFF20A086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62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2048" name="Line 116">
                  <a:extLst>
                    <a:ext uri="{FF2B5EF4-FFF2-40B4-BE49-F238E27FC236}">
                      <a16:creationId xmlns:a16="http://schemas.microsoft.com/office/drawing/2014/main" id="{5C1635BD-EB18-46BB-448F-A68070EEB02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85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2049" name="Line 117">
                  <a:extLst>
                    <a:ext uri="{FF2B5EF4-FFF2-40B4-BE49-F238E27FC236}">
                      <a16:creationId xmlns:a16="http://schemas.microsoft.com/office/drawing/2014/main" id="{CF646F4B-0468-9375-B924-1311C5B4C3B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07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2050" name="Line 118">
                  <a:extLst>
                    <a:ext uri="{FF2B5EF4-FFF2-40B4-BE49-F238E27FC236}">
                      <a16:creationId xmlns:a16="http://schemas.microsoft.com/office/drawing/2014/main" id="{E5628F82-3E75-921A-B796-C71FCFD402F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30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2051" name="Line 119">
                  <a:extLst>
                    <a:ext uri="{FF2B5EF4-FFF2-40B4-BE49-F238E27FC236}">
                      <a16:creationId xmlns:a16="http://schemas.microsoft.com/office/drawing/2014/main" id="{57B157BF-EA8D-1A32-667A-BE635C3E0FF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53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2052" name="Line 120">
                  <a:extLst>
                    <a:ext uri="{FF2B5EF4-FFF2-40B4-BE49-F238E27FC236}">
                      <a16:creationId xmlns:a16="http://schemas.microsoft.com/office/drawing/2014/main" id="{80A1883F-3855-5EFC-8061-CD0C3318287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76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2053" name="Line 121">
                  <a:extLst>
                    <a:ext uri="{FF2B5EF4-FFF2-40B4-BE49-F238E27FC236}">
                      <a16:creationId xmlns:a16="http://schemas.microsoft.com/office/drawing/2014/main" id="{53245B0A-4139-4F5F-1262-9392E2A5751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99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2054" name="Line 122">
                  <a:extLst>
                    <a:ext uri="{FF2B5EF4-FFF2-40B4-BE49-F238E27FC236}">
                      <a16:creationId xmlns:a16="http://schemas.microsoft.com/office/drawing/2014/main" id="{073B076B-EB95-112A-A042-57FCA886D3D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21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2055" name="Line 123">
                  <a:extLst>
                    <a:ext uri="{FF2B5EF4-FFF2-40B4-BE49-F238E27FC236}">
                      <a16:creationId xmlns:a16="http://schemas.microsoft.com/office/drawing/2014/main" id="{EF5B0079-1939-62DD-96D5-421CA31B5CB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44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2056" name="Line 124">
                  <a:extLst>
                    <a:ext uri="{FF2B5EF4-FFF2-40B4-BE49-F238E27FC236}">
                      <a16:creationId xmlns:a16="http://schemas.microsoft.com/office/drawing/2014/main" id="{5E1694AC-6A78-C4C5-1D12-6E4B1B9AD56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67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2057" name="Line 125">
                  <a:extLst>
                    <a:ext uri="{FF2B5EF4-FFF2-40B4-BE49-F238E27FC236}">
                      <a16:creationId xmlns:a16="http://schemas.microsoft.com/office/drawing/2014/main" id="{F1C09B99-CC05-D978-8024-10E53A118D2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90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2058" name="Line 126">
                  <a:extLst>
                    <a:ext uri="{FF2B5EF4-FFF2-40B4-BE49-F238E27FC236}">
                      <a16:creationId xmlns:a16="http://schemas.microsoft.com/office/drawing/2014/main" id="{196F391E-1C2C-13C5-5EEA-4D0EDDE40C9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13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2059" name="Line 127">
                  <a:extLst>
                    <a:ext uri="{FF2B5EF4-FFF2-40B4-BE49-F238E27FC236}">
                      <a16:creationId xmlns:a16="http://schemas.microsoft.com/office/drawing/2014/main" id="{FCA3766D-EA3A-59E7-4F1C-A375A63EDC3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35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013" name="Group 128">
                <a:extLst>
                  <a:ext uri="{FF2B5EF4-FFF2-40B4-BE49-F238E27FC236}">
                    <a16:creationId xmlns:a16="http://schemas.microsoft.com/office/drawing/2014/main" id="{FCA6F4AF-F27B-5640-F780-4A640AD77E3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08" y="109"/>
                <a:ext cx="3694" cy="423"/>
                <a:chOff x="1034" y="245"/>
                <a:chExt cx="3694" cy="423"/>
              </a:xfrm>
            </p:grpSpPr>
            <p:sp>
              <p:nvSpPr>
                <p:cNvPr id="42014" name="Line 129">
                  <a:extLst>
                    <a:ext uri="{FF2B5EF4-FFF2-40B4-BE49-F238E27FC236}">
                      <a16:creationId xmlns:a16="http://schemas.microsoft.com/office/drawing/2014/main" id="{C9E4F901-04DE-2B44-42F5-14DD769527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676" y="246"/>
                  <a:ext cx="0" cy="14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2015" name="Line 130">
                  <a:extLst>
                    <a:ext uri="{FF2B5EF4-FFF2-40B4-BE49-F238E27FC236}">
                      <a16:creationId xmlns:a16="http://schemas.microsoft.com/office/drawing/2014/main" id="{027449F1-D6EE-FE6E-FF6C-D63C8D47D26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798" y="468"/>
                  <a:ext cx="7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2016" name="Line 131">
                  <a:extLst>
                    <a:ext uri="{FF2B5EF4-FFF2-40B4-BE49-F238E27FC236}">
                      <a16:creationId xmlns:a16="http://schemas.microsoft.com/office/drawing/2014/main" id="{D49B41A0-DD10-31CF-5885-5E50F7C5889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904" y="486"/>
                  <a:ext cx="0" cy="2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2017" name="Line 132">
                  <a:extLst>
                    <a:ext uri="{FF2B5EF4-FFF2-40B4-BE49-F238E27FC236}">
                      <a16:creationId xmlns:a16="http://schemas.microsoft.com/office/drawing/2014/main" id="{758EAC8F-6190-090B-92EE-C15D05614F8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132" y="586"/>
                  <a:ext cx="0" cy="79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2018" name="Line 133">
                  <a:extLst>
                    <a:ext uri="{FF2B5EF4-FFF2-40B4-BE49-F238E27FC236}">
                      <a16:creationId xmlns:a16="http://schemas.microsoft.com/office/drawing/2014/main" id="{2086CC29-AACD-D9CB-72DB-5918773FA9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816" y="358"/>
                  <a:ext cx="0" cy="18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2019" name="Line 134">
                  <a:extLst>
                    <a:ext uri="{FF2B5EF4-FFF2-40B4-BE49-F238E27FC236}">
                      <a16:creationId xmlns:a16="http://schemas.microsoft.com/office/drawing/2014/main" id="{2F16C666-A2A6-A70A-99F7-F5857EF4255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722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2020" name="Line 135">
                  <a:extLst>
                    <a:ext uri="{FF2B5EF4-FFF2-40B4-BE49-F238E27FC236}">
                      <a16:creationId xmlns:a16="http://schemas.microsoft.com/office/drawing/2014/main" id="{3D373301-C353-B374-4146-D1744DA934C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44" y="372"/>
                  <a:ext cx="0" cy="29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2021" name="Line 136">
                  <a:extLst>
                    <a:ext uri="{FF2B5EF4-FFF2-40B4-BE49-F238E27FC236}">
                      <a16:creationId xmlns:a16="http://schemas.microsoft.com/office/drawing/2014/main" id="{6BD3DADF-7C9F-7037-16EA-9A7438E4337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046" y="248"/>
                  <a:ext cx="0" cy="5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2022" name="Line 137">
                  <a:extLst>
                    <a:ext uri="{FF2B5EF4-FFF2-40B4-BE49-F238E27FC236}">
                      <a16:creationId xmlns:a16="http://schemas.microsoft.com/office/drawing/2014/main" id="{4797C09C-86B7-6663-197A-D7CA82F7CF5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272" y="246"/>
                  <a:ext cx="0" cy="18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2023" name="Line 138">
                  <a:extLst>
                    <a:ext uri="{FF2B5EF4-FFF2-40B4-BE49-F238E27FC236}">
                      <a16:creationId xmlns:a16="http://schemas.microsoft.com/office/drawing/2014/main" id="{856093E6-0674-A9D6-F13D-C88B2A70FF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422" y="468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2024" name="Line 139">
                  <a:extLst>
                    <a:ext uri="{FF2B5EF4-FFF2-40B4-BE49-F238E27FC236}">
                      <a16:creationId xmlns:a16="http://schemas.microsoft.com/office/drawing/2014/main" id="{84395309-656F-6174-450C-3F7E43D0717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290" y="468"/>
                  <a:ext cx="6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2025" name="Line 140">
                  <a:extLst>
                    <a:ext uri="{FF2B5EF4-FFF2-40B4-BE49-F238E27FC236}">
                      <a16:creationId xmlns:a16="http://schemas.microsoft.com/office/drawing/2014/main" id="{902691E6-6A0D-DFA0-CF51-F8749D429A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500" y="246"/>
                  <a:ext cx="0" cy="27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2026" name="Line 141">
                  <a:extLst>
                    <a:ext uri="{FF2B5EF4-FFF2-40B4-BE49-F238E27FC236}">
                      <a16:creationId xmlns:a16="http://schemas.microsoft.com/office/drawing/2014/main" id="{770E998C-9CA8-4670-7CCF-4F4209B17DB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728" y="606"/>
                  <a:ext cx="0" cy="3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2027" name="Line 142">
                  <a:extLst>
                    <a:ext uri="{FF2B5EF4-FFF2-40B4-BE49-F238E27FC236}">
                      <a16:creationId xmlns:a16="http://schemas.microsoft.com/office/drawing/2014/main" id="{7DEC0448-E02B-6184-DB6B-44220CAC197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992" y="250"/>
                  <a:ext cx="0" cy="6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2028" name="Line 143">
                  <a:extLst>
                    <a:ext uri="{FF2B5EF4-FFF2-40B4-BE49-F238E27FC236}">
                      <a16:creationId xmlns:a16="http://schemas.microsoft.com/office/drawing/2014/main" id="{1C5182EF-851C-0260-8F99-85A63EBFF3E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764" y="247"/>
                  <a:ext cx="0" cy="33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2029" name="Line 144">
                  <a:extLst>
                    <a:ext uri="{FF2B5EF4-FFF2-40B4-BE49-F238E27FC236}">
                      <a16:creationId xmlns:a16="http://schemas.microsoft.com/office/drawing/2014/main" id="{B4689B63-8165-1A87-979D-A5F8FF6A4FE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738" y="468"/>
                  <a:ext cx="6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2030" name="Line 145">
                  <a:extLst>
                    <a:ext uri="{FF2B5EF4-FFF2-40B4-BE49-F238E27FC236}">
                      <a16:creationId xmlns:a16="http://schemas.microsoft.com/office/drawing/2014/main" id="{7518A398-0ADE-1804-6846-E32B462FC59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604" y="468"/>
                  <a:ext cx="6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2031" name="Line 146">
                  <a:extLst>
                    <a:ext uri="{FF2B5EF4-FFF2-40B4-BE49-F238E27FC236}">
                      <a16:creationId xmlns:a16="http://schemas.microsoft.com/office/drawing/2014/main" id="{0269AF8B-5D31-0936-6232-69A6B01E81D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404" y="468"/>
                  <a:ext cx="8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2032" name="Line 147">
                  <a:extLst>
                    <a:ext uri="{FF2B5EF4-FFF2-40B4-BE49-F238E27FC236}">
                      <a16:creationId xmlns:a16="http://schemas.microsoft.com/office/drawing/2014/main" id="{62B35AD7-CC3E-F4FF-2869-F3F35FD831B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34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2033" name="Line 148">
                  <a:extLst>
                    <a:ext uri="{FF2B5EF4-FFF2-40B4-BE49-F238E27FC236}">
                      <a16:creationId xmlns:a16="http://schemas.microsoft.com/office/drawing/2014/main" id="{1F520076-2B5B-0444-0205-E86DE25783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306" y="370"/>
                  <a:ext cx="0" cy="29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2034" name="Line 149">
                  <a:extLst>
                    <a:ext uri="{FF2B5EF4-FFF2-40B4-BE49-F238E27FC236}">
                      <a16:creationId xmlns:a16="http://schemas.microsoft.com/office/drawing/2014/main" id="{6813B238-7B02-3BE4-01EA-0269397E986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80" y="388"/>
                  <a:ext cx="0" cy="15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2035" name="Line 150">
                  <a:extLst>
                    <a:ext uri="{FF2B5EF4-FFF2-40B4-BE49-F238E27FC236}">
                      <a16:creationId xmlns:a16="http://schemas.microsoft.com/office/drawing/2014/main" id="{143DBEA5-7275-643E-01F3-44169E6A04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 flipV="1">
                  <a:off x="1308" y="245"/>
                  <a:ext cx="0" cy="2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2036" name="Line 151">
                  <a:extLst>
                    <a:ext uri="{FF2B5EF4-FFF2-40B4-BE49-F238E27FC236}">
                      <a16:creationId xmlns:a16="http://schemas.microsoft.com/office/drawing/2014/main" id="{77699FB3-B103-0B19-A19B-A233276227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536" y="31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2037" name="Line 152">
                  <a:extLst>
                    <a:ext uri="{FF2B5EF4-FFF2-40B4-BE49-F238E27FC236}">
                      <a16:creationId xmlns:a16="http://schemas.microsoft.com/office/drawing/2014/main" id="{A425B3EE-54B1-47E4-CAA0-207192E4BD9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1536" y="247"/>
                  <a:ext cx="0" cy="2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2038" name="Line 153">
                  <a:extLst>
                    <a:ext uri="{FF2B5EF4-FFF2-40B4-BE49-F238E27FC236}">
                      <a16:creationId xmlns:a16="http://schemas.microsoft.com/office/drawing/2014/main" id="{159A6EFD-745E-F145-D3AC-114C8A04487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95" y="467"/>
                  <a:ext cx="8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pic>
          <p:nvPicPr>
            <p:cNvPr id="42009" name="Picture 154" descr="earth">
              <a:extLst>
                <a:ext uri="{FF2B5EF4-FFF2-40B4-BE49-F238E27FC236}">
                  <a16:creationId xmlns:a16="http://schemas.microsoft.com/office/drawing/2014/main" id="{72BB8F59-6C31-97D9-1739-8B1B8AF74A1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" y="55"/>
              <a:ext cx="562" cy="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41987" name="Picture 155" descr="http://www.createdesignsolutions.com/images/spinning_globe.gif">
            <a:extLst>
              <a:ext uri="{FF2B5EF4-FFF2-40B4-BE49-F238E27FC236}">
                <a16:creationId xmlns:a16="http://schemas.microsoft.com/office/drawing/2014/main" id="{884367AE-B167-C04E-DA0C-BEAAC315543E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413" y="44450"/>
            <a:ext cx="8636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988" name="Picture 165">
            <a:extLst>
              <a:ext uri="{FF2B5EF4-FFF2-40B4-BE49-F238E27FC236}">
                <a16:creationId xmlns:a16="http://schemas.microsoft.com/office/drawing/2014/main" id="{0E7628FF-93AC-FC97-5923-EF919B8BB73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818181"/>
              </a:clrFrom>
              <a:clrTo>
                <a:srgbClr val="818181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53063" y="2205038"/>
            <a:ext cx="3690937" cy="4652962"/>
          </a:xfrm>
          <a:prstGeom prst="rect">
            <a:avLst/>
          </a:pr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694" name="Text Box 166">
            <a:extLst>
              <a:ext uri="{FF2B5EF4-FFF2-40B4-BE49-F238E27FC236}">
                <a16:creationId xmlns:a16="http://schemas.microsoft.com/office/drawing/2014/main" id="{19860235-9BBD-906D-E6BD-0F9F00D1AF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58888" y="115888"/>
            <a:ext cx="4249737" cy="585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fr-FR" sz="3200" b="1" i="1" dirty="0">
                <a:solidFill>
                  <a:srgbClr val="00206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itchFamily="34" charset="0"/>
              </a:rPr>
              <a:t>La météo en Italie</a:t>
            </a:r>
          </a:p>
        </p:txBody>
      </p:sp>
      <p:sp>
        <p:nvSpPr>
          <p:cNvPr id="22695" name="Text Box 167">
            <a:extLst>
              <a:ext uri="{FF2B5EF4-FFF2-40B4-BE49-F238E27FC236}">
                <a16:creationId xmlns:a16="http://schemas.microsoft.com/office/drawing/2014/main" id="{DCA7FBA7-D966-A8C0-9F75-6425C36563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463" y="1268413"/>
            <a:ext cx="4067175" cy="4621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lnSpc>
                <a:spcPct val="150000"/>
              </a:lnSpc>
              <a:spcBef>
                <a:spcPct val="50000"/>
              </a:spcBef>
            </a:pPr>
            <a:r>
              <a:rPr lang="fr-FR" altLang="en-US" sz="2200">
                <a:latin typeface="Comic Sans MS" panose="030F0702030302020204" pitchFamily="66" charset="0"/>
              </a:rPr>
              <a:t>En Italie, il _________ dans le nord. Il fait _________  .  Dans le sud, il fait _________ et il y a du _________  .  Dans l’ouest, il fait du _________  .  Dans l’ est, il y a du _________  et il _________  .  Il y a de l’ _________ en Sardaigne  . </a:t>
            </a:r>
          </a:p>
        </p:txBody>
      </p:sp>
      <p:grpSp>
        <p:nvGrpSpPr>
          <p:cNvPr id="41991" name="Group 184">
            <a:extLst>
              <a:ext uri="{FF2B5EF4-FFF2-40B4-BE49-F238E27FC236}">
                <a16:creationId xmlns:a16="http://schemas.microsoft.com/office/drawing/2014/main" id="{C98DBBCC-E3D7-0075-CA98-14D6B7EDD1D1}"/>
              </a:ext>
            </a:extLst>
          </p:cNvPr>
          <p:cNvGrpSpPr>
            <a:grpSpLocks/>
          </p:cNvGrpSpPr>
          <p:nvPr/>
        </p:nvGrpSpPr>
        <p:grpSpPr bwMode="auto">
          <a:xfrm>
            <a:off x="5651500" y="2205038"/>
            <a:ext cx="3492500" cy="4652962"/>
            <a:chOff x="3560" y="1389"/>
            <a:chExt cx="2200" cy="2931"/>
          </a:xfrm>
        </p:grpSpPr>
        <p:pic>
          <p:nvPicPr>
            <p:cNvPr id="42000" name="Picture 168" descr="35">
              <a:extLst>
                <a:ext uri="{FF2B5EF4-FFF2-40B4-BE49-F238E27FC236}">
                  <a16:creationId xmlns:a16="http://schemas.microsoft.com/office/drawing/2014/main" id="{08C256ED-C624-4B4D-41A1-EBE2D6C7C7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87" y="1389"/>
              <a:ext cx="576" cy="5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aphicFrame>
          <p:nvGraphicFramePr>
            <p:cNvPr id="42001" name="Object 169">
              <a:extLst>
                <a:ext uri="{FF2B5EF4-FFF2-40B4-BE49-F238E27FC236}">
                  <a16:creationId xmlns:a16="http://schemas.microsoft.com/office/drawing/2014/main" id="{5C70187C-A30E-7EC1-CCD3-1D6E41BA0903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5438" y="1389"/>
            <a:ext cx="322" cy="659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Image" r:id="rId6" imgW="545839" imgH="1117460" progId="Photoshop.Image.6">
                    <p:embed/>
                  </p:oleObj>
                </mc:Choice>
                <mc:Fallback>
                  <p:oleObj name="Image" r:id="rId6" imgW="545839" imgH="1117460" progId="Photoshop.Image.6">
                    <p:embed/>
                    <p:pic>
                      <p:nvPicPr>
                        <p:cNvPr id="42001" name="Object 169">
                          <a:extLst>
                            <a:ext uri="{FF2B5EF4-FFF2-40B4-BE49-F238E27FC236}">
                              <a16:creationId xmlns:a16="http://schemas.microsoft.com/office/drawing/2014/main" id="{5C70187C-A30E-7EC1-CCD3-1D6E41BA0903}"/>
                            </a:ext>
                          </a:extLst>
                        </p:cNvPr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7">
                          <a:clrChange>
                            <a:clrFrom>
                              <a:srgbClr val="2E2E2E"/>
                            </a:clrFrom>
                            <a:clrTo>
                              <a:srgbClr val="2E2E2E">
                                <a:alpha val="0"/>
                              </a:srgbClr>
                            </a:clrTo>
                          </a:clrChange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438" y="1389"/>
                          <a:ext cx="322" cy="659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2002" name="Object 170">
              <a:extLst>
                <a:ext uri="{FF2B5EF4-FFF2-40B4-BE49-F238E27FC236}">
                  <a16:creationId xmlns:a16="http://schemas.microsoft.com/office/drawing/2014/main" id="{930CBC4F-3B82-7277-3E14-0561E20F4A9B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5512" y="3672"/>
            <a:ext cx="248" cy="64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Image" r:id="rId8" imgW="393512" imgH="1028571" progId="Photoshop.Image.6">
                    <p:embed/>
                  </p:oleObj>
                </mc:Choice>
                <mc:Fallback>
                  <p:oleObj name="Image" r:id="rId8" imgW="393512" imgH="1028571" progId="Photoshop.Image.6">
                    <p:embed/>
                    <p:pic>
                      <p:nvPicPr>
                        <p:cNvPr id="42002" name="Object 170">
                          <a:extLst>
                            <a:ext uri="{FF2B5EF4-FFF2-40B4-BE49-F238E27FC236}">
                              <a16:creationId xmlns:a16="http://schemas.microsoft.com/office/drawing/2014/main" id="{930CBC4F-3B82-7277-3E14-0561E20F4A9B}"/>
                            </a:ext>
                          </a:extLst>
                        </p:cNvPr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512" y="3672"/>
                          <a:ext cx="248" cy="64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pic>
          <p:nvPicPr>
            <p:cNvPr id="42003" name="Picture 171" descr="40">
              <a:extLst>
                <a:ext uri="{FF2B5EF4-FFF2-40B4-BE49-F238E27FC236}">
                  <a16:creationId xmlns:a16="http://schemas.microsoft.com/office/drawing/2014/main" id="{A6CAF74B-56F5-7C39-4631-CF81E72152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47" y="3603"/>
              <a:ext cx="528" cy="5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04" name="Picture 172" descr="37">
              <a:extLst>
                <a:ext uri="{FF2B5EF4-FFF2-40B4-BE49-F238E27FC236}">
                  <a16:creationId xmlns:a16="http://schemas.microsoft.com/office/drawing/2014/main" id="{33A44A01-763C-7ECC-8597-FD377B20235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9" y="2523"/>
              <a:ext cx="552" cy="4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05" name="Picture 173" descr="41">
              <a:extLst>
                <a:ext uri="{FF2B5EF4-FFF2-40B4-BE49-F238E27FC236}">
                  <a16:creationId xmlns:a16="http://schemas.microsoft.com/office/drawing/2014/main" id="{FC2B5B00-E9DE-8956-3F23-B6B94460E9A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13" y="2024"/>
              <a:ext cx="528" cy="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06" name="Picture 174" descr="42">
              <a:extLst>
                <a:ext uri="{FF2B5EF4-FFF2-40B4-BE49-F238E27FC236}">
                  <a16:creationId xmlns:a16="http://schemas.microsoft.com/office/drawing/2014/main" id="{AE750F02-BFF0-A76E-654E-BB0A2562831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40" y="2523"/>
              <a:ext cx="624" cy="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07" name="Picture 175" descr="38">
              <a:extLst>
                <a:ext uri="{FF2B5EF4-FFF2-40B4-BE49-F238E27FC236}">
                  <a16:creationId xmlns:a16="http://schemas.microsoft.com/office/drawing/2014/main" id="{1A45FEF0-70FB-BC54-5779-76ED030176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60" y="2931"/>
              <a:ext cx="528" cy="4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2704" name="Text Box 176">
            <a:extLst>
              <a:ext uri="{FF2B5EF4-FFF2-40B4-BE49-F238E27FC236}">
                <a16:creationId xmlns:a16="http://schemas.microsoft.com/office/drawing/2014/main" id="{A6FFE8D5-B063-6CEB-EB19-009194052B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08175" y="1412875"/>
            <a:ext cx="122396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fr-FR" sz="2400" b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Segoe Print" pitchFamily="2" charset="0"/>
              </a:rPr>
              <a:t>pleut</a:t>
            </a: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010" name="Picture 3" descr="D:\METRO1\HTML\CLIPSM~1\HTMODU~5\52.jpg">
            <a:extLst>
              <a:ext uri="{FF2B5EF4-FFF2-40B4-BE49-F238E27FC236}">
                <a16:creationId xmlns:a16="http://schemas.microsoft.com/office/drawing/2014/main" id="{19D99613-2C13-6B0F-6ECB-C79B2D65160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51275" y="1638300"/>
            <a:ext cx="5260975" cy="5219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3011" name="Group 2">
            <a:extLst>
              <a:ext uri="{FF2B5EF4-FFF2-40B4-BE49-F238E27FC236}">
                <a16:creationId xmlns:a16="http://schemas.microsoft.com/office/drawing/2014/main" id="{DDCE7246-147D-F03A-C2C7-3A16F4FEF07F}"/>
              </a:ext>
            </a:extLst>
          </p:cNvPr>
          <p:cNvGrpSpPr>
            <a:grpSpLocks/>
          </p:cNvGrpSpPr>
          <p:nvPr/>
        </p:nvGrpSpPr>
        <p:grpSpPr bwMode="auto">
          <a:xfrm>
            <a:off x="261938" y="87313"/>
            <a:ext cx="8488362" cy="831850"/>
            <a:chOff x="165" y="55"/>
            <a:chExt cx="5347" cy="524"/>
          </a:xfrm>
        </p:grpSpPr>
        <p:grpSp>
          <p:nvGrpSpPr>
            <p:cNvPr id="43026" name="Group 3">
              <a:extLst>
                <a:ext uri="{FF2B5EF4-FFF2-40B4-BE49-F238E27FC236}">
                  <a16:creationId xmlns:a16="http://schemas.microsoft.com/office/drawing/2014/main" id="{E9F21A16-B372-FE99-A269-DDACCA8CB3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4" y="104"/>
              <a:ext cx="4848" cy="432"/>
              <a:chOff x="664" y="104"/>
              <a:chExt cx="4848" cy="432"/>
            </a:xfrm>
          </p:grpSpPr>
          <p:sp>
            <p:nvSpPr>
              <p:cNvPr id="43028" name="Freeform 4">
                <a:extLst>
                  <a:ext uri="{FF2B5EF4-FFF2-40B4-BE49-F238E27FC236}">
                    <a16:creationId xmlns:a16="http://schemas.microsoft.com/office/drawing/2014/main" id="{460D2D11-C553-E227-CBBF-6B5D4F653360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664" y="104"/>
                <a:ext cx="4848" cy="432"/>
              </a:xfrm>
              <a:custGeom>
                <a:avLst/>
                <a:gdLst>
                  <a:gd name="T0" fmla="*/ 4848 w 4848"/>
                  <a:gd name="T1" fmla="*/ 48 h 432"/>
                  <a:gd name="T2" fmla="*/ 4848 w 4848"/>
                  <a:gd name="T3" fmla="*/ 432 h 432"/>
                  <a:gd name="T4" fmla="*/ 0 w 4848"/>
                  <a:gd name="T5" fmla="*/ 432 h 432"/>
                  <a:gd name="T6" fmla="*/ 0 w 4848"/>
                  <a:gd name="T7" fmla="*/ 0 h 432"/>
                  <a:gd name="T8" fmla="*/ 4848 w 4848"/>
                  <a:gd name="T9" fmla="*/ 0 h 432"/>
                  <a:gd name="T10" fmla="*/ 4848 w 4848"/>
                  <a:gd name="T11" fmla="*/ 48 h 4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48" h="432">
                    <a:moveTo>
                      <a:pt x="4848" y="48"/>
                    </a:moveTo>
                    <a:lnTo>
                      <a:pt x="4848" y="432"/>
                    </a:lnTo>
                    <a:cubicBezTo>
                      <a:pt x="4848" y="432"/>
                      <a:pt x="2424" y="432"/>
                      <a:pt x="0" y="432"/>
                    </a:cubicBezTo>
                    <a:cubicBezTo>
                      <a:pt x="161" y="345"/>
                      <a:pt x="169" y="61"/>
                      <a:pt x="0" y="0"/>
                    </a:cubicBezTo>
                    <a:cubicBezTo>
                      <a:pt x="2424" y="0"/>
                      <a:pt x="4848" y="0"/>
                      <a:pt x="4848" y="0"/>
                    </a:cubicBezTo>
                    <a:lnTo>
                      <a:pt x="4848" y="48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43029" name="Group 5">
                <a:extLst>
                  <a:ext uri="{FF2B5EF4-FFF2-40B4-BE49-F238E27FC236}">
                    <a16:creationId xmlns:a16="http://schemas.microsoft.com/office/drawing/2014/main" id="{11062230-CBBF-8D04-255C-AF8E452B794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95" y="104"/>
                <a:ext cx="3827" cy="429"/>
                <a:chOff x="1021" y="240"/>
                <a:chExt cx="3827" cy="429"/>
              </a:xfrm>
            </p:grpSpPr>
            <p:grpSp>
              <p:nvGrpSpPr>
                <p:cNvPr id="43078" name="Group 6">
                  <a:extLst>
                    <a:ext uri="{FF2B5EF4-FFF2-40B4-BE49-F238E27FC236}">
                      <a16:creationId xmlns:a16="http://schemas.microsoft.com/office/drawing/2014/main" id="{6D1BEF94-C6F4-D688-1362-98552080A8F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21" y="241"/>
                  <a:ext cx="2208" cy="427"/>
                  <a:chOff x="1021" y="241"/>
                  <a:chExt cx="2208" cy="427"/>
                </a:xfrm>
              </p:grpSpPr>
              <p:sp>
                <p:nvSpPr>
                  <p:cNvPr id="43122" name="Freeform 7">
                    <a:extLst>
                      <a:ext uri="{FF2B5EF4-FFF2-40B4-BE49-F238E27FC236}">
                        <a16:creationId xmlns:a16="http://schemas.microsoft.com/office/drawing/2014/main" id="{595B8474-ECD5-3986-1783-61B8CB18DB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257" y="633"/>
                    <a:ext cx="7" cy="8"/>
                  </a:xfrm>
                  <a:custGeom>
                    <a:avLst/>
                    <a:gdLst>
                      <a:gd name="T0" fmla="*/ 0 w 15"/>
                      <a:gd name="T1" fmla="*/ 0 h 23"/>
                      <a:gd name="T2" fmla="*/ 0 w 15"/>
                      <a:gd name="T3" fmla="*/ 0 h 23"/>
                      <a:gd name="T4" fmla="*/ 0 w 15"/>
                      <a:gd name="T5" fmla="*/ 0 h 23"/>
                      <a:gd name="T6" fmla="*/ 0 w 15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15" h="23">
                        <a:moveTo>
                          <a:pt x="5" y="11"/>
                        </a:moveTo>
                        <a:cubicBezTo>
                          <a:pt x="2" y="1"/>
                          <a:pt x="7" y="0"/>
                          <a:pt x="15" y="5"/>
                        </a:cubicBezTo>
                        <a:cubicBezTo>
                          <a:pt x="14" y="9"/>
                          <a:pt x="15" y="13"/>
                          <a:pt x="13" y="17"/>
                        </a:cubicBezTo>
                        <a:cubicBezTo>
                          <a:pt x="9" y="23"/>
                          <a:pt x="0" y="16"/>
                          <a:pt x="5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23" name="Freeform 8">
                    <a:extLst>
                      <a:ext uri="{FF2B5EF4-FFF2-40B4-BE49-F238E27FC236}">
                        <a16:creationId xmlns:a16="http://schemas.microsoft.com/office/drawing/2014/main" id="{6A5CD0C2-7F13-ACA8-2610-B4E41E6E0C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32" y="660"/>
                    <a:ext cx="9" cy="8"/>
                  </a:xfrm>
                  <a:custGeom>
                    <a:avLst/>
                    <a:gdLst>
                      <a:gd name="T0" fmla="*/ 0 w 20"/>
                      <a:gd name="T1" fmla="*/ 0 h 23"/>
                      <a:gd name="T2" fmla="*/ 0 w 20"/>
                      <a:gd name="T3" fmla="*/ 0 h 23"/>
                      <a:gd name="T4" fmla="*/ 0 w 20"/>
                      <a:gd name="T5" fmla="*/ 0 h 23"/>
                      <a:gd name="T6" fmla="*/ 0 w 20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23">
                        <a:moveTo>
                          <a:pt x="3" y="13"/>
                        </a:moveTo>
                        <a:cubicBezTo>
                          <a:pt x="0" y="5"/>
                          <a:pt x="2" y="0"/>
                          <a:pt x="11" y="3"/>
                        </a:cubicBezTo>
                        <a:cubicBezTo>
                          <a:pt x="16" y="10"/>
                          <a:pt x="20" y="23"/>
                          <a:pt x="7" y="19"/>
                        </a:cubicBezTo>
                        <a:cubicBezTo>
                          <a:pt x="6" y="17"/>
                          <a:pt x="3" y="13"/>
                          <a:pt x="3" y="1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24" name="Freeform 9">
                    <a:extLst>
                      <a:ext uri="{FF2B5EF4-FFF2-40B4-BE49-F238E27FC236}">
                        <a16:creationId xmlns:a16="http://schemas.microsoft.com/office/drawing/2014/main" id="{BEE4DC3B-578C-A83C-F989-AC0C00226A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20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25" name="Freeform 10">
                    <a:extLst>
                      <a:ext uri="{FF2B5EF4-FFF2-40B4-BE49-F238E27FC236}">
                        <a16:creationId xmlns:a16="http://schemas.microsoft.com/office/drawing/2014/main" id="{E3FC8A40-0867-B324-37B3-2D7D8A3A1E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7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26" name="Freeform 11">
                    <a:extLst>
                      <a:ext uri="{FF2B5EF4-FFF2-40B4-BE49-F238E27FC236}">
                        <a16:creationId xmlns:a16="http://schemas.microsoft.com/office/drawing/2014/main" id="{E7AA2062-1A15-7005-1A70-777DE0ECF2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21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27" name="Freeform 12">
                    <a:extLst>
                      <a:ext uri="{FF2B5EF4-FFF2-40B4-BE49-F238E27FC236}">
                        <a16:creationId xmlns:a16="http://schemas.microsoft.com/office/drawing/2014/main" id="{C74E959B-32E9-C7B4-F2A8-53BEE86CF0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28" name="Freeform 13">
                    <a:extLst>
                      <a:ext uri="{FF2B5EF4-FFF2-40B4-BE49-F238E27FC236}">
                        <a16:creationId xmlns:a16="http://schemas.microsoft.com/office/drawing/2014/main" id="{82BF82DE-50B9-441C-6F09-B16BAF55E6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735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29" name="Freeform 14">
                    <a:extLst>
                      <a:ext uri="{FF2B5EF4-FFF2-40B4-BE49-F238E27FC236}">
                        <a16:creationId xmlns:a16="http://schemas.microsoft.com/office/drawing/2014/main" id="{F676CF92-5B79-D64E-C72B-E6CD70B304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27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30" name="Freeform 15">
                    <a:extLst>
                      <a:ext uri="{FF2B5EF4-FFF2-40B4-BE49-F238E27FC236}">
                        <a16:creationId xmlns:a16="http://schemas.microsoft.com/office/drawing/2014/main" id="{2A8591ED-213A-FE04-ED6C-747B7EA1AE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31" name="Freeform 16">
                    <a:extLst>
                      <a:ext uri="{FF2B5EF4-FFF2-40B4-BE49-F238E27FC236}">
                        <a16:creationId xmlns:a16="http://schemas.microsoft.com/office/drawing/2014/main" id="{22A38A87-3674-63F5-EE84-E3C5FCA894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0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32" name="Freeform 17">
                    <a:extLst>
                      <a:ext uri="{FF2B5EF4-FFF2-40B4-BE49-F238E27FC236}">
                        <a16:creationId xmlns:a16="http://schemas.microsoft.com/office/drawing/2014/main" id="{B8D31C3C-D091-E342-1A1A-7BB065C6E4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4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33" name="Freeform 18">
                    <a:extLst>
                      <a:ext uri="{FF2B5EF4-FFF2-40B4-BE49-F238E27FC236}">
                        <a16:creationId xmlns:a16="http://schemas.microsoft.com/office/drawing/2014/main" id="{AD2911FC-0BB7-9E10-7226-B51BE6C15E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8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34" name="Freeform 19">
                    <a:extLst>
                      <a:ext uri="{FF2B5EF4-FFF2-40B4-BE49-F238E27FC236}">
                        <a16:creationId xmlns:a16="http://schemas.microsoft.com/office/drawing/2014/main" id="{523A21B6-777E-2660-2897-0F610BBD99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9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35" name="Freeform 20">
                    <a:extLst>
                      <a:ext uri="{FF2B5EF4-FFF2-40B4-BE49-F238E27FC236}">
                        <a16:creationId xmlns:a16="http://schemas.microsoft.com/office/drawing/2014/main" id="{895C4060-BA71-555A-2FBC-6C7B0EA21D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76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36" name="Freeform 21">
                    <a:extLst>
                      <a:ext uri="{FF2B5EF4-FFF2-40B4-BE49-F238E27FC236}">
                        <a16:creationId xmlns:a16="http://schemas.microsoft.com/office/drawing/2014/main" id="{7CF5F36F-6F01-494B-73C3-5FC65D1A78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82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37" name="Freeform 22">
                    <a:extLst>
                      <a:ext uri="{FF2B5EF4-FFF2-40B4-BE49-F238E27FC236}">
                        <a16:creationId xmlns:a16="http://schemas.microsoft.com/office/drawing/2014/main" id="{0411045E-9A53-092A-C9E1-5CD9126AC5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52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38" name="Freeform 23">
                    <a:extLst>
                      <a:ext uri="{FF2B5EF4-FFF2-40B4-BE49-F238E27FC236}">
                        <a16:creationId xmlns:a16="http://schemas.microsoft.com/office/drawing/2014/main" id="{80950B66-D202-9978-58FB-8EF6D31E48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94" y="584"/>
                    <a:ext cx="11" cy="8"/>
                  </a:xfrm>
                  <a:custGeom>
                    <a:avLst/>
                    <a:gdLst>
                      <a:gd name="T0" fmla="*/ 0 w 26"/>
                      <a:gd name="T1" fmla="*/ 0 h 22"/>
                      <a:gd name="T2" fmla="*/ 0 w 26"/>
                      <a:gd name="T3" fmla="*/ 0 h 22"/>
                      <a:gd name="T4" fmla="*/ 0 w 26"/>
                      <a:gd name="T5" fmla="*/ 0 h 22"/>
                      <a:gd name="T6" fmla="*/ 0 w 26"/>
                      <a:gd name="T7" fmla="*/ 0 h 2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6" h="22">
                        <a:moveTo>
                          <a:pt x="8" y="14"/>
                        </a:moveTo>
                        <a:cubicBezTo>
                          <a:pt x="5" y="6"/>
                          <a:pt x="5" y="3"/>
                          <a:pt x="14" y="0"/>
                        </a:cubicBezTo>
                        <a:cubicBezTo>
                          <a:pt x="26" y="4"/>
                          <a:pt x="23" y="16"/>
                          <a:pt x="14" y="22"/>
                        </a:cubicBezTo>
                        <a:cubicBezTo>
                          <a:pt x="0" y="17"/>
                          <a:pt x="13" y="3"/>
                          <a:pt x="8" y="1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39" name="Freeform 24">
                    <a:extLst>
                      <a:ext uri="{FF2B5EF4-FFF2-40B4-BE49-F238E27FC236}">
                        <a16:creationId xmlns:a16="http://schemas.microsoft.com/office/drawing/2014/main" id="{797DFF3D-014D-3E63-0EB1-7E68055500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59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40" name="Freeform 25">
                    <a:extLst>
                      <a:ext uri="{FF2B5EF4-FFF2-40B4-BE49-F238E27FC236}">
                        <a16:creationId xmlns:a16="http://schemas.microsoft.com/office/drawing/2014/main" id="{3BB8FAFB-1DFA-2495-47F1-E61EC8AFBB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88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41" name="Freeform 26">
                    <a:extLst>
                      <a:ext uri="{FF2B5EF4-FFF2-40B4-BE49-F238E27FC236}">
                        <a16:creationId xmlns:a16="http://schemas.microsoft.com/office/drawing/2014/main" id="{7DDEBD16-5898-F1E1-B2C5-0535A7D127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10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42" name="Freeform 27">
                    <a:extLst>
                      <a:ext uri="{FF2B5EF4-FFF2-40B4-BE49-F238E27FC236}">
                        <a16:creationId xmlns:a16="http://schemas.microsoft.com/office/drawing/2014/main" id="{FC6411A3-1CFA-F264-E5F0-B06B6A4CF2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9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43" name="Freeform 28">
                    <a:extLst>
                      <a:ext uri="{FF2B5EF4-FFF2-40B4-BE49-F238E27FC236}">
                        <a16:creationId xmlns:a16="http://schemas.microsoft.com/office/drawing/2014/main" id="{9CE2C223-B04E-9AA5-B65B-C86216ED86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9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44" name="Freeform 29">
                    <a:extLst>
                      <a:ext uri="{FF2B5EF4-FFF2-40B4-BE49-F238E27FC236}">
                        <a16:creationId xmlns:a16="http://schemas.microsoft.com/office/drawing/2014/main" id="{51D50EFF-833D-3111-CAEA-C2634E5406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81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45" name="Freeform 30">
                    <a:extLst>
                      <a:ext uri="{FF2B5EF4-FFF2-40B4-BE49-F238E27FC236}">
                        <a16:creationId xmlns:a16="http://schemas.microsoft.com/office/drawing/2014/main" id="{4E11D0BE-A400-362E-0C9F-C7DC9137AE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30" y="489"/>
                    <a:ext cx="299" cy="179"/>
                  </a:xfrm>
                  <a:custGeom>
                    <a:avLst/>
                    <a:gdLst>
                      <a:gd name="T0" fmla="*/ 1 w 471"/>
                      <a:gd name="T1" fmla="*/ 1 h 281"/>
                      <a:gd name="T2" fmla="*/ 1 w 471"/>
                      <a:gd name="T3" fmla="*/ 1 h 281"/>
                      <a:gd name="T4" fmla="*/ 1 w 471"/>
                      <a:gd name="T5" fmla="*/ 1 h 281"/>
                      <a:gd name="T6" fmla="*/ 1 w 471"/>
                      <a:gd name="T7" fmla="*/ 1 h 281"/>
                      <a:gd name="T8" fmla="*/ 1 w 471"/>
                      <a:gd name="T9" fmla="*/ 1 h 281"/>
                      <a:gd name="T10" fmla="*/ 0 w 471"/>
                      <a:gd name="T11" fmla="*/ 1 h 281"/>
                      <a:gd name="T12" fmla="*/ 1 w 471"/>
                      <a:gd name="T13" fmla="*/ 1 h 281"/>
                      <a:gd name="T14" fmla="*/ 1 w 471"/>
                      <a:gd name="T15" fmla="*/ 1 h 281"/>
                      <a:gd name="T16" fmla="*/ 1 w 471"/>
                      <a:gd name="T17" fmla="*/ 1 h 281"/>
                      <a:gd name="T18" fmla="*/ 1 w 471"/>
                      <a:gd name="T19" fmla="*/ 1 h 281"/>
                      <a:gd name="T20" fmla="*/ 1 w 471"/>
                      <a:gd name="T21" fmla="*/ 1 h 281"/>
                      <a:gd name="T22" fmla="*/ 1 w 471"/>
                      <a:gd name="T23" fmla="*/ 1 h 281"/>
                      <a:gd name="T24" fmla="*/ 1 w 471"/>
                      <a:gd name="T25" fmla="*/ 1 h 281"/>
                      <a:gd name="T26" fmla="*/ 1 w 471"/>
                      <a:gd name="T27" fmla="*/ 1 h 281"/>
                      <a:gd name="T28" fmla="*/ 1 w 471"/>
                      <a:gd name="T29" fmla="*/ 1 h 281"/>
                      <a:gd name="T30" fmla="*/ 1 w 471"/>
                      <a:gd name="T31" fmla="*/ 1 h 281"/>
                      <a:gd name="T32" fmla="*/ 1 w 471"/>
                      <a:gd name="T33" fmla="*/ 1 h 281"/>
                      <a:gd name="T34" fmla="*/ 1 w 471"/>
                      <a:gd name="T35" fmla="*/ 0 h 281"/>
                      <a:gd name="T36" fmla="*/ 1 w 471"/>
                      <a:gd name="T37" fmla="*/ 1 h 281"/>
                      <a:gd name="T38" fmla="*/ 1 w 471"/>
                      <a:gd name="T39" fmla="*/ 1 h 281"/>
                      <a:gd name="T40" fmla="*/ 1 w 471"/>
                      <a:gd name="T41" fmla="*/ 1 h 281"/>
                      <a:gd name="T42" fmla="*/ 1 w 471"/>
                      <a:gd name="T43" fmla="*/ 1 h 281"/>
                      <a:gd name="T44" fmla="*/ 1 w 471"/>
                      <a:gd name="T45" fmla="*/ 1 h 281"/>
                      <a:gd name="T46" fmla="*/ 1 w 471"/>
                      <a:gd name="T47" fmla="*/ 1 h 281"/>
                      <a:gd name="T48" fmla="*/ 1 w 471"/>
                      <a:gd name="T49" fmla="*/ 1 h 281"/>
                      <a:gd name="T50" fmla="*/ 1 w 471"/>
                      <a:gd name="T51" fmla="*/ 1 h 281"/>
                      <a:gd name="T52" fmla="*/ 1 w 471"/>
                      <a:gd name="T53" fmla="*/ 1 h 281"/>
                      <a:gd name="T54" fmla="*/ 1 w 471"/>
                      <a:gd name="T55" fmla="*/ 1 h 281"/>
                      <a:gd name="T56" fmla="*/ 1 w 471"/>
                      <a:gd name="T57" fmla="*/ 1 h 281"/>
                      <a:gd name="T58" fmla="*/ 1 w 471"/>
                      <a:gd name="T59" fmla="*/ 1 h 281"/>
                      <a:gd name="T60" fmla="*/ 1 w 471"/>
                      <a:gd name="T61" fmla="*/ 1 h 281"/>
                      <a:gd name="T62" fmla="*/ 1 w 471"/>
                      <a:gd name="T63" fmla="*/ 1 h 281"/>
                      <a:gd name="T64" fmla="*/ 1 w 471"/>
                      <a:gd name="T65" fmla="*/ 1 h 281"/>
                      <a:gd name="T66" fmla="*/ 1 w 471"/>
                      <a:gd name="T67" fmla="*/ 1 h 281"/>
                      <a:gd name="T68" fmla="*/ 1 w 471"/>
                      <a:gd name="T69" fmla="*/ 1 h 281"/>
                      <a:gd name="T70" fmla="*/ 1 w 471"/>
                      <a:gd name="T71" fmla="*/ 1 h 281"/>
                      <a:gd name="T72" fmla="*/ 1 w 471"/>
                      <a:gd name="T73" fmla="*/ 1 h 281"/>
                      <a:gd name="T74" fmla="*/ 2 w 471"/>
                      <a:gd name="T75" fmla="*/ 1 h 281"/>
                      <a:gd name="T76" fmla="*/ 2 w 471"/>
                      <a:gd name="T77" fmla="*/ 1 h 281"/>
                      <a:gd name="T78" fmla="*/ 1 w 471"/>
                      <a:gd name="T79" fmla="*/ 1 h 281"/>
                      <a:gd name="T80" fmla="*/ 2 w 471"/>
                      <a:gd name="T81" fmla="*/ 1 h 281"/>
                      <a:gd name="T82" fmla="*/ 2 w 471"/>
                      <a:gd name="T83" fmla="*/ 1 h 281"/>
                      <a:gd name="T84" fmla="*/ 2 w 471"/>
                      <a:gd name="T85" fmla="*/ 1 h 281"/>
                      <a:gd name="T86" fmla="*/ 2 w 471"/>
                      <a:gd name="T87" fmla="*/ 1 h 281"/>
                      <a:gd name="T88" fmla="*/ 2 w 471"/>
                      <a:gd name="T89" fmla="*/ 1 h 281"/>
                      <a:gd name="T90" fmla="*/ 2 w 471"/>
                      <a:gd name="T91" fmla="*/ 1 h 281"/>
                      <a:gd name="T92" fmla="*/ 2 w 471"/>
                      <a:gd name="T93" fmla="*/ 1 h 281"/>
                      <a:gd name="T94" fmla="*/ 2 w 471"/>
                      <a:gd name="T95" fmla="*/ 1 h 281"/>
                      <a:gd name="T96" fmla="*/ 2 w 471"/>
                      <a:gd name="T97" fmla="*/ 1 h 281"/>
                      <a:gd name="T98" fmla="*/ 2 w 471"/>
                      <a:gd name="T99" fmla="*/ 1 h 281"/>
                      <a:gd name="T100" fmla="*/ 2 w 471"/>
                      <a:gd name="T101" fmla="*/ 1 h 281"/>
                      <a:gd name="T102" fmla="*/ 2 w 471"/>
                      <a:gd name="T103" fmla="*/ 1 h 281"/>
                      <a:gd name="T104" fmla="*/ 2 w 471"/>
                      <a:gd name="T105" fmla="*/ 1 h 281"/>
                      <a:gd name="T106" fmla="*/ 2 w 471"/>
                      <a:gd name="T107" fmla="*/ 1 h 281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471" h="281">
                        <a:moveTo>
                          <a:pt x="21" y="280"/>
                        </a:moveTo>
                        <a:cubicBezTo>
                          <a:pt x="32" y="281"/>
                          <a:pt x="25" y="253"/>
                          <a:pt x="24" y="250"/>
                        </a:cubicBezTo>
                        <a:cubicBezTo>
                          <a:pt x="23" y="248"/>
                          <a:pt x="22" y="245"/>
                          <a:pt x="22" y="245"/>
                        </a:cubicBezTo>
                        <a:cubicBezTo>
                          <a:pt x="21" y="243"/>
                          <a:pt x="20" y="221"/>
                          <a:pt x="16" y="218"/>
                        </a:cubicBezTo>
                        <a:cubicBezTo>
                          <a:pt x="13" y="216"/>
                          <a:pt x="4" y="215"/>
                          <a:pt x="4" y="215"/>
                        </a:cubicBezTo>
                        <a:cubicBezTo>
                          <a:pt x="0" y="207"/>
                          <a:pt x="3" y="200"/>
                          <a:pt x="0" y="191"/>
                        </a:cubicBezTo>
                        <a:cubicBezTo>
                          <a:pt x="2" y="185"/>
                          <a:pt x="7" y="186"/>
                          <a:pt x="12" y="180"/>
                        </a:cubicBezTo>
                        <a:cubicBezTo>
                          <a:pt x="14" y="172"/>
                          <a:pt x="14" y="169"/>
                          <a:pt x="6" y="165"/>
                        </a:cubicBezTo>
                        <a:cubicBezTo>
                          <a:pt x="4" y="163"/>
                          <a:pt x="2" y="162"/>
                          <a:pt x="2" y="160"/>
                        </a:cubicBezTo>
                        <a:cubicBezTo>
                          <a:pt x="2" y="150"/>
                          <a:pt x="16" y="123"/>
                          <a:pt x="28" y="120"/>
                        </a:cubicBezTo>
                        <a:cubicBezTo>
                          <a:pt x="32" y="111"/>
                          <a:pt x="40" y="105"/>
                          <a:pt x="44" y="96"/>
                        </a:cubicBezTo>
                        <a:cubicBezTo>
                          <a:pt x="39" y="83"/>
                          <a:pt x="38" y="85"/>
                          <a:pt x="42" y="70"/>
                        </a:cubicBezTo>
                        <a:cubicBezTo>
                          <a:pt x="38" y="60"/>
                          <a:pt x="34" y="48"/>
                          <a:pt x="24" y="43"/>
                        </a:cubicBezTo>
                        <a:cubicBezTo>
                          <a:pt x="18" y="36"/>
                          <a:pt x="10" y="37"/>
                          <a:pt x="20" y="32"/>
                        </a:cubicBezTo>
                        <a:cubicBezTo>
                          <a:pt x="27" y="34"/>
                          <a:pt x="26" y="32"/>
                          <a:pt x="26" y="36"/>
                        </a:cubicBezTo>
                        <a:cubicBezTo>
                          <a:pt x="34" y="41"/>
                          <a:pt x="39" y="39"/>
                          <a:pt x="48" y="35"/>
                        </a:cubicBezTo>
                        <a:cubicBezTo>
                          <a:pt x="45" y="22"/>
                          <a:pt x="48" y="14"/>
                          <a:pt x="64" y="11"/>
                        </a:cubicBezTo>
                        <a:cubicBezTo>
                          <a:pt x="71" y="8"/>
                          <a:pt x="75" y="3"/>
                          <a:pt x="82" y="0"/>
                        </a:cubicBezTo>
                        <a:cubicBezTo>
                          <a:pt x="84" y="1"/>
                          <a:pt x="88" y="0"/>
                          <a:pt x="88" y="2"/>
                        </a:cubicBezTo>
                        <a:cubicBezTo>
                          <a:pt x="90" y="12"/>
                          <a:pt x="75" y="13"/>
                          <a:pt x="92" y="9"/>
                        </a:cubicBezTo>
                        <a:cubicBezTo>
                          <a:pt x="94" y="8"/>
                          <a:pt x="96" y="5"/>
                          <a:pt x="98" y="5"/>
                        </a:cubicBezTo>
                        <a:cubicBezTo>
                          <a:pt x="102" y="4"/>
                          <a:pt x="106" y="7"/>
                          <a:pt x="110" y="8"/>
                        </a:cubicBezTo>
                        <a:cubicBezTo>
                          <a:pt x="112" y="8"/>
                          <a:pt x="116" y="9"/>
                          <a:pt x="116" y="9"/>
                        </a:cubicBezTo>
                        <a:cubicBezTo>
                          <a:pt x="122" y="16"/>
                          <a:pt x="129" y="13"/>
                          <a:pt x="141" y="14"/>
                        </a:cubicBezTo>
                        <a:cubicBezTo>
                          <a:pt x="143" y="21"/>
                          <a:pt x="147" y="22"/>
                          <a:pt x="155" y="24"/>
                        </a:cubicBezTo>
                        <a:cubicBezTo>
                          <a:pt x="159" y="22"/>
                          <a:pt x="163" y="20"/>
                          <a:pt x="167" y="17"/>
                        </a:cubicBezTo>
                        <a:cubicBezTo>
                          <a:pt x="169" y="16"/>
                          <a:pt x="173" y="14"/>
                          <a:pt x="173" y="14"/>
                        </a:cubicBezTo>
                        <a:cubicBezTo>
                          <a:pt x="195" y="26"/>
                          <a:pt x="175" y="20"/>
                          <a:pt x="195" y="14"/>
                        </a:cubicBezTo>
                        <a:cubicBezTo>
                          <a:pt x="207" y="17"/>
                          <a:pt x="201" y="26"/>
                          <a:pt x="211" y="32"/>
                        </a:cubicBezTo>
                        <a:cubicBezTo>
                          <a:pt x="214" y="38"/>
                          <a:pt x="224" y="55"/>
                          <a:pt x="231" y="59"/>
                        </a:cubicBezTo>
                        <a:cubicBezTo>
                          <a:pt x="241" y="70"/>
                          <a:pt x="235" y="67"/>
                          <a:pt x="245" y="70"/>
                        </a:cubicBezTo>
                        <a:cubicBezTo>
                          <a:pt x="249" y="69"/>
                          <a:pt x="253" y="69"/>
                          <a:pt x="257" y="68"/>
                        </a:cubicBezTo>
                        <a:cubicBezTo>
                          <a:pt x="261" y="67"/>
                          <a:pt x="270" y="65"/>
                          <a:pt x="270" y="65"/>
                        </a:cubicBezTo>
                        <a:cubicBezTo>
                          <a:pt x="278" y="66"/>
                          <a:pt x="283" y="67"/>
                          <a:pt x="290" y="71"/>
                        </a:cubicBezTo>
                        <a:cubicBezTo>
                          <a:pt x="304" y="88"/>
                          <a:pt x="282" y="62"/>
                          <a:pt x="300" y="81"/>
                        </a:cubicBezTo>
                        <a:cubicBezTo>
                          <a:pt x="302" y="84"/>
                          <a:pt x="308" y="90"/>
                          <a:pt x="308" y="90"/>
                        </a:cubicBezTo>
                        <a:cubicBezTo>
                          <a:pt x="311" y="98"/>
                          <a:pt x="315" y="103"/>
                          <a:pt x="318" y="111"/>
                        </a:cubicBezTo>
                        <a:cubicBezTo>
                          <a:pt x="319" y="114"/>
                          <a:pt x="321" y="117"/>
                          <a:pt x="322" y="120"/>
                        </a:cubicBezTo>
                        <a:cubicBezTo>
                          <a:pt x="323" y="122"/>
                          <a:pt x="324" y="125"/>
                          <a:pt x="324" y="125"/>
                        </a:cubicBezTo>
                        <a:cubicBezTo>
                          <a:pt x="321" y="132"/>
                          <a:pt x="313" y="134"/>
                          <a:pt x="310" y="142"/>
                        </a:cubicBezTo>
                        <a:cubicBezTo>
                          <a:pt x="313" y="151"/>
                          <a:pt x="317" y="146"/>
                          <a:pt x="322" y="141"/>
                        </a:cubicBezTo>
                        <a:cubicBezTo>
                          <a:pt x="341" y="143"/>
                          <a:pt x="339" y="142"/>
                          <a:pt x="342" y="155"/>
                        </a:cubicBezTo>
                        <a:cubicBezTo>
                          <a:pt x="351" y="150"/>
                          <a:pt x="355" y="152"/>
                          <a:pt x="364" y="157"/>
                        </a:cubicBezTo>
                        <a:cubicBezTo>
                          <a:pt x="369" y="162"/>
                          <a:pt x="372" y="166"/>
                          <a:pt x="380" y="168"/>
                        </a:cubicBezTo>
                        <a:cubicBezTo>
                          <a:pt x="381" y="169"/>
                          <a:pt x="383" y="171"/>
                          <a:pt x="382" y="172"/>
                        </a:cubicBezTo>
                        <a:cubicBezTo>
                          <a:pt x="380" y="176"/>
                          <a:pt x="368" y="172"/>
                          <a:pt x="382" y="176"/>
                        </a:cubicBezTo>
                        <a:cubicBezTo>
                          <a:pt x="386" y="175"/>
                          <a:pt x="390" y="173"/>
                          <a:pt x="394" y="172"/>
                        </a:cubicBezTo>
                        <a:cubicBezTo>
                          <a:pt x="396" y="172"/>
                          <a:pt x="400" y="171"/>
                          <a:pt x="400" y="171"/>
                        </a:cubicBezTo>
                        <a:cubicBezTo>
                          <a:pt x="413" y="177"/>
                          <a:pt x="427" y="179"/>
                          <a:pt x="439" y="185"/>
                        </a:cubicBezTo>
                        <a:cubicBezTo>
                          <a:pt x="441" y="190"/>
                          <a:pt x="445" y="194"/>
                          <a:pt x="447" y="199"/>
                        </a:cubicBezTo>
                        <a:cubicBezTo>
                          <a:pt x="453" y="198"/>
                          <a:pt x="460" y="195"/>
                          <a:pt x="465" y="201"/>
                        </a:cubicBezTo>
                        <a:cubicBezTo>
                          <a:pt x="468" y="205"/>
                          <a:pt x="471" y="215"/>
                          <a:pt x="471" y="215"/>
                        </a:cubicBezTo>
                        <a:cubicBezTo>
                          <a:pt x="468" y="231"/>
                          <a:pt x="469" y="248"/>
                          <a:pt x="451" y="258"/>
                        </a:cubicBezTo>
                        <a:cubicBezTo>
                          <a:pt x="447" y="262"/>
                          <a:pt x="437" y="275"/>
                          <a:pt x="435" y="281"/>
                        </a:cubicBezTo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46" name="Freeform 31">
                    <a:extLst>
                      <a:ext uri="{FF2B5EF4-FFF2-40B4-BE49-F238E27FC236}">
                        <a16:creationId xmlns:a16="http://schemas.microsoft.com/office/drawing/2014/main" id="{8F04692D-8550-ED9E-C746-1903DC32C2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34" y="242"/>
                    <a:ext cx="420" cy="283"/>
                  </a:xfrm>
                  <a:custGeom>
                    <a:avLst/>
                    <a:gdLst>
                      <a:gd name="T0" fmla="*/ 0 w 984"/>
                      <a:gd name="T1" fmla="*/ 0 h 844"/>
                      <a:gd name="T2" fmla="*/ 0 w 984"/>
                      <a:gd name="T3" fmla="*/ 0 h 844"/>
                      <a:gd name="T4" fmla="*/ 0 w 984"/>
                      <a:gd name="T5" fmla="*/ 0 h 844"/>
                      <a:gd name="T6" fmla="*/ 0 w 984"/>
                      <a:gd name="T7" fmla="*/ 0 h 844"/>
                      <a:gd name="T8" fmla="*/ 0 w 984"/>
                      <a:gd name="T9" fmla="*/ 0 h 844"/>
                      <a:gd name="T10" fmla="*/ 0 w 984"/>
                      <a:gd name="T11" fmla="*/ 0 h 844"/>
                      <a:gd name="T12" fmla="*/ 0 w 984"/>
                      <a:gd name="T13" fmla="*/ 0 h 844"/>
                      <a:gd name="T14" fmla="*/ 0 w 984"/>
                      <a:gd name="T15" fmla="*/ 0 h 844"/>
                      <a:gd name="T16" fmla="*/ 0 w 984"/>
                      <a:gd name="T17" fmla="*/ 0 h 844"/>
                      <a:gd name="T18" fmla="*/ 0 w 984"/>
                      <a:gd name="T19" fmla="*/ 0 h 844"/>
                      <a:gd name="T20" fmla="*/ 0 w 984"/>
                      <a:gd name="T21" fmla="*/ 0 h 844"/>
                      <a:gd name="T22" fmla="*/ 0 w 984"/>
                      <a:gd name="T23" fmla="*/ 0 h 844"/>
                      <a:gd name="T24" fmla="*/ 0 w 984"/>
                      <a:gd name="T25" fmla="*/ 0 h 844"/>
                      <a:gd name="T26" fmla="*/ 0 w 984"/>
                      <a:gd name="T27" fmla="*/ 0 h 844"/>
                      <a:gd name="T28" fmla="*/ 0 w 984"/>
                      <a:gd name="T29" fmla="*/ 0 h 844"/>
                      <a:gd name="T30" fmla="*/ 0 w 984"/>
                      <a:gd name="T31" fmla="*/ 0 h 844"/>
                      <a:gd name="T32" fmla="*/ 0 w 984"/>
                      <a:gd name="T33" fmla="*/ 0 h 844"/>
                      <a:gd name="T34" fmla="*/ 0 w 984"/>
                      <a:gd name="T35" fmla="*/ 0 h 844"/>
                      <a:gd name="T36" fmla="*/ 0 w 984"/>
                      <a:gd name="T37" fmla="*/ 0 h 844"/>
                      <a:gd name="T38" fmla="*/ 0 w 984"/>
                      <a:gd name="T39" fmla="*/ 0 h 844"/>
                      <a:gd name="T40" fmla="*/ 0 w 984"/>
                      <a:gd name="T41" fmla="*/ 0 h 844"/>
                      <a:gd name="T42" fmla="*/ 0 w 984"/>
                      <a:gd name="T43" fmla="*/ 0 h 844"/>
                      <a:gd name="T44" fmla="*/ 0 w 984"/>
                      <a:gd name="T45" fmla="*/ 0 h 844"/>
                      <a:gd name="T46" fmla="*/ 0 w 984"/>
                      <a:gd name="T47" fmla="*/ 0 h 844"/>
                      <a:gd name="T48" fmla="*/ 0 w 984"/>
                      <a:gd name="T49" fmla="*/ 0 h 844"/>
                      <a:gd name="T50" fmla="*/ 0 w 984"/>
                      <a:gd name="T51" fmla="*/ 0 h 844"/>
                      <a:gd name="T52" fmla="*/ 0 w 984"/>
                      <a:gd name="T53" fmla="*/ 0 h 844"/>
                      <a:gd name="T54" fmla="*/ 0 w 984"/>
                      <a:gd name="T55" fmla="*/ 0 h 844"/>
                      <a:gd name="T56" fmla="*/ 0 w 984"/>
                      <a:gd name="T57" fmla="*/ 0 h 844"/>
                      <a:gd name="T58" fmla="*/ 0 w 984"/>
                      <a:gd name="T59" fmla="*/ 0 h 844"/>
                      <a:gd name="T60" fmla="*/ 0 w 984"/>
                      <a:gd name="T61" fmla="*/ 0 h 844"/>
                      <a:gd name="T62" fmla="*/ 0 w 984"/>
                      <a:gd name="T63" fmla="*/ 0 h 844"/>
                      <a:gd name="T64" fmla="*/ 0 w 984"/>
                      <a:gd name="T65" fmla="*/ 0 h 844"/>
                      <a:gd name="T66" fmla="*/ 0 w 984"/>
                      <a:gd name="T67" fmla="*/ 0 h 844"/>
                      <a:gd name="T68" fmla="*/ 0 w 984"/>
                      <a:gd name="T69" fmla="*/ 0 h 844"/>
                      <a:gd name="T70" fmla="*/ 0 w 984"/>
                      <a:gd name="T71" fmla="*/ 0 h 844"/>
                      <a:gd name="T72" fmla="*/ 0 w 984"/>
                      <a:gd name="T73" fmla="*/ 0 h 844"/>
                      <a:gd name="T74" fmla="*/ 0 w 984"/>
                      <a:gd name="T75" fmla="*/ 0 h 844"/>
                      <a:gd name="T76" fmla="*/ 0 w 984"/>
                      <a:gd name="T77" fmla="*/ 0 h 844"/>
                      <a:gd name="T78" fmla="*/ 0 w 984"/>
                      <a:gd name="T79" fmla="*/ 0 h 844"/>
                      <a:gd name="T80" fmla="*/ 0 w 984"/>
                      <a:gd name="T81" fmla="*/ 0 h 844"/>
                      <a:gd name="T82" fmla="*/ 0 w 984"/>
                      <a:gd name="T83" fmla="*/ 0 h 844"/>
                      <a:gd name="T84" fmla="*/ 0 w 984"/>
                      <a:gd name="T85" fmla="*/ 0 h 844"/>
                      <a:gd name="T86" fmla="*/ 0 w 984"/>
                      <a:gd name="T87" fmla="*/ 0 h 844"/>
                      <a:gd name="T88" fmla="*/ 0 w 984"/>
                      <a:gd name="T89" fmla="*/ 0 h 844"/>
                      <a:gd name="T90" fmla="*/ 0 w 984"/>
                      <a:gd name="T91" fmla="*/ 0 h 844"/>
                      <a:gd name="T92" fmla="*/ 0 w 984"/>
                      <a:gd name="T93" fmla="*/ 0 h 844"/>
                      <a:gd name="T94" fmla="*/ 0 w 984"/>
                      <a:gd name="T95" fmla="*/ 0 h 844"/>
                      <a:gd name="T96" fmla="*/ 0 w 984"/>
                      <a:gd name="T97" fmla="*/ 0 h 844"/>
                      <a:gd name="T98" fmla="*/ 0 w 984"/>
                      <a:gd name="T99" fmla="*/ 0 h 844"/>
                      <a:gd name="T100" fmla="*/ 0 w 984"/>
                      <a:gd name="T101" fmla="*/ 0 h 844"/>
                      <a:gd name="T102" fmla="*/ 0 w 984"/>
                      <a:gd name="T103" fmla="*/ 0 h 844"/>
                      <a:gd name="T104" fmla="*/ 0 w 984"/>
                      <a:gd name="T105" fmla="*/ 0 h 844"/>
                      <a:gd name="T106" fmla="*/ 0 w 984"/>
                      <a:gd name="T107" fmla="*/ 0 h 844"/>
                      <a:gd name="T108" fmla="*/ 0 w 984"/>
                      <a:gd name="T109" fmla="*/ 0 h 844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0" t="0" r="r" b="b"/>
                    <a:pathLst>
                      <a:path w="984" h="844">
                        <a:moveTo>
                          <a:pt x="82" y="38"/>
                        </a:moveTo>
                        <a:lnTo>
                          <a:pt x="406" y="6"/>
                        </a:lnTo>
                        <a:cubicBezTo>
                          <a:pt x="497" y="22"/>
                          <a:pt x="465" y="0"/>
                          <a:pt x="474" y="54"/>
                        </a:cubicBezTo>
                        <a:cubicBezTo>
                          <a:pt x="492" y="48"/>
                          <a:pt x="484" y="40"/>
                          <a:pt x="502" y="34"/>
                        </a:cubicBezTo>
                        <a:cubicBezTo>
                          <a:pt x="510" y="37"/>
                          <a:pt x="517" y="46"/>
                          <a:pt x="526" y="46"/>
                        </a:cubicBezTo>
                        <a:cubicBezTo>
                          <a:pt x="534" y="46"/>
                          <a:pt x="550" y="38"/>
                          <a:pt x="550" y="38"/>
                        </a:cubicBezTo>
                        <a:cubicBezTo>
                          <a:pt x="556" y="55"/>
                          <a:pt x="552" y="60"/>
                          <a:pt x="542" y="74"/>
                        </a:cubicBezTo>
                        <a:cubicBezTo>
                          <a:pt x="555" y="114"/>
                          <a:pt x="550" y="102"/>
                          <a:pt x="578" y="130"/>
                        </a:cubicBezTo>
                        <a:cubicBezTo>
                          <a:pt x="584" y="148"/>
                          <a:pt x="590" y="148"/>
                          <a:pt x="606" y="138"/>
                        </a:cubicBezTo>
                        <a:cubicBezTo>
                          <a:pt x="600" y="119"/>
                          <a:pt x="594" y="107"/>
                          <a:pt x="586" y="90"/>
                        </a:cubicBezTo>
                        <a:cubicBezTo>
                          <a:pt x="583" y="82"/>
                          <a:pt x="578" y="66"/>
                          <a:pt x="578" y="66"/>
                        </a:cubicBezTo>
                        <a:cubicBezTo>
                          <a:pt x="585" y="44"/>
                          <a:pt x="597" y="56"/>
                          <a:pt x="606" y="70"/>
                        </a:cubicBezTo>
                        <a:cubicBezTo>
                          <a:pt x="609" y="86"/>
                          <a:pt x="608" y="117"/>
                          <a:pt x="626" y="90"/>
                        </a:cubicBezTo>
                        <a:cubicBezTo>
                          <a:pt x="648" y="97"/>
                          <a:pt x="646" y="104"/>
                          <a:pt x="642" y="126"/>
                        </a:cubicBezTo>
                        <a:cubicBezTo>
                          <a:pt x="650" y="150"/>
                          <a:pt x="665" y="141"/>
                          <a:pt x="682" y="130"/>
                        </a:cubicBezTo>
                        <a:cubicBezTo>
                          <a:pt x="689" y="108"/>
                          <a:pt x="673" y="124"/>
                          <a:pt x="682" y="98"/>
                        </a:cubicBezTo>
                        <a:cubicBezTo>
                          <a:pt x="683" y="94"/>
                          <a:pt x="690" y="96"/>
                          <a:pt x="694" y="94"/>
                        </a:cubicBezTo>
                        <a:cubicBezTo>
                          <a:pt x="698" y="92"/>
                          <a:pt x="702" y="89"/>
                          <a:pt x="706" y="86"/>
                        </a:cubicBezTo>
                        <a:cubicBezTo>
                          <a:pt x="717" y="54"/>
                          <a:pt x="688" y="54"/>
                          <a:pt x="742" y="46"/>
                        </a:cubicBezTo>
                        <a:cubicBezTo>
                          <a:pt x="748" y="27"/>
                          <a:pt x="741" y="9"/>
                          <a:pt x="762" y="2"/>
                        </a:cubicBezTo>
                        <a:cubicBezTo>
                          <a:pt x="788" y="11"/>
                          <a:pt x="777" y="38"/>
                          <a:pt x="802" y="46"/>
                        </a:cubicBezTo>
                        <a:cubicBezTo>
                          <a:pt x="831" y="36"/>
                          <a:pt x="805" y="63"/>
                          <a:pt x="798" y="70"/>
                        </a:cubicBezTo>
                        <a:cubicBezTo>
                          <a:pt x="789" y="96"/>
                          <a:pt x="787" y="96"/>
                          <a:pt x="802" y="118"/>
                        </a:cubicBezTo>
                        <a:cubicBezTo>
                          <a:pt x="801" y="122"/>
                          <a:pt x="801" y="127"/>
                          <a:pt x="798" y="130"/>
                        </a:cubicBezTo>
                        <a:cubicBezTo>
                          <a:pt x="794" y="133"/>
                          <a:pt x="784" y="129"/>
                          <a:pt x="782" y="134"/>
                        </a:cubicBezTo>
                        <a:cubicBezTo>
                          <a:pt x="780" y="142"/>
                          <a:pt x="790" y="158"/>
                          <a:pt x="790" y="158"/>
                        </a:cubicBezTo>
                        <a:cubicBezTo>
                          <a:pt x="786" y="161"/>
                          <a:pt x="783" y="165"/>
                          <a:pt x="778" y="166"/>
                        </a:cubicBezTo>
                        <a:cubicBezTo>
                          <a:pt x="774" y="167"/>
                          <a:pt x="769" y="159"/>
                          <a:pt x="766" y="162"/>
                        </a:cubicBezTo>
                        <a:cubicBezTo>
                          <a:pt x="758" y="170"/>
                          <a:pt x="794" y="182"/>
                          <a:pt x="794" y="182"/>
                        </a:cubicBezTo>
                        <a:cubicBezTo>
                          <a:pt x="804" y="211"/>
                          <a:pt x="775" y="190"/>
                          <a:pt x="762" y="186"/>
                        </a:cubicBezTo>
                        <a:cubicBezTo>
                          <a:pt x="767" y="194"/>
                          <a:pt x="773" y="202"/>
                          <a:pt x="778" y="210"/>
                        </a:cubicBezTo>
                        <a:cubicBezTo>
                          <a:pt x="783" y="218"/>
                          <a:pt x="802" y="226"/>
                          <a:pt x="802" y="226"/>
                        </a:cubicBezTo>
                        <a:cubicBezTo>
                          <a:pt x="813" y="242"/>
                          <a:pt x="804" y="245"/>
                          <a:pt x="810" y="262"/>
                        </a:cubicBezTo>
                        <a:cubicBezTo>
                          <a:pt x="803" y="282"/>
                          <a:pt x="793" y="301"/>
                          <a:pt x="786" y="322"/>
                        </a:cubicBezTo>
                        <a:cubicBezTo>
                          <a:pt x="783" y="330"/>
                          <a:pt x="778" y="346"/>
                          <a:pt x="778" y="346"/>
                        </a:cubicBezTo>
                        <a:cubicBezTo>
                          <a:pt x="785" y="366"/>
                          <a:pt x="817" y="394"/>
                          <a:pt x="830" y="414"/>
                        </a:cubicBezTo>
                        <a:cubicBezTo>
                          <a:pt x="835" y="422"/>
                          <a:pt x="841" y="430"/>
                          <a:pt x="846" y="438"/>
                        </a:cubicBezTo>
                        <a:cubicBezTo>
                          <a:pt x="849" y="442"/>
                          <a:pt x="854" y="450"/>
                          <a:pt x="854" y="450"/>
                        </a:cubicBezTo>
                        <a:cubicBezTo>
                          <a:pt x="853" y="457"/>
                          <a:pt x="855" y="466"/>
                          <a:pt x="850" y="470"/>
                        </a:cubicBezTo>
                        <a:cubicBezTo>
                          <a:pt x="844" y="475"/>
                          <a:pt x="831" y="451"/>
                          <a:pt x="830" y="450"/>
                        </a:cubicBezTo>
                        <a:cubicBezTo>
                          <a:pt x="811" y="431"/>
                          <a:pt x="789" y="421"/>
                          <a:pt x="774" y="398"/>
                        </a:cubicBezTo>
                        <a:cubicBezTo>
                          <a:pt x="769" y="379"/>
                          <a:pt x="766" y="371"/>
                          <a:pt x="746" y="378"/>
                        </a:cubicBezTo>
                        <a:cubicBezTo>
                          <a:pt x="717" y="368"/>
                          <a:pt x="730" y="368"/>
                          <a:pt x="706" y="374"/>
                        </a:cubicBezTo>
                        <a:cubicBezTo>
                          <a:pt x="688" y="402"/>
                          <a:pt x="699" y="395"/>
                          <a:pt x="678" y="402"/>
                        </a:cubicBezTo>
                        <a:cubicBezTo>
                          <a:pt x="654" y="386"/>
                          <a:pt x="650" y="390"/>
                          <a:pt x="618" y="394"/>
                        </a:cubicBezTo>
                        <a:cubicBezTo>
                          <a:pt x="607" y="411"/>
                          <a:pt x="601" y="426"/>
                          <a:pt x="590" y="442"/>
                        </a:cubicBezTo>
                        <a:cubicBezTo>
                          <a:pt x="600" y="471"/>
                          <a:pt x="593" y="459"/>
                          <a:pt x="606" y="478"/>
                        </a:cubicBezTo>
                        <a:cubicBezTo>
                          <a:pt x="593" y="518"/>
                          <a:pt x="622" y="548"/>
                          <a:pt x="642" y="578"/>
                        </a:cubicBezTo>
                        <a:cubicBezTo>
                          <a:pt x="651" y="591"/>
                          <a:pt x="651" y="601"/>
                          <a:pt x="666" y="606"/>
                        </a:cubicBezTo>
                        <a:cubicBezTo>
                          <a:pt x="680" y="627"/>
                          <a:pt x="691" y="623"/>
                          <a:pt x="710" y="610"/>
                        </a:cubicBezTo>
                        <a:cubicBezTo>
                          <a:pt x="729" y="616"/>
                          <a:pt x="729" y="606"/>
                          <a:pt x="734" y="590"/>
                        </a:cubicBezTo>
                        <a:cubicBezTo>
                          <a:pt x="735" y="577"/>
                          <a:pt x="731" y="562"/>
                          <a:pt x="738" y="550"/>
                        </a:cubicBezTo>
                        <a:cubicBezTo>
                          <a:pt x="742" y="543"/>
                          <a:pt x="762" y="542"/>
                          <a:pt x="762" y="542"/>
                        </a:cubicBezTo>
                        <a:cubicBezTo>
                          <a:pt x="783" y="547"/>
                          <a:pt x="786" y="552"/>
                          <a:pt x="774" y="570"/>
                        </a:cubicBezTo>
                        <a:cubicBezTo>
                          <a:pt x="779" y="590"/>
                          <a:pt x="790" y="605"/>
                          <a:pt x="770" y="618"/>
                        </a:cubicBezTo>
                        <a:cubicBezTo>
                          <a:pt x="769" y="622"/>
                          <a:pt x="764" y="626"/>
                          <a:pt x="766" y="630"/>
                        </a:cubicBezTo>
                        <a:cubicBezTo>
                          <a:pt x="768" y="634"/>
                          <a:pt x="775" y="634"/>
                          <a:pt x="778" y="638"/>
                        </a:cubicBezTo>
                        <a:cubicBezTo>
                          <a:pt x="788" y="651"/>
                          <a:pt x="786" y="660"/>
                          <a:pt x="802" y="670"/>
                        </a:cubicBezTo>
                        <a:cubicBezTo>
                          <a:pt x="810" y="667"/>
                          <a:pt x="818" y="665"/>
                          <a:pt x="826" y="662"/>
                        </a:cubicBezTo>
                        <a:cubicBezTo>
                          <a:pt x="830" y="661"/>
                          <a:pt x="838" y="658"/>
                          <a:pt x="838" y="658"/>
                        </a:cubicBezTo>
                        <a:cubicBezTo>
                          <a:pt x="857" y="664"/>
                          <a:pt x="864" y="680"/>
                          <a:pt x="870" y="698"/>
                        </a:cubicBezTo>
                        <a:cubicBezTo>
                          <a:pt x="859" y="731"/>
                          <a:pt x="887" y="794"/>
                          <a:pt x="922" y="806"/>
                        </a:cubicBezTo>
                        <a:cubicBezTo>
                          <a:pt x="938" y="801"/>
                          <a:pt x="941" y="792"/>
                          <a:pt x="958" y="798"/>
                        </a:cubicBezTo>
                        <a:cubicBezTo>
                          <a:pt x="984" y="837"/>
                          <a:pt x="928" y="784"/>
                          <a:pt x="942" y="826"/>
                        </a:cubicBezTo>
                        <a:cubicBezTo>
                          <a:pt x="936" y="844"/>
                          <a:pt x="930" y="844"/>
                          <a:pt x="914" y="834"/>
                        </a:cubicBezTo>
                        <a:cubicBezTo>
                          <a:pt x="903" y="817"/>
                          <a:pt x="890" y="821"/>
                          <a:pt x="874" y="810"/>
                        </a:cubicBezTo>
                        <a:cubicBezTo>
                          <a:pt x="851" y="776"/>
                          <a:pt x="882" y="816"/>
                          <a:pt x="854" y="794"/>
                        </a:cubicBezTo>
                        <a:cubicBezTo>
                          <a:pt x="843" y="785"/>
                          <a:pt x="840" y="768"/>
                          <a:pt x="830" y="758"/>
                        </a:cubicBezTo>
                        <a:cubicBezTo>
                          <a:pt x="824" y="739"/>
                          <a:pt x="817" y="724"/>
                          <a:pt x="798" y="718"/>
                        </a:cubicBezTo>
                        <a:cubicBezTo>
                          <a:pt x="791" y="696"/>
                          <a:pt x="800" y="712"/>
                          <a:pt x="778" y="710"/>
                        </a:cubicBezTo>
                        <a:cubicBezTo>
                          <a:pt x="767" y="709"/>
                          <a:pt x="746" y="702"/>
                          <a:pt x="746" y="702"/>
                        </a:cubicBezTo>
                        <a:cubicBezTo>
                          <a:pt x="729" y="691"/>
                          <a:pt x="720" y="674"/>
                          <a:pt x="702" y="662"/>
                        </a:cubicBezTo>
                        <a:cubicBezTo>
                          <a:pt x="694" y="665"/>
                          <a:pt x="687" y="673"/>
                          <a:pt x="678" y="674"/>
                        </a:cubicBezTo>
                        <a:cubicBezTo>
                          <a:pt x="657" y="677"/>
                          <a:pt x="630" y="657"/>
                          <a:pt x="614" y="646"/>
                        </a:cubicBezTo>
                        <a:cubicBezTo>
                          <a:pt x="600" y="637"/>
                          <a:pt x="580" y="639"/>
                          <a:pt x="566" y="630"/>
                        </a:cubicBezTo>
                        <a:cubicBezTo>
                          <a:pt x="546" y="617"/>
                          <a:pt x="525" y="607"/>
                          <a:pt x="506" y="594"/>
                        </a:cubicBezTo>
                        <a:cubicBezTo>
                          <a:pt x="513" y="572"/>
                          <a:pt x="509" y="551"/>
                          <a:pt x="490" y="538"/>
                        </a:cubicBezTo>
                        <a:cubicBezTo>
                          <a:pt x="485" y="522"/>
                          <a:pt x="476" y="515"/>
                          <a:pt x="462" y="506"/>
                        </a:cubicBezTo>
                        <a:cubicBezTo>
                          <a:pt x="441" y="474"/>
                          <a:pt x="469" y="513"/>
                          <a:pt x="442" y="486"/>
                        </a:cubicBezTo>
                        <a:cubicBezTo>
                          <a:pt x="436" y="480"/>
                          <a:pt x="436" y="468"/>
                          <a:pt x="430" y="462"/>
                        </a:cubicBezTo>
                        <a:cubicBezTo>
                          <a:pt x="427" y="459"/>
                          <a:pt x="422" y="459"/>
                          <a:pt x="418" y="458"/>
                        </a:cubicBezTo>
                        <a:cubicBezTo>
                          <a:pt x="407" y="447"/>
                          <a:pt x="382" y="430"/>
                          <a:pt x="382" y="430"/>
                        </a:cubicBezTo>
                        <a:cubicBezTo>
                          <a:pt x="371" y="413"/>
                          <a:pt x="358" y="399"/>
                          <a:pt x="346" y="382"/>
                        </a:cubicBezTo>
                        <a:cubicBezTo>
                          <a:pt x="344" y="378"/>
                          <a:pt x="345" y="373"/>
                          <a:pt x="342" y="370"/>
                        </a:cubicBezTo>
                        <a:cubicBezTo>
                          <a:pt x="339" y="367"/>
                          <a:pt x="334" y="367"/>
                          <a:pt x="330" y="366"/>
                        </a:cubicBezTo>
                        <a:cubicBezTo>
                          <a:pt x="322" y="390"/>
                          <a:pt x="342" y="398"/>
                          <a:pt x="354" y="414"/>
                        </a:cubicBezTo>
                        <a:cubicBezTo>
                          <a:pt x="368" y="432"/>
                          <a:pt x="372" y="446"/>
                          <a:pt x="390" y="458"/>
                        </a:cubicBezTo>
                        <a:cubicBezTo>
                          <a:pt x="409" y="487"/>
                          <a:pt x="399" y="475"/>
                          <a:pt x="418" y="494"/>
                        </a:cubicBezTo>
                        <a:cubicBezTo>
                          <a:pt x="423" y="510"/>
                          <a:pt x="428" y="517"/>
                          <a:pt x="442" y="526"/>
                        </a:cubicBezTo>
                        <a:cubicBezTo>
                          <a:pt x="450" y="550"/>
                          <a:pt x="432" y="533"/>
                          <a:pt x="422" y="526"/>
                        </a:cubicBezTo>
                        <a:cubicBezTo>
                          <a:pt x="399" y="492"/>
                          <a:pt x="430" y="532"/>
                          <a:pt x="402" y="510"/>
                        </a:cubicBezTo>
                        <a:cubicBezTo>
                          <a:pt x="398" y="507"/>
                          <a:pt x="397" y="501"/>
                          <a:pt x="394" y="498"/>
                        </a:cubicBezTo>
                        <a:cubicBezTo>
                          <a:pt x="391" y="495"/>
                          <a:pt x="386" y="493"/>
                          <a:pt x="382" y="490"/>
                        </a:cubicBezTo>
                        <a:cubicBezTo>
                          <a:pt x="377" y="474"/>
                          <a:pt x="370" y="471"/>
                          <a:pt x="354" y="466"/>
                        </a:cubicBezTo>
                        <a:cubicBezTo>
                          <a:pt x="344" y="452"/>
                          <a:pt x="340" y="447"/>
                          <a:pt x="346" y="430"/>
                        </a:cubicBezTo>
                        <a:cubicBezTo>
                          <a:pt x="338" y="418"/>
                          <a:pt x="314" y="402"/>
                          <a:pt x="314" y="402"/>
                        </a:cubicBezTo>
                        <a:cubicBezTo>
                          <a:pt x="306" y="390"/>
                          <a:pt x="298" y="378"/>
                          <a:pt x="290" y="366"/>
                        </a:cubicBezTo>
                        <a:cubicBezTo>
                          <a:pt x="284" y="357"/>
                          <a:pt x="273" y="354"/>
                          <a:pt x="266" y="346"/>
                        </a:cubicBezTo>
                        <a:cubicBezTo>
                          <a:pt x="263" y="342"/>
                          <a:pt x="262" y="337"/>
                          <a:pt x="258" y="334"/>
                        </a:cubicBezTo>
                        <a:cubicBezTo>
                          <a:pt x="243" y="324"/>
                          <a:pt x="225" y="324"/>
                          <a:pt x="210" y="314"/>
                        </a:cubicBezTo>
                        <a:cubicBezTo>
                          <a:pt x="201" y="300"/>
                          <a:pt x="194" y="291"/>
                          <a:pt x="178" y="286"/>
                        </a:cubicBezTo>
                        <a:cubicBezTo>
                          <a:pt x="160" y="260"/>
                          <a:pt x="192" y="247"/>
                          <a:pt x="154" y="238"/>
                        </a:cubicBezTo>
                        <a:cubicBezTo>
                          <a:pt x="111" y="209"/>
                          <a:pt x="106" y="149"/>
                          <a:pt x="90" y="102"/>
                        </a:cubicBezTo>
                        <a:cubicBezTo>
                          <a:pt x="86" y="90"/>
                          <a:pt x="76" y="73"/>
                          <a:pt x="66" y="66"/>
                        </a:cubicBezTo>
                        <a:cubicBezTo>
                          <a:pt x="58" y="60"/>
                          <a:pt x="42" y="50"/>
                          <a:pt x="42" y="50"/>
                        </a:cubicBezTo>
                        <a:cubicBezTo>
                          <a:pt x="39" y="46"/>
                          <a:pt x="38" y="41"/>
                          <a:pt x="34" y="38"/>
                        </a:cubicBezTo>
                        <a:cubicBezTo>
                          <a:pt x="27" y="34"/>
                          <a:pt x="10" y="30"/>
                          <a:pt x="10" y="30"/>
                        </a:cubicBezTo>
                        <a:cubicBezTo>
                          <a:pt x="0" y="1"/>
                          <a:pt x="31" y="17"/>
                          <a:pt x="46" y="22"/>
                        </a:cubicBezTo>
                        <a:cubicBezTo>
                          <a:pt x="65" y="51"/>
                          <a:pt x="61" y="41"/>
                          <a:pt x="86" y="58"/>
                        </a:cubicBezTo>
                        <a:cubicBezTo>
                          <a:pt x="94" y="70"/>
                          <a:pt x="94" y="93"/>
                          <a:pt x="102" y="70"/>
                        </a:cubicBezTo>
                        <a:cubicBezTo>
                          <a:pt x="95" y="49"/>
                          <a:pt x="82" y="62"/>
                          <a:pt x="82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47" name="Freeform 32">
                    <a:extLst>
                      <a:ext uri="{FF2B5EF4-FFF2-40B4-BE49-F238E27FC236}">
                        <a16:creationId xmlns:a16="http://schemas.microsoft.com/office/drawing/2014/main" id="{65A904D6-F71C-E9DF-812A-B5B6AF471F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405" y="445"/>
                    <a:ext cx="15" cy="16"/>
                  </a:xfrm>
                  <a:custGeom>
                    <a:avLst/>
                    <a:gdLst>
                      <a:gd name="T0" fmla="*/ 0 w 36"/>
                      <a:gd name="T1" fmla="*/ 0 h 48"/>
                      <a:gd name="T2" fmla="*/ 0 w 36"/>
                      <a:gd name="T3" fmla="*/ 0 h 48"/>
                      <a:gd name="T4" fmla="*/ 0 w 36"/>
                      <a:gd name="T5" fmla="*/ 0 h 4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6" h="48">
                        <a:moveTo>
                          <a:pt x="6" y="28"/>
                        </a:moveTo>
                        <a:cubicBezTo>
                          <a:pt x="25" y="0"/>
                          <a:pt x="36" y="31"/>
                          <a:pt x="10" y="48"/>
                        </a:cubicBezTo>
                        <a:cubicBezTo>
                          <a:pt x="0" y="34"/>
                          <a:pt x="0" y="40"/>
                          <a:pt x="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48" name="Freeform 33">
                    <a:extLst>
                      <a:ext uri="{FF2B5EF4-FFF2-40B4-BE49-F238E27FC236}">
                        <a16:creationId xmlns:a16="http://schemas.microsoft.com/office/drawing/2014/main" id="{75A842B2-1A05-1CEB-CF27-67E4C58609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93" y="439"/>
                    <a:ext cx="16" cy="12"/>
                  </a:xfrm>
                  <a:custGeom>
                    <a:avLst/>
                    <a:gdLst>
                      <a:gd name="T0" fmla="*/ 0 w 36"/>
                      <a:gd name="T1" fmla="*/ 0 h 37"/>
                      <a:gd name="T2" fmla="*/ 0 w 36"/>
                      <a:gd name="T3" fmla="*/ 0 h 37"/>
                      <a:gd name="T4" fmla="*/ 0 w 36"/>
                      <a:gd name="T5" fmla="*/ 0 h 37"/>
                      <a:gd name="T6" fmla="*/ 0 w 36"/>
                      <a:gd name="T7" fmla="*/ 0 h 37"/>
                      <a:gd name="T8" fmla="*/ 0 w 36"/>
                      <a:gd name="T9" fmla="*/ 0 h 3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37">
                        <a:moveTo>
                          <a:pt x="0" y="5"/>
                        </a:moveTo>
                        <a:cubicBezTo>
                          <a:pt x="4" y="4"/>
                          <a:pt x="8" y="0"/>
                          <a:pt x="12" y="1"/>
                        </a:cubicBezTo>
                        <a:cubicBezTo>
                          <a:pt x="21" y="4"/>
                          <a:pt x="36" y="17"/>
                          <a:pt x="36" y="17"/>
                        </a:cubicBezTo>
                        <a:cubicBezTo>
                          <a:pt x="29" y="37"/>
                          <a:pt x="22" y="26"/>
                          <a:pt x="8" y="17"/>
                        </a:cubicBezTo>
                        <a:cubicBezTo>
                          <a:pt x="5" y="13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49" name="Freeform 34">
                    <a:extLst>
                      <a:ext uri="{FF2B5EF4-FFF2-40B4-BE49-F238E27FC236}">
                        <a16:creationId xmlns:a16="http://schemas.microsoft.com/office/drawing/2014/main" id="{85824014-3E5B-944B-79FF-6894097EFF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878" y="406"/>
                    <a:ext cx="73" cy="33"/>
                  </a:xfrm>
                  <a:custGeom>
                    <a:avLst/>
                    <a:gdLst>
                      <a:gd name="T0" fmla="*/ 0 w 170"/>
                      <a:gd name="T1" fmla="*/ 0 h 96"/>
                      <a:gd name="T2" fmla="*/ 0 w 170"/>
                      <a:gd name="T3" fmla="*/ 0 h 96"/>
                      <a:gd name="T4" fmla="*/ 0 w 170"/>
                      <a:gd name="T5" fmla="*/ 0 h 96"/>
                      <a:gd name="T6" fmla="*/ 0 w 170"/>
                      <a:gd name="T7" fmla="*/ 0 h 96"/>
                      <a:gd name="T8" fmla="*/ 0 w 170"/>
                      <a:gd name="T9" fmla="*/ 0 h 96"/>
                      <a:gd name="T10" fmla="*/ 0 w 170"/>
                      <a:gd name="T11" fmla="*/ 0 h 96"/>
                      <a:gd name="T12" fmla="*/ 0 w 170"/>
                      <a:gd name="T13" fmla="*/ 0 h 96"/>
                      <a:gd name="T14" fmla="*/ 0 w 170"/>
                      <a:gd name="T15" fmla="*/ 0 h 96"/>
                      <a:gd name="T16" fmla="*/ 0 w 170"/>
                      <a:gd name="T17" fmla="*/ 0 h 96"/>
                      <a:gd name="T18" fmla="*/ 0 w 170"/>
                      <a:gd name="T19" fmla="*/ 0 h 96"/>
                      <a:gd name="T20" fmla="*/ 0 w 170"/>
                      <a:gd name="T21" fmla="*/ 0 h 96"/>
                      <a:gd name="T22" fmla="*/ 0 w 170"/>
                      <a:gd name="T23" fmla="*/ 0 h 9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0" h="96">
                        <a:moveTo>
                          <a:pt x="0" y="49"/>
                        </a:moveTo>
                        <a:cubicBezTo>
                          <a:pt x="5" y="33"/>
                          <a:pt x="12" y="30"/>
                          <a:pt x="28" y="25"/>
                        </a:cubicBezTo>
                        <a:cubicBezTo>
                          <a:pt x="20" y="0"/>
                          <a:pt x="42" y="16"/>
                          <a:pt x="56" y="21"/>
                        </a:cubicBezTo>
                        <a:cubicBezTo>
                          <a:pt x="56" y="21"/>
                          <a:pt x="77" y="6"/>
                          <a:pt x="80" y="9"/>
                        </a:cubicBezTo>
                        <a:cubicBezTo>
                          <a:pt x="85" y="14"/>
                          <a:pt x="71" y="23"/>
                          <a:pt x="64" y="25"/>
                        </a:cubicBezTo>
                        <a:cubicBezTo>
                          <a:pt x="82" y="37"/>
                          <a:pt x="103" y="42"/>
                          <a:pt x="124" y="49"/>
                        </a:cubicBezTo>
                        <a:cubicBezTo>
                          <a:pt x="136" y="53"/>
                          <a:pt x="160" y="65"/>
                          <a:pt x="160" y="65"/>
                        </a:cubicBezTo>
                        <a:cubicBezTo>
                          <a:pt x="170" y="96"/>
                          <a:pt x="134" y="83"/>
                          <a:pt x="116" y="77"/>
                        </a:cubicBezTo>
                        <a:cubicBezTo>
                          <a:pt x="109" y="57"/>
                          <a:pt x="116" y="66"/>
                          <a:pt x="88" y="57"/>
                        </a:cubicBezTo>
                        <a:cubicBezTo>
                          <a:pt x="84" y="56"/>
                          <a:pt x="76" y="53"/>
                          <a:pt x="76" y="53"/>
                        </a:cubicBezTo>
                        <a:cubicBezTo>
                          <a:pt x="57" y="34"/>
                          <a:pt x="53" y="37"/>
                          <a:pt x="24" y="41"/>
                        </a:cubicBezTo>
                        <a:cubicBezTo>
                          <a:pt x="9" y="51"/>
                          <a:pt x="17" y="49"/>
                          <a:pt x="0" y="4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50" name="Freeform 35">
                    <a:extLst>
                      <a:ext uri="{FF2B5EF4-FFF2-40B4-BE49-F238E27FC236}">
                        <a16:creationId xmlns:a16="http://schemas.microsoft.com/office/drawing/2014/main" id="{BD958D49-4538-7C8F-76B8-E7666DC6A7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55" y="433"/>
                    <a:ext cx="59" cy="15"/>
                  </a:xfrm>
                  <a:custGeom>
                    <a:avLst/>
                    <a:gdLst>
                      <a:gd name="T0" fmla="*/ 0 w 138"/>
                      <a:gd name="T1" fmla="*/ 0 h 44"/>
                      <a:gd name="T2" fmla="*/ 0 w 138"/>
                      <a:gd name="T3" fmla="*/ 0 h 44"/>
                      <a:gd name="T4" fmla="*/ 0 w 138"/>
                      <a:gd name="T5" fmla="*/ 0 h 44"/>
                      <a:gd name="T6" fmla="*/ 0 w 138"/>
                      <a:gd name="T7" fmla="*/ 0 h 44"/>
                      <a:gd name="T8" fmla="*/ 0 w 138"/>
                      <a:gd name="T9" fmla="*/ 0 h 44"/>
                      <a:gd name="T10" fmla="*/ 0 w 138"/>
                      <a:gd name="T11" fmla="*/ 0 h 44"/>
                      <a:gd name="T12" fmla="*/ 0 w 138"/>
                      <a:gd name="T13" fmla="*/ 0 h 44"/>
                      <a:gd name="T14" fmla="*/ 0 w 138"/>
                      <a:gd name="T15" fmla="*/ 0 h 44"/>
                      <a:gd name="T16" fmla="*/ 0 w 138"/>
                      <a:gd name="T17" fmla="*/ 0 h 4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38" h="44">
                        <a:moveTo>
                          <a:pt x="0" y="0"/>
                        </a:moveTo>
                        <a:cubicBezTo>
                          <a:pt x="19" y="3"/>
                          <a:pt x="35" y="10"/>
                          <a:pt x="52" y="4"/>
                        </a:cubicBezTo>
                        <a:cubicBezTo>
                          <a:pt x="87" y="11"/>
                          <a:pt x="61" y="15"/>
                          <a:pt x="88" y="24"/>
                        </a:cubicBezTo>
                        <a:cubicBezTo>
                          <a:pt x="96" y="23"/>
                          <a:pt x="104" y="19"/>
                          <a:pt x="112" y="20"/>
                        </a:cubicBezTo>
                        <a:cubicBezTo>
                          <a:pt x="138" y="23"/>
                          <a:pt x="118" y="41"/>
                          <a:pt x="108" y="44"/>
                        </a:cubicBezTo>
                        <a:cubicBezTo>
                          <a:pt x="78" y="34"/>
                          <a:pt x="92" y="34"/>
                          <a:pt x="64" y="40"/>
                        </a:cubicBezTo>
                        <a:cubicBezTo>
                          <a:pt x="41" y="37"/>
                          <a:pt x="22" y="41"/>
                          <a:pt x="0" y="36"/>
                        </a:cubicBezTo>
                        <a:cubicBezTo>
                          <a:pt x="6" y="11"/>
                          <a:pt x="7" y="27"/>
                          <a:pt x="28" y="20"/>
                        </a:cubicBezTo>
                        <a:cubicBezTo>
                          <a:pt x="17" y="13"/>
                          <a:pt x="0" y="13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51" name="Freeform 36">
                    <a:extLst>
                      <a:ext uri="{FF2B5EF4-FFF2-40B4-BE49-F238E27FC236}">
                        <a16:creationId xmlns:a16="http://schemas.microsoft.com/office/drawing/2014/main" id="{B8CF9755-BD74-1D02-ED0C-0775D7132B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24" y="441"/>
                    <a:ext cx="24" cy="14"/>
                  </a:xfrm>
                  <a:custGeom>
                    <a:avLst/>
                    <a:gdLst>
                      <a:gd name="T0" fmla="*/ 0 w 57"/>
                      <a:gd name="T1" fmla="*/ 0 h 42"/>
                      <a:gd name="T2" fmla="*/ 0 w 57"/>
                      <a:gd name="T3" fmla="*/ 0 h 42"/>
                      <a:gd name="T4" fmla="*/ 0 w 57"/>
                      <a:gd name="T5" fmla="*/ 0 h 4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57" h="42">
                        <a:moveTo>
                          <a:pt x="17" y="25"/>
                        </a:moveTo>
                        <a:cubicBezTo>
                          <a:pt x="0" y="0"/>
                          <a:pt x="21" y="9"/>
                          <a:pt x="37" y="13"/>
                        </a:cubicBezTo>
                        <a:cubicBezTo>
                          <a:pt x="57" y="42"/>
                          <a:pt x="30" y="25"/>
                          <a:pt x="1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52" name="Freeform 37">
                    <a:extLst>
                      <a:ext uri="{FF2B5EF4-FFF2-40B4-BE49-F238E27FC236}">
                        <a16:creationId xmlns:a16="http://schemas.microsoft.com/office/drawing/2014/main" id="{091B1D04-D3C5-447F-8BB8-EE7F48A445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08" y="398"/>
                    <a:ext cx="16" cy="18"/>
                  </a:xfrm>
                  <a:custGeom>
                    <a:avLst/>
                    <a:gdLst>
                      <a:gd name="T0" fmla="*/ 0 w 39"/>
                      <a:gd name="T1" fmla="*/ 0 h 52"/>
                      <a:gd name="T2" fmla="*/ 0 w 39"/>
                      <a:gd name="T3" fmla="*/ 0 h 52"/>
                      <a:gd name="T4" fmla="*/ 0 w 39"/>
                      <a:gd name="T5" fmla="*/ 0 h 5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9" h="52">
                        <a:moveTo>
                          <a:pt x="19" y="32"/>
                        </a:moveTo>
                        <a:cubicBezTo>
                          <a:pt x="13" y="14"/>
                          <a:pt x="0" y="13"/>
                          <a:pt x="19" y="0"/>
                        </a:cubicBezTo>
                        <a:cubicBezTo>
                          <a:pt x="23" y="5"/>
                          <a:pt x="39" y="52"/>
                          <a:pt x="19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53" name="Freeform 38">
                    <a:extLst>
                      <a:ext uri="{FF2B5EF4-FFF2-40B4-BE49-F238E27FC236}">
                        <a16:creationId xmlns:a16="http://schemas.microsoft.com/office/drawing/2014/main" id="{3A2D45DA-EF30-F46A-31F0-F5132D3524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035" y="452"/>
                    <a:ext cx="19" cy="27"/>
                  </a:xfrm>
                  <a:custGeom>
                    <a:avLst/>
                    <a:gdLst>
                      <a:gd name="T0" fmla="*/ 0 w 44"/>
                      <a:gd name="T1" fmla="*/ 0 h 80"/>
                      <a:gd name="T2" fmla="*/ 0 w 44"/>
                      <a:gd name="T3" fmla="*/ 0 h 80"/>
                      <a:gd name="T4" fmla="*/ 0 w 44"/>
                      <a:gd name="T5" fmla="*/ 0 h 80"/>
                      <a:gd name="T6" fmla="*/ 0 w 44"/>
                      <a:gd name="T7" fmla="*/ 0 h 80"/>
                      <a:gd name="T8" fmla="*/ 0 w 44"/>
                      <a:gd name="T9" fmla="*/ 0 h 80"/>
                      <a:gd name="T10" fmla="*/ 0 w 44"/>
                      <a:gd name="T11" fmla="*/ 0 h 80"/>
                      <a:gd name="T12" fmla="*/ 0 w 44"/>
                      <a:gd name="T13" fmla="*/ 0 h 8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44" h="80">
                        <a:moveTo>
                          <a:pt x="4" y="9"/>
                        </a:moveTo>
                        <a:cubicBezTo>
                          <a:pt x="9" y="17"/>
                          <a:pt x="18" y="24"/>
                          <a:pt x="20" y="33"/>
                        </a:cubicBezTo>
                        <a:cubicBezTo>
                          <a:pt x="21" y="38"/>
                          <a:pt x="21" y="45"/>
                          <a:pt x="24" y="49"/>
                        </a:cubicBezTo>
                        <a:cubicBezTo>
                          <a:pt x="27" y="52"/>
                          <a:pt x="32" y="52"/>
                          <a:pt x="36" y="53"/>
                        </a:cubicBezTo>
                        <a:cubicBezTo>
                          <a:pt x="41" y="68"/>
                          <a:pt x="44" y="80"/>
                          <a:pt x="24" y="73"/>
                        </a:cubicBezTo>
                        <a:cubicBezTo>
                          <a:pt x="19" y="55"/>
                          <a:pt x="11" y="37"/>
                          <a:pt x="0" y="21"/>
                        </a:cubicBezTo>
                        <a:cubicBezTo>
                          <a:pt x="4" y="4"/>
                          <a:pt x="4" y="0"/>
                          <a:pt x="4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54" name="Freeform 39">
                    <a:extLst>
                      <a:ext uri="{FF2B5EF4-FFF2-40B4-BE49-F238E27FC236}">
                        <a16:creationId xmlns:a16="http://schemas.microsoft.com/office/drawing/2014/main" id="{078A5A60-4EB7-E0A1-DD15-855BE00011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696" y="247"/>
                    <a:ext cx="205" cy="41"/>
                  </a:xfrm>
                  <a:custGeom>
                    <a:avLst/>
                    <a:gdLst>
                      <a:gd name="T0" fmla="*/ 1 w 323"/>
                      <a:gd name="T1" fmla="*/ 1 h 64"/>
                      <a:gd name="T2" fmla="*/ 1 w 323"/>
                      <a:gd name="T3" fmla="*/ 1 h 64"/>
                      <a:gd name="T4" fmla="*/ 1 w 323"/>
                      <a:gd name="T5" fmla="*/ 0 h 64"/>
                      <a:gd name="T6" fmla="*/ 1 w 323"/>
                      <a:gd name="T7" fmla="*/ 0 h 64"/>
                      <a:gd name="T8" fmla="*/ 1 w 323"/>
                      <a:gd name="T9" fmla="*/ 1 h 64"/>
                      <a:gd name="T10" fmla="*/ 1 w 323"/>
                      <a:gd name="T11" fmla="*/ 1 h 64"/>
                      <a:gd name="T12" fmla="*/ 1 w 323"/>
                      <a:gd name="T13" fmla="*/ 1 h 64"/>
                      <a:gd name="T14" fmla="*/ 1 w 323"/>
                      <a:gd name="T15" fmla="*/ 1 h 64"/>
                      <a:gd name="T16" fmla="*/ 1 w 323"/>
                      <a:gd name="T17" fmla="*/ 1 h 64"/>
                      <a:gd name="T18" fmla="*/ 1 w 323"/>
                      <a:gd name="T19" fmla="*/ 1 h 64"/>
                      <a:gd name="T20" fmla="*/ 1 w 323"/>
                      <a:gd name="T21" fmla="*/ 1 h 64"/>
                      <a:gd name="T22" fmla="*/ 1 w 323"/>
                      <a:gd name="T23" fmla="*/ 1 h 64"/>
                      <a:gd name="T24" fmla="*/ 1 w 323"/>
                      <a:gd name="T25" fmla="*/ 1 h 64"/>
                      <a:gd name="T26" fmla="*/ 1 w 323"/>
                      <a:gd name="T27" fmla="*/ 1 h 64"/>
                      <a:gd name="T28" fmla="*/ 1 w 323"/>
                      <a:gd name="T29" fmla="*/ 1 h 64"/>
                      <a:gd name="T30" fmla="*/ 1 w 323"/>
                      <a:gd name="T31" fmla="*/ 1 h 64"/>
                      <a:gd name="T32" fmla="*/ 1 w 323"/>
                      <a:gd name="T33" fmla="*/ 1 h 64"/>
                      <a:gd name="T34" fmla="*/ 1 w 323"/>
                      <a:gd name="T35" fmla="*/ 1 h 64"/>
                      <a:gd name="T36" fmla="*/ 1 w 323"/>
                      <a:gd name="T37" fmla="*/ 1 h 64"/>
                      <a:gd name="T38" fmla="*/ 1 w 323"/>
                      <a:gd name="T39" fmla="*/ 1 h 64"/>
                      <a:gd name="T40" fmla="*/ 1 w 323"/>
                      <a:gd name="T41" fmla="*/ 1 h 64"/>
                      <a:gd name="T42" fmla="*/ 1 w 323"/>
                      <a:gd name="T43" fmla="*/ 1 h 64"/>
                      <a:gd name="T44" fmla="*/ 1 w 323"/>
                      <a:gd name="T45" fmla="*/ 1 h 64"/>
                      <a:gd name="T46" fmla="*/ 1 w 323"/>
                      <a:gd name="T47" fmla="*/ 1 h 64"/>
                      <a:gd name="T48" fmla="*/ 1 w 323"/>
                      <a:gd name="T49" fmla="*/ 1 h 64"/>
                      <a:gd name="T50" fmla="*/ 1 w 323"/>
                      <a:gd name="T51" fmla="*/ 1 h 64"/>
                      <a:gd name="T52" fmla="*/ 1 w 323"/>
                      <a:gd name="T53" fmla="*/ 0 h 64"/>
                      <a:gd name="T54" fmla="*/ 1 w 323"/>
                      <a:gd name="T55" fmla="*/ 1 h 64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23" h="64">
                        <a:moveTo>
                          <a:pt x="220" y="1"/>
                        </a:moveTo>
                        <a:cubicBezTo>
                          <a:pt x="215" y="12"/>
                          <a:pt x="225" y="17"/>
                          <a:pt x="231" y="8"/>
                        </a:cubicBezTo>
                        <a:cubicBezTo>
                          <a:pt x="235" y="0"/>
                          <a:pt x="229" y="7"/>
                          <a:pt x="235" y="0"/>
                        </a:cubicBezTo>
                        <a:lnTo>
                          <a:pt x="265" y="0"/>
                        </a:lnTo>
                        <a:cubicBezTo>
                          <a:pt x="277" y="6"/>
                          <a:pt x="276" y="11"/>
                          <a:pt x="287" y="17"/>
                        </a:cubicBezTo>
                        <a:cubicBezTo>
                          <a:pt x="308" y="11"/>
                          <a:pt x="293" y="7"/>
                          <a:pt x="319" y="10"/>
                        </a:cubicBezTo>
                        <a:cubicBezTo>
                          <a:pt x="323" y="19"/>
                          <a:pt x="321" y="22"/>
                          <a:pt x="314" y="29"/>
                        </a:cubicBezTo>
                        <a:cubicBezTo>
                          <a:pt x="312" y="39"/>
                          <a:pt x="313" y="50"/>
                          <a:pt x="298" y="46"/>
                        </a:cubicBezTo>
                        <a:cubicBezTo>
                          <a:pt x="297" y="40"/>
                          <a:pt x="298" y="34"/>
                          <a:pt x="295" y="29"/>
                        </a:cubicBezTo>
                        <a:cubicBezTo>
                          <a:pt x="294" y="27"/>
                          <a:pt x="290" y="31"/>
                          <a:pt x="287" y="31"/>
                        </a:cubicBezTo>
                        <a:cubicBezTo>
                          <a:pt x="284" y="31"/>
                          <a:pt x="282" y="30"/>
                          <a:pt x="279" y="29"/>
                        </a:cubicBezTo>
                        <a:cubicBezTo>
                          <a:pt x="274" y="27"/>
                          <a:pt x="263" y="21"/>
                          <a:pt x="263" y="21"/>
                        </a:cubicBezTo>
                        <a:cubicBezTo>
                          <a:pt x="249" y="23"/>
                          <a:pt x="241" y="31"/>
                          <a:pt x="228" y="38"/>
                        </a:cubicBezTo>
                        <a:cubicBezTo>
                          <a:pt x="220" y="41"/>
                          <a:pt x="209" y="42"/>
                          <a:pt x="201" y="44"/>
                        </a:cubicBezTo>
                        <a:cubicBezTo>
                          <a:pt x="193" y="54"/>
                          <a:pt x="200" y="53"/>
                          <a:pt x="212" y="57"/>
                        </a:cubicBezTo>
                        <a:cubicBezTo>
                          <a:pt x="200" y="62"/>
                          <a:pt x="199" y="57"/>
                          <a:pt x="188" y="63"/>
                        </a:cubicBezTo>
                        <a:cubicBezTo>
                          <a:pt x="181" y="62"/>
                          <a:pt x="174" y="64"/>
                          <a:pt x="169" y="61"/>
                        </a:cubicBezTo>
                        <a:cubicBezTo>
                          <a:pt x="166" y="59"/>
                          <a:pt x="175" y="59"/>
                          <a:pt x="177" y="57"/>
                        </a:cubicBezTo>
                        <a:cubicBezTo>
                          <a:pt x="181" y="48"/>
                          <a:pt x="149" y="28"/>
                          <a:pt x="171" y="40"/>
                        </a:cubicBezTo>
                        <a:cubicBezTo>
                          <a:pt x="184" y="55"/>
                          <a:pt x="184" y="36"/>
                          <a:pt x="169" y="31"/>
                        </a:cubicBezTo>
                        <a:cubicBezTo>
                          <a:pt x="167" y="27"/>
                          <a:pt x="167" y="22"/>
                          <a:pt x="158" y="23"/>
                        </a:cubicBezTo>
                        <a:cubicBezTo>
                          <a:pt x="153" y="23"/>
                          <a:pt x="142" y="27"/>
                          <a:pt x="142" y="27"/>
                        </a:cubicBezTo>
                        <a:cubicBezTo>
                          <a:pt x="136" y="39"/>
                          <a:pt x="143" y="31"/>
                          <a:pt x="134" y="27"/>
                        </a:cubicBezTo>
                        <a:cubicBezTo>
                          <a:pt x="130" y="25"/>
                          <a:pt x="126" y="25"/>
                          <a:pt x="123" y="25"/>
                        </a:cubicBezTo>
                        <a:cubicBezTo>
                          <a:pt x="117" y="11"/>
                          <a:pt x="100" y="6"/>
                          <a:pt x="83" y="2"/>
                        </a:cubicBezTo>
                        <a:cubicBezTo>
                          <a:pt x="70" y="4"/>
                          <a:pt x="69" y="9"/>
                          <a:pt x="59" y="14"/>
                        </a:cubicBezTo>
                        <a:cubicBezTo>
                          <a:pt x="45" y="14"/>
                          <a:pt x="0" y="12"/>
                          <a:pt x="1" y="0"/>
                        </a:cubicBezTo>
                        <a:lnTo>
                          <a:pt x="220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55" name="Freeform 40">
                    <a:extLst>
                      <a:ext uri="{FF2B5EF4-FFF2-40B4-BE49-F238E27FC236}">
                        <a16:creationId xmlns:a16="http://schemas.microsoft.com/office/drawing/2014/main" id="{0D5BF367-DF9A-DD9A-70B0-22F0DB555B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15" y="246"/>
                    <a:ext cx="190" cy="20"/>
                  </a:xfrm>
                  <a:custGeom>
                    <a:avLst/>
                    <a:gdLst>
                      <a:gd name="T0" fmla="*/ 1 w 300"/>
                      <a:gd name="T1" fmla="*/ 1 h 31"/>
                      <a:gd name="T2" fmla="*/ 1 w 300"/>
                      <a:gd name="T3" fmla="*/ 1 h 31"/>
                      <a:gd name="T4" fmla="*/ 1 w 300"/>
                      <a:gd name="T5" fmla="*/ 0 h 31"/>
                      <a:gd name="T6" fmla="*/ 1 w 300"/>
                      <a:gd name="T7" fmla="*/ 1 h 31"/>
                      <a:gd name="T8" fmla="*/ 1 w 300"/>
                      <a:gd name="T9" fmla="*/ 1 h 31"/>
                      <a:gd name="T10" fmla="*/ 1 w 300"/>
                      <a:gd name="T11" fmla="*/ 1 h 3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300" h="31">
                        <a:moveTo>
                          <a:pt x="105" y="31"/>
                        </a:moveTo>
                        <a:cubicBezTo>
                          <a:pt x="83" y="19"/>
                          <a:pt x="0" y="6"/>
                          <a:pt x="30" y="1"/>
                        </a:cubicBezTo>
                        <a:lnTo>
                          <a:pt x="285" y="0"/>
                        </a:lnTo>
                        <a:cubicBezTo>
                          <a:pt x="296" y="4"/>
                          <a:pt x="300" y="5"/>
                          <a:pt x="296" y="14"/>
                        </a:cubicBezTo>
                        <a:cubicBezTo>
                          <a:pt x="285" y="11"/>
                          <a:pt x="276" y="16"/>
                          <a:pt x="264" y="16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56" name="Freeform 41">
                    <a:extLst>
                      <a:ext uri="{FF2B5EF4-FFF2-40B4-BE49-F238E27FC236}">
                        <a16:creationId xmlns:a16="http://schemas.microsoft.com/office/drawing/2014/main" id="{BF917403-7A05-D3BA-A6EA-F493DC82D3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96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57" name="Freeform 42">
                    <a:extLst>
                      <a:ext uri="{FF2B5EF4-FFF2-40B4-BE49-F238E27FC236}">
                        <a16:creationId xmlns:a16="http://schemas.microsoft.com/office/drawing/2014/main" id="{DEE7FEAE-5B26-8BDE-7364-1130EB3741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06" y="246"/>
                    <a:ext cx="436" cy="152"/>
                  </a:xfrm>
                  <a:custGeom>
                    <a:avLst/>
                    <a:gdLst>
                      <a:gd name="T0" fmla="*/ 73 w 436"/>
                      <a:gd name="T1" fmla="*/ 1 h 152"/>
                      <a:gd name="T2" fmla="*/ 436 w 436"/>
                      <a:gd name="T3" fmla="*/ 0 h 152"/>
                      <a:gd name="T4" fmla="*/ 416 w 436"/>
                      <a:gd name="T5" fmla="*/ 54 h 152"/>
                      <a:gd name="T6" fmla="*/ 397 w 436"/>
                      <a:gd name="T7" fmla="*/ 68 h 152"/>
                      <a:gd name="T8" fmla="*/ 392 w 436"/>
                      <a:gd name="T9" fmla="*/ 70 h 152"/>
                      <a:gd name="T10" fmla="*/ 375 w 436"/>
                      <a:gd name="T11" fmla="*/ 73 h 152"/>
                      <a:gd name="T12" fmla="*/ 361 w 436"/>
                      <a:gd name="T13" fmla="*/ 88 h 152"/>
                      <a:gd name="T14" fmla="*/ 362 w 436"/>
                      <a:gd name="T15" fmla="*/ 99 h 152"/>
                      <a:gd name="T16" fmla="*/ 364 w 436"/>
                      <a:gd name="T17" fmla="*/ 107 h 152"/>
                      <a:gd name="T18" fmla="*/ 366 w 436"/>
                      <a:gd name="T19" fmla="*/ 113 h 152"/>
                      <a:gd name="T20" fmla="*/ 362 w 436"/>
                      <a:gd name="T21" fmla="*/ 122 h 152"/>
                      <a:gd name="T22" fmla="*/ 351 w 436"/>
                      <a:gd name="T23" fmla="*/ 120 h 152"/>
                      <a:gd name="T24" fmla="*/ 342 w 436"/>
                      <a:gd name="T25" fmla="*/ 129 h 152"/>
                      <a:gd name="T26" fmla="*/ 347 w 436"/>
                      <a:gd name="T27" fmla="*/ 105 h 152"/>
                      <a:gd name="T28" fmla="*/ 338 w 436"/>
                      <a:gd name="T29" fmla="*/ 100 h 152"/>
                      <a:gd name="T30" fmla="*/ 344 w 436"/>
                      <a:gd name="T31" fmla="*/ 93 h 152"/>
                      <a:gd name="T32" fmla="*/ 342 w 436"/>
                      <a:gd name="T33" fmla="*/ 89 h 152"/>
                      <a:gd name="T34" fmla="*/ 320 w 436"/>
                      <a:gd name="T35" fmla="*/ 94 h 152"/>
                      <a:gd name="T36" fmla="*/ 317 w 436"/>
                      <a:gd name="T37" fmla="*/ 85 h 152"/>
                      <a:gd name="T38" fmla="*/ 297 w 436"/>
                      <a:gd name="T39" fmla="*/ 94 h 152"/>
                      <a:gd name="T40" fmla="*/ 320 w 436"/>
                      <a:gd name="T41" fmla="*/ 103 h 152"/>
                      <a:gd name="T42" fmla="*/ 305 w 436"/>
                      <a:gd name="T43" fmla="*/ 117 h 152"/>
                      <a:gd name="T44" fmla="*/ 311 w 436"/>
                      <a:gd name="T45" fmla="*/ 126 h 152"/>
                      <a:gd name="T46" fmla="*/ 315 w 436"/>
                      <a:gd name="T47" fmla="*/ 138 h 152"/>
                      <a:gd name="T48" fmla="*/ 309 w 436"/>
                      <a:gd name="T49" fmla="*/ 139 h 152"/>
                      <a:gd name="T50" fmla="*/ 314 w 436"/>
                      <a:gd name="T51" fmla="*/ 144 h 152"/>
                      <a:gd name="T52" fmla="*/ 307 w 436"/>
                      <a:gd name="T53" fmla="*/ 152 h 152"/>
                      <a:gd name="T54" fmla="*/ 0 w 436"/>
                      <a:gd name="T55" fmla="*/ 149 h 152"/>
                      <a:gd name="T56" fmla="*/ 73 w 436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6" h="152">
                        <a:moveTo>
                          <a:pt x="73" y="1"/>
                        </a:moveTo>
                        <a:lnTo>
                          <a:pt x="436" y="0"/>
                        </a:lnTo>
                        <a:cubicBezTo>
                          <a:pt x="430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58" name="Freeform 43">
                    <a:extLst>
                      <a:ext uri="{FF2B5EF4-FFF2-40B4-BE49-F238E27FC236}">
                        <a16:creationId xmlns:a16="http://schemas.microsoft.com/office/drawing/2014/main" id="{54D8C2F2-CE46-4371-6F22-501ACC5964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43" y="241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59" name="Freeform 44">
                    <a:extLst>
                      <a:ext uri="{FF2B5EF4-FFF2-40B4-BE49-F238E27FC236}">
                        <a16:creationId xmlns:a16="http://schemas.microsoft.com/office/drawing/2014/main" id="{215AC4F2-6464-E3E2-B449-C4B184F823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31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60" name="Freeform 45">
                    <a:extLst>
                      <a:ext uri="{FF2B5EF4-FFF2-40B4-BE49-F238E27FC236}">
                        <a16:creationId xmlns:a16="http://schemas.microsoft.com/office/drawing/2014/main" id="{ADBDA5E7-B1A4-145A-FF17-45EEA439AF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8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61" name="Freeform 46">
                    <a:extLst>
                      <a:ext uri="{FF2B5EF4-FFF2-40B4-BE49-F238E27FC236}">
                        <a16:creationId xmlns:a16="http://schemas.microsoft.com/office/drawing/2014/main" id="{1D2CFDD2-6B51-AD5C-A278-CB2BF396FC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21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62" name="Freeform 47">
                    <a:extLst>
                      <a:ext uri="{FF2B5EF4-FFF2-40B4-BE49-F238E27FC236}">
                        <a16:creationId xmlns:a16="http://schemas.microsoft.com/office/drawing/2014/main" id="{14144C35-0C1D-C99E-68EA-BD017A0B6E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573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63" name="Freeform 48">
                    <a:extLst>
                      <a:ext uri="{FF2B5EF4-FFF2-40B4-BE49-F238E27FC236}">
                        <a16:creationId xmlns:a16="http://schemas.microsoft.com/office/drawing/2014/main" id="{71017AE8-2CDF-EB5A-24F4-BD8A899A14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34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64" name="Freeform 49">
                    <a:extLst>
                      <a:ext uri="{FF2B5EF4-FFF2-40B4-BE49-F238E27FC236}">
                        <a16:creationId xmlns:a16="http://schemas.microsoft.com/office/drawing/2014/main" id="{43746C2B-59BA-D9C9-5FE6-F0872EC72E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0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65" name="Freeform 50">
                    <a:extLst>
                      <a:ext uri="{FF2B5EF4-FFF2-40B4-BE49-F238E27FC236}">
                        <a16:creationId xmlns:a16="http://schemas.microsoft.com/office/drawing/2014/main" id="{DEB78A6A-2BAE-8404-6265-FB4DC832BC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51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66" name="Freeform 51">
                    <a:extLst>
                      <a:ext uri="{FF2B5EF4-FFF2-40B4-BE49-F238E27FC236}">
                        <a16:creationId xmlns:a16="http://schemas.microsoft.com/office/drawing/2014/main" id="{DB04198A-1A8E-DA8B-76AB-3B036F788B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21" y="314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67" name="Freeform 52">
                    <a:extLst>
                      <a:ext uri="{FF2B5EF4-FFF2-40B4-BE49-F238E27FC236}">
                        <a16:creationId xmlns:a16="http://schemas.microsoft.com/office/drawing/2014/main" id="{A7D9254B-7F28-7094-00AF-2CCDE764E8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89" y="447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68" name="Freeform 53">
                    <a:extLst>
                      <a:ext uri="{FF2B5EF4-FFF2-40B4-BE49-F238E27FC236}">
                        <a16:creationId xmlns:a16="http://schemas.microsoft.com/office/drawing/2014/main" id="{7E495A05-E92C-7495-5567-5A766D42C7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76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69" name="Freeform 54">
                    <a:extLst>
                      <a:ext uri="{FF2B5EF4-FFF2-40B4-BE49-F238E27FC236}">
                        <a16:creationId xmlns:a16="http://schemas.microsoft.com/office/drawing/2014/main" id="{F1BC83B7-C403-6D34-9CF4-C5420CDA9A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67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70" name="Freeform 55">
                    <a:extLst>
                      <a:ext uri="{FF2B5EF4-FFF2-40B4-BE49-F238E27FC236}">
                        <a16:creationId xmlns:a16="http://schemas.microsoft.com/office/drawing/2014/main" id="{94513EF6-0CDC-DB42-AE74-FBFF4E660D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72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71" name="Freeform 56">
                    <a:extLst>
                      <a:ext uri="{FF2B5EF4-FFF2-40B4-BE49-F238E27FC236}">
                        <a16:creationId xmlns:a16="http://schemas.microsoft.com/office/drawing/2014/main" id="{F839C13B-95F0-7C18-9674-80FB47E5F1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74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72" name="Freeform 57">
                    <a:extLst>
                      <a:ext uri="{FF2B5EF4-FFF2-40B4-BE49-F238E27FC236}">
                        <a16:creationId xmlns:a16="http://schemas.microsoft.com/office/drawing/2014/main" id="{D3396A8D-74ED-F233-6BE1-497808F8D1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73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73" name="Freeform 58">
                    <a:extLst>
                      <a:ext uri="{FF2B5EF4-FFF2-40B4-BE49-F238E27FC236}">
                        <a16:creationId xmlns:a16="http://schemas.microsoft.com/office/drawing/2014/main" id="{68314EEE-0FFA-EDEE-A907-19BB281835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93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74" name="Freeform 59">
                    <a:extLst>
                      <a:ext uri="{FF2B5EF4-FFF2-40B4-BE49-F238E27FC236}">
                        <a16:creationId xmlns:a16="http://schemas.microsoft.com/office/drawing/2014/main" id="{479821C2-5507-1BE2-2519-6A4A4BFF14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78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75" name="Freeform 60">
                    <a:extLst>
                      <a:ext uri="{FF2B5EF4-FFF2-40B4-BE49-F238E27FC236}">
                        <a16:creationId xmlns:a16="http://schemas.microsoft.com/office/drawing/2014/main" id="{2DAF401E-32AA-49CF-5823-748484B05D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40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76" name="Freeform 61">
                    <a:extLst>
                      <a:ext uri="{FF2B5EF4-FFF2-40B4-BE49-F238E27FC236}">
                        <a16:creationId xmlns:a16="http://schemas.microsoft.com/office/drawing/2014/main" id="{0EAD6F16-DA82-4F1F-CAB5-CA87E9AA8C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95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77" name="Freeform 62">
                    <a:extLst>
                      <a:ext uri="{FF2B5EF4-FFF2-40B4-BE49-F238E27FC236}">
                        <a16:creationId xmlns:a16="http://schemas.microsoft.com/office/drawing/2014/main" id="{AC42CEB9-96ED-A411-462C-9AF21F1B89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48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3079" name="Group 63">
                  <a:extLst>
                    <a:ext uri="{FF2B5EF4-FFF2-40B4-BE49-F238E27FC236}">
                      <a16:creationId xmlns:a16="http://schemas.microsoft.com/office/drawing/2014/main" id="{D9B88BEE-D424-1DA8-B470-C913216DBCE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709" y="240"/>
                  <a:ext cx="1139" cy="429"/>
                  <a:chOff x="3709" y="240"/>
                  <a:chExt cx="1139" cy="429"/>
                </a:xfrm>
              </p:grpSpPr>
              <p:sp>
                <p:nvSpPr>
                  <p:cNvPr id="43080" name="Freeform 64">
                    <a:extLst>
                      <a:ext uri="{FF2B5EF4-FFF2-40B4-BE49-F238E27FC236}">
                        <a16:creationId xmlns:a16="http://schemas.microsoft.com/office/drawing/2014/main" id="{0DC45927-A4BC-3FEC-A40D-5ADE695540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08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081" name="Freeform 65">
                    <a:extLst>
                      <a:ext uri="{FF2B5EF4-FFF2-40B4-BE49-F238E27FC236}">
                        <a16:creationId xmlns:a16="http://schemas.microsoft.com/office/drawing/2014/main" id="{26B49B5D-2D45-C1DA-48E4-4BF907A9CF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5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082" name="Freeform 66">
                    <a:extLst>
                      <a:ext uri="{FF2B5EF4-FFF2-40B4-BE49-F238E27FC236}">
                        <a16:creationId xmlns:a16="http://schemas.microsoft.com/office/drawing/2014/main" id="{1B322AB6-D2D7-02ED-E050-1373D74FB2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09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083" name="Freeform 67">
                    <a:extLst>
                      <a:ext uri="{FF2B5EF4-FFF2-40B4-BE49-F238E27FC236}">
                        <a16:creationId xmlns:a16="http://schemas.microsoft.com/office/drawing/2014/main" id="{5E42720E-4B1C-ABFF-815C-6D46965615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084" name="Freeform 68">
                    <a:extLst>
                      <a:ext uri="{FF2B5EF4-FFF2-40B4-BE49-F238E27FC236}">
                        <a16:creationId xmlns:a16="http://schemas.microsoft.com/office/drawing/2014/main" id="{2C244C5A-AFB2-9E07-FD3E-88E076E576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423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085" name="Freeform 69">
                    <a:extLst>
                      <a:ext uri="{FF2B5EF4-FFF2-40B4-BE49-F238E27FC236}">
                        <a16:creationId xmlns:a16="http://schemas.microsoft.com/office/drawing/2014/main" id="{33A6A267-5CCC-B237-ECF6-500E5845FD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15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086" name="Freeform 70">
                    <a:extLst>
                      <a:ext uri="{FF2B5EF4-FFF2-40B4-BE49-F238E27FC236}">
                        <a16:creationId xmlns:a16="http://schemas.microsoft.com/office/drawing/2014/main" id="{992D3DE4-3993-F9FE-DA61-60F8BC8834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087" name="Freeform 71">
                    <a:extLst>
                      <a:ext uri="{FF2B5EF4-FFF2-40B4-BE49-F238E27FC236}">
                        <a16:creationId xmlns:a16="http://schemas.microsoft.com/office/drawing/2014/main" id="{A951EF40-A491-0974-3FA4-098BAADE03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78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088" name="Freeform 72">
                    <a:extLst>
                      <a:ext uri="{FF2B5EF4-FFF2-40B4-BE49-F238E27FC236}">
                        <a16:creationId xmlns:a16="http://schemas.microsoft.com/office/drawing/2014/main" id="{6402B213-743D-5708-7602-B29F2D3A3C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2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089" name="Freeform 73">
                    <a:extLst>
                      <a:ext uri="{FF2B5EF4-FFF2-40B4-BE49-F238E27FC236}">
                        <a16:creationId xmlns:a16="http://schemas.microsoft.com/office/drawing/2014/main" id="{17FA14E2-4CB4-CA78-BCA4-531F0732D2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6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090" name="Freeform 74">
                    <a:extLst>
                      <a:ext uri="{FF2B5EF4-FFF2-40B4-BE49-F238E27FC236}">
                        <a16:creationId xmlns:a16="http://schemas.microsoft.com/office/drawing/2014/main" id="{224268AA-B7C9-EC5C-3A0E-91ED0BF6B8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7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091" name="Freeform 75">
                    <a:extLst>
                      <a:ext uri="{FF2B5EF4-FFF2-40B4-BE49-F238E27FC236}">
                        <a16:creationId xmlns:a16="http://schemas.microsoft.com/office/drawing/2014/main" id="{D6292964-593E-12F4-ED46-D74207AD7D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64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092" name="Freeform 76">
                    <a:extLst>
                      <a:ext uri="{FF2B5EF4-FFF2-40B4-BE49-F238E27FC236}">
                        <a16:creationId xmlns:a16="http://schemas.microsoft.com/office/drawing/2014/main" id="{C81CFC8A-E152-4BE9-5D19-48026FB2ED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70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093" name="Freeform 77">
                    <a:extLst>
                      <a:ext uri="{FF2B5EF4-FFF2-40B4-BE49-F238E27FC236}">
                        <a16:creationId xmlns:a16="http://schemas.microsoft.com/office/drawing/2014/main" id="{6598CE07-1788-1624-7326-1CEB2F0278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40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094" name="Freeform 78">
                    <a:extLst>
                      <a:ext uri="{FF2B5EF4-FFF2-40B4-BE49-F238E27FC236}">
                        <a16:creationId xmlns:a16="http://schemas.microsoft.com/office/drawing/2014/main" id="{1CB88FC2-890D-6363-D5D2-9C05775693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47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095" name="Freeform 79">
                    <a:extLst>
                      <a:ext uri="{FF2B5EF4-FFF2-40B4-BE49-F238E27FC236}">
                        <a16:creationId xmlns:a16="http://schemas.microsoft.com/office/drawing/2014/main" id="{2B927A39-5E3C-28CC-05D2-080C34CB2F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76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096" name="Freeform 80">
                    <a:extLst>
                      <a:ext uri="{FF2B5EF4-FFF2-40B4-BE49-F238E27FC236}">
                        <a16:creationId xmlns:a16="http://schemas.microsoft.com/office/drawing/2014/main" id="{9078D5AA-8282-A0CA-1CD0-D86583F5FC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8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097" name="Freeform 81">
                    <a:extLst>
                      <a:ext uri="{FF2B5EF4-FFF2-40B4-BE49-F238E27FC236}">
                        <a16:creationId xmlns:a16="http://schemas.microsoft.com/office/drawing/2014/main" id="{32616DAD-B91D-EEE2-6033-68170174D0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7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098" name="Freeform 82">
                    <a:extLst>
                      <a:ext uri="{FF2B5EF4-FFF2-40B4-BE49-F238E27FC236}">
                        <a16:creationId xmlns:a16="http://schemas.microsoft.com/office/drawing/2014/main" id="{CE19438F-ACB6-7BC3-DE50-1896747598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7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099" name="Freeform 83">
                    <a:extLst>
                      <a:ext uri="{FF2B5EF4-FFF2-40B4-BE49-F238E27FC236}">
                        <a16:creationId xmlns:a16="http://schemas.microsoft.com/office/drawing/2014/main" id="{AF16711F-71C2-8B3F-9C3D-F9702409CC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69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00" name="Freeform 84">
                    <a:extLst>
                      <a:ext uri="{FF2B5EF4-FFF2-40B4-BE49-F238E27FC236}">
                        <a16:creationId xmlns:a16="http://schemas.microsoft.com/office/drawing/2014/main" id="{C46A4D36-570F-C30D-DC09-9E6A10B3DF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84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01" name="Freeform 85">
                    <a:extLst>
                      <a:ext uri="{FF2B5EF4-FFF2-40B4-BE49-F238E27FC236}">
                        <a16:creationId xmlns:a16="http://schemas.microsoft.com/office/drawing/2014/main" id="{6FEAE3B7-9A65-B570-E3FA-51923691BD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93" y="246"/>
                    <a:ext cx="438" cy="152"/>
                  </a:xfrm>
                  <a:custGeom>
                    <a:avLst/>
                    <a:gdLst>
                      <a:gd name="T0" fmla="*/ 73 w 438"/>
                      <a:gd name="T1" fmla="*/ 1 h 152"/>
                      <a:gd name="T2" fmla="*/ 438 w 438"/>
                      <a:gd name="T3" fmla="*/ 0 h 152"/>
                      <a:gd name="T4" fmla="*/ 416 w 438"/>
                      <a:gd name="T5" fmla="*/ 54 h 152"/>
                      <a:gd name="T6" fmla="*/ 397 w 438"/>
                      <a:gd name="T7" fmla="*/ 68 h 152"/>
                      <a:gd name="T8" fmla="*/ 392 w 438"/>
                      <a:gd name="T9" fmla="*/ 70 h 152"/>
                      <a:gd name="T10" fmla="*/ 375 w 438"/>
                      <a:gd name="T11" fmla="*/ 73 h 152"/>
                      <a:gd name="T12" fmla="*/ 361 w 438"/>
                      <a:gd name="T13" fmla="*/ 88 h 152"/>
                      <a:gd name="T14" fmla="*/ 362 w 438"/>
                      <a:gd name="T15" fmla="*/ 99 h 152"/>
                      <a:gd name="T16" fmla="*/ 364 w 438"/>
                      <a:gd name="T17" fmla="*/ 107 h 152"/>
                      <a:gd name="T18" fmla="*/ 366 w 438"/>
                      <a:gd name="T19" fmla="*/ 113 h 152"/>
                      <a:gd name="T20" fmla="*/ 362 w 438"/>
                      <a:gd name="T21" fmla="*/ 122 h 152"/>
                      <a:gd name="T22" fmla="*/ 351 w 438"/>
                      <a:gd name="T23" fmla="*/ 120 h 152"/>
                      <a:gd name="T24" fmla="*/ 342 w 438"/>
                      <a:gd name="T25" fmla="*/ 129 h 152"/>
                      <a:gd name="T26" fmla="*/ 347 w 438"/>
                      <a:gd name="T27" fmla="*/ 105 h 152"/>
                      <a:gd name="T28" fmla="*/ 338 w 438"/>
                      <a:gd name="T29" fmla="*/ 100 h 152"/>
                      <a:gd name="T30" fmla="*/ 344 w 438"/>
                      <a:gd name="T31" fmla="*/ 93 h 152"/>
                      <a:gd name="T32" fmla="*/ 342 w 438"/>
                      <a:gd name="T33" fmla="*/ 89 h 152"/>
                      <a:gd name="T34" fmla="*/ 320 w 438"/>
                      <a:gd name="T35" fmla="*/ 94 h 152"/>
                      <a:gd name="T36" fmla="*/ 317 w 438"/>
                      <a:gd name="T37" fmla="*/ 85 h 152"/>
                      <a:gd name="T38" fmla="*/ 297 w 438"/>
                      <a:gd name="T39" fmla="*/ 94 h 152"/>
                      <a:gd name="T40" fmla="*/ 320 w 438"/>
                      <a:gd name="T41" fmla="*/ 103 h 152"/>
                      <a:gd name="T42" fmla="*/ 305 w 438"/>
                      <a:gd name="T43" fmla="*/ 117 h 152"/>
                      <a:gd name="T44" fmla="*/ 311 w 438"/>
                      <a:gd name="T45" fmla="*/ 126 h 152"/>
                      <a:gd name="T46" fmla="*/ 315 w 438"/>
                      <a:gd name="T47" fmla="*/ 138 h 152"/>
                      <a:gd name="T48" fmla="*/ 309 w 438"/>
                      <a:gd name="T49" fmla="*/ 139 h 152"/>
                      <a:gd name="T50" fmla="*/ 314 w 438"/>
                      <a:gd name="T51" fmla="*/ 144 h 152"/>
                      <a:gd name="T52" fmla="*/ 307 w 438"/>
                      <a:gd name="T53" fmla="*/ 152 h 152"/>
                      <a:gd name="T54" fmla="*/ 0 w 438"/>
                      <a:gd name="T55" fmla="*/ 149 h 152"/>
                      <a:gd name="T56" fmla="*/ 73 w 438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8" h="152">
                        <a:moveTo>
                          <a:pt x="73" y="1"/>
                        </a:moveTo>
                        <a:lnTo>
                          <a:pt x="438" y="0"/>
                        </a:lnTo>
                        <a:cubicBezTo>
                          <a:pt x="432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02" name="Freeform 86">
                    <a:extLst>
                      <a:ext uri="{FF2B5EF4-FFF2-40B4-BE49-F238E27FC236}">
                        <a16:creationId xmlns:a16="http://schemas.microsoft.com/office/drawing/2014/main" id="{42514548-65D8-0012-142D-0AB944D0B9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31" y="240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03" name="Freeform 87">
                    <a:extLst>
                      <a:ext uri="{FF2B5EF4-FFF2-40B4-BE49-F238E27FC236}">
                        <a16:creationId xmlns:a16="http://schemas.microsoft.com/office/drawing/2014/main" id="{2ECA976F-5C12-69BC-5E5D-514192A8F4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19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04" name="Freeform 88">
                    <a:extLst>
                      <a:ext uri="{FF2B5EF4-FFF2-40B4-BE49-F238E27FC236}">
                        <a16:creationId xmlns:a16="http://schemas.microsoft.com/office/drawing/2014/main" id="{60668CE8-96B0-F774-B8D1-BC58464529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6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05" name="Freeform 89">
                    <a:extLst>
                      <a:ext uri="{FF2B5EF4-FFF2-40B4-BE49-F238E27FC236}">
                        <a16:creationId xmlns:a16="http://schemas.microsoft.com/office/drawing/2014/main" id="{B21C3FC7-4674-3DF7-CC46-0037CFEC53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09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06" name="Freeform 90">
                    <a:extLst>
                      <a:ext uri="{FF2B5EF4-FFF2-40B4-BE49-F238E27FC236}">
                        <a16:creationId xmlns:a16="http://schemas.microsoft.com/office/drawing/2014/main" id="{533778D3-11AD-7EE3-A7C8-4C1787B077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61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07" name="Freeform 91">
                    <a:extLst>
                      <a:ext uri="{FF2B5EF4-FFF2-40B4-BE49-F238E27FC236}">
                        <a16:creationId xmlns:a16="http://schemas.microsoft.com/office/drawing/2014/main" id="{A836EF38-2353-B9BB-1511-5E8018C6C0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322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08" name="Freeform 92">
                    <a:extLst>
                      <a:ext uri="{FF2B5EF4-FFF2-40B4-BE49-F238E27FC236}">
                        <a16:creationId xmlns:a16="http://schemas.microsoft.com/office/drawing/2014/main" id="{F61741B8-E118-611E-7E1D-326865642A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8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09" name="Freeform 93">
                    <a:extLst>
                      <a:ext uri="{FF2B5EF4-FFF2-40B4-BE49-F238E27FC236}">
                        <a16:creationId xmlns:a16="http://schemas.microsoft.com/office/drawing/2014/main" id="{0BDF7D64-469A-4DFC-80CD-FCF6EE99E5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9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10" name="Freeform 94">
                    <a:extLst>
                      <a:ext uri="{FF2B5EF4-FFF2-40B4-BE49-F238E27FC236}">
                        <a16:creationId xmlns:a16="http://schemas.microsoft.com/office/drawing/2014/main" id="{4AC0B608-F7A9-4B54-7A2B-398DFFA68F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09" y="315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11" name="Freeform 95">
                    <a:extLst>
                      <a:ext uri="{FF2B5EF4-FFF2-40B4-BE49-F238E27FC236}">
                        <a16:creationId xmlns:a16="http://schemas.microsoft.com/office/drawing/2014/main" id="{9F031637-D9A4-D46C-FB87-7A16A2437C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77" y="448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12" name="Freeform 96">
                    <a:extLst>
                      <a:ext uri="{FF2B5EF4-FFF2-40B4-BE49-F238E27FC236}">
                        <a16:creationId xmlns:a16="http://schemas.microsoft.com/office/drawing/2014/main" id="{26A0C4F0-7ED5-41CC-96C7-2E58AA9D18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64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13" name="Freeform 97">
                    <a:extLst>
                      <a:ext uri="{FF2B5EF4-FFF2-40B4-BE49-F238E27FC236}">
                        <a16:creationId xmlns:a16="http://schemas.microsoft.com/office/drawing/2014/main" id="{B481D2BC-4A63-A9E8-D9E5-DF428A6B54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55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14" name="Freeform 98">
                    <a:extLst>
                      <a:ext uri="{FF2B5EF4-FFF2-40B4-BE49-F238E27FC236}">
                        <a16:creationId xmlns:a16="http://schemas.microsoft.com/office/drawing/2014/main" id="{8890B74E-1F5A-F156-5971-DAEA4411DD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60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15" name="Freeform 99">
                    <a:extLst>
                      <a:ext uri="{FF2B5EF4-FFF2-40B4-BE49-F238E27FC236}">
                        <a16:creationId xmlns:a16="http://schemas.microsoft.com/office/drawing/2014/main" id="{09259236-FA3D-CC15-43E3-A3AF0B9E19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62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16" name="Freeform 100">
                    <a:extLst>
                      <a:ext uri="{FF2B5EF4-FFF2-40B4-BE49-F238E27FC236}">
                        <a16:creationId xmlns:a16="http://schemas.microsoft.com/office/drawing/2014/main" id="{FC3FC8A3-76B6-1354-31F8-0338A65013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61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17" name="Freeform 101">
                    <a:extLst>
                      <a:ext uri="{FF2B5EF4-FFF2-40B4-BE49-F238E27FC236}">
                        <a16:creationId xmlns:a16="http://schemas.microsoft.com/office/drawing/2014/main" id="{FE4905A8-E544-7E02-14C4-27BBD0C2C5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81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18" name="Freeform 102">
                    <a:extLst>
                      <a:ext uri="{FF2B5EF4-FFF2-40B4-BE49-F238E27FC236}">
                        <a16:creationId xmlns:a16="http://schemas.microsoft.com/office/drawing/2014/main" id="{9042E71F-3ECB-F595-6AB6-C0A7072297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66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19" name="Freeform 103">
                    <a:extLst>
                      <a:ext uri="{FF2B5EF4-FFF2-40B4-BE49-F238E27FC236}">
                        <a16:creationId xmlns:a16="http://schemas.microsoft.com/office/drawing/2014/main" id="{6A3EC336-39EC-C716-6092-A66B8CB4A3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28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20" name="Freeform 104">
                    <a:extLst>
                      <a:ext uri="{FF2B5EF4-FFF2-40B4-BE49-F238E27FC236}">
                        <a16:creationId xmlns:a16="http://schemas.microsoft.com/office/drawing/2014/main" id="{D20FCA0C-0A96-E0BA-B960-91AAECEAD4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83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3121" name="Freeform 105">
                    <a:extLst>
                      <a:ext uri="{FF2B5EF4-FFF2-40B4-BE49-F238E27FC236}">
                        <a16:creationId xmlns:a16="http://schemas.microsoft.com/office/drawing/2014/main" id="{DF3B877F-7BAD-5AC8-829E-552BC441F5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36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43030" name="Group 106">
                <a:extLst>
                  <a:ext uri="{FF2B5EF4-FFF2-40B4-BE49-F238E27FC236}">
                    <a16:creationId xmlns:a16="http://schemas.microsoft.com/office/drawing/2014/main" id="{5B41D13A-4437-0E35-1C7E-913EDFDFCE7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8" y="111"/>
                <a:ext cx="4702" cy="418"/>
                <a:chOff x="798" y="255"/>
                <a:chExt cx="4702" cy="418"/>
              </a:xfrm>
            </p:grpSpPr>
            <p:sp>
              <p:nvSpPr>
                <p:cNvPr id="43057" name="Line 107">
                  <a:extLst>
                    <a:ext uri="{FF2B5EF4-FFF2-40B4-BE49-F238E27FC236}">
                      <a16:creationId xmlns:a16="http://schemas.microsoft.com/office/drawing/2014/main" id="{B2CE6FE3-391A-8B07-229B-20E6E2A9BD3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798" y="476"/>
                  <a:ext cx="4702" cy="0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3058" name="Line 108">
                  <a:extLst>
                    <a:ext uri="{FF2B5EF4-FFF2-40B4-BE49-F238E27FC236}">
                      <a16:creationId xmlns:a16="http://schemas.microsoft.com/office/drawing/2014/main" id="{945EA850-9C6F-6C5C-2328-06A1F816F3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02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3059" name="Line 109">
                  <a:extLst>
                    <a:ext uri="{FF2B5EF4-FFF2-40B4-BE49-F238E27FC236}">
                      <a16:creationId xmlns:a16="http://schemas.microsoft.com/office/drawing/2014/main" id="{A111DDF1-F814-9B0D-B743-12D466AA79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25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3060" name="Line 110">
                  <a:extLst>
                    <a:ext uri="{FF2B5EF4-FFF2-40B4-BE49-F238E27FC236}">
                      <a16:creationId xmlns:a16="http://schemas.microsoft.com/office/drawing/2014/main" id="{6173D52F-C9A2-2355-B376-A7DD3F94B09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48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3061" name="Line 111">
                  <a:extLst>
                    <a:ext uri="{FF2B5EF4-FFF2-40B4-BE49-F238E27FC236}">
                      <a16:creationId xmlns:a16="http://schemas.microsoft.com/office/drawing/2014/main" id="{8F6AE39A-32FC-059D-CCEF-02207BEF9CC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71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3062" name="Line 112">
                  <a:extLst>
                    <a:ext uri="{FF2B5EF4-FFF2-40B4-BE49-F238E27FC236}">
                      <a16:creationId xmlns:a16="http://schemas.microsoft.com/office/drawing/2014/main" id="{4B8E8CF7-0922-5D53-1D70-00E5ADF9233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93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3063" name="Line 113">
                  <a:extLst>
                    <a:ext uri="{FF2B5EF4-FFF2-40B4-BE49-F238E27FC236}">
                      <a16:creationId xmlns:a16="http://schemas.microsoft.com/office/drawing/2014/main" id="{9D51DAB9-63A9-88DA-4D71-C1BE156582B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16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3064" name="Line 114">
                  <a:extLst>
                    <a:ext uri="{FF2B5EF4-FFF2-40B4-BE49-F238E27FC236}">
                      <a16:creationId xmlns:a16="http://schemas.microsoft.com/office/drawing/2014/main" id="{57EA8759-B44C-5F22-E0FE-C20C444302C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39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3065" name="Line 115">
                  <a:extLst>
                    <a:ext uri="{FF2B5EF4-FFF2-40B4-BE49-F238E27FC236}">
                      <a16:creationId xmlns:a16="http://schemas.microsoft.com/office/drawing/2014/main" id="{443025E0-E7B0-B5E5-9CF3-5F8A8BF08B1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62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3066" name="Line 116">
                  <a:extLst>
                    <a:ext uri="{FF2B5EF4-FFF2-40B4-BE49-F238E27FC236}">
                      <a16:creationId xmlns:a16="http://schemas.microsoft.com/office/drawing/2014/main" id="{32E570BD-009E-0994-A5F4-67C1D27A470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85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3067" name="Line 117">
                  <a:extLst>
                    <a:ext uri="{FF2B5EF4-FFF2-40B4-BE49-F238E27FC236}">
                      <a16:creationId xmlns:a16="http://schemas.microsoft.com/office/drawing/2014/main" id="{22617BFD-60D6-9629-EB7B-F00A226B904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07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3068" name="Line 118">
                  <a:extLst>
                    <a:ext uri="{FF2B5EF4-FFF2-40B4-BE49-F238E27FC236}">
                      <a16:creationId xmlns:a16="http://schemas.microsoft.com/office/drawing/2014/main" id="{9C7A2E14-FFE3-F784-4B50-FCFD89570D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30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3069" name="Line 119">
                  <a:extLst>
                    <a:ext uri="{FF2B5EF4-FFF2-40B4-BE49-F238E27FC236}">
                      <a16:creationId xmlns:a16="http://schemas.microsoft.com/office/drawing/2014/main" id="{3122AA9C-EAC4-8BCB-942B-BF09F9DF4A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53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3070" name="Line 120">
                  <a:extLst>
                    <a:ext uri="{FF2B5EF4-FFF2-40B4-BE49-F238E27FC236}">
                      <a16:creationId xmlns:a16="http://schemas.microsoft.com/office/drawing/2014/main" id="{9A0779E4-2289-156C-FA89-9CC8B3A1531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76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3071" name="Line 121">
                  <a:extLst>
                    <a:ext uri="{FF2B5EF4-FFF2-40B4-BE49-F238E27FC236}">
                      <a16:creationId xmlns:a16="http://schemas.microsoft.com/office/drawing/2014/main" id="{930F191E-AD91-1441-DC27-5771CC9FC4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99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3072" name="Line 122">
                  <a:extLst>
                    <a:ext uri="{FF2B5EF4-FFF2-40B4-BE49-F238E27FC236}">
                      <a16:creationId xmlns:a16="http://schemas.microsoft.com/office/drawing/2014/main" id="{1A6F8B17-AF0C-7518-EB0E-E442F881DB4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21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3073" name="Line 123">
                  <a:extLst>
                    <a:ext uri="{FF2B5EF4-FFF2-40B4-BE49-F238E27FC236}">
                      <a16:creationId xmlns:a16="http://schemas.microsoft.com/office/drawing/2014/main" id="{ACC08033-ADAE-6720-4731-204AB11271B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44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3074" name="Line 124">
                  <a:extLst>
                    <a:ext uri="{FF2B5EF4-FFF2-40B4-BE49-F238E27FC236}">
                      <a16:creationId xmlns:a16="http://schemas.microsoft.com/office/drawing/2014/main" id="{08A61C3D-761A-E439-6C33-56F42A743DA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67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3075" name="Line 125">
                  <a:extLst>
                    <a:ext uri="{FF2B5EF4-FFF2-40B4-BE49-F238E27FC236}">
                      <a16:creationId xmlns:a16="http://schemas.microsoft.com/office/drawing/2014/main" id="{96DFF3F4-52F7-8021-C220-542E148E43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90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3076" name="Line 126">
                  <a:extLst>
                    <a:ext uri="{FF2B5EF4-FFF2-40B4-BE49-F238E27FC236}">
                      <a16:creationId xmlns:a16="http://schemas.microsoft.com/office/drawing/2014/main" id="{96D5097D-6D9E-4246-54A2-1B28EA1F448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13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3077" name="Line 127">
                  <a:extLst>
                    <a:ext uri="{FF2B5EF4-FFF2-40B4-BE49-F238E27FC236}">
                      <a16:creationId xmlns:a16="http://schemas.microsoft.com/office/drawing/2014/main" id="{E6A52C0B-4029-5011-F5CF-DBA16B667B6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35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3031" name="Group 128">
                <a:extLst>
                  <a:ext uri="{FF2B5EF4-FFF2-40B4-BE49-F238E27FC236}">
                    <a16:creationId xmlns:a16="http://schemas.microsoft.com/office/drawing/2014/main" id="{1909090A-D2F4-34E8-9EA2-41135AA2E0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08" y="109"/>
                <a:ext cx="3694" cy="423"/>
                <a:chOff x="1034" y="245"/>
                <a:chExt cx="3694" cy="423"/>
              </a:xfrm>
            </p:grpSpPr>
            <p:sp>
              <p:nvSpPr>
                <p:cNvPr id="43032" name="Line 129">
                  <a:extLst>
                    <a:ext uri="{FF2B5EF4-FFF2-40B4-BE49-F238E27FC236}">
                      <a16:creationId xmlns:a16="http://schemas.microsoft.com/office/drawing/2014/main" id="{AE97BC2E-C9BF-B0EE-2990-CA711FA3B6C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676" y="246"/>
                  <a:ext cx="0" cy="14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3033" name="Line 130">
                  <a:extLst>
                    <a:ext uri="{FF2B5EF4-FFF2-40B4-BE49-F238E27FC236}">
                      <a16:creationId xmlns:a16="http://schemas.microsoft.com/office/drawing/2014/main" id="{E599EBE3-49BE-043D-CD42-1DF3206D95E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798" y="468"/>
                  <a:ext cx="7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3034" name="Line 131">
                  <a:extLst>
                    <a:ext uri="{FF2B5EF4-FFF2-40B4-BE49-F238E27FC236}">
                      <a16:creationId xmlns:a16="http://schemas.microsoft.com/office/drawing/2014/main" id="{A53C252C-C7FB-3723-42F9-28CC56662F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904" y="486"/>
                  <a:ext cx="0" cy="2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3035" name="Line 132">
                  <a:extLst>
                    <a:ext uri="{FF2B5EF4-FFF2-40B4-BE49-F238E27FC236}">
                      <a16:creationId xmlns:a16="http://schemas.microsoft.com/office/drawing/2014/main" id="{E3998D75-A5CF-1467-EA5B-1D1B3CAFAEF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132" y="586"/>
                  <a:ext cx="0" cy="79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3036" name="Line 133">
                  <a:extLst>
                    <a:ext uri="{FF2B5EF4-FFF2-40B4-BE49-F238E27FC236}">
                      <a16:creationId xmlns:a16="http://schemas.microsoft.com/office/drawing/2014/main" id="{BD03F62E-D3E1-7B75-F419-4509CDD0C24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816" y="358"/>
                  <a:ext cx="0" cy="18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3037" name="Line 134">
                  <a:extLst>
                    <a:ext uri="{FF2B5EF4-FFF2-40B4-BE49-F238E27FC236}">
                      <a16:creationId xmlns:a16="http://schemas.microsoft.com/office/drawing/2014/main" id="{C813794C-17C5-ADC5-CABB-FDC9048FA3A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722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3038" name="Line 135">
                  <a:extLst>
                    <a:ext uri="{FF2B5EF4-FFF2-40B4-BE49-F238E27FC236}">
                      <a16:creationId xmlns:a16="http://schemas.microsoft.com/office/drawing/2014/main" id="{72A011EB-21A2-A8D0-5225-DDA00989B7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44" y="372"/>
                  <a:ext cx="0" cy="29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3039" name="Line 136">
                  <a:extLst>
                    <a:ext uri="{FF2B5EF4-FFF2-40B4-BE49-F238E27FC236}">
                      <a16:creationId xmlns:a16="http://schemas.microsoft.com/office/drawing/2014/main" id="{02F03739-6994-3E54-CC37-A0E5715E8CE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046" y="248"/>
                  <a:ext cx="0" cy="5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3040" name="Line 137">
                  <a:extLst>
                    <a:ext uri="{FF2B5EF4-FFF2-40B4-BE49-F238E27FC236}">
                      <a16:creationId xmlns:a16="http://schemas.microsoft.com/office/drawing/2014/main" id="{A69A4769-7D2A-76EF-C862-48A7AC338A2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272" y="246"/>
                  <a:ext cx="0" cy="18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3041" name="Line 138">
                  <a:extLst>
                    <a:ext uri="{FF2B5EF4-FFF2-40B4-BE49-F238E27FC236}">
                      <a16:creationId xmlns:a16="http://schemas.microsoft.com/office/drawing/2014/main" id="{A4FE572B-213A-0578-F4B2-AA63413462E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422" y="468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3042" name="Line 139">
                  <a:extLst>
                    <a:ext uri="{FF2B5EF4-FFF2-40B4-BE49-F238E27FC236}">
                      <a16:creationId xmlns:a16="http://schemas.microsoft.com/office/drawing/2014/main" id="{5919B5F7-0F3E-69C9-59F2-10A89D31463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290" y="468"/>
                  <a:ext cx="6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3043" name="Line 140">
                  <a:extLst>
                    <a:ext uri="{FF2B5EF4-FFF2-40B4-BE49-F238E27FC236}">
                      <a16:creationId xmlns:a16="http://schemas.microsoft.com/office/drawing/2014/main" id="{473CE118-9AFE-8D53-72ED-1E201E209B7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500" y="246"/>
                  <a:ext cx="0" cy="27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3044" name="Line 141">
                  <a:extLst>
                    <a:ext uri="{FF2B5EF4-FFF2-40B4-BE49-F238E27FC236}">
                      <a16:creationId xmlns:a16="http://schemas.microsoft.com/office/drawing/2014/main" id="{202C5A00-35A9-1F1E-55CC-8B88475C4D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728" y="606"/>
                  <a:ext cx="0" cy="3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3045" name="Line 142">
                  <a:extLst>
                    <a:ext uri="{FF2B5EF4-FFF2-40B4-BE49-F238E27FC236}">
                      <a16:creationId xmlns:a16="http://schemas.microsoft.com/office/drawing/2014/main" id="{33176F3B-B687-50F4-9E09-3E34AB6A844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992" y="250"/>
                  <a:ext cx="0" cy="6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3046" name="Line 143">
                  <a:extLst>
                    <a:ext uri="{FF2B5EF4-FFF2-40B4-BE49-F238E27FC236}">
                      <a16:creationId xmlns:a16="http://schemas.microsoft.com/office/drawing/2014/main" id="{3A3ED5C4-6A98-E3CD-3E25-BD1BF93B949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764" y="247"/>
                  <a:ext cx="0" cy="33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3047" name="Line 144">
                  <a:extLst>
                    <a:ext uri="{FF2B5EF4-FFF2-40B4-BE49-F238E27FC236}">
                      <a16:creationId xmlns:a16="http://schemas.microsoft.com/office/drawing/2014/main" id="{0F2CC1ED-5817-4356-8926-8A23B90F9F5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738" y="468"/>
                  <a:ext cx="6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3048" name="Line 145">
                  <a:extLst>
                    <a:ext uri="{FF2B5EF4-FFF2-40B4-BE49-F238E27FC236}">
                      <a16:creationId xmlns:a16="http://schemas.microsoft.com/office/drawing/2014/main" id="{C1410801-731D-A425-63F9-91848F5555B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604" y="468"/>
                  <a:ext cx="6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3049" name="Line 146">
                  <a:extLst>
                    <a:ext uri="{FF2B5EF4-FFF2-40B4-BE49-F238E27FC236}">
                      <a16:creationId xmlns:a16="http://schemas.microsoft.com/office/drawing/2014/main" id="{7DD8490B-91EA-0D6C-59B6-E3525B47EF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404" y="468"/>
                  <a:ext cx="8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3050" name="Line 147">
                  <a:extLst>
                    <a:ext uri="{FF2B5EF4-FFF2-40B4-BE49-F238E27FC236}">
                      <a16:creationId xmlns:a16="http://schemas.microsoft.com/office/drawing/2014/main" id="{C89FD2DC-B83F-AF27-445F-2A2DD1B9723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34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3051" name="Line 148">
                  <a:extLst>
                    <a:ext uri="{FF2B5EF4-FFF2-40B4-BE49-F238E27FC236}">
                      <a16:creationId xmlns:a16="http://schemas.microsoft.com/office/drawing/2014/main" id="{8DC78A64-E322-1836-CFD2-74CA7B4A8F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306" y="370"/>
                  <a:ext cx="0" cy="29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3052" name="Line 149">
                  <a:extLst>
                    <a:ext uri="{FF2B5EF4-FFF2-40B4-BE49-F238E27FC236}">
                      <a16:creationId xmlns:a16="http://schemas.microsoft.com/office/drawing/2014/main" id="{2EDD167F-0080-1D2C-C7AA-19641D6EC96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80" y="388"/>
                  <a:ext cx="0" cy="15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3053" name="Line 150">
                  <a:extLst>
                    <a:ext uri="{FF2B5EF4-FFF2-40B4-BE49-F238E27FC236}">
                      <a16:creationId xmlns:a16="http://schemas.microsoft.com/office/drawing/2014/main" id="{01AFBCF0-4699-59D7-1226-F6324F3CEB0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 flipV="1">
                  <a:off x="1308" y="245"/>
                  <a:ext cx="0" cy="2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3054" name="Line 151">
                  <a:extLst>
                    <a:ext uri="{FF2B5EF4-FFF2-40B4-BE49-F238E27FC236}">
                      <a16:creationId xmlns:a16="http://schemas.microsoft.com/office/drawing/2014/main" id="{15570038-18D0-F1B7-8459-52C3452844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536" y="31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3055" name="Line 152">
                  <a:extLst>
                    <a:ext uri="{FF2B5EF4-FFF2-40B4-BE49-F238E27FC236}">
                      <a16:creationId xmlns:a16="http://schemas.microsoft.com/office/drawing/2014/main" id="{7761AD9D-F74A-9AD9-145D-51572E3592E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1536" y="247"/>
                  <a:ext cx="0" cy="2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3056" name="Line 153">
                  <a:extLst>
                    <a:ext uri="{FF2B5EF4-FFF2-40B4-BE49-F238E27FC236}">
                      <a16:creationId xmlns:a16="http://schemas.microsoft.com/office/drawing/2014/main" id="{7360B1A5-9234-8B34-615F-0858EAD3A54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95" y="467"/>
                  <a:ext cx="8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pic>
          <p:nvPicPr>
            <p:cNvPr id="43027" name="Picture 154" descr="earth">
              <a:extLst>
                <a:ext uri="{FF2B5EF4-FFF2-40B4-BE49-F238E27FC236}">
                  <a16:creationId xmlns:a16="http://schemas.microsoft.com/office/drawing/2014/main" id="{668A4C66-C4F4-0A38-B1FF-3B600F364C2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" y="55"/>
              <a:ext cx="562" cy="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43012" name="Picture 155" descr="http://www.createdesignsolutions.com/images/spinning_globe.gif">
            <a:extLst>
              <a:ext uri="{FF2B5EF4-FFF2-40B4-BE49-F238E27FC236}">
                <a16:creationId xmlns:a16="http://schemas.microsoft.com/office/drawing/2014/main" id="{1C36B03B-383D-0735-5CDF-C57FDCA7415E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413" y="44450"/>
            <a:ext cx="8636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7" name="Text Box 166">
            <a:extLst>
              <a:ext uri="{FF2B5EF4-FFF2-40B4-BE49-F238E27FC236}">
                <a16:creationId xmlns:a16="http://schemas.microsoft.com/office/drawing/2014/main" id="{3F5856A2-0442-9DF3-DBB9-C62A9ED473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58888" y="115888"/>
            <a:ext cx="4713287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fr-FR" sz="3200" b="1" i="1" dirty="0">
                <a:solidFill>
                  <a:srgbClr val="00206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itchFamily="34" charset="0"/>
              </a:rPr>
              <a:t>Quel temps fait-il ?</a:t>
            </a:r>
          </a:p>
        </p:txBody>
      </p:sp>
      <p:sp>
        <p:nvSpPr>
          <p:cNvPr id="46086" name="TextBox 157">
            <a:extLst>
              <a:ext uri="{FF2B5EF4-FFF2-40B4-BE49-F238E27FC236}">
                <a16:creationId xmlns:a16="http://schemas.microsoft.com/office/drawing/2014/main" id="{DC642333-BFB3-44F2-22F9-C0F2DB2157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4025" y="1376363"/>
            <a:ext cx="31813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/>
            <a:r>
              <a:rPr lang="fr-FR" altLang="en-US" sz="2800">
                <a:solidFill>
                  <a:srgbClr val="C00000"/>
                </a:solidFill>
                <a:latin typeface="Comic Sans MS" panose="030F0702030302020204" pitchFamily="66" charset="0"/>
              </a:rPr>
              <a:t>en Angleterre</a:t>
            </a:r>
          </a:p>
        </p:txBody>
      </p:sp>
      <p:cxnSp>
        <p:nvCxnSpPr>
          <p:cNvPr id="160" name="Straight Arrow Connector 159">
            <a:extLst>
              <a:ext uri="{FF2B5EF4-FFF2-40B4-BE49-F238E27FC236}">
                <a16:creationId xmlns:a16="http://schemas.microsoft.com/office/drawing/2014/main" id="{FA78D14F-0869-4079-14DF-A52039805A06}"/>
              </a:ext>
            </a:extLst>
          </p:cNvPr>
          <p:cNvCxnSpPr/>
          <p:nvPr/>
        </p:nvCxnSpPr>
        <p:spPr bwMode="auto">
          <a:xfrm>
            <a:off x="3150394" y="1900133"/>
            <a:ext cx="4387057" cy="3738667"/>
          </a:xfrm>
          <a:prstGeom prst="straightConnector1">
            <a:avLst/>
          </a:prstGeom>
          <a:solidFill>
            <a:schemeClr val="accent1"/>
          </a:solidFill>
          <a:ln w="76200" cap="flat" cmpd="sng" algn="ctr">
            <a:solidFill>
              <a:srgbClr val="C00000"/>
            </a:solidFill>
            <a:prstDash val="solid"/>
            <a:round/>
            <a:headEnd type="oval" w="med" len="med"/>
            <a:tailEnd type="triangle" w="med" len="med"/>
          </a:ln>
          <a:effectLst>
            <a:glow rad="101600">
              <a:srgbClr val="FF2121">
                <a:alpha val="40000"/>
              </a:srgbClr>
            </a:glow>
            <a:outerShdw dist="35921" dir="2700000" algn="ctr" rotWithShape="0">
              <a:schemeClr val="bg2"/>
            </a:outerShdw>
          </a:effectLst>
        </p:spPr>
      </p:cxnSp>
      <p:sp>
        <p:nvSpPr>
          <p:cNvPr id="162" name="TextBox 161">
            <a:extLst>
              <a:ext uri="{FF2B5EF4-FFF2-40B4-BE49-F238E27FC236}">
                <a16:creationId xmlns:a16="http://schemas.microsoft.com/office/drawing/2014/main" id="{726C490F-ECD1-BFFE-74F2-4A89A83AEF57}"/>
              </a:ext>
            </a:extLst>
          </p:cNvPr>
          <p:cNvSpPr txBox="1"/>
          <p:nvPr/>
        </p:nvSpPr>
        <p:spPr>
          <a:xfrm>
            <a:off x="468313" y="2400300"/>
            <a:ext cx="3179762" cy="5238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l">
              <a:defRPr/>
            </a:pPr>
            <a:r>
              <a:rPr lang="fr-FR" sz="2800" dirty="0">
                <a:solidFill>
                  <a:schemeClr val="accent6">
                    <a:lumMod val="75000"/>
                  </a:schemeClr>
                </a:solidFill>
                <a:latin typeface="Comic Sans MS" pitchFamily="66" charset="0"/>
              </a:rPr>
              <a:t>en Irlande</a:t>
            </a:r>
          </a:p>
        </p:txBody>
      </p:sp>
      <p:cxnSp>
        <p:nvCxnSpPr>
          <p:cNvPr id="163" name="Straight Arrow Connector 162">
            <a:extLst>
              <a:ext uri="{FF2B5EF4-FFF2-40B4-BE49-F238E27FC236}">
                <a16:creationId xmlns:a16="http://schemas.microsoft.com/office/drawing/2014/main" id="{33F524B3-5302-DE9F-2E85-CB60E21E69AE}"/>
              </a:ext>
            </a:extLst>
          </p:cNvPr>
          <p:cNvCxnSpPr/>
          <p:nvPr/>
        </p:nvCxnSpPr>
        <p:spPr bwMode="auto">
          <a:xfrm>
            <a:off x="2519363" y="2924944"/>
            <a:ext cx="3090862" cy="1944216"/>
          </a:xfrm>
          <a:prstGeom prst="straightConnector1">
            <a:avLst/>
          </a:prstGeom>
          <a:solidFill>
            <a:schemeClr val="accent1"/>
          </a:solidFill>
          <a:ln w="762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oval" w="med" len="med"/>
            <a:tailEnd type="triangle" w="med" len="med"/>
          </a:ln>
          <a:effectLst>
            <a:glow rad="101600">
              <a:schemeClr val="accent2">
                <a:satMod val="175000"/>
                <a:alpha val="40000"/>
              </a:schemeClr>
            </a:glow>
            <a:outerShdw dist="35921" dir="2700000" algn="ctr" rotWithShape="0">
              <a:schemeClr val="bg2"/>
            </a:outerShdw>
          </a:effectLst>
        </p:spPr>
      </p:cxnSp>
      <p:sp>
        <p:nvSpPr>
          <p:cNvPr id="46090" name="TextBox 168">
            <a:extLst>
              <a:ext uri="{FF2B5EF4-FFF2-40B4-BE49-F238E27FC236}">
                <a16:creationId xmlns:a16="http://schemas.microsoft.com/office/drawing/2014/main" id="{0FA1D5B5-681B-C6E5-B40C-BAF6EB174D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5613" y="3481388"/>
            <a:ext cx="31797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/>
            <a:r>
              <a:rPr lang="fr-FR" altLang="en-US" sz="2800">
                <a:solidFill>
                  <a:srgbClr val="DA5800"/>
                </a:solidFill>
                <a:latin typeface="Comic Sans MS" panose="030F0702030302020204" pitchFamily="66" charset="0"/>
              </a:rPr>
              <a:t>en Écosse</a:t>
            </a:r>
          </a:p>
        </p:txBody>
      </p:sp>
      <p:cxnSp>
        <p:nvCxnSpPr>
          <p:cNvPr id="170" name="Straight Arrow Connector 169">
            <a:extLst>
              <a:ext uri="{FF2B5EF4-FFF2-40B4-BE49-F238E27FC236}">
                <a16:creationId xmlns:a16="http://schemas.microsoft.com/office/drawing/2014/main" id="{150AD4CB-99B2-1386-80BF-4F1773416202}"/>
              </a:ext>
            </a:extLst>
          </p:cNvPr>
          <p:cNvCxnSpPr/>
          <p:nvPr/>
        </p:nvCxnSpPr>
        <p:spPr bwMode="auto">
          <a:xfrm flipV="1">
            <a:off x="2403476" y="2924944"/>
            <a:ext cx="4471193" cy="828092"/>
          </a:xfrm>
          <a:prstGeom prst="straightConnector1">
            <a:avLst/>
          </a:prstGeom>
          <a:solidFill>
            <a:schemeClr val="accent1"/>
          </a:solidFill>
          <a:ln w="76200" cap="flat" cmpd="sng" algn="ctr">
            <a:solidFill>
              <a:srgbClr val="FF9900"/>
            </a:solidFill>
            <a:prstDash val="solid"/>
            <a:round/>
            <a:headEnd type="oval" w="med" len="med"/>
            <a:tailEnd type="triangle" w="med" len="med"/>
          </a:ln>
          <a:effectLst>
            <a:glow rad="139700">
              <a:srgbClr val="7030A0">
                <a:alpha val="40000"/>
              </a:srgbClr>
            </a:glow>
            <a:outerShdw dist="35921" dir="2700000" algn="ctr" rotWithShape="0">
              <a:schemeClr val="bg2"/>
            </a:outerShdw>
          </a:effectLst>
        </p:spPr>
      </p:cxnSp>
      <p:pic>
        <p:nvPicPr>
          <p:cNvPr id="43020" name="Picture 168" descr="35">
            <a:extLst>
              <a:ext uri="{FF2B5EF4-FFF2-40B4-BE49-F238E27FC236}">
                <a16:creationId xmlns:a16="http://schemas.microsoft.com/office/drawing/2014/main" id="{3CCB9DFD-4ABA-6306-2510-7DFD7EE2192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19975" y="5329238"/>
            <a:ext cx="914400" cy="804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3" name="Picture 22" descr="D:\METRO1\HTML\CLIPSM~1\HTMODU~3\37.jpg">
            <a:extLst>
              <a:ext uri="{FF2B5EF4-FFF2-40B4-BE49-F238E27FC236}">
                <a16:creationId xmlns:a16="http://schemas.microsoft.com/office/drawing/2014/main" id="{329DD29A-586C-7363-CFA8-FED7ADA843F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0413" y="4781550"/>
            <a:ext cx="1143000" cy="857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3022" name="Picture 174" descr="42">
            <a:extLst>
              <a:ext uri="{FF2B5EF4-FFF2-40B4-BE49-F238E27FC236}">
                <a16:creationId xmlns:a16="http://schemas.microsoft.com/office/drawing/2014/main" id="{80715D6A-D793-FE79-F77D-F6B42D72CB8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10350" y="2220913"/>
            <a:ext cx="99060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DFA97467-E78D-2107-135B-52E065C17D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9925" y="4900613"/>
            <a:ext cx="12096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000" b="1"/>
              <a:t>Il pleut.</a:t>
            </a:r>
          </a:p>
        </p:txBody>
      </p:sp>
      <p:sp>
        <p:nvSpPr>
          <p:cNvPr id="172" name="TextBox 171">
            <a:extLst>
              <a:ext uri="{FF2B5EF4-FFF2-40B4-BE49-F238E27FC236}">
                <a16:creationId xmlns:a16="http://schemas.microsoft.com/office/drawing/2014/main" id="{7B5E44CC-2B5B-6324-382B-194A539F2D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30738" y="5734050"/>
            <a:ext cx="12096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000" b="1"/>
              <a:t>Il y a du vent.</a:t>
            </a:r>
          </a:p>
        </p:txBody>
      </p:sp>
      <p:sp>
        <p:nvSpPr>
          <p:cNvPr id="174" name="TextBox 173">
            <a:extLst>
              <a:ext uri="{FF2B5EF4-FFF2-40B4-BE49-F238E27FC236}">
                <a16:creationId xmlns:a16="http://schemas.microsoft.com/office/drawing/2014/main" id="{555CA6C6-76AA-4B35-D78F-31F4491D3A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6025" y="1930400"/>
            <a:ext cx="12096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000" b="1"/>
              <a:t>Il neige.</a:t>
            </a: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154" name="Group 2">
            <a:extLst>
              <a:ext uri="{FF2B5EF4-FFF2-40B4-BE49-F238E27FC236}">
                <a16:creationId xmlns:a16="http://schemas.microsoft.com/office/drawing/2014/main" id="{911AF3E9-54C6-264A-D23D-EFE099EB06EC}"/>
              </a:ext>
            </a:extLst>
          </p:cNvPr>
          <p:cNvGrpSpPr>
            <a:grpSpLocks/>
          </p:cNvGrpSpPr>
          <p:nvPr/>
        </p:nvGrpSpPr>
        <p:grpSpPr bwMode="auto">
          <a:xfrm>
            <a:off x="261938" y="87313"/>
            <a:ext cx="8488362" cy="831850"/>
            <a:chOff x="165" y="55"/>
            <a:chExt cx="5347" cy="524"/>
          </a:xfrm>
        </p:grpSpPr>
        <p:grpSp>
          <p:nvGrpSpPr>
            <p:cNvPr id="49245" name="Group 3">
              <a:extLst>
                <a:ext uri="{FF2B5EF4-FFF2-40B4-BE49-F238E27FC236}">
                  <a16:creationId xmlns:a16="http://schemas.microsoft.com/office/drawing/2014/main" id="{CEF26B6E-FD88-EF32-C57E-AA6E3ACBCD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4" y="104"/>
              <a:ext cx="4848" cy="432"/>
              <a:chOff x="664" y="104"/>
              <a:chExt cx="4848" cy="432"/>
            </a:xfrm>
          </p:grpSpPr>
          <p:sp>
            <p:nvSpPr>
              <p:cNvPr id="49247" name="Freeform 4">
                <a:extLst>
                  <a:ext uri="{FF2B5EF4-FFF2-40B4-BE49-F238E27FC236}">
                    <a16:creationId xmlns:a16="http://schemas.microsoft.com/office/drawing/2014/main" id="{C573889F-9CF4-57BA-276B-64F227155D9F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664" y="104"/>
                <a:ext cx="4848" cy="432"/>
              </a:xfrm>
              <a:custGeom>
                <a:avLst/>
                <a:gdLst>
                  <a:gd name="T0" fmla="*/ 4848 w 4848"/>
                  <a:gd name="T1" fmla="*/ 48 h 432"/>
                  <a:gd name="T2" fmla="*/ 4848 w 4848"/>
                  <a:gd name="T3" fmla="*/ 432 h 432"/>
                  <a:gd name="T4" fmla="*/ 0 w 4848"/>
                  <a:gd name="T5" fmla="*/ 432 h 432"/>
                  <a:gd name="T6" fmla="*/ 0 w 4848"/>
                  <a:gd name="T7" fmla="*/ 0 h 432"/>
                  <a:gd name="T8" fmla="*/ 4848 w 4848"/>
                  <a:gd name="T9" fmla="*/ 0 h 432"/>
                  <a:gd name="T10" fmla="*/ 4848 w 4848"/>
                  <a:gd name="T11" fmla="*/ 48 h 4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48" h="432">
                    <a:moveTo>
                      <a:pt x="4848" y="48"/>
                    </a:moveTo>
                    <a:lnTo>
                      <a:pt x="4848" y="432"/>
                    </a:lnTo>
                    <a:cubicBezTo>
                      <a:pt x="4848" y="432"/>
                      <a:pt x="2424" y="432"/>
                      <a:pt x="0" y="432"/>
                    </a:cubicBezTo>
                    <a:cubicBezTo>
                      <a:pt x="161" y="345"/>
                      <a:pt x="169" y="61"/>
                      <a:pt x="0" y="0"/>
                    </a:cubicBezTo>
                    <a:cubicBezTo>
                      <a:pt x="2424" y="0"/>
                      <a:pt x="4848" y="0"/>
                      <a:pt x="4848" y="0"/>
                    </a:cubicBezTo>
                    <a:lnTo>
                      <a:pt x="4848" y="48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49248" name="Group 5">
                <a:extLst>
                  <a:ext uri="{FF2B5EF4-FFF2-40B4-BE49-F238E27FC236}">
                    <a16:creationId xmlns:a16="http://schemas.microsoft.com/office/drawing/2014/main" id="{7A1A9745-A8BC-D893-F0A4-835B64CA0A4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95" y="104"/>
                <a:ext cx="3827" cy="429"/>
                <a:chOff x="1021" y="240"/>
                <a:chExt cx="3827" cy="429"/>
              </a:xfrm>
            </p:grpSpPr>
            <p:grpSp>
              <p:nvGrpSpPr>
                <p:cNvPr id="49297" name="Group 6">
                  <a:extLst>
                    <a:ext uri="{FF2B5EF4-FFF2-40B4-BE49-F238E27FC236}">
                      <a16:creationId xmlns:a16="http://schemas.microsoft.com/office/drawing/2014/main" id="{87C278E2-8D94-39A5-023A-CEE218DA165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21" y="241"/>
                  <a:ext cx="2208" cy="427"/>
                  <a:chOff x="1021" y="241"/>
                  <a:chExt cx="2208" cy="427"/>
                </a:xfrm>
              </p:grpSpPr>
              <p:sp>
                <p:nvSpPr>
                  <p:cNvPr id="49341" name="Freeform 7">
                    <a:extLst>
                      <a:ext uri="{FF2B5EF4-FFF2-40B4-BE49-F238E27FC236}">
                        <a16:creationId xmlns:a16="http://schemas.microsoft.com/office/drawing/2014/main" id="{99467B62-5765-14B9-F04C-529F0C4E70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257" y="633"/>
                    <a:ext cx="7" cy="8"/>
                  </a:xfrm>
                  <a:custGeom>
                    <a:avLst/>
                    <a:gdLst>
                      <a:gd name="T0" fmla="*/ 0 w 15"/>
                      <a:gd name="T1" fmla="*/ 0 h 23"/>
                      <a:gd name="T2" fmla="*/ 0 w 15"/>
                      <a:gd name="T3" fmla="*/ 0 h 23"/>
                      <a:gd name="T4" fmla="*/ 0 w 15"/>
                      <a:gd name="T5" fmla="*/ 0 h 23"/>
                      <a:gd name="T6" fmla="*/ 0 w 15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15" h="23">
                        <a:moveTo>
                          <a:pt x="5" y="11"/>
                        </a:moveTo>
                        <a:cubicBezTo>
                          <a:pt x="2" y="1"/>
                          <a:pt x="7" y="0"/>
                          <a:pt x="15" y="5"/>
                        </a:cubicBezTo>
                        <a:cubicBezTo>
                          <a:pt x="14" y="9"/>
                          <a:pt x="15" y="13"/>
                          <a:pt x="13" y="17"/>
                        </a:cubicBezTo>
                        <a:cubicBezTo>
                          <a:pt x="9" y="23"/>
                          <a:pt x="0" y="16"/>
                          <a:pt x="5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42" name="Freeform 8">
                    <a:extLst>
                      <a:ext uri="{FF2B5EF4-FFF2-40B4-BE49-F238E27FC236}">
                        <a16:creationId xmlns:a16="http://schemas.microsoft.com/office/drawing/2014/main" id="{D8C00966-C9A5-F3B7-2C06-5758C9F2F5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32" y="660"/>
                    <a:ext cx="9" cy="8"/>
                  </a:xfrm>
                  <a:custGeom>
                    <a:avLst/>
                    <a:gdLst>
                      <a:gd name="T0" fmla="*/ 0 w 20"/>
                      <a:gd name="T1" fmla="*/ 0 h 23"/>
                      <a:gd name="T2" fmla="*/ 0 w 20"/>
                      <a:gd name="T3" fmla="*/ 0 h 23"/>
                      <a:gd name="T4" fmla="*/ 0 w 20"/>
                      <a:gd name="T5" fmla="*/ 0 h 23"/>
                      <a:gd name="T6" fmla="*/ 0 w 20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23">
                        <a:moveTo>
                          <a:pt x="3" y="13"/>
                        </a:moveTo>
                        <a:cubicBezTo>
                          <a:pt x="0" y="5"/>
                          <a:pt x="2" y="0"/>
                          <a:pt x="11" y="3"/>
                        </a:cubicBezTo>
                        <a:cubicBezTo>
                          <a:pt x="16" y="10"/>
                          <a:pt x="20" y="23"/>
                          <a:pt x="7" y="19"/>
                        </a:cubicBezTo>
                        <a:cubicBezTo>
                          <a:pt x="6" y="17"/>
                          <a:pt x="3" y="13"/>
                          <a:pt x="3" y="1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43" name="Freeform 9">
                    <a:extLst>
                      <a:ext uri="{FF2B5EF4-FFF2-40B4-BE49-F238E27FC236}">
                        <a16:creationId xmlns:a16="http://schemas.microsoft.com/office/drawing/2014/main" id="{D30993E1-D9CD-EB1F-17DF-73D47276EF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20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44" name="Freeform 10">
                    <a:extLst>
                      <a:ext uri="{FF2B5EF4-FFF2-40B4-BE49-F238E27FC236}">
                        <a16:creationId xmlns:a16="http://schemas.microsoft.com/office/drawing/2014/main" id="{1CDA7150-ED71-C832-9B5A-3F83E91C36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7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45" name="Freeform 11">
                    <a:extLst>
                      <a:ext uri="{FF2B5EF4-FFF2-40B4-BE49-F238E27FC236}">
                        <a16:creationId xmlns:a16="http://schemas.microsoft.com/office/drawing/2014/main" id="{DA28B7FF-B3AC-006D-3F9D-35F8914270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21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46" name="Freeform 12">
                    <a:extLst>
                      <a:ext uri="{FF2B5EF4-FFF2-40B4-BE49-F238E27FC236}">
                        <a16:creationId xmlns:a16="http://schemas.microsoft.com/office/drawing/2014/main" id="{C8EA4DB9-B235-9A59-C0F3-FCF3D97CB3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47" name="Freeform 13">
                    <a:extLst>
                      <a:ext uri="{FF2B5EF4-FFF2-40B4-BE49-F238E27FC236}">
                        <a16:creationId xmlns:a16="http://schemas.microsoft.com/office/drawing/2014/main" id="{A32F9ACF-FC56-63CC-B2D3-49333747EF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735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48" name="Freeform 14">
                    <a:extLst>
                      <a:ext uri="{FF2B5EF4-FFF2-40B4-BE49-F238E27FC236}">
                        <a16:creationId xmlns:a16="http://schemas.microsoft.com/office/drawing/2014/main" id="{6506BA72-D823-9306-44BC-409456395B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27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49" name="Freeform 15">
                    <a:extLst>
                      <a:ext uri="{FF2B5EF4-FFF2-40B4-BE49-F238E27FC236}">
                        <a16:creationId xmlns:a16="http://schemas.microsoft.com/office/drawing/2014/main" id="{29FEFC29-DCA7-7CD3-F408-04B12B09FA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50" name="Freeform 16">
                    <a:extLst>
                      <a:ext uri="{FF2B5EF4-FFF2-40B4-BE49-F238E27FC236}">
                        <a16:creationId xmlns:a16="http://schemas.microsoft.com/office/drawing/2014/main" id="{3C8D2AA8-7CFF-6597-0180-53B5C1E1E5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0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51" name="Freeform 17">
                    <a:extLst>
                      <a:ext uri="{FF2B5EF4-FFF2-40B4-BE49-F238E27FC236}">
                        <a16:creationId xmlns:a16="http://schemas.microsoft.com/office/drawing/2014/main" id="{8EF337B4-93F9-3413-5CCC-9F849C96AD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4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52" name="Freeform 18">
                    <a:extLst>
                      <a:ext uri="{FF2B5EF4-FFF2-40B4-BE49-F238E27FC236}">
                        <a16:creationId xmlns:a16="http://schemas.microsoft.com/office/drawing/2014/main" id="{3361DE92-BF45-5546-1492-B8E99831C9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8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53" name="Freeform 19">
                    <a:extLst>
                      <a:ext uri="{FF2B5EF4-FFF2-40B4-BE49-F238E27FC236}">
                        <a16:creationId xmlns:a16="http://schemas.microsoft.com/office/drawing/2014/main" id="{B690348E-B6D7-16DE-9766-C329CBF1CB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9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54" name="Freeform 20">
                    <a:extLst>
                      <a:ext uri="{FF2B5EF4-FFF2-40B4-BE49-F238E27FC236}">
                        <a16:creationId xmlns:a16="http://schemas.microsoft.com/office/drawing/2014/main" id="{8E6BE542-533F-23B4-F603-5EB48FA214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76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55" name="Freeform 21">
                    <a:extLst>
                      <a:ext uri="{FF2B5EF4-FFF2-40B4-BE49-F238E27FC236}">
                        <a16:creationId xmlns:a16="http://schemas.microsoft.com/office/drawing/2014/main" id="{D28CE6F1-BF46-89C1-FDE1-58E3D31CF0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82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56" name="Freeform 22">
                    <a:extLst>
                      <a:ext uri="{FF2B5EF4-FFF2-40B4-BE49-F238E27FC236}">
                        <a16:creationId xmlns:a16="http://schemas.microsoft.com/office/drawing/2014/main" id="{6728DF64-E14F-926A-E10B-8A24045616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52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57" name="Freeform 23">
                    <a:extLst>
                      <a:ext uri="{FF2B5EF4-FFF2-40B4-BE49-F238E27FC236}">
                        <a16:creationId xmlns:a16="http://schemas.microsoft.com/office/drawing/2014/main" id="{5ADBD5D1-8D13-EF0B-190D-494D12C497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94" y="584"/>
                    <a:ext cx="11" cy="8"/>
                  </a:xfrm>
                  <a:custGeom>
                    <a:avLst/>
                    <a:gdLst>
                      <a:gd name="T0" fmla="*/ 0 w 26"/>
                      <a:gd name="T1" fmla="*/ 0 h 22"/>
                      <a:gd name="T2" fmla="*/ 0 w 26"/>
                      <a:gd name="T3" fmla="*/ 0 h 22"/>
                      <a:gd name="T4" fmla="*/ 0 w 26"/>
                      <a:gd name="T5" fmla="*/ 0 h 22"/>
                      <a:gd name="T6" fmla="*/ 0 w 26"/>
                      <a:gd name="T7" fmla="*/ 0 h 2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6" h="22">
                        <a:moveTo>
                          <a:pt x="8" y="14"/>
                        </a:moveTo>
                        <a:cubicBezTo>
                          <a:pt x="5" y="6"/>
                          <a:pt x="5" y="3"/>
                          <a:pt x="14" y="0"/>
                        </a:cubicBezTo>
                        <a:cubicBezTo>
                          <a:pt x="26" y="4"/>
                          <a:pt x="23" y="16"/>
                          <a:pt x="14" y="22"/>
                        </a:cubicBezTo>
                        <a:cubicBezTo>
                          <a:pt x="0" y="17"/>
                          <a:pt x="13" y="3"/>
                          <a:pt x="8" y="1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58" name="Freeform 24">
                    <a:extLst>
                      <a:ext uri="{FF2B5EF4-FFF2-40B4-BE49-F238E27FC236}">
                        <a16:creationId xmlns:a16="http://schemas.microsoft.com/office/drawing/2014/main" id="{A4BE60E4-D81A-F99C-103E-B5D72EA517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59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59" name="Freeform 25">
                    <a:extLst>
                      <a:ext uri="{FF2B5EF4-FFF2-40B4-BE49-F238E27FC236}">
                        <a16:creationId xmlns:a16="http://schemas.microsoft.com/office/drawing/2014/main" id="{368B90D0-43AE-4DBE-E352-D7985DBDF9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88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60" name="Freeform 26">
                    <a:extLst>
                      <a:ext uri="{FF2B5EF4-FFF2-40B4-BE49-F238E27FC236}">
                        <a16:creationId xmlns:a16="http://schemas.microsoft.com/office/drawing/2014/main" id="{F9D9B94D-DD0E-FA57-88DD-A42BE23417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10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61" name="Freeform 27">
                    <a:extLst>
                      <a:ext uri="{FF2B5EF4-FFF2-40B4-BE49-F238E27FC236}">
                        <a16:creationId xmlns:a16="http://schemas.microsoft.com/office/drawing/2014/main" id="{B479A25A-B6A7-043B-153D-15037D1B93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9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62" name="Freeform 28">
                    <a:extLst>
                      <a:ext uri="{FF2B5EF4-FFF2-40B4-BE49-F238E27FC236}">
                        <a16:creationId xmlns:a16="http://schemas.microsoft.com/office/drawing/2014/main" id="{40B04D16-BB51-0EE9-7247-DD009F2B0B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9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63" name="Freeform 29">
                    <a:extLst>
                      <a:ext uri="{FF2B5EF4-FFF2-40B4-BE49-F238E27FC236}">
                        <a16:creationId xmlns:a16="http://schemas.microsoft.com/office/drawing/2014/main" id="{39465A75-D762-5351-A1E9-BF5E021AF7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81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64" name="Freeform 30">
                    <a:extLst>
                      <a:ext uri="{FF2B5EF4-FFF2-40B4-BE49-F238E27FC236}">
                        <a16:creationId xmlns:a16="http://schemas.microsoft.com/office/drawing/2014/main" id="{25A61069-0F32-9A7C-35F7-C254048D5C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30" y="489"/>
                    <a:ext cx="299" cy="179"/>
                  </a:xfrm>
                  <a:custGeom>
                    <a:avLst/>
                    <a:gdLst>
                      <a:gd name="T0" fmla="*/ 1 w 471"/>
                      <a:gd name="T1" fmla="*/ 1 h 281"/>
                      <a:gd name="T2" fmla="*/ 1 w 471"/>
                      <a:gd name="T3" fmla="*/ 1 h 281"/>
                      <a:gd name="T4" fmla="*/ 1 w 471"/>
                      <a:gd name="T5" fmla="*/ 1 h 281"/>
                      <a:gd name="T6" fmla="*/ 1 w 471"/>
                      <a:gd name="T7" fmla="*/ 1 h 281"/>
                      <a:gd name="T8" fmla="*/ 1 w 471"/>
                      <a:gd name="T9" fmla="*/ 1 h 281"/>
                      <a:gd name="T10" fmla="*/ 0 w 471"/>
                      <a:gd name="T11" fmla="*/ 1 h 281"/>
                      <a:gd name="T12" fmla="*/ 1 w 471"/>
                      <a:gd name="T13" fmla="*/ 1 h 281"/>
                      <a:gd name="T14" fmla="*/ 1 w 471"/>
                      <a:gd name="T15" fmla="*/ 1 h 281"/>
                      <a:gd name="T16" fmla="*/ 1 w 471"/>
                      <a:gd name="T17" fmla="*/ 1 h 281"/>
                      <a:gd name="T18" fmla="*/ 1 w 471"/>
                      <a:gd name="T19" fmla="*/ 1 h 281"/>
                      <a:gd name="T20" fmla="*/ 1 w 471"/>
                      <a:gd name="T21" fmla="*/ 1 h 281"/>
                      <a:gd name="T22" fmla="*/ 1 w 471"/>
                      <a:gd name="T23" fmla="*/ 1 h 281"/>
                      <a:gd name="T24" fmla="*/ 1 w 471"/>
                      <a:gd name="T25" fmla="*/ 1 h 281"/>
                      <a:gd name="T26" fmla="*/ 1 w 471"/>
                      <a:gd name="T27" fmla="*/ 1 h 281"/>
                      <a:gd name="T28" fmla="*/ 1 w 471"/>
                      <a:gd name="T29" fmla="*/ 1 h 281"/>
                      <a:gd name="T30" fmla="*/ 1 w 471"/>
                      <a:gd name="T31" fmla="*/ 1 h 281"/>
                      <a:gd name="T32" fmla="*/ 1 w 471"/>
                      <a:gd name="T33" fmla="*/ 1 h 281"/>
                      <a:gd name="T34" fmla="*/ 1 w 471"/>
                      <a:gd name="T35" fmla="*/ 0 h 281"/>
                      <a:gd name="T36" fmla="*/ 1 w 471"/>
                      <a:gd name="T37" fmla="*/ 1 h 281"/>
                      <a:gd name="T38" fmla="*/ 1 w 471"/>
                      <a:gd name="T39" fmla="*/ 1 h 281"/>
                      <a:gd name="T40" fmla="*/ 1 w 471"/>
                      <a:gd name="T41" fmla="*/ 1 h 281"/>
                      <a:gd name="T42" fmla="*/ 1 w 471"/>
                      <a:gd name="T43" fmla="*/ 1 h 281"/>
                      <a:gd name="T44" fmla="*/ 1 w 471"/>
                      <a:gd name="T45" fmla="*/ 1 h 281"/>
                      <a:gd name="T46" fmla="*/ 1 w 471"/>
                      <a:gd name="T47" fmla="*/ 1 h 281"/>
                      <a:gd name="T48" fmla="*/ 1 w 471"/>
                      <a:gd name="T49" fmla="*/ 1 h 281"/>
                      <a:gd name="T50" fmla="*/ 1 w 471"/>
                      <a:gd name="T51" fmla="*/ 1 h 281"/>
                      <a:gd name="T52" fmla="*/ 1 w 471"/>
                      <a:gd name="T53" fmla="*/ 1 h 281"/>
                      <a:gd name="T54" fmla="*/ 1 w 471"/>
                      <a:gd name="T55" fmla="*/ 1 h 281"/>
                      <a:gd name="T56" fmla="*/ 1 w 471"/>
                      <a:gd name="T57" fmla="*/ 1 h 281"/>
                      <a:gd name="T58" fmla="*/ 1 w 471"/>
                      <a:gd name="T59" fmla="*/ 1 h 281"/>
                      <a:gd name="T60" fmla="*/ 1 w 471"/>
                      <a:gd name="T61" fmla="*/ 1 h 281"/>
                      <a:gd name="T62" fmla="*/ 1 w 471"/>
                      <a:gd name="T63" fmla="*/ 1 h 281"/>
                      <a:gd name="T64" fmla="*/ 1 w 471"/>
                      <a:gd name="T65" fmla="*/ 1 h 281"/>
                      <a:gd name="T66" fmla="*/ 1 w 471"/>
                      <a:gd name="T67" fmla="*/ 1 h 281"/>
                      <a:gd name="T68" fmla="*/ 1 w 471"/>
                      <a:gd name="T69" fmla="*/ 1 h 281"/>
                      <a:gd name="T70" fmla="*/ 1 w 471"/>
                      <a:gd name="T71" fmla="*/ 1 h 281"/>
                      <a:gd name="T72" fmla="*/ 1 w 471"/>
                      <a:gd name="T73" fmla="*/ 1 h 281"/>
                      <a:gd name="T74" fmla="*/ 2 w 471"/>
                      <a:gd name="T75" fmla="*/ 1 h 281"/>
                      <a:gd name="T76" fmla="*/ 2 w 471"/>
                      <a:gd name="T77" fmla="*/ 1 h 281"/>
                      <a:gd name="T78" fmla="*/ 1 w 471"/>
                      <a:gd name="T79" fmla="*/ 1 h 281"/>
                      <a:gd name="T80" fmla="*/ 2 w 471"/>
                      <a:gd name="T81" fmla="*/ 1 h 281"/>
                      <a:gd name="T82" fmla="*/ 2 w 471"/>
                      <a:gd name="T83" fmla="*/ 1 h 281"/>
                      <a:gd name="T84" fmla="*/ 2 w 471"/>
                      <a:gd name="T85" fmla="*/ 1 h 281"/>
                      <a:gd name="T86" fmla="*/ 2 w 471"/>
                      <a:gd name="T87" fmla="*/ 1 h 281"/>
                      <a:gd name="T88" fmla="*/ 2 w 471"/>
                      <a:gd name="T89" fmla="*/ 1 h 281"/>
                      <a:gd name="T90" fmla="*/ 2 w 471"/>
                      <a:gd name="T91" fmla="*/ 1 h 281"/>
                      <a:gd name="T92" fmla="*/ 2 w 471"/>
                      <a:gd name="T93" fmla="*/ 1 h 281"/>
                      <a:gd name="T94" fmla="*/ 2 w 471"/>
                      <a:gd name="T95" fmla="*/ 1 h 281"/>
                      <a:gd name="T96" fmla="*/ 2 w 471"/>
                      <a:gd name="T97" fmla="*/ 1 h 281"/>
                      <a:gd name="T98" fmla="*/ 2 w 471"/>
                      <a:gd name="T99" fmla="*/ 1 h 281"/>
                      <a:gd name="T100" fmla="*/ 2 w 471"/>
                      <a:gd name="T101" fmla="*/ 1 h 281"/>
                      <a:gd name="T102" fmla="*/ 2 w 471"/>
                      <a:gd name="T103" fmla="*/ 1 h 281"/>
                      <a:gd name="T104" fmla="*/ 2 w 471"/>
                      <a:gd name="T105" fmla="*/ 1 h 281"/>
                      <a:gd name="T106" fmla="*/ 2 w 471"/>
                      <a:gd name="T107" fmla="*/ 1 h 281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471" h="281">
                        <a:moveTo>
                          <a:pt x="21" y="280"/>
                        </a:moveTo>
                        <a:cubicBezTo>
                          <a:pt x="32" y="281"/>
                          <a:pt x="25" y="253"/>
                          <a:pt x="24" y="250"/>
                        </a:cubicBezTo>
                        <a:cubicBezTo>
                          <a:pt x="23" y="248"/>
                          <a:pt x="22" y="245"/>
                          <a:pt x="22" y="245"/>
                        </a:cubicBezTo>
                        <a:cubicBezTo>
                          <a:pt x="21" y="243"/>
                          <a:pt x="20" y="221"/>
                          <a:pt x="16" y="218"/>
                        </a:cubicBezTo>
                        <a:cubicBezTo>
                          <a:pt x="13" y="216"/>
                          <a:pt x="4" y="215"/>
                          <a:pt x="4" y="215"/>
                        </a:cubicBezTo>
                        <a:cubicBezTo>
                          <a:pt x="0" y="207"/>
                          <a:pt x="3" y="200"/>
                          <a:pt x="0" y="191"/>
                        </a:cubicBezTo>
                        <a:cubicBezTo>
                          <a:pt x="2" y="185"/>
                          <a:pt x="7" y="186"/>
                          <a:pt x="12" y="180"/>
                        </a:cubicBezTo>
                        <a:cubicBezTo>
                          <a:pt x="14" y="172"/>
                          <a:pt x="14" y="169"/>
                          <a:pt x="6" y="165"/>
                        </a:cubicBezTo>
                        <a:cubicBezTo>
                          <a:pt x="4" y="163"/>
                          <a:pt x="2" y="162"/>
                          <a:pt x="2" y="160"/>
                        </a:cubicBezTo>
                        <a:cubicBezTo>
                          <a:pt x="2" y="150"/>
                          <a:pt x="16" y="123"/>
                          <a:pt x="28" y="120"/>
                        </a:cubicBezTo>
                        <a:cubicBezTo>
                          <a:pt x="32" y="111"/>
                          <a:pt x="40" y="105"/>
                          <a:pt x="44" y="96"/>
                        </a:cubicBezTo>
                        <a:cubicBezTo>
                          <a:pt x="39" y="83"/>
                          <a:pt x="38" y="85"/>
                          <a:pt x="42" y="70"/>
                        </a:cubicBezTo>
                        <a:cubicBezTo>
                          <a:pt x="38" y="60"/>
                          <a:pt x="34" y="48"/>
                          <a:pt x="24" y="43"/>
                        </a:cubicBezTo>
                        <a:cubicBezTo>
                          <a:pt x="18" y="36"/>
                          <a:pt x="10" y="37"/>
                          <a:pt x="20" y="32"/>
                        </a:cubicBezTo>
                        <a:cubicBezTo>
                          <a:pt x="27" y="34"/>
                          <a:pt x="26" y="32"/>
                          <a:pt x="26" y="36"/>
                        </a:cubicBezTo>
                        <a:cubicBezTo>
                          <a:pt x="34" y="41"/>
                          <a:pt x="39" y="39"/>
                          <a:pt x="48" y="35"/>
                        </a:cubicBezTo>
                        <a:cubicBezTo>
                          <a:pt x="45" y="22"/>
                          <a:pt x="48" y="14"/>
                          <a:pt x="64" y="11"/>
                        </a:cubicBezTo>
                        <a:cubicBezTo>
                          <a:pt x="71" y="8"/>
                          <a:pt x="75" y="3"/>
                          <a:pt x="82" y="0"/>
                        </a:cubicBezTo>
                        <a:cubicBezTo>
                          <a:pt x="84" y="1"/>
                          <a:pt x="88" y="0"/>
                          <a:pt x="88" y="2"/>
                        </a:cubicBezTo>
                        <a:cubicBezTo>
                          <a:pt x="90" y="12"/>
                          <a:pt x="75" y="13"/>
                          <a:pt x="92" y="9"/>
                        </a:cubicBezTo>
                        <a:cubicBezTo>
                          <a:pt x="94" y="8"/>
                          <a:pt x="96" y="5"/>
                          <a:pt x="98" y="5"/>
                        </a:cubicBezTo>
                        <a:cubicBezTo>
                          <a:pt x="102" y="4"/>
                          <a:pt x="106" y="7"/>
                          <a:pt x="110" y="8"/>
                        </a:cubicBezTo>
                        <a:cubicBezTo>
                          <a:pt x="112" y="8"/>
                          <a:pt x="116" y="9"/>
                          <a:pt x="116" y="9"/>
                        </a:cubicBezTo>
                        <a:cubicBezTo>
                          <a:pt x="122" y="16"/>
                          <a:pt x="129" y="13"/>
                          <a:pt x="141" y="14"/>
                        </a:cubicBezTo>
                        <a:cubicBezTo>
                          <a:pt x="143" y="21"/>
                          <a:pt x="147" y="22"/>
                          <a:pt x="155" y="24"/>
                        </a:cubicBezTo>
                        <a:cubicBezTo>
                          <a:pt x="159" y="22"/>
                          <a:pt x="163" y="20"/>
                          <a:pt x="167" y="17"/>
                        </a:cubicBezTo>
                        <a:cubicBezTo>
                          <a:pt x="169" y="16"/>
                          <a:pt x="173" y="14"/>
                          <a:pt x="173" y="14"/>
                        </a:cubicBezTo>
                        <a:cubicBezTo>
                          <a:pt x="195" y="26"/>
                          <a:pt x="175" y="20"/>
                          <a:pt x="195" y="14"/>
                        </a:cubicBezTo>
                        <a:cubicBezTo>
                          <a:pt x="207" y="17"/>
                          <a:pt x="201" y="26"/>
                          <a:pt x="211" y="32"/>
                        </a:cubicBezTo>
                        <a:cubicBezTo>
                          <a:pt x="214" y="38"/>
                          <a:pt x="224" y="55"/>
                          <a:pt x="231" y="59"/>
                        </a:cubicBezTo>
                        <a:cubicBezTo>
                          <a:pt x="241" y="70"/>
                          <a:pt x="235" y="67"/>
                          <a:pt x="245" y="70"/>
                        </a:cubicBezTo>
                        <a:cubicBezTo>
                          <a:pt x="249" y="69"/>
                          <a:pt x="253" y="69"/>
                          <a:pt x="257" y="68"/>
                        </a:cubicBezTo>
                        <a:cubicBezTo>
                          <a:pt x="261" y="67"/>
                          <a:pt x="270" y="65"/>
                          <a:pt x="270" y="65"/>
                        </a:cubicBezTo>
                        <a:cubicBezTo>
                          <a:pt x="278" y="66"/>
                          <a:pt x="283" y="67"/>
                          <a:pt x="290" y="71"/>
                        </a:cubicBezTo>
                        <a:cubicBezTo>
                          <a:pt x="304" y="88"/>
                          <a:pt x="282" y="62"/>
                          <a:pt x="300" y="81"/>
                        </a:cubicBezTo>
                        <a:cubicBezTo>
                          <a:pt x="302" y="84"/>
                          <a:pt x="308" y="90"/>
                          <a:pt x="308" y="90"/>
                        </a:cubicBezTo>
                        <a:cubicBezTo>
                          <a:pt x="311" y="98"/>
                          <a:pt x="315" y="103"/>
                          <a:pt x="318" y="111"/>
                        </a:cubicBezTo>
                        <a:cubicBezTo>
                          <a:pt x="319" y="114"/>
                          <a:pt x="321" y="117"/>
                          <a:pt x="322" y="120"/>
                        </a:cubicBezTo>
                        <a:cubicBezTo>
                          <a:pt x="323" y="122"/>
                          <a:pt x="324" y="125"/>
                          <a:pt x="324" y="125"/>
                        </a:cubicBezTo>
                        <a:cubicBezTo>
                          <a:pt x="321" y="132"/>
                          <a:pt x="313" y="134"/>
                          <a:pt x="310" y="142"/>
                        </a:cubicBezTo>
                        <a:cubicBezTo>
                          <a:pt x="313" y="151"/>
                          <a:pt x="317" y="146"/>
                          <a:pt x="322" y="141"/>
                        </a:cubicBezTo>
                        <a:cubicBezTo>
                          <a:pt x="341" y="143"/>
                          <a:pt x="339" y="142"/>
                          <a:pt x="342" y="155"/>
                        </a:cubicBezTo>
                        <a:cubicBezTo>
                          <a:pt x="351" y="150"/>
                          <a:pt x="355" y="152"/>
                          <a:pt x="364" y="157"/>
                        </a:cubicBezTo>
                        <a:cubicBezTo>
                          <a:pt x="369" y="162"/>
                          <a:pt x="372" y="166"/>
                          <a:pt x="380" y="168"/>
                        </a:cubicBezTo>
                        <a:cubicBezTo>
                          <a:pt x="381" y="169"/>
                          <a:pt x="383" y="171"/>
                          <a:pt x="382" y="172"/>
                        </a:cubicBezTo>
                        <a:cubicBezTo>
                          <a:pt x="380" y="176"/>
                          <a:pt x="368" y="172"/>
                          <a:pt x="382" y="176"/>
                        </a:cubicBezTo>
                        <a:cubicBezTo>
                          <a:pt x="386" y="175"/>
                          <a:pt x="390" y="173"/>
                          <a:pt x="394" y="172"/>
                        </a:cubicBezTo>
                        <a:cubicBezTo>
                          <a:pt x="396" y="172"/>
                          <a:pt x="400" y="171"/>
                          <a:pt x="400" y="171"/>
                        </a:cubicBezTo>
                        <a:cubicBezTo>
                          <a:pt x="413" y="177"/>
                          <a:pt x="427" y="179"/>
                          <a:pt x="439" y="185"/>
                        </a:cubicBezTo>
                        <a:cubicBezTo>
                          <a:pt x="441" y="190"/>
                          <a:pt x="445" y="194"/>
                          <a:pt x="447" y="199"/>
                        </a:cubicBezTo>
                        <a:cubicBezTo>
                          <a:pt x="453" y="198"/>
                          <a:pt x="460" y="195"/>
                          <a:pt x="465" y="201"/>
                        </a:cubicBezTo>
                        <a:cubicBezTo>
                          <a:pt x="468" y="205"/>
                          <a:pt x="471" y="215"/>
                          <a:pt x="471" y="215"/>
                        </a:cubicBezTo>
                        <a:cubicBezTo>
                          <a:pt x="468" y="231"/>
                          <a:pt x="469" y="248"/>
                          <a:pt x="451" y="258"/>
                        </a:cubicBezTo>
                        <a:cubicBezTo>
                          <a:pt x="447" y="262"/>
                          <a:pt x="437" y="275"/>
                          <a:pt x="435" y="281"/>
                        </a:cubicBezTo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65" name="Freeform 31">
                    <a:extLst>
                      <a:ext uri="{FF2B5EF4-FFF2-40B4-BE49-F238E27FC236}">
                        <a16:creationId xmlns:a16="http://schemas.microsoft.com/office/drawing/2014/main" id="{BB52277A-E876-4ED4-6FB7-3A5B0D7148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34" y="242"/>
                    <a:ext cx="420" cy="283"/>
                  </a:xfrm>
                  <a:custGeom>
                    <a:avLst/>
                    <a:gdLst>
                      <a:gd name="T0" fmla="*/ 0 w 984"/>
                      <a:gd name="T1" fmla="*/ 0 h 844"/>
                      <a:gd name="T2" fmla="*/ 0 w 984"/>
                      <a:gd name="T3" fmla="*/ 0 h 844"/>
                      <a:gd name="T4" fmla="*/ 0 w 984"/>
                      <a:gd name="T5" fmla="*/ 0 h 844"/>
                      <a:gd name="T6" fmla="*/ 0 w 984"/>
                      <a:gd name="T7" fmla="*/ 0 h 844"/>
                      <a:gd name="T8" fmla="*/ 0 w 984"/>
                      <a:gd name="T9" fmla="*/ 0 h 844"/>
                      <a:gd name="T10" fmla="*/ 0 w 984"/>
                      <a:gd name="T11" fmla="*/ 0 h 844"/>
                      <a:gd name="T12" fmla="*/ 0 w 984"/>
                      <a:gd name="T13" fmla="*/ 0 h 844"/>
                      <a:gd name="T14" fmla="*/ 0 w 984"/>
                      <a:gd name="T15" fmla="*/ 0 h 844"/>
                      <a:gd name="T16" fmla="*/ 0 w 984"/>
                      <a:gd name="T17" fmla="*/ 0 h 844"/>
                      <a:gd name="T18" fmla="*/ 0 w 984"/>
                      <a:gd name="T19" fmla="*/ 0 h 844"/>
                      <a:gd name="T20" fmla="*/ 0 w 984"/>
                      <a:gd name="T21" fmla="*/ 0 h 844"/>
                      <a:gd name="T22" fmla="*/ 0 w 984"/>
                      <a:gd name="T23" fmla="*/ 0 h 844"/>
                      <a:gd name="T24" fmla="*/ 0 w 984"/>
                      <a:gd name="T25" fmla="*/ 0 h 844"/>
                      <a:gd name="T26" fmla="*/ 0 w 984"/>
                      <a:gd name="T27" fmla="*/ 0 h 844"/>
                      <a:gd name="T28" fmla="*/ 0 w 984"/>
                      <a:gd name="T29" fmla="*/ 0 h 844"/>
                      <a:gd name="T30" fmla="*/ 0 w 984"/>
                      <a:gd name="T31" fmla="*/ 0 h 844"/>
                      <a:gd name="T32" fmla="*/ 0 w 984"/>
                      <a:gd name="T33" fmla="*/ 0 h 844"/>
                      <a:gd name="T34" fmla="*/ 0 w 984"/>
                      <a:gd name="T35" fmla="*/ 0 h 844"/>
                      <a:gd name="T36" fmla="*/ 0 w 984"/>
                      <a:gd name="T37" fmla="*/ 0 h 844"/>
                      <a:gd name="T38" fmla="*/ 0 w 984"/>
                      <a:gd name="T39" fmla="*/ 0 h 844"/>
                      <a:gd name="T40" fmla="*/ 0 w 984"/>
                      <a:gd name="T41" fmla="*/ 0 h 844"/>
                      <a:gd name="T42" fmla="*/ 0 w 984"/>
                      <a:gd name="T43" fmla="*/ 0 h 844"/>
                      <a:gd name="T44" fmla="*/ 0 w 984"/>
                      <a:gd name="T45" fmla="*/ 0 h 844"/>
                      <a:gd name="T46" fmla="*/ 0 w 984"/>
                      <a:gd name="T47" fmla="*/ 0 h 844"/>
                      <a:gd name="T48" fmla="*/ 0 w 984"/>
                      <a:gd name="T49" fmla="*/ 0 h 844"/>
                      <a:gd name="T50" fmla="*/ 0 w 984"/>
                      <a:gd name="T51" fmla="*/ 0 h 844"/>
                      <a:gd name="T52" fmla="*/ 0 w 984"/>
                      <a:gd name="T53" fmla="*/ 0 h 844"/>
                      <a:gd name="T54" fmla="*/ 0 w 984"/>
                      <a:gd name="T55" fmla="*/ 0 h 844"/>
                      <a:gd name="T56" fmla="*/ 0 w 984"/>
                      <a:gd name="T57" fmla="*/ 0 h 844"/>
                      <a:gd name="T58" fmla="*/ 0 w 984"/>
                      <a:gd name="T59" fmla="*/ 0 h 844"/>
                      <a:gd name="T60" fmla="*/ 0 w 984"/>
                      <a:gd name="T61" fmla="*/ 0 h 844"/>
                      <a:gd name="T62" fmla="*/ 0 w 984"/>
                      <a:gd name="T63" fmla="*/ 0 h 844"/>
                      <a:gd name="T64" fmla="*/ 0 w 984"/>
                      <a:gd name="T65" fmla="*/ 0 h 844"/>
                      <a:gd name="T66" fmla="*/ 0 w 984"/>
                      <a:gd name="T67" fmla="*/ 0 h 844"/>
                      <a:gd name="T68" fmla="*/ 0 w 984"/>
                      <a:gd name="T69" fmla="*/ 0 h 844"/>
                      <a:gd name="T70" fmla="*/ 0 w 984"/>
                      <a:gd name="T71" fmla="*/ 0 h 844"/>
                      <a:gd name="T72" fmla="*/ 0 w 984"/>
                      <a:gd name="T73" fmla="*/ 0 h 844"/>
                      <a:gd name="T74" fmla="*/ 0 w 984"/>
                      <a:gd name="T75" fmla="*/ 0 h 844"/>
                      <a:gd name="T76" fmla="*/ 0 w 984"/>
                      <a:gd name="T77" fmla="*/ 0 h 844"/>
                      <a:gd name="T78" fmla="*/ 0 w 984"/>
                      <a:gd name="T79" fmla="*/ 0 h 844"/>
                      <a:gd name="T80" fmla="*/ 0 w 984"/>
                      <a:gd name="T81" fmla="*/ 0 h 844"/>
                      <a:gd name="T82" fmla="*/ 0 w 984"/>
                      <a:gd name="T83" fmla="*/ 0 h 844"/>
                      <a:gd name="T84" fmla="*/ 0 w 984"/>
                      <a:gd name="T85" fmla="*/ 0 h 844"/>
                      <a:gd name="T86" fmla="*/ 0 w 984"/>
                      <a:gd name="T87" fmla="*/ 0 h 844"/>
                      <a:gd name="T88" fmla="*/ 0 w 984"/>
                      <a:gd name="T89" fmla="*/ 0 h 844"/>
                      <a:gd name="T90" fmla="*/ 0 w 984"/>
                      <a:gd name="T91" fmla="*/ 0 h 844"/>
                      <a:gd name="T92" fmla="*/ 0 w 984"/>
                      <a:gd name="T93" fmla="*/ 0 h 844"/>
                      <a:gd name="T94" fmla="*/ 0 w 984"/>
                      <a:gd name="T95" fmla="*/ 0 h 844"/>
                      <a:gd name="T96" fmla="*/ 0 w 984"/>
                      <a:gd name="T97" fmla="*/ 0 h 844"/>
                      <a:gd name="T98" fmla="*/ 0 w 984"/>
                      <a:gd name="T99" fmla="*/ 0 h 844"/>
                      <a:gd name="T100" fmla="*/ 0 w 984"/>
                      <a:gd name="T101" fmla="*/ 0 h 844"/>
                      <a:gd name="T102" fmla="*/ 0 w 984"/>
                      <a:gd name="T103" fmla="*/ 0 h 844"/>
                      <a:gd name="T104" fmla="*/ 0 w 984"/>
                      <a:gd name="T105" fmla="*/ 0 h 844"/>
                      <a:gd name="T106" fmla="*/ 0 w 984"/>
                      <a:gd name="T107" fmla="*/ 0 h 844"/>
                      <a:gd name="T108" fmla="*/ 0 w 984"/>
                      <a:gd name="T109" fmla="*/ 0 h 844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0" t="0" r="r" b="b"/>
                    <a:pathLst>
                      <a:path w="984" h="844">
                        <a:moveTo>
                          <a:pt x="82" y="38"/>
                        </a:moveTo>
                        <a:lnTo>
                          <a:pt x="406" y="6"/>
                        </a:lnTo>
                        <a:cubicBezTo>
                          <a:pt x="497" y="22"/>
                          <a:pt x="465" y="0"/>
                          <a:pt x="474" y="54"/>
                        </a:cubicBezTo>
                        <a:cubicBezTo>
                          <a:pt x="492" y="48"/>
                          <a:pt x="484" y="40"/>
                          <a:pt x="502" y="34"/>
                        </a:cubicBezTo>
                        <a:cubicBezTo>
                          <a:pt x="510" y="37"/>
                          <a:pt x="517" y="46"/>
                          <a:pt x="526" y="46"/>
                        </a:cubicBezTo>
                        <a:cubicBezTo>
                          <a:pt x="534" y="46"/>
                          <a:pt x="550" y="38"/>
                          <a:pt x="550" y="38"/>
                        </a:cubicBezTo>
                        <a:cubicBezTo>
                          <a:pt x="556" y="55"/>
                          <a:pt x="552" y="60"/>
                          <a:pt x="542" y="74"/>
                        </a:cubicBezTo>
                        <a:cubicBezTo>
                          <a:pt x="555" y="114"/>
                          <a:pt x="550" y="102"/>
                          <a:pt x="578" y="130"/>
                        </a:cubicBezTo>
                        <a:cubicBezTo>
                          <a:pt x="584" y="148"/>
                          <a:pt x="590" y="148"/>
                          <a:pt x="606" y="138"/>
                        </a:cubicBezTo>
                        <a:cubicBezTo>
                          <a:pt x="600" y="119"/>
                          <a:pt x="594" y="107"/>
                          <a:pt x="586" y="90"/>
                        </a:cubicBezTo>
                        <a:cubicBezTo>
                          <a:pt x="583" y="82"/>
                          <a:pt x="578" y="66"/>
                          <a:pt x="578" y="66"/>
                        </a:cubicBezTo>
                        <a:cubicBezTo>
                          <a:pt x="585" y="44"/>
                          <a:pt x="597" y="56"/>
                          <a:pt x="606" y="70"/>
                        </a:cubicBezTo>
                        <a:cubicBezTo>
                          <a:pt x="609" y="86"/>
                          <a:pt x="608" y="117"/>
                          <a:pt x="626" y="90"/>
                        </a:cubicBezTo>
                        <a:cubicBezTo>
                          <a:pt x="648" y="97"/>
                          <a:pt x="646" y="104"/>
                          <a:pt x="642" y="126"/>
                        </a:cubicBezTo>
                        <a:cubicBezTo>
                          <a:pt x="650" y="150"/>
                          <a:pt x="665" y="141"/>
                          <a:pt x="682" y="130"/>
                        </a:cubicBezTo>
                        <a:cubicBezTo>
                          <a:pt x="689" y="108"/>
                          <a:pt x="673" y="124"/>
                          <a:pt x="682" y="98"/>
                        </a:cubicBezTo>
                        <a:cubicBezTo>
                          <a:pt x="683" y="94"/>
                          <a:pt x="690" y="96"/>
                          <a:pt x="694" y="94"/>
                        </a:cubicBezTo>
                        <a:cubicBezTo>
                          <a:pt x="698" y="92"/>
                          <a:pt x="702" y="89"/>
                          <a:pt x="706" y="86"/>
                        </a:cubicBezTo>
                        <a:cubicBezTo>
                          <a:pt x="717" y="54"/>
                          <a:pt x="688" y="54"/>
                          <a:pt x="742" y="46"/>
                        </a:cubicBezTo>
                        <a:cubicBezTo>
                          <a:pt x="748" y="27"/>
                          <a:pt x="741" y="9"/>
                          <a:pt x="762" y="2"/>
                        </a:cubicBezTo>
                        <a:cubicBezTo>
                          <a:pt x="788" y="11"/>
                          <a:pt x="777" y="38"/>
                          <a:pt x="802" y="46"/>
                        </a:cubicBezTo>
                        <a:cubicBezTo>
                          <a:pt x="831" y="36"/>
                          <a:pt x="805" y="63"/>
                          <a:pt x="798" y="70"/>
                        </a:cubicBezTo>
                        <a:cubicBezTo>
                          <a:pt x="789" y="96"/>
                          <a:pt x="787" y="96"/>
                          <a:pt x="802" y="118"/>
                        </a:cubicBezTo>
                        <a:cubicBezTo>
                          <a:pt x="801" y="122"/>
                          <a:pt x="801" y="127"/>
                          <a:pt x="798" y="130"/>
                        </a:cubicBezTo>
                        <a:cubicBezTo>
                          <a:pt x="794" y="133"/>
                          <a:pt x="784" y="129"/>
                          <a:pt x="782" y="134"/>
                        </a:cubicBezTo>
                        <a:cubicBezTo>
                          <a:pt x="780" y="142"/>
                          <a:pt x="790" y="158"/>
                          <a:pt x="790" y="158"/>
                        </a:cubicBezTo>
                        <a:cubicBezTo>
                          <a:pt x="786" y="161"/>
                          <a:pt x="783" y="165"/>
                          <a:pt x="778" y="166"/>
                        </a:cubicBezTo>
                        <a:cubicBezTo>
                          <a:pt x="774" y="167"/>
                          <a:pt x="769" y="159"/>
                          <a:pt x="766" y="162"/>
                        </a:cubicBezTo>
                        <a:cubicBezTo>
                          <a:pt x="758" y="170"/>
                          <a:pt x="794" y="182"/>
                          <a:pt x="794" y="182"/>
                        </a:cubicBezTo>
                        <a:cubicBezTo>
                          <a:pt x="804" y="211"/>
                          <a:pt x="775" y="190"/>
                          <a:pt x="762" y="186"/>
                        </a:cubicBezTo>
                        <a:cubicBezTo>
                          <a:pt x="767" y="194"/>
                          <a:pt x="773" y="202"/>
                          <a:pt x="778" y="210"/>
                        </a:cubicBezTo>
                        <a:cubicBezTo>
                          <a:pt x="783" y="218"/>
                          <a:pt x="802" y="226"/>
                          <a:pt x="802" y="226"/>
                        </a:cubicBezTo>
                        <a:cubicBezTo>
                          <a:pt x="813" y="242"/>
                          <a:pt x="804" y="245"/>
                          <a:pt x="810" y="262"/>
                        </a:cubicBezTo>
                        <a:cubicBezTo>
                          <a:pt x="803" y="282"/>
                          <a:pt x="793" y="301"/>
                          <a:pt x="786" y="322"/>
                        </a:cubicBezTo>
                        <a:cubicBezTo>
                          <a:pt x="783" y="330"/>
                          <a:pt x="778" y="346"/>
                          <a:pt x="778" y="346"/>
                        </a:cubicBezTo>
                        <a:cubicBezTo>
                          <a:pt x="785" y="366"/>
                          <a:pt x="817" y="394"/>
                          <a:pt x="830" y="414"/>
                        </a:cubicBezTo>
                        <a:cubicBezTo>
                          <a:pt x="835" y="422"/>
                          <a:pt x="841" y="430"/>
                          <a:pt x="846" y="438"/>
                        </a:cubicBezTo>
                        <a:cubicBezTo>
                          <a:pt x="849" y="442"/>
                          <a:pt x="854" y="450"/>
                          <a:pt x="854" y="450"/>
                        </a:cubicBezTo>
                        <a:cubicBezTo>
                          <a:pt x="853" y="457"/>
                          <a:pt x="855" y="466"/>
                          <a:pt x="850" y="470"/>
                        </a:cubicBezTo>
                        <a:cubicBezTo>
                          <a:pt x="844" y="475"/>
                          <a:pt x="831" y="451"/>
                          <a:pt x="830" y="450"/>
                        </a:cubicBezTo>
                        <a:cubicBezTo>
                          <a:pt x="811" y="431"/>
                          <a:pt x="789" y="421"/>
                          <a:pt x="774" y="398"/>
                        </a:cubicBezTo>
                        <a:cubicBezTo>
                          <a:pt x="769" y="379"/>
                          <a:pt x="766" y="371"/>
                          <a:pt x="746" y="378"/>
                        </a:cubicBezTo>
                        <a:cubicBezTo>
                          <a:pt x="717" y="368"/>
                          <a:pt x="730" y="368"/>
                          <a:pt x="706" y="374"/>
                        </a:cubicBezTo>
                        <a:cubicBezTo>
                          <a:pt x="688" y="402"/>
                          <a:pt x="699" y="395"/>
                          <a:pt x="678" y="402"/>
                        </a:cubicBezTo>
                        <a:cubicBezTo>
                          <a:pt x="654" y="386"/>
                          <a:pt x="650" y="390"/>
                          <a:pt x="618" y="394"/>
                        </a:cubicBezTo>
                        <a:cubicBezTo>
                          <a:pt x="607" y="411"/>
                          <a:pt x="601" y="426"/>
                          <a:pt x="590" y="442"/>
                        </a:cubicBezTo>
                        <a:cubicBezTo>
                          <a:pt x="600" y="471"/>
                          <a:pt x="593" y="459"/>
                          <a:pt x="606" y="478"/>
                        </a:cubicBezTo>
                        <a:cubicBezTo>
                          <a:pt x="593" y="518"/>
                          <a:pt x="622" y="548"/>
                          <a:pt x="642" y="578"/>
                        </a:cubicBezTo>
                        <a:cubicBezTo>
                          <a:pt x="651" y="591"/>
                          <a:pt x="651" y="601"/>
                          <a:pt x="666" y="606"/>
                        </a:cubicBezTo>
                        <a:cubicBezTo>
                          <a:pt x="680" y="627"/>
                          <a:pt x="691" y="623"/>
                          <a:pt x="710" y="610"/>
                        </a:cubicBezTo>
                        <a:cubicBezTo>
                          <a:pt x="729" y="616"/>
                          <a:pt x="729" y="606"/>
                          <a:pt x="734" y="590"/>
                        </a:cubicBezTo>
                        <a:cubicBezTo>
                          <a:pt x="735" y="577"/>
                          <a:pt x="731" y="562"/>
                          <a:pt x="738" y="550"/>
                        </a:cubicBezTo>
                        <a:cubicBezTo>
                          <a:pt x="742" y="543"/>
                          <a:pt x="762" y="542"/>
                          <a:pt x="762" y="542"/>
                        </a:cubicBezTo>
                        <a:cubicBezTo>
                          <a:pt x="783" y="547"/>
                          <a:pt x="786" y="552"/>
                          <a:pt x="774" y="570"/>
                        </a:cubicBezTo>
                        <a:cubicBezTo>
                          <a:pt x="779" y="590"/>
                          <a:pt x="790" y="605"/>
                          <a:pt x="770" y="618"/>
                        </a:cubicBezTo>
                        <a:cubicBezTo>
                          <a:pt x="769" y="622"/>
                          <a:pt x="764" y="626"/>
                          <a:pt x="766" y="630"/>
                        </a:cubicBezTo>
                        <a:cubicBezTo>
                          <a:pt x="768" y="634"/>
                          <a:pt x="775" y="634"/>
                          <a:pt x="778" y="638"/>
                        </a:cubicBezTo>
                        <a:cubicBezTo>
                          <a:pt x="788" y="651"/>
                          <a:pt x="786" y="660"/>
                          <a:pt x="802" y="670"/>
                        </a:cubicBezTo>
                        <a:cubicBezTo>
                          <a:pt x="810" y="667"/>
                          <a:pt x="818" y="665"/>
                          <a:pt x="826" y="662"/>
                        </a:cubicBezTo>
                        <a:cubicBezTo>
                          <a:pt x="830" y="661"/>
                          <a:pt x="838" y="658"/>
                          <a:pt x="838" y="658"/>
                        </a:cubicBezTo>
                        <a:cubicBezTo>
                          <a:pt x="857" y="664"/>
                          <a:pt x="864" y="680"/>
                          <a:pt x="870" y="698"/>
                        </a:cubicBezTo>
                        <a:cubicBezTo>
                          <a:pt x="859" y="731"/>
                          <a:pt x="887" y="794"/>
                          <a:pt x="922" y="806"/>
                        </a:cubicBezTo>
                        <a:cubicBezTo>
                          <a:pt x="938" y="801"/>
                          <a:pt x="941" y="792"/>
                          <a:pt x="958" y="798"/>
                        </a:cubicBezTo>
                        <a:cubicBezTo>
                          <a:pt x="984" y="837"/>
                          <a:pt x="928" y="784"/>
                          <a:pt x="942" y="826"/>
                        </a:cubicBezTo>
                        <a:cubicBezTo>
                          <a:pt x="936" y="844"/>
                          <a:pt x="930" y="844"/>
                          <a:pt x="914" y="834"/>
                        </a:cubicBezTo>
                        <a:cubicBezTo>
                          <a:pt x="903" y="817"/>
                          <a:pt x="890" y="821"/>
                          <a:pt x="874" y="810"/>
                        </a:cubicBezTo>
                        <a:cubicBezTo>
                          <a:pt x="851" y="776"/>
                          <a:pt x="882" y="816"/>
                          <a:pt x="854" y="794"/>
                        </a:cubicBezTo>
                        <a:cubicBezTo>
                          <a:pt x="843" y="785"/>
                          <a:pt x="840" y="768"/>
                          <a:pt x="830" y="758"/>
                        </a:cubicBezTo>
                        <a:cubicBezTo>
                          <a:pt x="824" y="739"/>
                          <a:pt x="817" y="724"/>
                          <a:pt x="798" y="718"/>
                        </a:cubicBezTo>
                        <a:cubicBezTo>
                          <a:pt x="791" y="696"/>
                          <a:pt x="800" y="712"/>
                          <a:pt x="778" y="710"/>
                        </a:cubicBezTo>
                        <a:cubicBezTo>
                          <a:pt x="767" y="709"/>
                          <a:pt x="746" y="702"/>
                          <a:pt x="746" y="702"/>
                        </a:cubicBezTo>
                        <a:cubicBezTo>
                          <a:pt x="729" y="691"/>
                          <a:pt x="720" y="674"/>
                          <a:pt x="702" y="662"/>
                        </a:cubicBezTo>
                        <a:cubicBezTo>
                          <a:pt x="694" y="665"/>
                          <a:pt x="687" y="673"/>
                          <a:pt x="678" y="674"/>
                        </a:cubicBezTo>
                        <a:cubicBezTo>
                          <a:pt x="657" y="677"/>
                          <a:pt x="630" y="657"/>
                          <a:pt x="614" y="646"/>
                        </a:cubicBezTo>
                        <a:cubicBezTo>
                          <a:pt x="600" y="637"/>
                          <a:pt x="580" y="639"/>
                          <a:pt x="566" y="630"/>
                        </a:cubicBezTo>
                        <a:cubicBezTo>
                          <a:pt x="546" y="617"/>
                          <a:pt x="525" y="607"/>
                          <a:pt x="506" y="594"/>
                        </a:cubicBezTo>
                        <a:cubicBezTo>
                          <a:pt x="513" y="572"/>
                          <a:pt x="509" y="551"/>
                          <a:pt x="490" y="538"/>
                        </a:cubicBezTo>
                        <a:cubicBezTo>
                          <a:pt x="485" y="522"/>
                          <a:pt x="476" y="515"/>
                          <a:pt x="462" y="506"/>
                        </a:cubicBezTo>
                        <a:cubicBezTo>
                          <a:pt x="441" y="474"/>
                          <a:pt x="469" y="513"/>
                          <a:pt x="442" y="486"/>
                        </a:cubicBezTo>
                        <a:cubicBezTo>
                          <a:pt x="436" y="480"/>
                          <a:pt x="436" y="468"/>
                          <a:pt x="430" y="462"/>
                        </a:cubicBezTo>
                        <a:cubicBezTo>
                          <a:pt x="427" y="459"/>
                          <a:pt x="422" y="459"/>
                          <a:pt x="418" y="458"/>
                        </a:cubicBezTo>
                        <a:cubicBezTo>
                          <a:pt x="407" y="447"/>
                          <a:pt x="382" y="430"/>
                          <a:pt x="382" y="430"/>
                        </a:cubicBezTo>
                        <a:cubicBezTo>
                          <a:pt x="371" y="413"/>
                          <a:pt x="358" y="399"/>
                          <a:pt x="346" y="382"/>
                        </a:cubicBezTo>
                        <a:cubicBezTo>
                          <a:pt x="344" y="378"/>
                          <a:pt x="345" y="373"/>
                          <a:pt x="342" y="370"/>
                        </a:cubicBezTo>
                        <a:cubicBezTo>
                          <a:pt x="339" y="367"/>
                          <a:pt x="334" y="367"/>
                          <a:pt x="330" y="366"/>
                        </a:cubicBezTo>
                        <a:cubicBezTo>
                          <a:pt x="322" y="390"/>
                          <a:pt x="342" y="398"/>
                          <a:pt x="354" y="414"/>
                        </a:cubicBezTo>
                        <a:cubicBezTo>
                          <a:pt x="368" y="432"/>
                          <a:pt x="372" y="446"/>
                          <a:pt x="390" y="458"/>
                        </a:cubicBezTo>
                        <a:cubicBezTo>
                          <a:pt x="409" y="487"/>
                          <a:pt x="399" y="475"/>
                          <a:pt x="418" y="494"/>
                        </a:cubicBezTo>
                        <a:cubicBezTo>
                          <a:pt x="423" y="510"/>
                          <a:pt x="428" y="517"/>
                          <a:pt x="442" y="526"/>
                        </a:cubicBezTo>
                        <a:cubicBezTo>
                          <a:pt x="450" y="550"/>
                          <a:pt x="432" y="533"/>
                          <a:pt x="422" y="526"/>
                        </a:cubicBezTo>
                        <a:cubicBezTo>
                          <a:pt x="399" y="492"/>
                          <a:pt x="430" y="532"/>
                          <a:pt x="402" y="510"/>
                        </a:cubicBezTo>
                        <a:cubicBezTo>
                          <a:pt x="398" y="507"/>
                          <a:pt x="397" y="501"/>
                          <a:pt x="394" y="498"/>
                        </a:cubicBezTo>
                        <a:cubicBezTo>
                          <a:pt x="391" y="495"/>
                          <a:pt x="386" y="493"/>
                          <a:pt x="382" y="490"/>
                        </a:cubicBezTo>
                        <a:cubicBezTo>
                          <a:pt x="377" y="474"/>
                          <a:pt x="370" y="471"/>
                          <a:pt x="354" y="466"/>
                        </a:cubicBezTo>
                        <a:cubicBezTo>
                          <a:pt x="344" y="452"/>
                          <a:pt x="340" y="447"/>
                          <a:pt x="346" y="430"/>
                        </a:cubicBezTo>
                        <a:cubicBezTo>
                          <a:pt x="338" y="418"/>
                          <a:pt x="314" y="402"/>
                          <a:pt x="314" y="402"/>
                        </a:cubicBezTo>
                        <a:cubicBezTo>
                          <a:pt x="306" y="390"/>
                          <a:pt x="298" y="378"/>
                          <a:pt x="290" y="366"/>
                        </a:cubicBezTo>
                        <a:cubicBezTo>
                          <a:pt x="284" y="357"/>
                          <a:pt x="273" y="354"/>
                          <a:pt x="266" y="346"/>
                        </a:cubicBezTo>
                        <a:cubicBezTo>
                          <a:pt x="263" y="342"/>
                          <a:pt x="262" y="337"/>
                          <a:pt x="258" y="334"/>
                        </a:cubicBezTo>
                        <a:cubicBezTo>
                          <a:pt x="243" y="324"/>
                          <a:pt x="225" y="324"/>
                          <a:pt x="210" y="314"/>
                        </a:cubicBezTo>
                        <a:cubicBezTo>
                          <a:pt x="201" y="300"/>
                          <a:pt x="194" y="291"/>
                          <a:pt x="178" y="286"/>
                        </a:cubicBezTo>
                        <a:cubicBezTo>
                          <a:pt x="160" y="260"/>
                          <a:pt x="192" y="247"/>
                          <a:pt x="154" y="238"/>
                        </a:cubicBezTo>
                        <a:cubicBezTo>
                          <a:pt x="111" y="209"/>
                          <a:pt x="106" y="149"/>
                          <a:pt x="90" y="102"/>
                        </a:cubicBezTo>
                        <a:cubicBezTo>
                          <a:pt x="86" y="90"/>
                          <a:pt x="76" y="73"/>
                          <a:pt x="66" y="66"/>
                        </a:cubicBezTo>
                        <a:cubicBezTo>
                          <a:pt x="58" y="60"/>
                          <a:pt x="42" y="50"/>
                          <a:pt x="42" y="50"/>
                        </a:cubicBezTo>
                        <a:cubicBezTo>
                          <a:pt x="39" y="46"/>
                          <a:pt x="38" y="41"/>
                          <a:pt x="34" y="38"/>
                        </a:cubicBezTo>
                        <a:cubicBezTo>
                          <a:pt x="27" y="34"/>
                          <a:pt x="10" y="30"/>
                          <a:pt x="10" y="30"/>
                        </a:cubicBezTo>
                        <a:cubicBezTo>
                          <a:pt x="0" y="1"/>
                          <a:pt x="31" y="17"/>
                          <a:pt x="46" y="22"/>
                        </a:cubicBezTo>
                        <a:cubicBezTo>
                          <a:pt x="65" y="51"/>
                          <a:pt x="61" y="41"/>
                          <a:pt x="86" y="58"/>
                        </a:cubicBezTo>
                        <a:cubicBezTo>
                          <a:pt x="94" y="70"/>
                          <a:pt x="94" y="93"/>
                          <a:pt x="102" y="70"/>
                        </a:cubicBezTo>
                        <a:cubicBezTo>
                          <a:pt x="95" y="49"/>
                          <a:pt x="82" y="62"/>
                          <a:pt x="82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66" name="Freeform 32">
                    <a:extLst>
                      <a:ext uri="{FF2B5EF4-FFF2-40B4-BE49-F238E27FC236}">
                        <a16:creationId xmlns:a16="http://schemas.microsoft.com/office/drawing/2014/main" id="{7A033759-97A8-BB07-AB4F-A58737A955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405" y="445"/>
                    <a:ext cx="15" cy="16"/>
                  </a:xfrm>
                  <a:custGeom>
                    <a:avLst/>
                    <a:gdLst>
                      <a:gd name="T0" fmla="*/ 0 w 36"/>
                      <a:gd name="T1" fmla="*/ 0 h 48"/>
                      <a:gd name="T2" fmla="*/ 0 w 36"/>
                      <a:gd name="T3" fmla="*/ 0 h 48"/>
                      <a:gd name="T4" fmla="*/ 0 w 36"/>
                      <a:gd name="T5" fmla="*/ 0 h 4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6" h="48">
                        <a:moveTo>
                          <a:pt x="6" y="28"/>
                        </a:moveTo>
                        <a:cubicBezTo>
                          <a:pt x="25" y="0"/>
                          <a:pt x="36" y="31"/>
                          <a:pt x="10" y="48"/>
                        </a:cubicBezTo>
                        <a:cubicBezTo>
                          <a:pt x="0" y="34"/>
                          <a:pt x="0" y="40"/>
                          <a:pt x="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67" name="Freeform 33">
                    <a:extLst>
                      <a:ext uri="{FF2B5EF4-FFF2-40B4-BE49-F238E27FC236}">
                        <a16:creationId xmlns:a16="http://schemas.microsoft.com/office/drawing/2014/main" id="{8A645270-AC97-2303-7119-6C77FB67B2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93" y="439"/>
                    <a:ext cx="16" cy="12"/>
                  </a:xfrm>
                  <a:custGeom>
                    <a:avLst/>
                    <a:gdLst>
                      <a:gd name="T0" fmla="*/ 0 w 36"/>
                      <a:gd name="T1" fmla="*/ 0 h 37"/>
                      <a:gd name="T2" fmla="*/ 0 w 36"/>
                      <a:gd name="T3" fmla="*/ 0 h 37"/>
                      <a:gd name="T4" fmla="*/ 0 w 36"/>
                      <a:gd name="T5" fmla="*/ 0 h 37"/>
                      <a:gd name="T6" fmla="*/ 0 w 36"/>
                      <a:gd name="T7" fmla="*/ 0 h 37"/>
                      <a:gd name="T8" fmla="*/ 0 w 36"/>
                      <a:gd name="T9" fmla="*/ 0 h 3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37">
                        <a:moveTo>
                          <a:pt x="0" y="5"/>
                        </a:moveTo>
                        <a:cubicBezTo>
                          <a:pt x="4" y="4"/>
                          <a:pt x="8" y="0"/>
                          <a:pt x="12" y="1"/>
                        </a:cubicBezTo>
                        <a:cubicBezTo>
                          <a:pt x="21" y="4"/>
                          <a:pt x="36" y="17"/>
                          <a:pt x="36" y="17"/>
                        </a:cubicBezTo>
                        <a:cubicBezTo>
                          <a:pt x="29" y="37"/>
                          <a:pt x="22" y="26"/>
                          <a:pt x="8" y="17"/>
                        </a:cubicBezTo>
                        <a:cubicBezTo>
                          <a:pt x="5" y="13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68" name="Freeform 34">
                    <a:extLst>
                      <a:ext uri="{FF2B5EF4-FFF2-40B4-BE49-F238E27FC236}">
                        <a16:creationId xmlns:a16="http://schemas.microsoft.com/office/drawing/2014/main" id="{5DEDB5CC-1C77-008F-E4FF-D007F34D3C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878" y="406"/>
                    <a:ext cx="73" cy="33"/>
                  </a:xfrm>
                  <a:custGeom>
                    <a:avLst/>
                    <a:gdLst>
                      <a:gd name="T0" fmla="*/ 0 w 170"/>
                      <a:gd name="T1" fmla="*/ 0 h 96"/>
                      <a:gd name="T2" fmla="*/ 0 w 170"/>
                      <a:gd name="T3" fmla="*/ 0 h 96"/>
                      <a:gd name="T4" fmla="*/ 0 w 170"/>
                      <a:gd name="T5" fmla="*/ 0 h 96"/>
                      <a:gd name="T6" fmla="*/ 0 w 170"/>
                      <a:gd name="T7" fmla="*/ 0 h 96"/>
                      <a:gd name="T8" fmla="*/ 0 w 170"/>
                      <a:gd name="T9" fmla="*/ 0 h 96"/>
                      <a:gd name="T10" fmla="*/ 0 w 170"/>
                      <a:gd name="T11" fmla="*/ 0 h 96"/>
                      <a:gd name="T12" fmla="*/ 0 w 170"/>
                      <a:gd name="T13" fmla="*/ 0 h 96"/>
                      <a:gd name="T14" fmla="*/ 0 w 170"/>
                      <a:gd name="T15" fmla="*/ 0 h 96"/>
                      <a:gd name="T16" fmla="*/ 0 w 170"/>
                      <a:gd name="T17" fmla="*/ 0 h 96"/>
                      <a:gd name="T18" fmla="*/ 0 w 170"/>
                      <a:gd name="T19" fmla="*/ 0 h 96"/>
                      <a:gd name="T20" fmla="*/ 0 w 170"/>
                      <a:gd name="T21" fmla="*/ 0 h 96"/>
                      <a:gd name="T22" fmla="*/ 0 w 170"/>
                      <a:gd name="T23" fmla="*/ 0 h 9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0" h="96">
                        <a:moveTo>
                          <a:pt x="0" y="49"/>
                        </a:moveTo>
                        <a:cubicBezTo>
                          <a:pt x="5" y="33"/>
                          <a:pt x="12" y="30"/>
                          <a:pt x="28" y="25"/>
                        </a:cubicBezTo>
                        <a:cubicBezTo>
                          <a:pt x="20" y="0"/>
                          <a:pt x="42" y="16"/>
                          <a:pt x="56" y="21"/>
                        </a:cubicBezTo>
                        <a:cubicBezTo>
                          <a:pt x="56" y="21"/>
                          <a:pt x="77" y="6"/>
                          <a:pt x="80" y="9"/>
                        </a:cubicBezTo>
                        <a:cubicBezTo>
                          <a:pt x="85" y="14"/>
                          <a:pt x="71" y="23"/>
                          <a:pt x="64" y="25"/>
                        </a:cubicBezTo>
                        <a:cubicBezTo>
                          <a:pt x="82" y="37"/>
                          <a:pt x="103" y="42"/>
                          <a:pt x="124" y="49"/>
                        </a:cubicBezTo>
                        <a:cubicBezTo>
                          <a:pt x="136" y="53"/>
                          <a:pt x="160" y="65"/>
                          <a:pt x="160" y="65"/>
                        </a:cubicBezTo>
                        <a:cubicBezTo>
                          <a:pt x="170" y="96"/>
                          <a:pt x="134" y="83"/>
                          <a:pt x="116" y="77"/>
                        </a:cubicBezTo>
                        <a:cubicBezTo>
                          <a:pt x="109" y="57"/>
                          <a:pt x="116" y="66"/>
                          <a:pt x="88" y="57"/>
                        </a:cubicBezTo>
                        <a:cubicBezTo>
                          <a:pt x="84" y="56"/>
                          <a:pt x="76" y="53"/>
                          <a:pt x="76" y="53"/>
                        </a:cubicBezTo>
                        <a:cubicBezTo>
                          <a:pt x="57" y="34"/>
                          <a:pt x="53" y="37"/>
                          <a:pt x="24" y="41"/>
                        </a:cubicBezTo>
                        <a:cubicBezTo>
                          <a:pt x="9" y="51"/>
                          <a:pt x="17" y="49"/>
                          <a:pt x="0" y="4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69" name="Freeform 35">
                    <a:extLst>
                      <a:ext uri="{FF2B5EF4-FFF2-40B4-BE49-F238E27FC236}">
                        <a16:creationId xmlns:a16="http://schemas.microsoft.com/office/drawing/2014/main" id="{D41A827B-E77D-4150-3468-DDF7A75E16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55" y="433"/>
                    <a:ext cx="59" cy="15"/>
                  </a:xfrm>
                  <a:custGeom>
                    <a:avLst/>
                    <a:gdLst>
                      <a:gd name="T0" fmla="*/ 0 w 138"/>
                      <a:gd name="T1" fmla="*/ 0 h 44"/>
                      <a:gd name="T2" fmla="*/ 0 w 138"/>
                      <a:gd name="T3" fmla="*/ 0 h 44"/>
                      <a:gd name="T4" fmla="*/ 0 w 138"/>
                      <a:gd name="T5" fmla="*/ 0 h 44"/>
                      <a:gd name="T6" fmla="*/ 0 w 138"/>
                      <a:gd name="T7" fmla="*/ 0 h 44"/>
                      <a:gd name="T8" fmla="*/ 0 w 138"/>
                      <a:gd name="T9" fmla="*/ 0 h 44"/>
                      <a:gd name="T10" fmla="*/ 0 w 138"/>
                      <a:gd name="T11" fmla="*/ 0 h 44"/>
                      <a:gd name="T12" fmla="*/ 0 w 138"/>
                      <a:gd name="T13" fmla="*/ 0 h 44"/>
                      <a:gd name="T14" fmla="*/ 0 w 138"/>
                      <a:gd name="T15" fmla="*/ 0 h 44"/>
                      <a:gd name="T16" fmla="*/ 0 w 138"/>
                      <a:gd name="T17" fmla="*/ 0 h 4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38" h="44">
                        <a:moveTo>
                          <a:pt x="0" y="0"/>
                        </a:moveTo>
                        <a:cubicBezTo>
                          <a:pt x="19" y="3"/>
                          <a:pt x="35" y="10"/>
                          <a:pt x="52" y="4"/>
                        </a:cubicBezTo>
                        <a:cubicBezTo>
                          <a:pt x="87" y="11"/>
                          <a:pt x="61" y="15"/>
                          <a:pt x="88" y="24"/>
                        </a:cubicBezTo>
                        <a:cubicBezTo>
                          <a:pt x="96" y="23"/>
                          <a:pt x="104" y="19"/>
                          <a:pt x="112" y="20"/>
                        </a:cubicBezTo>
                        <a:cubicBezTo>
                          <a:pt x="138" y="23"/>
                          <a:pt x="118" y="41"/>
                          <a:pt x="108" y="44"/>
                        </a:cubicBezTo>
                        <a:cubicBezTo>
                          <a:pt x="78" y="34"/>
                          <a:pt x="92" y="34"/>
                          <a:pt x="64" y="40"/>
                        </a:cubicBezTo>
                        <a:cubicBezTo>
                          <a:pt x="41" y="37"/>
                          <a:pt x="22" y="41"/>
                          <a:pt x="0" y="36"/>
                        </a:cubicBezTo>
                        <a:cubicBezTo>
                          <a:pt x="6" y="11"/>
                          <a:pt x="7" y="27"/>
                          <a:pt x="28" y="20"/>
                        </a:cubicBezTo>
                        <a:cubicBezTo>
                          <a:pt x="17" y="13"/>
                          <a:pt x="0" y="13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70" name="Freeform 36">
                    <a:extLst>
                      <a:ext uri="{FF2B5EF4-FFF2-40B4-BE49-F238E27FC236}">
                        <a16:creationId xmlns:a16="http://schemas.microsoft.com/office/drawing/2014/main" id="{438B32CC-61E6-D9BF-3C33-E05A8CF75B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24" y="441"/>
                    <a:ext cx="24" cy="14"/>
                  </a:xfrm>
                  <a:custGeom>
                    <a:avLst/>
                    <a:gdLst>
                      <a:gd name="T0" fmla="*/ 0 w 57"/>
                      <a:gd name="T1" fmla="*/ 0 h 42"/>
                      <a:gd name="T2" fmla="*/ 0 w 57"/>
                      <a:gd name="T3" fmla="*/ 0 h 42"/>
                      <a:gd name="T4" fmla="*/ 0 w 57"/>
                      <a:gd name="T5" fmla="*/ 0 h 4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57" h="42">
                        <a:moveTo>
                          <a:pt x="17" y="25"/>
                        </a:moveTo>
                        <a:cubicBezTo>
                          <a:pt x="0" y="0"/>
                          <a:pt x="21" y="9"/>
                          <a:pt x="37" y="13"/>
                        </a:cubicBezTo>
                        <a:cubicBezTo>
                          <a:pt x="57" y="42"/>
                          <a:pt x="30" y="25"/>
                          <a:pt x="1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71" name="Freeform 37">
                    <a:extLst>
                      <a:ext uri="{FF2B5EF4-FFF2-40B4-BE49-F238E27FC236}">
                        <a16:creationId xmlns:a16="http://schemas.microsoft.com/office/drawing/2014/main" id="{DEF1329C-96D4-CDC8-49A6-067F7D172F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08" y="398"/>
                    <a:ext cx="16" cy="18"/>
                  </a:xfrm>
                  <a:custGeom>
                    <a:avLst/>
                    <a:gdLst>
                      <a:gd name="T0" fmla="*/ 0 w 39"/>
                      <a:gd name="T1" fmla="*/ 0 h 52"/>
                      <a:gd name="T2" fmla="*/ 0 w 39"/>
                      <a:gd name="T3" fmla="*/ 0 h 52"/>
                      <a:gd name="T4" fmla="*/ 0 w 39"/>
                      <a:gd name="T5" fmla="*/ 0 h 5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9" h="52">
                        <a:moveTo>
                          <a:pt x="19" y="32"/>
                        </a:moveTo>
                        <a:cubicBezTo>
                          <a:pt x="13" y="14"/>
                          <a:pt x="0" y="13"/>
                          <a:pt x="19" y="0"/>
                        </a:cubicBezTo>
                        <a:cubicBezTo>
                          <a:pt x="23" y="5"/>
                          <a:pt x="39" y="52"/>
                          <a:pt x="19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72" name="Freeform 38">
                    <a:extLst>
                      <a:ext uri="{FF2B5EF4-FFF2-40B4-BE49-F238E27FC236}">
                        <a16:creationId xmlns:a16="http://schemas.microsoft.com/office/drawing/2014/main" id="{74217D18-8EB8-80D6-516B-A0A813A15F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035" y="452"/>
                    <a:ext cx="19" cy="27"/>
                  </a:xfrm>
                  <a:custGeom>
                    <a:avLst/>
                    <a:gdLst>
                      <a:gd name="T0" fmla="*/ 0 w 44"/>
                      <a:gd name="T1" fmla="*/ 0 h 80"/>
                      <a:gd name="T2" fmla="*/ 0 w 44"/>
                      <a:gd name="T3" fmla="*/ 0 h 80"/>
                      <a:gd name="T4" fmla="*/ 0 w 44"/>
                      <a:gd name="T5" fmla="*/ 0 h 80"/>
                      <a:gd name="T6" fmla="*/ 0 w 44"/>
                      <a:gd name="T7" fmla="*/ 0 h 80"/>
                      <a:gd name="T8" fmla="*/ 0 w 44"/>
                      <a:gd name="T9" fmla="*/ 0 h 80"/>
                      <a:gd name="T10" fmla="*/ 0 w 44"/>
                      <a:gd name="T11" fmla="*/ 0 h 80"/>
                      <a:gd name="T12" fmla="*/ 0 w 44"/>
                      <a:gd name="T13" fmla="*/ 0 h 8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44" h="80">
                        <a:moveTo>
                          <a:pt x="4" y="9"/>
                        </a:moveTo>
                        <a:cubicBezTo>
                          <a:pt x="9" y="17"/>
                          <a:pt x="18" y="24"/>
                          <a:pt x="20" y="33"/>
                        </a:cubicBezTo>
                        <a:cubicBezTo>
                          <a:pt x="21" y="38"/>
                          <a:pt x="21" y="45"/>
                          <a:pt x="24" y="49"/>
                        </a:cubicBezTo>
                        <a:cubicBezTo>
                          <a:pt x="27" y="52"/>
                          <a:pt x="32" y="52"/>
                          <a:pt x="36" y="53"/>
                        </a:cubicBezTo>
                        <a:cubicBezTo>
                          <a:pt x="41" y="68"/>
                          <a:pt x="44" y="80"/>
                          <a:pt x="24" y="73"/>
                        </a:cubicBezTo>
                        <a:cubicBezTo>
                          <a:pt x="19" y="55"/>
                          <a:pt x="11" y="37"/>
                          <a:pt x="0" y="21"/>
                        </a:cubicBezTo>
                        <a:cubicBezTo>
                          <a:pt x="4" y="4"/>
                          <a:pt x="4" y="0"/>
                          <a:pt x="4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73" name="Freeform 39">
                    <a:extLst>
                      <a:ext uri="{FF2B5EF4-FFF2-40B4-BE49-F238E27FC236}">
                        <a16:creationId xmlns:a16="http://schemas.microsoft.com/office/drawing/2014/main" id="{8C9B6837-2CE5-7FE5-7C12-54B84444BE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696" y="247"/>
                    <a:ext cx="205" cy="41"/>
                  </a:xfrm>
                  <a:custGeom>
                    <a:avLst/>
                    <a:gdLst>
                      <a:gd name="T0" fmla="*/ 1 w 323"/>
                      <a:gd name="T1" fmla="*/ 1 h 64"/>
                      <a:gd name="T2" fmla="*/ 1 w 323"/>
                      <a:gd name="T3" fmla="*/ 1 h 64"/>
                      <a:gd name="T4" fmla="*/ 1 w 323"/>
                      <a:gd name="T5" fmla="*/ 0 h 64"/>
                      <a:gd name="T6" fmla="*/ 1 w 323"/>
                      <a:gd name="T7" fmla="*/ 0 h 64"/>
                      <a:gd name="T8" fmla="*/ 1 w 323"/>
                      <a:gd name="T9" fmla="*/ 1 h 64"/>
                      <a:gd name="T10" fmla="*/ 1 w 323"/>
                      <a:gd name="T11" fmla="*/ 1 h 64"/>
                      <a:gd name="T12" fmla="*/ 1 w 323"/>
                      <a:gd name="T13" fmla="*/ 1 h 64"/>
                      <a:gd name="T14" fmla="*/ 1 w 323"/>
                      <a:gd name="T15" fmla="*/ 1 h 64"/>
                      <a:gd name="T16" fmla="*/ 1 w 323"/>
                      <a:gd name="T17" fmla="*/ 1 h 64"/>
                      <a:gd name="T18" fmla="*/ 1 w 323"/>
                      <a:gd name="T19" fmla="*/ 1 h 64"/>
                      <a:gd name="T20" fmla="*/ 1 w 323"/>
                      <a:gd name="T21" fmla="*/ 1 h 64"/>
                      <a:gd name="T22" fmla="*/ 1 w 323"/>
                      <a:gd name="T23" fmla="*/ 1 h 64"/>
                      <a:gd name="T24" fmla="*/ 1 w 323"/>
                      <a:gd name="T25" fmla="*/ 1 h 64"/>
                      <a:gd name="T26" fmla="*/ 1 w 323"/>
                      <a:gd name="T27" fmla="*/ 1 h 64"/>
                      <a:gd name="T28" fmla="*/ 1 w 323"/>
                      <a:gd name="T29" fmla="*/ 1 h 64"/>
                      <a:gd name="T30" fmla="*/ 1 w 323"/>
                      <a:gd name="T31" fmla="*/ 1 h 64"/>
                      <a:gd name="T32" fmla="*/ 1 w 323"/>
                      <a:gd name="T33" fmla="*/ 1 h 64"/>
                      <a:gd name="T34" fmla="*/ 1 w 323"/>
                      <a:gd name="T35" fmla="*/ 1 h 64"/>
                      <a:gd name="T36" fmla="*/ 1 w 323"/>
                      <a:gd name="T37" fmla="*/ 1 h 64"/>
                      <a:gd name="T38" fmla="*/ 1 w 323"/>
                      <a:gd name="T39" fmla="*/ 1 h 64"/>
                      <a:gd name="T40" fmla="*/ 1 w 323"/>
                      <a:gd name="T41" fmla="*/ 1 h 64"/>
                      <a:gd name="T42" fmla="*/ 1 w 323"/>
                      <a:gd name="T43" fmla="*/ 1 h 64"/>
                      <a:gd name="T44" fmla="*/ 1 w 323"/>
                      <a:gd name="T45" fmla="*/ 1 h 64"/>
                      <a:gd name="T46" fmla="*/ 1 w 323"/>
                      <a:gd name="T47" fmla="*/ 1 h 64"/>
                      <a:gd name="T48" fmla="*/ 1 w 323"/>
                      <a:gd name="T49" fmla="*/ 1 h 64"/>
                      <a:gd name="T50" fmla="*/ 1 w 323"/>
                      <a:gd name="T51" fmla="*/ 1 h 64"/>
                      <a:gd name="T52" fmla="*/ 1 w 323"/>
                      <a:gd name="T53" fmla="*/ 0 h 64"/>
                      <a:gd name="T54" fmla="*/ 1 w 323"/>
                      <a:gd name="T55" fmla="*/ 1 h 64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23" h="64">
                        <a:moveTo>
                          <a:pt x="220" y="1"/>
                        </a:moveTo>
                        <a:cubicBezTo>
                          <a:pt x="215" y="12"/>
                          <a:pt x="225" y="17"/>
                          <a:pt x="231" y="8"/>
                        </a:cubicBezTo>
                        <a:cubicBezTo>
                          <a:pt x="235" y="0"/>
                          <a:pt x="229" y="7"/>
                          <a:pt x="235" y="0"/>
                        </a:cubicBezTo>
                        <a:lnTo>
                          <a:pt x="265" y="0"/>
                        </a:lnTo>
                        <a:cubicBezTo>
                          <a:pt x="277" y="6"/>
                          <a:pt x="276" y="11"/>
                          <a:pt x="287" y="17"/>
                        </a:cubicBezTo>
                        <a:cubicBezTo>
                          <a:pt x="308" y="11"/>
                          <a:pt x="293" y="7"/>
                          <a:pt x="319" y="10"/>
                        </a:cubicBezTo>
                        <a:cubicBezTo>
                          <a:pt x="323" y="19"/>
                          <a:pt x="321" y="22"/>
                          <a:pt x="314" y="29"/>
                        </a:cubicBezTo>
                        <a:cubicBezTo>
                          <a:pt x="312" y="39"/>
                          <a:pt x="313" y="50"/>
                          <a:pt x="298" y="46"/>
                        </a:cubicBezTo>
                        <a:cubicBezTo>
                          <a:pt x="297" y="40"/>
                          <a:pt x="298" y="34"/>
                          <a:pt x="295" y="29"/>
                        </a:cubicBezTo>
                        <a:cubicBezTo>
                          <a:pt x="294" y="27"/>
                          <a:pt x="290" y="31"/>
                          <a:pt x="287" y="31"/>
                        </a:cubicBezTo>
                        <a:cubicBezTo>
                          <a:pt x="284" y="31"/>
                          <a:pt x="282" y="30"/>
                          <a:pt x="279" y="29"/>
                        </a:cubicBezTo>
                        <a:cubicBezTo>
                          <a:pt x="274" y="27"/>
                          <a:pt x="263" y="21"/>
                          <a:pt x="263" y="21"/>
                        </a:cubicBezTo>
                        <a:cubicBezTo>
                          <a:pt x="249" y="23"/>
                          <a:pt x="241" y="31"/>
                          <a:pt x="228" y="38"/>
                        </a:cubicBezTo>
                        <a:cubicBezTo>
                          <a:pt x="220" y="41"/>
                          <a:pt x="209" y="42"/>
                          <a:pt x="201" y="44"/>
                        </a:cubicBezTo>
                        <a:cubicBezTo>
                          <a:pt x="193" y="54"/>
                          <a:pt x="200" y="53"/>
                          <a:pt x="212" y="57"/>
                        </a:cubicBezTo>
                        <a:cubicBezTo>
                          <a:pt x="200" y="62"/>
                          <a:pt x="199" y="57"/>
                          <a:pt x="188" y="63"/>
                        </a:cubicBezTo>
                        <a:cubicBezTo>
                          <a:pt x="181" y="62"/>
                          <a:pt x="174" y="64"/>
                          <a:pt x="169" y="61"/>
                        </a:cubicBezTo>
                        <a:cubicBezTo>
                          <a:pt x="166" y="59"/>
                          <a:pt x="175" y="59"/>
                          <a:pt x="177" y="57"/>
                        </a:cubicBezTo>
                        <a:cubicBezTo>
                          <a:pt x="181" y="48"/>
                          <a:pt x="149" y="28"/>
                          <a:pt x="171" y="40"/>
                        </a:cubicBezTo>
                        <a:cubicBezTo>
                          <a:pt x="184" y="55"/>
                          <a:pt x="184" y="36"/>
                          <a:pt x="169" y="31"/>
                        </a:cubicBezTo>
                        <a:cubicBezTo>
                          <a:pt x="167" y="27"/>
                          <a:pt x="167" y="22"/>
                          <a:pt x="158" y="23"/>
                        </a:cubicBezTo>
                        <a:cubicBezTo>
                          <a:pt x="153" y="23"/>
                          <a:pt x="142" y="27"/>
                          <a:pt x="142" y="27"/>
                        </a:cubicBezTo>
                        <a:cubicBezTo>
                          <a:pt x="136" y="39"/>
                          <a:pt x="143" y="31"/>
                          <a:pt x="134" y="27"/>
                        </a:cubicBezTo>
                        <a:cubicBezTo>
                          <a:pt x="130" y="25"/>
                          <a:pt x="126" y="25"/>
                          <a:pt x="123" y="25"/>
                        </a:cubicBezTo>
                        <a:cubicBezTo>
                          <a:pt x="117" y="11"/>
                          <a:pt x="100" y="6"/>
                          <a:pt x="83" y="2"/>
                        </a:cubicBezTo>
                        <a:cubicBezTo>
                          <a:pt x="70" y="4"/>
                          <a:pt x="69" y="9"/>
                          <a:pt x="59" y="14"/>
                        </a:cubicBezTo>
                        <a:cubicBezTo>
                          <a:pt x="45" y="14"/>
                          <a:pt x="0" y="12"/>
                          <a:pt x="1" y="0"/>
                        </a:cubicBezTo>
                        <a:lnTo>
                          <a:pt x="220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74" name="Freeform 40">
                    <a:extLst>
                      <a:ext uri="{FF2B5EF4-FFF2-40B4-BE49-F238E27FC236}">
                        <a16:creationId xmlns:a16="http://schemas.microsoft.com/office/drawing/2014/main" id="{E09B6319-0DD2-62B6-62B3-854E6B9F05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15" y="246"/>
                    <a:ext cx="190" cy="20"/>
                  </a:xfrm>
                  <a:custGeom>
                    <a:avLst/>
                    <a:gdLst>
                      <a:gd name="T0" fmla="*/ 1 w 300"/>
                      <a:gd name="T1" fmla="*/ 1 h 31"/>
                      <a:gd name="T2" fmla="*/ 1 w 300"/>
                      <a:gd name="T3" fmla="*/ 1 h 31"/>
                      <a:gd name="T4" fmla="*/ 1 w 300"/>
                      <a:gd name="T5" fmla="*/ 0 h 31"/>
                      <a:gd name="T6" fmla="*/ 1 w 300"/>
                      <a:gd name="T7" fmla="*/ 1 h 31"/>
                      <a:gd name="T8" fmla="*/ 1 w 300"/>
                      <a:gd name="T9" fmla="*/ 1 h 31"/>
                      <a:gd name="T10" fmla="*/ 1 w 300"/>
                      <a:gd name="T11" fmla="*/ 1 h 3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300" h="31">
                        <a:moveTo>
                          <a:pt x="105" y="31"/>
                        </a:moveTo>
                        <a:cubicBezTo>
                          <a:pt x="83" y="19"/>
                          <a:pt x="0" y="6"/>
                          <a:pt x="30" y="1"/>
                        </a:cubicBezTo>
                        <a:lnTo>
                          <a:pt x="285" y="0"/>
                        </a:lnTo>
                        <a:cubicBezTo>
                          <a:pt x="296" y="4"/>
                          <a:pt x="300" y="5"/>
                          <a:pt x="296" y="14"/>
                        </a:cubicBezTo>
                        <a:cubicBezTo>
                          <a:pt x="285" y="11"/>
                          <a:pt x="276" y="16"/>
                          <a:pt x="264" y="16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75" name="Freeform 41">
                    <a:extLst>
                      <a:ext uri="{FF2B5EF4-FFF2-40B4-BE49-F238E27FC236}">
                        <a16:creationId xmlns:a16="http://schemas.microsoft.com/office/drawing/2014/main" id="{CE72E589-A0AC-BDC8-7F13-ECC6D02AA6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96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76" name="Freeform 42">
                    <a:extLst>
                      <a:ext uri="{FF2B5EF4-FFF2-40B4-BE49-F238E27FC236}">
                        <a16:creationId xmlns:a16="http://schemas.microsoft.com/office/drawing/2014/main" id="{181D412F-5450-6063-F11C-52C3F0EBAB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06" y="246"/>
                    <a:ext cx="436" cy="152"/>
                  </a:xfrm>
                  <a:custGeom>
                    <a:avLst/>
                    <a:gdLst>
                      <a:gd name="T0" fmla="*/ 73 w 436"/>
                      <a:gd name="T1" fmla="*/ 1 h 152"/>
                      <a:gd name="T2" fmla="*/ 436 w 436"/>
                      <a:gd name="T3" fmla="*/ 0 h 152"/>
                      <a:gd name="T4" fmla="*/ 416 w 436"/>
                      <a:gd name="T5" fmla="*/ 54 h 152"/>
                      <a:gd name="T6" fmla="*/ 397 w 436"/>
                      <a:gd name="T7" fmla="*/ 68 h 152"/>
                      <a:gd name="T8" fmla="*/ 392 w 436"/>
                      <a:gd name="T9" fmla="*/ 70 h 152"/>
                      <a:gd name="T10" fmla="*/ 375 w 436"/>
                      <a:gd name="T11" fmla="*/ 73 h 152"/>
                      <a:gd name="T12" fmla="*/ 361 w 436"/>
                      <a:gd name="T13" fmla="*/ 88 h 152"/>
                      <a:gd name="T14" fmla="*/ 362 w 436"/>
                      <a:gd name="T15" fmla="*/ 99 h 152"/>
                      <a:gd name="T16" fmla="*/ 364 w 436"/>
                      <a:gd name="T17" fmla="*/ 107 h 152"/>
                      <a:gd name="T18" fmla="*/ 366 w 436"/>
                      <a:gd name="T19" fmla="*/ 113 h 152"/>
                      <a:gd name="T20" fmla="*/ 362 w 436"/>
                      <a:gd name="T21" fmla="*/ 122 h 152"/>
                      <a:gd name="T22" fmla="*/ 351 w 436"/>
                      <a:gd name="T23" fmla="*/ 120 h 152"/>
                      <a:gd name="T24" fmla="*/ 342 w 436"/>
                      <a:gd name="T25" fmla="*/ 129 h 152"/>
                      <a:gd name="T26" fmla="*/ 347 w 436"/>
                      <a:gd name="T27" fmla="*/ 105 h 152"/>
                      <a:gd name="T28" fmla="*/ 338 w 436"/>
                      <a:gd name="T29" fmla="*/ 100 h 152"/>
                      <a:gd name="T30" fmla="*/ 344 w 436"/>
                      <a:gd name="T31" fmla="*/ 93 h 152"/>
                      <a:gd name="T32" fmla="*/ 342 w 436"/>
                      <a:gd name="T33" fmla="*/ 89 h 152"/>
                      <a:gd name="T34" fmla="*/ 320 w 436"/>
                      <a:gd name="T35" fmla="*/ 94 h 152"/>
                      <a:gd name="T36" fmla="*/ 317 w 436"/>
                      <a:gd name="T37" fmla="*/ 85 h 152"/>
                      <a:gd name="T38" fmla="*/ 297 w 436"/>
                      <a:gd name="T39" fmla="*/ 94 h 152"/>
                      <a:gd name="T40" fmla="*/ 320 w 436"/>
                      <a:gd name="T41" fmla="*/ 103 h 152"/>
                      <a:gd name="T42" fmla="*/ 305 w 436"/>
                      <a:gd name="T43" fmla="*/ 117 h 152"/>
                      <a:gd name="T44" fmla="*/ 311 w 436"/>
                      <a:gd name="T45" fmla="*/ 126 h 152"/>
                      <a:gd name="T46" fmla="*/ 315 w 436"/>
                      <a:gd name="T47" fmla="*/ 138 h 152"/>
                      <a:gd name="T48" fmla="*/ 309 w 436"/>
                      <a:gd name="T49" fmla="*/ 139 h 152"/>
                      <a:gd name="T50" fmla="*/ 314 w 436"/>
                      <a:gd name="T51" fmla="*/ 144 h 152"/>
                      <a:gd name="T52" fmla="*/ 307 w 436"/>
                      <a:gd name="T53" fmla="*/ 152 h 152"/>
                      <a:gd name="T54" fmla="*/ 0 w 436"/>
                      <a:gd name="T55" fmla="*/ 149 h 152"/>
                      <a:gd name="T56" fmla="*/ 73 w 436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6" h="152">
                        <a:moveTo>
                          <a:pt x="73" y="1"/>
                        </a:moveTo>
                        <a:lnTo>
                          <a:pt x="436" y="0"/>
                        </a:lnTo>
                        <a:cubicBezTo>
                          <a:pt x="430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77" name="Freeform 43">
                    <a:extLst>
                      <a:ext uri="{FF2B5EF4-FFF2-40B4-BE49-F238E27FC236}">
                        <a16:creationId xmlns:a16="http://schemas.microsoft.com/office/drawing/2014/main" id="{07E12EF7-7327-A597-03B6-3E28135AD4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43" y="241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78" name="Freeform 44">
                    <a:extLst>
                      <a:ext uri="{FF2B5EF4-FFF2-40B4-BE49-F238E27FC236}">
                        <a16:creationId xmlns:a16="http://schemas.microsoft.com/office/drawing/2014/main" id="{36FA91A0-A8D2-9EE4-71CF-27EB5EC627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31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79" name="Freeform 45">
                    <a:extLst>
                      <a:ext uri="{FF2B5EF4-FFF2-40B4-BE49-F238E27FC236}">
                        <a16:creationId xmlns:a16="http://schemas.microsoft.com/office/drawing/2014/main" id="{40DEA178-78A6-3C09-3854-467D4EB0E3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8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80" name="Freeform 46">
                    <a:extLst>
                      <a:ext uri="{FF2B5EF4-FFF2-40B4-BE49-F238E27FC236}">
                        <a16:creationId xmlns:a16="http://schemas.microsoft.com/office/drawing/2014/main" id="{FB16FCDD-D3CF-F94B-2B34-212181405C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21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81" name="Freeform 47">
                    <a:extLst>
                      <a:ext uri="{FF2B5EF4-FFF2-40B4-BE49-F238E27FC236}">
                        <a16:creationId xmlns:a16="http://schemas.microsoft.com/office/drawing/2014/main" id="{DDE257DA-2DD7-057E-35A7-9303E4AC85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573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82" name="Freeform 48">
                    <a:extLst>
                      <a:ext uri="{FF2B5EF4-FFF2-40B4-BE49-F238E27FC236}">
                        <a16:creationId xmlns:a16="http://schemas.microsoft.com/office/drawing/2014/main" id="{85022E3E-3B56-F3DB-E792-B4930D6A6C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34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83" name="Freeform 49">
                    <a:extLst>
                      <a:ext uri="{FF2B5EF4-FFF2-40B4-BE49-F238E27FC236}">
                        <a16:creationId xmlns:a16="http://schemas.microsoft.com/office/drawing/2014/main" id="{9EE97BC4-7D57-B84E-14B1-CB50BDD384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0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84" name="Freeform 50">
                    <a:extLst>
                      <a:ext uri="{FF2B5EF4-FFF2-40B4-BE49-F238E27FC236}">
                        <a16:creationId xmlns:a16="http://schemas.microsoft.com/office/drawing/2014/main" id="{86B0E337-C073-7E6E-898C-DCEA9CF5A9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51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85" name="Freeform 51">
                    <a:extLst>
                      <a:ext uri="{FF2B5EF4-FFF2-40B4-BE49-F238E27FC236}">
                        <a16:creationId xmlns:a16="http://schemas.microsoft.com/office/drawing/2014/main" id="{E4363ADF-F6BC-14AA-87F5-FDC0567404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21" y="314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86" name="Freeform 52">
                    <a:extLst>
                      <a:ext uri="{FF2B5EF4-FFF2-40B4-BE49-F238E27FC236}">
                        <a16:creationId xmlns:a16="http://schemas.microsoft.com/office/drawing/2014/main" id="{F61DB8C0-6772-1479-C9FB-6553169CA1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89" y="447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87" name="Freeform 53">
                    <a:extLst>
                      <a:ext uri="{FF2B5EF4-FFF2-40B4-BE49-F238E27FC236}">
                        <a16:creationId xmlns:a16="http://schemas.microsoft.com/office/drawing/2014/main" id="{C78260B1-4401-D4A3-8D3D-ED61BC528E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76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88" name="Freeform 54">
                    <a:extLst>
                      <a:ext uri="{FF2B5EF4-FFF2-40B4-BE49-F238E27FC236}">
                        <a16:creationId xmlns:a16="http://schemas.microsoft.com/office/drawing/2014/main" id="{294A76DE-FE56-613F-18C3-AE8B8327C2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67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89" name="Freeform 55">
                    <a:extLst>
                      <a:ext uri="{FF2B5EF4-FFF2-40B4-BE49-F238E27FC236}">
                        <a16:creationId xmlns:a16="http://schemas.microsoft.com/office/drawing/2014/main" id="{2CEC0CD8-4DAC-0E32-78DF-621A698746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72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90" name="Freeform 56">
                    <a:extLst>
                      <a:ext uri="{FF2B5EF4-FFF2-40B4-BE49-F238E27FC236}">
                        <a16:creationId xmlns:a16="http://schemas.microsoft.com/office/drawing/2014/main" id="{EB6ED7A6-2484-AB06-1C96-1F1BA5B1D1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74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91" name="Freeform 57">
                    <a:extLst>
                      <a:ext uri="{FF2B5EF4-FFF2-40B4-BE49-F238E27FC236}">
                        <a16:creationId xmlns:a16="http://schemas.microsoft.com/office/drawing/2014/main" id="{B0F59F0A-0805-3BB0-A1EF-8F17F46C5F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73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92" name="Freeform 58">
                    <a:extLst>
                      <a:ext uri="{FF2B5EF4-FFF2-40B4-BE49-F238E27FC236}">
                        <a16:creationId xmlns:a16="http://schemas.microsoft.com/office/drawing/2014/main" id="{B0307EF8-99E3-20F5-0437-25EB4B62A5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93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93" name="Freeform 59">
                    <a:extLst>
                      <a:ext uri="{FF2B5EF4-FFF2-40B4-BE49-F238E27FC236}">
                        <a16:creationId xmlns:a16="http://schemas.microsoft.com/office/drawing/2014/main" id="{8CAE469F-AE25-4CEB-39E5-7FA217F525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78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94" name="Freeform 60">
                    <a:extLst>
                      <a:ext uri="{FF2B5EF4-FFF2-40B4-BE49-F238E27FC236}">
                        <a16:creationId xmlns:a16="http://schemas.microsoft.com/office/drawing/2014/main" id="{2FB6A766-E889-3963-EC0A-F7FB6465B4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40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95" name="Freeform 61">
                    <a:extLst>
                      <a:ext uri="{FF2B5EF4-FFF2-40B4-BE49-F238E27FC236}">
                        <a16:creationId xmlns:a16="http://schemas.microsoft.com/office/drawing/2014/main" id="{4CA1F551-4CE1-FB98-5066-359D708A3C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95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96" name="Freeform 62">
                    <a:extLst>
                      <a:ext uri="{FF2B5EF4-FFF2-40B4-BE49-F238E27FC236}">
                        <a16:creationId xmlns:a16="http://schemas.microsoft.com/office/drawing/2014/main" id="{C6C1789D-625F-76A9-2250-84CA9B47C7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48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9298" name="Group 63">
                  <a:extLst>
                    <a:ext uri="{FF2B5EF4-FFF2-40B4-BE49-F238E27FC236}">
                      <a16:creationId xmlns:a16="http://schemas.microsoft.com/office/drawing/2014/main" id="{86C6CAC6-CA6D-2629-CFAA-0BADBC674D0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709" y="240"/>
                  <a:ext cx="1139" cy="429"/>
                  <a:chOff x="3709" y="240"/>
                  <a:chExt cx="1139" cy="429"/>
                </a:xfrm>
              </p:grpSpPr>
              <p:sp>
                <p:nvSpPr>
                  <p:cNvPr id="49299" name="Freeform 64">
                    <a:extLst>
                      <a:ext uri="{FF2B5EF4-FFF2-40B4-BE49-F238E27FC236}">
                        <a16:creationId xmlns:a16="http://schemas.microsoft.com/office/drawing/2014/main" id="{ED25F27F-4ABA-CF65-9D8F-309757D581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08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00" name="Freeform 65">
                    <a:extLst>
                      <a:ext uri="{FF2B5EF4-FFF2-40B4-BE49-F238E27FC236}">
                        <a16:creationId xmlns:a16="http://schemas.microsoft.com/office/drawing/2014/main" id="{C01E90CF-0CBA-E51A-01B2-E4257BF4F6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5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01" name="Freeform 66">
                    <a:extLst>
                      <a:ext uri="{FF2B5EF4-FFF2-40B4-BE49-F238E27FC236}">
                        <a16:creationId xmlns:a16="http://schemas.microsoft.com/office/drawing/2014/main" id="{0F2EBEE7-2352-5646-C397-CB195192F0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09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02" name="Freeform 67">
                    <a:extLst>
                      <a:ext uri="{FF2B5EF4-FFF2-40B4-BE49-F238E27FC236}">
                        <a16:creationId xmlns:a16="http://schemas.microsoft.com/office/drawing/2014/main" id="{F5791597-4C06-CD13-0FF4-36E0655816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03" name="Freeform 68">
                    <a:extLst>
                      <a:ext uri="{FF2B5EF4-FFF2-40B4-BE49-F238E27FC236}">
                        <a16:creationId xmlns:a16="http://schemas.microsoft.com/office/drawing/2014/main" id="{EA535110-88A1-0EC5-61DF-1D31848CD4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423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04" name="Freeform 69">
                    <a:extLst>
                      <a:ext uri="{FF2B5EF4-FFF2-40B4-BE49-F238E27FC236}">
                        <a16:creationId xmlns:a16="http://schemas.microsoft.com/office/drawing/2014/main" id="{9927DF0B-222D-C0C3-A40C-11CC872B44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15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05" name="Freeform 70">
                    <a:extLst>
                      <a:ext uri="{FF2B5EF4-FFF2-40B4-BE49-F238E27FC236}">
                        <a16:creationId xmlns:a16="http://schemas.microsoft.com/office/drawing/2014/main" id="{DC3F7DC6-5E6C-89F9-175D-7D1E2D2818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06" name="Freeform 71">
                    <a:extLst>
                      <a:ext uri="{FF2B5EF4-FFF2-40B4-BE49-F238E27FC236}">
                        <a16:creationId xmlns:a16="http://schemas.microsoft.com/office/drawing/2014/main" id="{86D42AF2-C61F-E0EC-D70A-B74BBC1D84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78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07" name="Freeform 72">
                    <a:extLst>
                      <a:ext uri="{FF2B5EF4-FFF2-40B4-BE49-F238E27FC236}">
                        <a16:creationId xmlns:a16="http://schemas.microsoft.com/office/drawing/2014/main" id="{6F5DDE52-E78F-140D-0B5D-B29810068D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2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08" name="Freeform 73">
                    <a:extLst>
                      <a:ext uri="{FF2B5EF4-FFF2-40B4-BE49-F238E27FC236}">
                        <a16:creationId xmlns:a16="http://schemas.microsoft.com/office/drawing/2014/main" id="{BF704D0E-1E89-637D-B76B-F7AABF8037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6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09" name="Freeform 74">
                    <a:extLst>
                      <a:ext uri="{FF2B5EF4-FFF2-40B4-BE49-F238E27FC236}">
                        <a16:creationId xmlns:a16="http://schemas.microsoft.com/office/drawing/2014/main" id="{D73CDCF1-2C35-C8C9-3A45-56B584860A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7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10" name="Freeform 75">
                    <a:extLst>
                      <a:ext uri="{FF2B5EF4-FFF2-40B4-BE49-F238E27FC236}">
                        <a16:creationId xmlns:a16="http://schemas.microsoft.com/office/drawing/2014/main" id="{DD3AB0BE-23AC-D603-83A1-8938183B7B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64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11" name="Freeform 76">
                    <a:extLst>
                      <a:ext uri="{FF2B5EF4-FFF2-40B4-BE49-F238E27FC236}">
                        <a16:creationId xmlns:a16="http://schemas.microsoft.com/office/drawing/2014/main" id="{088489D5-3923-941F-C301-3DD4075CBD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70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12" name="Freeform 77">
                    <a:extLst>
                      <a:ext uri="{FF2B5EF4-FFF2-40B4-BE49-F238E27FC236}">
                        <a16:creationId xmlns:a16="http://schemas.microsoft.com/office/drawing/2014/main" id="{A7BD9B3C-20FF-BA98-427F-79A2040C32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40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13" name="Freeform 78">
                    <a:extLst>
                      <a:ext uri="{FF2B5EF4-FFF2-40B4-BE49-F238E27FC236}">
                        <a16:creationId xmlns:a16="http://schemas.microsoft.com/office/drawing/2014/main" id="{656939F8-29C9-582F-248F-C57444D102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47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14" name="Freeform 79">
                    <a:extLst>
                      <a:ext uri="{FF2B5EF4-FFF2-40B4-BE49-F238E27FC236}">
                        <a16:creationId xmlns:a16="http://schemas.microsoft.com/office/drawing/2014/main" id="{5AAC6CA0-614E-CCFC-D73D-517ACC9BB1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76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15" name="Freeform 80">
                    <a:extLst>
                      <a:ext uri="{FF2B5EF4-FFF2-40B4-BE49-F238E27FC236}">
                        <a16:creationId xmlns:a16="http://schemas.microsoft.com/office/drawing/2014/main" id="{10C402FB-0325-DE15-BC52-5BA76CA965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8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16" name="Freeform 81">
                    <a:extLst>
                      <a:ext uri="{FF2B5EF4-FFF2-40B4-BE49-F238E27FC236}">
                        <a16:creationId xmlns:a16="http://schemas.microsoft.com/office/drawing/2014/main" id="{56D79CF3-39C3-3BA7-11AD-57C56E786B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7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17" name="Freeform 82">
                    <a:extLst>
                      <a:ext uri="{FF2B5EF4-FFF2-40B4-BE49-F238E27FC236}">
                        <a16:creationId xmlns:a16="http://schemas.microsoft.com/office/drawing/2014/main" id="{96ACB0AB-75CA-E0C1-426C-A341426260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7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18" name="Freeform 83">
                    <a:extLst>
                      <a:ext uri="{FF2B5EF4-FFF2-40B4-BE49-F238E27FC236}">
                        <a16:creationId xmlns:a16="http://schemas.microsoft.com/office/drawing/2014/main" id="{A047CE46-F803-CEDA-2E5C-91B8184975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69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19" name="Freeform 84">
                    <a:extLst>
                      <a:ext uri="{FF2B5EF4-FFF2-40B4-BE49-F238E27FC236}">
                        <a16:creationId xmlns:a16="http://schemas.microsoft.com/office/drawing/2014/main" id="{2ECA1545-D82C-A722-97F7-3701CB3323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84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20" name="Freeform 85">
                    <a:extLst>
                      <a:ext uri="{FF2B5EF4-FFF2-40B4-BE49-F238E27FC236}">
                        <a16:creationId xmlns:a16="http://schemas.microsoft.com/office/drawing/2014/main" id="{A673BFCF-6CC7-7512-2588-9839C7C62A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93" y="246"/>
                    <a:ext cx="438" cy="152"/>
                  </a:xfrm>
                  <a:custGeom>
                    <a:avLst/>
                    <a:gdLst>
                      <a:gd name="T0" fmla="*/ 73 w 438"/>
                      <a:gd name="T1" fmla="*/ 1 h 152"/>
                      <a:gd name="T2" fmla="*/ 438 w 438"/>
                      <a:gd name="T3" fmla="*/ 0 h 152"/>
                      <a:gd name="T4" fmla="*/ 416 w 438"/>
                      <a:gd name="T5" fmla="*/ 54 h 152"/>
                      <a:gd name="T6" fmla="*/ 397 w 438"/>
                      <a:gd name="T7" fmla="*/ 68 h 152"/>
                      <a:gd name="T8" fmla="*/ 392 w 438"/>
                      <a:gd name="T9" fmla="*/ 70 h 152"/>
                      <a:gd name="T10" fmla="*/ 375 w 438"/>
                      <a:gd name="T11" fmla="*/ 73 h 152"/>
                      <a:gd name="T12" fmla="*/ 361 w 438"/>
                      <a:gd name="T13" fmla="*/ 88 h 152"/>
                      <a:gd name="T14" fmla="*/ 362 w 438"/>
                      <a:gd name="T15" fmla="*/ 99 h 152"/>
                      <a:gd name="T16" fmla="*/ 364 w 438"/>
                      <a:gd name="T17" fmla="*/ 107 h 152"/>
                      <a:gd name="T18" fmla="*/ 366 w 438"/>
                      <a:gd name="T19" fmla="*/ 113 h 152"/>
                      <a:gd name="T20" fmla="*/ 362 w 438"/>
                      <a:gd name="T21" fmla="*/ 122 h 152"/>
                      <a:gd name="T22" fmla="*/ 351 w 438"/>
                      <a:gd name="T23" fmla="*/ 120 h 152"/>
                      <a:gd name="T24" fmla="*/ 342 w 438"/>
                      <a:gd name="T25" fmla="*/ 129 h 152"/>
                      <a:gd name="T26" fmla="*/ 347 w 438"/>
                      <a:gd name="T27" fmla="*/ 105 h 152"/>
                      <a:gd name="T28" fmla="*/ 338 w 438"/>
                      <a:gd name="T29" fmla="*/ 100 h 152"/>
                      <a:gd name="T30" fmla="*/ 344 w 438"/>
                      <a:gd name="T31" fmla="*/ 93 h 152"/>
                      <a:gd name="T32" fmla="*/ 342 w 438"/>
                      <a:gd name="T33" fmla="*/ 89 h 152"/>
                      <a:gd name="T34" fmla="*/ 320 w 438"/>
                      <a:gd name="T35" fmla="*/ 94 h 152"/>
                      <a:gd name="T36" fmla="*/ 317 w 438"/>
                      <a:gd name="T37" fmla="*/ 85 h 152"/>
                      <a:gd name="T38" fmla="*/ 297 w 438"/>
                      <a:gd name="T39" fmla="*/ 94 h 152"/>
                      <a:gd name="T40" fmla="*/ 320 w 438"/>
                      <a:gd name="T41" fmla="*/ 103 h 152"/>
                      <a:gd name="T42" fmla="*/ 305 w 438"/>
                      <a:gd name="T43" fmla="*/ 117 h 152"/>
                      <a:gd name="T44" fmla="*/ 311 w 438"/>
                      <a:gd name="T45" fmla="*/ 126 h 152"/>
                      <a:gd name="T46" fmla="*/ 315 w 438"/>
                      <a:gd name="T47" fmla="*/ 138 h 152"/>
                      <a:gd name="T48" fmla="*/ 309 w 438"/>
                      <a:gd name="T49" fmla="*/ 139 h 152"/>
                      <a:gd name="T50" fmla="*/ 314 w 438"/>
                      <a:gd name="T51" fmla="*/ 144 h 152"/>
                      <a:gd name="T52" fmla="*/ 307 w 438"/>
                      <a:gd name="T53" fmla="*/ 152 h 152"/>
                      <a:gd name="T54" fmla="*/ 0 w 438"/>
                      <a:gd name="T55" fmla="*/ 149 h 152"/>
                      <a:gd name="T56" fmla="*/ 73 w 438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8" h="152">
                        <a:moveTo>
                          <a:pt x="73" y="1"/>
                        </a:moveTo>
                        <a:lnTo>
                          <a:pt x="438" y="0"/>
                        </a:lnTo>
                        <a:cubicBezTo>
                          <a:pt x="432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21" name="Freeform 86">
                    <a:extLst>
                      <a:ext uri="{FF2B5EF4-FFF2-40B4-BE49-F238E27FC236}">
                        <a16:creationId xmlns:a16="http://schemas.microsoft.com/office/drawing/2014/main" id="{7CDE572B-CB26-FE6E-943E-963314332F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31" y="240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22" name="Freeform 87">
                    <a:extLst>
                      <a:ext uri="{FF2B5EF4-FFF2-40B4-BE49-F238E27FC236}">
                        <a16:creationId xmlns:a16="http://schemas.microsoft.com/office/drawing/2014/main" id="{270D3822-3BBD-300D-CE95-5858F53141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19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23" name="Freeform 88">
                    <a:extLst>
                      <a:ext uri="{FF2B5EF4-FFF2-40B4-BE49-F238E27FC236}">
                        <a16:creationId xmlns:a16="http://schemas.microsoft.com/office/drawing/2014/main" id="{7F90EDB1-6FA9-8E81-A053-AB3590F9AC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6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24" name="Freeform 89">
                    <a:extLst>
                      <a:ext uri="{FF2B5EF4-FFF2-40B4-BE49-F238E27FC236}">
                        <a16:creationId xmlns:a16="http://schemas.microsoft.com/office/drawing/2014/main" id="{6E62948F-B022-F6F6-9C9E-8ACD158CC8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09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25" name="Freeform 90">
                    <a:extLst>
                      <a:ext uri="{FF2B5EF4-FFF2-40B4-BE49-F238E27FC236}">
                        <a16:creationId xmlns:a16="http://schemas.microsoft.com/office/drawing/2014/main" id="{D48A7966-6D13-ABB0-6F85-10C03144DE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61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26" name="Freeform 91">
                    <a:extLst>
                      <a:ext uri="{FF2B5EF4-FFF2-40B4-BE49-F238E27FC236}">
                        <a16:creationId xmlns:a16="http://schemas.microsoft.com/office/drawing/2014/main" id="{417D4A80-9E6F-0BD5-67D0-4D266B98D4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322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27" name="Freeform 92">
                    <a:extLst>
                      <a:ext uri="{FF2B5EF4-FFF2-40B4-BE49-F238E27FC236}">
                        <a16:creationId xmlns:a16="http://schemas.microsoft.com/office/drawing/2014/main" id="{0C82804C-3FDA-BBAC-F593-22E3CB66A6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8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28" name="Freeform 93">
                    <a:extLst>
                      <a:ext uri="{FF2B5EF4-FFF2-40B4-BE49-F238E27FC236}">
                        <a16:creationId xmlns:a16="http://schemas.microsoft.com/office/drawing/2014/main" id="{35C7F410-2BB5-F26F-B12B-73E9DA43CE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9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29" name="Freeform 94">
                    <a:extLst>
                      <a:ext uri="{FF2B5EF4-FFF2-40B4-BE49-F238E27FC236}">
                        <a16:creationId xmlns:a16="http://schemas.microsoft.com/office/drawing/2014/main" id="{5FD71F26-F250-BC1F-8226-A3589226B7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09" y="315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30" name="Freeform 95">
                    <a:extLst>
                      <a:ext uri="{FF2B5EF4-FFF2-40B4-BE49-F238E27FC236}">
                        <a16:creationId xmlns:a16="http://schemas.microsoft.com/office/drawing/2014/main" id="{276F08F2-DC18-6759-22E3-9568769695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77" y="448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31" name="Freeform 96">
                    <a:extLst>
                      <a:ext uri="{FF2B5EF4-FFF2-40B4-BE49-F238E27FC236}">
                        <a16:creationId xmlns:a16="http://schemas.microsoft.com/office/drawing/2014/main" id="{7A358BB2-171E-6478-FE9F-EA39A15296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64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32" name="Freeform 97">
                    <a:extLst>
                      <a:ext uri="{FF2B5EF4-FFF2-40B4-BE49-F238E27FC236}">
                        <a16:creationId xmlns:a16="http://schemas.microsoft.com/office/drawing/2014/main" id="{24AC8366-3462-7ECA-00FD-B6D83432C1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55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33" name="Freeform 98">
                    <a:extLst>
                      <a:ext uri="{FF2B5EF4-FFF2-40B4-BE49-F238E27FC236}">
                        <a16:creationId xmlns:a16="http://schemas.microsoft.com/office/drawing/2014/main" id="{AA7A8F6F-62FE-632B-CAD1-B923ED0A20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60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34" name="Freeform 99">
                    <a:extLst>
                      <a:ext uri="{FF2B5EF4-FFF2-40B4-BE49-F238E27FC236}">
                        <a16:creationId xmlns:a16="http://schemas.microsoft.com/office/drawing/2014/main" id="{CCA1B3AD-D353-2483-34C2-EC2EA3618C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62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35" name="Freeform 100">
                    <a:extLst>
                      <a:ext uri="{FF2B5EF4-FFF2-40B4-BE49-F238E27FC236}">
                        <a16:creationId xmlns:a16="http://schemas.microsoft.com/office/drawing/2014/main" id="{8C96B094-01DE-EE3B-0C82-585557252F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61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36" name="Freeform 101">
                    <a:extLst>
                      <a:ext uri="{FF2B5EF4-FFF2-40B4-BE49-F238E27FC236}">
                        <a16:creationId xmlns:a16="http://schemas.microsoft.com/office/drawing/2014/main" id="{F117AD54-AF4F-4330-4D31-AC931C0272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81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37" name="Freeform 102">
                    <a:extLst>
                      <a:ext uri="{FF2B5EF4-FFF2-40B4-BE49-F238E27FC236}">
                        <a16:creationId xmlns:a16="http://schemas.microsoft.com/office/drawing/2014/main" id="{C42640DD-9EFC-D83B-08B9-8C6FF3C10A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66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38" name="Freeform 103">
                    <a:extLst>
                      <a:ext uri="{FF2B5EF4-FFF2-40B4-BE49-F238E27FC236}">
                        <a16:creationId xmlns:a16="http://schemas.microsoft.com/office/drawing/2014/main" id="{BACBB994-A922-6A67-A2EE-D0A52AE567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28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39" name="Freeform 104">
                    <a:extLst>
                      <a:ext uri="{FF2B5EF4-FFF2-40B4-BE49-F238E27FC236}">
                        <a16:creationId xmlns:a16="http://schemas.microsoft.com/office/drawing/2014/main" id="{420F1DE3-7B7C-BBBE-77F6-AC3CBB3770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83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340" name="Freeform 105">
                    <a:extLst>
                      <a:ext uri="{FF2B5EF4-FFF2-40B4-BE49-F238E27FC236}">
                        <a16:creationId xmlns:a16="http://schemas.microsoft.com/office/drawing/2014/main" id="{E4A46BF0-2976-6E00-9A0F-0EFB0FAE56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36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49249" name="Group 106">
                <a:extLst>
                  <a:ext uri="{FF2B5EF4-FFF2-40B4-BE49-F238E27FC236}">
                    <a16:creationId xmlns:a16="http://schemas.microsoft.com/office/drawing/2014/main" id="{C5810D9E-BED3-E9EC-030D-4987F049FB0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8" y="111"/>
                <a:ext cx="4702" cy="418"/>
                <a:chOff x="798" y="255"/>
                <a:chExt cx="4702" cy="418"/>
              </a:xfrm>
            </p:grpSpPr>
            <p:sp>
              <p:nvSpPr>
                <p:cNvPr id="49276" name="Line 107">
                  <a:extLst>
                    <a:ext uri="{FF2B5EF4-FFF2-40B4-BE49-F238E27FC236}">
                      <a16:creationId xmlns:a16="http://schemas.microsoft.com/office/drawing/2014/main" id="{8466E573-9DCC-19A9-298F-B79701C8F0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798" y="476"/>
                  <a:ext cx="4702" cy="0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77" name="Line 108">
                  <a:extLst>
                    <a:ext uri="{FF2B5EF4-FFF2-40B4-BE49-F238E27FC236}">
                      <a16:creationId xmlns:a16="http://schemas.microsoft.com/office/drawing/2014/main" id="{4945627B-1F32-517F-8DD9-948B2C2863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02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78" name="Line 109">
                  <a:extLst>
                    <a:ext uri="{FF2B5EF4-FFF2-40B4-BE49-F238E27FC236}">
                      <a16:creationId xmlns:a16="http://schemas.microsoft.com/office/drawing/2014/main" id="{B57615D0-F1D3-9E7C-4E06-08E2AFF814C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25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79" name="Line 110">
                  <a:extLst>
                    <a:ext uri="{FF2B5EF4-FFF2-40B4-BE49-F238E27FC236}">
                      <a16:creationId xmlns:a16="http://schemas.microsoft.com/office/drawing/2014/main" id="{9229F852-BD02-ADBF-6838-C4F6B8B120A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48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80" name="Line 111">
                  <a:extLst>
                    <a:ext uri="{FF2B5EF4-FFF2-40B4-BE49-F238E27FC236}">
                      <a16:creationId xmlns:a16="http://schemas.microsoft.com/office/drawing/2014/main" id="{8215EFDA-DB08-07C9-BDB0-3CB875C6B1C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71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81" name="Line 112">
                  <a:extLst>
                    <a:ext uri="{FF2B5EF4-FFF2-40B4-BE49-F238E27FC236}">
                      <a16:creationId xmlns:a16="http://schemas.microsoft.com/office/drawing/2014/main" id="{FBE9C8C8-80E6-A133-E46D-4D67DB93C0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93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82" name="Line 113">
                  <a:extLst>
                    <a:ext uri="{FF2B5EF4-FFF2-40B4-BE49-F238E27FC236}">
                      <a16:creationId xmlns:a16="http://schemas.microsoft.com/office/drawing/2014/main" id="{E7B84277-79DD-749C-A01E-1B3047FF767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16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83" name="Line 114">
                  <a:extLst>
                    <a:ext uri="{FF2B5EF4-FFF2-40B4-BE49-F238E27FC236}">
                      <a16:creationId xmlns:a16="http://schemas.microsoft.com/office/drawing/2014/main" id="{A1CE7641-4E35-6759-3540-6BE9AA10E63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39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84" name="Line 115">
                  <a:extLst>
                    <a:ext uri="{FF2B5EF4-FFF2-40B4-BE49-F238E27FC236}">
                      <a16:creationId xmlns:a16="http://schemas.microsoft.com/office/drawing/2014/main" id="{3BF1005D-84E7-05C1-12C5-8B71D2F566D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62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85" name="Line 116">
                  <a:extLst>
                    <a:ext uri="{FF2B5EF4-FFF2-40B4-BE49-F238E27FC236}">
                      <a16:creationId xmlns:a16="http://schemas.microsoft.com/office/drawing/2014/main" id="{458452BD-23A0-849F-55AF-52FABD1CA84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85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86" name="Line 117">
                  <a:extLst>
                    <a:ext uri="{FF2B5EF4-FFF2-40B4-BE49-F238E27FC236}">
                      <a16:creationId xmlns:a16="http://schemas.microsoft.com/office/drawing/2014/main" id="{484FF193-1ABD-E9AB-9DD0-34ED81C42FA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07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87" name="Line 118">
                  <a:extLst>
                    <a:ext uri="{FF2B5EF4-FFF2-40B4-BE49-F238E27FC236}">
                      <a16:creationId xmlns:a16="http://schemas.microsoft.com/office/drawing/2014/main" id="{1987EFBB-9964-7FA8-93F7-121ADF0FFC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30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88" name="Line 119">
                  <a:extLst>
                    <a:ext uri="{FF2B5EF4-FFF2-40B4-BE49-F238E27FC236}">
                      <a16:creationId xmlns:a16="http://schemas.microsoft.com/office/drawing/2014/main" id="{09BE88E4-B73D-5A96-7D9A-E05A0171CE4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53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89" name="Line 120">
                  <a:extLst>
                    <a:ext uri="{FF2B5EF4-FFF2-40B4-BE49-F238E27FC236}">
                      <a16:creationId xmlns:a16="http://schemas.microsoft.com/office/drawing/2014/main" id="{B47D0E62-EA63-BBD7-9B04-61A58CB0C8C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76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90" name="Line 121">
                  <a:extLst>
                    <a:ext uri="{FF2B5EF4-FFF2-40B4-BE49-F238E27FC236}">
                      <a16:creationId xmlns:a16="http://schemas.microsoft.com/office/drawing/2014/main" id="{0C123438-3718-FAB4-CE35-71DBC1B59D1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99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91" name="Line 122">
                  <a:extLst>
                    <a:ext uri="{FF2B5EF4-FFF2-40B4-BE49-F238E27FC236}">
                      <a16:creationId xmlns:a16="http://schemas.microsoft.com/office/drawing/2014/main" id="{55AC7178-F427-9BB3-A6C4-D3E4330A386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21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92" name="Line 123">
                  <a:extLst>
                    <a:ext uri="{FF2B5EF4-FFF2-40B4-BE49-F238E27FC236}">
                      <a16:creationId xmlns:a16="http://schemas.microsoft.com/office/drawing/2014/main" id="{BCC0DB93-7D62-BCA3-0028-67A0B1AFB83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44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93" name="Line 124">
                  <a:extLst>
                    <a:ext uri="{FF2B5EF4-FFF2-40B4-BE49-F238E27FC236}">
                      <a16:creationId xmlns:a16="http://schemas.microsoft.com/office/drawing/2014/main" id="{60BE18DB-E2FD-816E-67AB-5869571D1F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67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94" name="Line 125">
                  <a:extLst>
                    <a:ext uri="{FF2B5EF4-FFF2-40B4-BE49-F238E27FC236}">
                      <a16:creationId xmlns:a16="http://schemas.microsoft.com/office/drawing/2014/main" id="{25894DE1-6FAF-63AB-2E1B-15C4D27129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90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95" name="Line 126">
                  <a:extLst>
                    <a:ext uri="{FF2B5EF4-FFF2-40B4-BE49-F238E27FC236}">
                      <a16:creationId xmlns:a16="http://schemas.microsoft.com/office/drawing/2014/main" id="{8BB1A1F3-7961-854B-C636-D1090CE21F2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13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96" name="Line 127">
                  <a:extLst>
                    <a:ext uri="{FF2B5EF4-FFF2-40B4-BE49-F238E27FC236}">
                      <a16:creationId xmlns:a16="http://schemas.microsoft.com/office/drawing/2014/main" id="{2E5F1D9B-348D-5FC8-7885-C0FBA61448C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35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9250" name="Group 128">
                <a:extLst>
                  <a:ext uri="{FF2B5EF4-FFF2-40B4-BE49-F238E27FC236}">
                    <a16:creationId xmlns:a16="http://schemas.microsoft.com/office/drawing/2014/main" id="{1D446208-4FE0-D170-2424-D32F53F7FA3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08" y="109"/>
                <a:ext cx="3694" cy="423"/>
                <a:chOff x="1034" y="245"/>
                <a:chExt cx="3694" cy="423"/>
              </a:xfrm>
            </p:grpSpPr>
            <p:sp>
              <p:nvSpPr>
                <p:cNvPr id="49251" name="Line 129">
                  <a:extLst>
                    <a:ext uri="{FF2B5EF4-FFF2-40B4-BE49-F238E27FC236}">
                      <a16:creationId xmlns:a16="http://schemas.microsoft.com/office/drawing/2014/main" id="{1B369817-906A-0EA7-39CC-68DB974BD4D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676" y="246"/>
                  <a:ext cx="0" cy="14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52" name="Line 130">
                  <a:extLst>
                    <a:ext uri="{FF2B5EF4-FFF2-40B4-BE49-F238E27FC236}">
                      <a16:creationId xmlns:a16="http://schemas.microsoft.com/office/drawing/2014/main" id="{8979DF2F-C80B-B6C7-1553-E5C395CEEC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798" y="468"/>
                  <a:ext cx="7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53" name="Line 131">
                  <a:extLst>
                    <a:ext uri="{FF2B5EF4-FFF2-40B4-BE49-F238E27FC236}">
                      <a16:creationId xmlns:a16="http://schemas.microsoft.com/office/drawing/2014/main" id="{4AF2D4E9-9720-0434-57DF-87EAAB67BB5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904" y="486"/>
                  <a:ext cx="0" cy="2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54" name="Line 132">
                  <a:extLst>
                    <a:ext uri="{FF2B5EF4-FFF2-40B4-BE49-F238E27FC236}">
                      <a16:creationId xmlns:a16="http://schemas.microsoft.com/office/drawing/2014/main" id="{837CA4B0-39CE-3820-51D2-AAB8D2A6E1D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132" y="586"/>
                  <a:ext cx="0" cy="79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55" name="Line 133">
                  <a:extLst>
                    <a:ext uri="{FF2B5EF4-FFF2-40B4-BE49-F238E27FC236}">
                      <a16:creationId xmlns:a16="http://schemas.microsoft.com/office/drawing/2014/main" id="{8CDD1A3D-41C6-A3C9-5A6E-F293BACE7DD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816" y="358"/>
                  <a:ext cx="0" cy="18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56" name="Line 134">
                  <a:extLst>
                    <a:ext uri="{FF2B5EF4-FFF2-40B4-BE49-F238E27FC236}">
                      <a16:creationId xmlns:a16="http://schemas.microsoft.com/office/drawing/2014/main" id="{9E6C756F-35B3-3920-D037-623FE78837A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722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57" name="Line 135">
                  <a:extLst>
                    <a:ext uri="{FF2B5EF4-FFF2-40B4-BE49-F238E27FC236}">
                      <a16:creationId xmlns:a16="http://schemas.microsoft.com/office/drawing/2014/main" id="{006BC1B1-82E2-3A8F-3328-A1DF20A6070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44" y="372"/>
                  <a:ext cx="0" cy="29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58" name="Line 136">
                  <a:extLst>
                    <a:ext uri="{FF2B5EF4-FFF2-40B4-BE49-F238E27FC236}">
                      <a16:creationId xmlns:a16="http://schemas.microsoft.com/office/drawing/2014/main" id="{E9DEFBEA-57EC-05D8-6921-51DA85A5C5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046" y="248"/>
                  <a:ext cx="0" cy="5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59" name="Line 137">
                  <a:extLst>
                    <a:ext uri="{FF2B5EF4-FFF2-40B4-BE49-F238E27FC236}">
                      <a16:creationId xmlns:a16="http://schemas.microsoft.com/office/drawing/2014/main" id="{EBA348CD-B215-2706-FFF2-60C38EB600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272" y="246"/>
                  <a:ext cx="0" cy="18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60" name="Line 138">
                  <a:extLst>
                    <a:ext uri="{FF2B5EF4-FFF2-40B4-BE49-F238E27FC236}">
                      <a16:creationId xmlns:a16="http://schemas.microsoft.com/office/drawing/2014/main" id="{CA15D048-4F46-BF65-1BE8-77DC12F9EFD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422" y="468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61" name="Line 139">
                  <a:extLst>
                    <a:ext uri="{FF2B5EF4-FFF2-40B4-BE49-F238E27FC236}">
                      <a16:creationId xmlns:a16="http://schemas.microsoft.com/office/drawing/2014/main" id="{EAB83D91-C44C-2042-68D6-0D2495439B8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290" y="468"/>
                  <a:ext cx="6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62" name="Line 140">
                  <a:extLst>
                    <a:ext uri="{FF2B5EF4-FFF2-40B4-BE49-F238E27FC236}">
                      <a16:creationId xmlns:a16="http://schemas.microsoft.com/office/drawing/2014/main" id="{0A53C051-3691-7214-C5DE-93A10C626C7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500" y="246"/>
                  <a:ext cx="0" cy="27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63" name="Line 141">
                  <a:extLst>
                    <a:ext uri="{FF2B5EF4-FFF2-40B4-BE49-F238E27FC236}">
                      <a16:creationId xmlns:a16="http://schemas.microsoft.com/office/drawing/2014/main" id="{AB399785-3D80-372E-6E97-6DD248EA2C0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728" y="606"/>
                  <a:ext cx="0" cy="3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64" name="Line 142">
                  <a:extLst>
                    <a:ext uri="{FF2B5EF4-FFF2-40B4-BE49-F238E27FC236}">
                      <a16:creationId xmlns:a16="http://schemas.microsoft.com/office/drawing/2014/main" id="{CBB828D4-4238-585D-020E-81D9C2329B0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992" y="250"/>
                  <a:ext cx="0" cy="6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65" name="Line 143">
                  <a:extLst>
                    <a:ext uri="{FF2B5EF4-FFF2-40B4-BE49-F238E27FC236}">
                      <a16:creationId xmlns:a16="http://schemas.microsoft.com/office/drawing/2014/main" id="{E803B838-B555-BE54-A51A-92590E98576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764" y="247"/>
                  <a:ext cx="0" cy="33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66" name="Line 144">
                  <a:extLst>
                    <a:ext uri="{FF2B5EF4-FFF2-40B4-BE49-F238E27FC236}">
                      <a16:creationId xmlns:a16="http://schemas.microsoft.com/office/drawing/2014/main" id="{59255F08-92A8-971F-BA07-292F72E01B4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738" y="468"/>
                  <a:ext cx="6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67" name="Line 145">
                  <a:extLst>
                    <a:ext uri="{FF2B5EF4-FFF2-40B4-BE49-F238E27FC236}">
                      <a16:creationId xmlns:a16="http://schemas.microsoft.com/office/drawing/2014/main" id="{BFDA2044-F37A-2793-D70C-FD0A49915DF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604" y="468"/>
                  <a:ext cx="6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68" name="Line 146">
                  <a:extLst>
                    <a:ext uri="{FF2B5EF4-FFF2-40B4-BE49-F238E27FC236}">
                      <a16:creationId xmlns:a16="http://schemas.microsoft.com/office/drawing/2014/main" id="{5F53BF89-0A1E-12C2-5A6B-8809AE06EF5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404" y="468"/>
                  <a:ext cx="8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69" name="Line 147">
                  <a:extLst>
                    <a:ext uri="{FF2B5EF4-FFF2-40B4-BE49-F238E27FC236}">
                      <a16:creationId xmlns:a16="http://schemas.microsoft.com/office/drawing/2014/main" id="{162C977D-5058-7D33-E3E6-2F880EBA993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34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70" name="Line 148">
                  <a:extLst>
                    <a:ext uri="{FF2B5EF4-FFF2-40B4-BE49-F238E27FC236}">
                      <a16:creationId xmlns:a16="http://schemas.microsoft.com/office/drawing/2014/main" id="{DE13A80D-4763-B94A-ECF3-2E53078C907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306" y="370"/>
                  <a:ext cx="0" cy="29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71" name="Line 149">
                  <a:extLst>
                    <a:ext uri="{FF2B5EF4-FFF2-40B4-BE49-F238E27FC236}">
                      <a16:creationId xmlns:a16="http://schemas.microsoft.com/office/drawing/2014/main" id="{6AFF4510-2CD5-99A1-39EC-B57678D038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80" y="388"/>
                  <a:ext cx="0" cy="15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72" name="Line 150">
                  <a:extLst>
                    <a:ext uri="{FF2B5EF4-FFF2-40B4-BE49-F238E27FC236}">
                      <a16:creationId xmlns:a16="http://schemas.microsoft.com/office/drawing/2014/main" id="{57CE24AF-65B1-A25A-71D3-09E7131F0A0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 flipV="1">
                  <a:off x="1308" y="245"/>
                  <a:ext cx="0" cy="2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73" name="Line 151">
                  <a:extLst>
                    <a:ext uri="{FF2B5EF4-FFF2-40B4-BE49-F238E27FC236}">
                      <a16:creationId xmlns:a16="http://schemas.microsoft.com/office/drawing/2014/main" id="{37BDF3D1-CEFD-34A2-0C2D-CFD918A035C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536" y="31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74" name="Line 152">
                  <a:extLst>
                    <a:ext uri="{FF2B5EF4-FFF2-40B4-BE49-F238E27FC236}">
                      <a16:creationId xmlns:a16="http://schemas.microsoft.com/office/drawing/2014/main" id="{FE4E6171-DAD0-39BE-5AF4-5FCD1290658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1536" y="247"/>
                  <a:ext cx="0" cy="2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75" name="Line 153">
                  <a:extLst>
                    <a:ext uri="{FF2B5EF4-FFF2-40B4-BE49-F238E27FC236}">
                      <a16:creationId xmlns:a16="http://schemas.microsoft.com/office/drawing/2014/main" id="{3AACF690-A7AF-BF84-E2F4-7E78E197D33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95" y="467"/>
                  <a:ext cx="8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pic>
          <p:nvPicPr>
            <p:cNvPr id="49246" name="Picture 154" descr="earth">
              <a:extLst>
                <a:ext uri="{FF2B5EF4-FFF2-40B4-BE49-F238E27FC236}">
                  <a16:creationId xmlns:a16="http://schemas.microsoft.com/office/drawing/2014/main" id="{BCBB5158-2115-A347-4C28-6CAF3509FD2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" y="55"/>
              <a:ext cx="562" cy="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49155" name="Picture 155" descr="http://www.createdesignsolutions.com/images/spinning_globe.gif">
            <a:extLst>
              <a:ext uri="{FF2B5EF4-FFF2-40B4-BE49-F238E27FC236}">
                <a16:creationId xmlns:a16="http://schemas.microsoft.com/office/drawing/2014/main" id="{69A359FE-8B9C-7AE7-C65B-7DD1AB71A9A4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413" y="44450"/>
            <a:ext cx="8636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156" name="Text Box 157">
            <a:extLst>
              <a:ext uri="{FF2B5EF4-FFF2-40B4-BE49-F238E27FC236}">
                <a16:creationId xmlns:a16="http://schemas.microsoft.com/office/drawing/2014/main" id="{B833DFA0-A3AB-BEDF-5831-E0CF1FB805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43438" y="1552277"/>
            <a:ext cx="3455987" cy="5045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lnSpc>
                <a:spcPct val="150000"/>
              </a:lnSpc>
            </a:pPr>
            <a:r>
              <a:rPr lang="fr-FR" altLang="en-US" dirty="0">
                <a:latin typeface="Comic Sans MS" panose="030F0702030302020204" pitchFamily="66" charset="0"/>
              </a:rPr>
              <a:t>À Lille, il pleut.</a:t>
            </a:r>
          </a:p>
          <a:p>
            <a:pPr algn="l" eaLnBrk="1" hangingPunct="1">
              <a:lnSpc>
                <a:spcPct val="150000"/>
              </a:lnSpc>
            </a:pPr>
            <a:r>
              <a:rPr lang="fr-FR" altLang="en-US" dirty="0">
                <a:latin typeface="Comic Sans MS" panose="030F0702030302020204" pitchFamily="66" charset="0"/>
              </a:rPr>
              <a:t>À Paris, il fait beau.</a:t>
            </a:r>
          </a:p>
          <a:p>
            <a:pPr algn="l" eaLnBrk="1" hangingPunct="1">
              <a:lnSpc>
                <a:spcPct val="150000"/>
              </a:lnSpc>
            </a:pPr>
            <a:r>
              <a:rPr lang="fr-FR" altLang="en-US" dirty="0">
                <a:latin typeface="Comic Sans MS" panose="030F0702030302020204" pitchFamily="66" charset="0"/>
              </a:rPr>
              <a:t>À Nancy, il y a du vent.</a:t>
            </a:r>
          </a:p>
          <a:p>
            <a:pPr algn="l" eaLnBrk="1" hangingPunct="1">
              <a:lnSpc>
                <a:spcPct val="150000"/>
              </a:lnSpc>
            </a:pPr>
            <a:r>
              <a:rPr lang="fr-FR" altLang="en-US" dirty="0">
                <a:latin typeface="Comic Sans MS" panose="030F0702030302020204" pitchFamily="66" charset="0"/>
              </a:rPr>
              <a:t>À Dijon, il fait froid.</a:t>
            </a:r>
          </a:p>
          <a:p>
            <a:pPr algn="l" eaLnBrk="1" hangingPunct="1">
              <a:lnSpc>
                <a:spcPct val="150000"/>
              </a:lnSpc>
            </a:pPr>
            <a:r>
              <a:rPr lang="fr-FR" altLang="en-US" dirty="0">
                <a:latin typeface="Comic Sans MS" panose="030F0702030302020204" pitchFamily="66" charset="0"/>
              </a:rPr>
              <a:t>À Caen, il fait chaud.</a:t>
            </a:r>
          </a:p>
          <a:p>
            <a:pPr algn="l" eaLnBrk="1" hangingPunct="1">
              <a:lnSpc>
                <a:spcPct val="150000"/>
              </a:lnSpc>
            </a:pPr>
            <a:r>
              <a:rPr lang="fr-FR" altLang="en-US" dirty="0">
                <a:latin typeface="Comic Sans MS" panose="030F0702030302020204" pitchFamily="66" charset="0"/>
              </a:rPr>
              <a:t>À Nantes, il fait mauvais.</a:t>
            </a:r>
          </a:p>
          <a:p>
            <a:pPr algn="l" eaLnBrk="1" hangingPunct="1">
              <a:lnSpc>
                <a:spcPct val="150000"/>
              </a:lnSpc>
            </a:pPr>
            <a:r>
              <a:rPr lang="fr-FR" altLang="en-US" dirty="0">
                <a:latin typeface="Comic Sans MS" panose="030F0702030302020204" pitchFamily="66" charset="0"/>
              </a:rPr>
              <a:t>À Poitiers, il neige.</a:t>
            </a:r>
          </a:p>
          <a:p>
            <a:pPr algn="l" eaLnBrk="1" hangingPunct="1">
              <a:lnSpc>
                <a:spcPct val="150000"/>
              </a:lnSpc>
            </a:pPr>
            <a:r>
              <a:rPr lang="fr-FR" altLang="en-US" dirty="0">
                <a:latin typeface="Comic Sans MS" panose="030F0702030302020204" pitchFamily="66" charset="0"/>
              </a:rPr>
              <a:t>À Lyon, il pleut.</a:t>
            </a:r>
          </a:p>
          <a:p>
            <a:pPr algn="l" eaLnBrk="1" hangingPunct="1">
              <a:lnSpc>
                <a:spcPct val="150000"/>
              </a:lnSpc>
            </a:pPr>
            <a:r>
              <a:rPr lang="fr-FR" altLang="en-US" dirty="0">
                <a:latin typeface="Comic Sans MS" panose="030F0702030302020204" pitchFamily="66" charset="0"/>
              </a:rPr>
              <a:t>À Bordeaux, il fait beau.</a:t>
            </a:r>
          </a:p>
          <a:p>
            <a:pPr algn="l" eaLnBrk="1" hangingPunct="1">
              <a:lnSpc>
                <a:spcPct val="150000"/>
              </a:lnSpc>
            </a:pPr>
            <a:r>
              <a:rPr lang="fr-FR" altLang="en-US" dirty="0">
                <a:latin typeface="Comic Sans MS" panose="030F0702030302020204" pitchFamily="66" charset="0"/>
              </a:rPr>
              <a:t>À Nice, il y a des nuages.</a:t>
            </a:r>
          </a:p>
          <a:p>
            <a:pPr algn="l" eaLnBrk="1" hangingPunct="1">
              <a:lnSpc>
                <a:spcPct val="150000"/>
              </a:lnSpc>
            </a:pPr>
            <a:r>
              <a:rPr lang="fr-FR" altLang="en-US" dirty="0">
                <a:latin typeface="Comic Sans MS" panose="030F0702030302020204" pitchFamily="66" charset="0"/>
              </a:rPr>
              <a:t>À Toulouse, il y a de l’orage.</a:t>
            </a:r>
          </a:p>
          <a:p>
            <a:pPr algn="l" eaLnBrk="1" hangingPunct="1">
              <a:lnSpc>
                <a:spcPct val="150000"/>
              </a:lnSpc>
            </a:pPr>
            <a:r>
              <a:rPr lang="fr-FR" altLang="en-US" dirty="0">
                <a:latin typeface="Comic Sans MS" panose="030F0702030302020204" pitchFamily="66" charset="0"/>
              </a:rPr>
              <a:t>À Marseille, il fait beau.</a:t>
            </a:r>
          </a:p>
        </p:txBody>
      </p:sp>
      <p:sp>
        <p:nvSpPr>
          <p:cNvPr id="27820" name="Text Box 172">
            <a:extLst>
              <a:ext uri="{FF2B5EF4-FFF2-40B4-BE49-F238E27FC236}">
                <a16:creationId xmlns:a16="http://schemas.microsoft.com/office/drawing/2014/main" id="{F1E54937-60E8-EB1B-88F1-58A4E34F47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31913" y="96838"/>
            <a:ext cx="3527425" cy="595312"/>
          </a:xfrm>
          <a:prstGeom prst="rect">
            <a:avLst/>
          </a:prstGeom>
          <a:noFill/>
          <a:ln>
            <a:noFill/>
          </a:ln>
          <a:effectLst>
            <a:outerShdw dist="28398" dir="3806097" algn="ctr" rotWithShape="0">
              <a:srgbClr val="F262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fr-FR" sz="3300" b="1" i="1" dirty="0">
                <a:solidFill>
                  <a:srgbClr val="00206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itchFamily="34" charset="0"/>
              </a:rPr>
              <a:t>Vrai ou Faux ?</a:t>
            </a:r>
          </a:p>
        </p:txBody>
      </p:sp>
      <p:grpSp>
        <p:nvGrpSpPr>
          <p:cNvPr id="49158" name="Group 206">
            <a:extLst>
              <a:ext uri="{FF2B5EF4-FFF2-40B4-BE49-F238E27FC236}">
                <a16:creationId xmlns:a16="http://schemas.microsoft.com/office/drawing/2014/main" id="{F01D28BF-CE77-265C-9925-E75CEC205D00}"/>
              </a:ext>
            </a:extLst>
          </p:cNvPr>
          <p:cNvGrpSpPr>
            <a:grpSpLocks/>
          </p:cNvGrpSpPr>
          <p:nvPr/>
        </p:nvGrpSpPr>
        <p:grpSpPr bwMode="auto">
          <a:xfrm>
            <a:off x="106363" y="1844675"/>
            <a:ext cx="4537075" cy="4100513"/>
            <a:chOff x="158" y="1162"/>
            <a:chExt cx="2858" cy="2583"/>
          </a:xfrm>
        </p:grpSpPr>
        <p:pic>
          <p:nvPicPr>
            <p:cNvPr id="49214" name="Picture 174" descr="http://www.bonjourlafrance.com/france-map/images/blank-map-france-3-10k-417x370.gif">
              <a:extLst>
                <a:ext uri="{FF2B5EF4-FFF2-40B4-BE49-F238E27FC236}">
                  <a16:creationId xmlns:a16="http://schemas.microsoft.com/office/drawing/2014/main" id="{E774B8D6-BCDA-01FB-E0E9-4132759F4AC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8" y="1209"/>
              <a:ext cx="2858" cy="2536"/>
            </a:xfrm>
            <a:prstGeom prst="rect">
              <a:avLst/>
            </a:prstGeom>
            <a:solidFill>
              <a:srgbClr val="006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215" name="Picture 175" descr="35">
              <a:extLst>
                <a:ext uri="{FF2B5EF4-FFF2-40B4-BE49-F238E27FC236}">
                  <a16:creationId xmlns:a16="http://schemas.microsoft.com/office/drawing/2014/main" id="{6C5DEAA3-A49A-71B5-A62E-7ADD5BBE41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19" y="1162"/>
              <a:ext cx="454" cy="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aphicFrame>
          <p:nvGraphicFramePr>
            <p:cNvPr id="49216" name="Object 176">
              <a:extLst>
                <a:ext uri="{FF2B5EF4-FFF2-40B4-BE49-F238E27FC236}">
                  <a16:creationId xmlns:a16="http://schemas.microsoft.com/office/drawing/2014/main" id="{371D9715-82C4-7547-A5C0-6D9AA4AF341F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1746" y="2205"/>
            <a:ext cx="181" cy="36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Image" r:id="rId6" imgW="545839" imgH="1117460" progId="Photoshop.Image.6">
                    <p:embed/>
                  </p:oleObj>
                </mc:Choice>
                <mc:Fallback>
                  <p:oleObj name="Image" r:id="rId6" imgW="545839" imgH="1117460" progId="Photoshop.Image.6">
                    <p:embed/>
                    <p:pic>
                      <p:nvPicPr>
                        <p:cNvPr id="49216" name="Object 176">
                          <a:extLst>
                            <a:ext uri="{FF2B5EF4-FFF2-40B4-BE49-F238E27FC236}">
                              <a16:creationId xmlns:a16="http://schemas.microsoft.com/office/drawing/2014/main" id="{371D9715-82C4-7547-A5C0-6D9AA4AF341F}"/>
                            </a:ext>
                          </a:extLst>
                        </p:cNvPr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7">
                          <a:clrChange>
                            <a:clrFrom>
                              <a:srgbClr val="2E2E2E"/>
                            </a:clrFrom>
                            <a:clrTo>
                              <a:srgbClr val="2E2E2E">
                                <a:alpha val="0"/>
                              </a:srgbClr>
                            </a:clrTo>
                          </a:clrChange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 t="18869" r="22318" b="5031"/>
                        <a:stretch>
                          <a:fillRect/>
                        </a:stretch>
                      </p:blipFill>
                      <p:spPr bwMode="auto">
                        <a:xfrm>
                          <a:off x="1746" y="2205"/>
                          <a:ext cx="181" cy="3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9217" name="Object 177">
              <a:extLst>
                <a:ext uri="{FF2B5EF4-FFF2-40B4-BE49-F238E27FC236}">
                  <a16:creationId xmlns:a16="http://schemas.microsoft.com/office/drawing/2014/main" id="{E1F69924-2071-273B-8DE1-DE999642000E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1111" y="1706"/>
            <a:ext cx="156" cy="36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Image" r:id="rId8" imgW="393512" imgH="1028571" progId="Photoshop.Image.6">
                    <p:embed/>
                  </p:oleObj>
                </mc:Choice>
                <mc:Fallback>
                  <p:oleObj name="Image" r:id="rId8" imgW="393512" imgH="1028571" progId="Photoshop.Image.6">
                    <p:embed/>
                    <p:pic>
                      <p:nvPicPr>
                        <p:cNvPr id="49217" name="Object 177">
                          <a:extLst>
                            <a:ext uri="{FF2B5EF4-FFF2-40B4-BE49-F238E27FC236}">
                              <a16:creationId xmlns:a16="http://schemas.microsoft.com/office/drawing/2014/main" id="{E1F69924-2071-273B-8DE1-DE999642000E}"/>
                            </a:ext>
                          </a:extLst>
                        </p:cNvPr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 t="11029"/>
                        <a:stretch>
                          <a:fillRect/>
                        </a:stretch>
                      </p:blipFill>
                      <p:spPr bwMode="auto">
                        <a:xfrm>
                          <a:off x="1111" y="1706"/>
                          <a:ext cx="156" cy="3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pic>
          <p:nvPicPr>
            <p:cNvPr id="49218" name="Picture 178" descr="40">
              <a:extLst>
                <a:ext uri="{FF2B5EF4-FFF2-40B4-BE49-F238E27FC236}">
                  <a16:creationId xmlns:a16="http://schemas.microsoft.com/office/drawing/2014/main" id="{A7A78193-6B8F-796A-B91E-D46561EA533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81" y="2750"/>
              <a:ext cx="363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219" name="Picture 179" descr="37">
              <a:extLst>
                <a:ext uri="{FF2B5EF4-FFF2-40B4-BE49-F238E27FC236}">
                  <a16:creationId xmlns:a16="http://schemas.microsoft.com/office/drawing/2014/main" id="{39077A79-039E-7EDB-4F89-2A9834FB04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27" y="2580"/>
              <a:ext cx="408" cy="3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220" name="Picture 181" descr="42">
              <a:extLst>
                <a:ext uri="{FF2B5EF4-FFF2-40B4-BE49-F238E27FC236}">
                  <a16:creationId xmlns:a16="http://schemas.microsoft.com/office/drawing/2014/main" id="{3421266C-9426-2C6E-D552-C8FD7E8F76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92" y="2478"/>
              <a:ext cx="408" cy="3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221" name="Picture 182" descr="38">
              <a:extLst>
                <a:ext uri="{FF2B5EF4-FFF2-40B4-BE49-F238E27FC236}">
                  <a16:creationId xmlns:a16="http://schemas.microsoft.com/office/drawing/2014/main" id="{DB7F1E43-0893-0132-FB5C-DA24FD8D6F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56" y="2931"/>
              <a:ext cx="363" cy="3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22" name="Text Box 183">
              <a:extLst>
                <a:ext uri="{FF2B5EF4-FFF2-40B4-BE49-F238E27FC236}">
                  <a16:creationId xmlns:a16="http://schemas.microsoft.com/office/drawing/2014/main" id="{21B205A6-1D52-B647-E13B-BBA76DCFDF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92" y="1424"/>
              <a:ext cx="63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fr-FR" altLang="en-US" sz="1400" i="1">
                  <a:latin typeface="Comic Sans MS" panose="030F0702030302020204" pitchFamily="66" charset="0"/>
                </a:rPr>
                <a:t>Lille</a:t>
              </a:r>
            </a:p>
          </p:txBody>
        </p:sp>
        <p:sp>
          <p:nvSpPr>
            <p:cNvPr id="49223" name="Text Box 184">
              <a:extLst>
                <a:ext uri="{FF2B5EF4-FFF2-40B4-BE49-F238E27FC236}">
                  <a16:creationId xmlns:a16="http://schemas.microsoft.com/office/drawing/2014/main" id="{498026CD-5A6E-55B0-7A07-12E2461670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38" y="1888"/>
              <a:ext cx="63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fr-FR" altLang="en-US" sz="1400" i="1">
                  <a:latin typeface="Comic Sans MS" panose="030F0702030302020204" pitchFamily="66" charset="0"/>
                </a:rPr>
                <a:t>Paris</a:t>
              </a:r>
            </a:p>
          </p:txBody>
        </p:sp>
        <p:grpSp>
          <p:nvGrpSpPr>
            <p:cNvPr id="49224" name="Group 187">
              <a:extLst>
                <a:ext uri="{FF2B5EF4-FFF2-40B4-BE49-F238E27FC236}">
                  <a16:creationId xmlns:a16="http://schemas.microsoft.com/office/drawing/2014/main" id="{848F69C4-6745-99A1-7143-638B9336B8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29" y="1661"/>
              <a:ext cx="680" cy="228"/>
              <a:chOff x="2472" y="799"/>
              <a:chExt cx="680" cy="228"/>
            </a:xfrm>
          </p:grpSpPr>
          <p:pic>
            <p:nvPicPr>
              <p:cNvPr id="49243" name="Picture 185" descr="35">
                <a:extLst>
                  <a:ext uri="{FF2B5EF4-FFF2-40B4-BE49-F238E27FC236}">
                    <a16:creationId xmlns:a16="http://schemas.microsoft.com/office/drawing/2014/main" id="{3F71C754-241D-D8BC-5CF3-BCD529623CB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-9912" b="54500"/>
              <a:stretch>
                <a:fillRect/>
              </a:stretch>
            </p:blipFill>
            <p:spPr bwMode="auto">
              <a:xfrm>
                <a:off x="2472" y="799"/>
                <a:ext cx="499" cy="18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9244" name="Picture 186" descr="35">
                <a:extLst>
                  <a:ext uri="{FF2B5EF4-FFF2-40B4-BE49-F238E27FC236}">
                    <a16:creationId xmlns:a16="http://schemas.microsoft.com/office/drawing/2014/main" id="{5E8D4270-78EB-E014-14AF-59D77828DB4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-9912" b="54500"/>
              <a:stretch>
                <a:fillRect/>
              </a:stretch>
            </p:blipFill>
            <p:spPr bwMode="auto">
              <a:xfrm>
                <a:off x="2653" y="845"/>
                <a:ext cx="499" cy="18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49225" name="Text Box 188">
              <a:extLst>
                <a:ext uri="{FF2B5EF4-FFF2-40B4-BE49-F238E27FC236}">
                  <a16:creationId xmlns:a16="http://schemas.microsoft.com/office/drawing/2014/main" id="{454F724A-F36B-8E29-ACC2-B944F32DCF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7" y="1968"/>
              <a:ext cx="63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fr-FR" altLang="en-US" sz="1400" i="1">
                  <a:latin typeface="Comic Sans MS" panose="030F0702030302020204" pitchFamily="66" charset="0"/>
                </a:rPr>
                <a:t>Nancy</a:t>
              </a:r>
            </a:p>
          </p:txBody>
        </p:sp>
        <p:grpSp>
          <p:nvGrpSpPr>
            <p:cNvPr id="49226" name="Group 189">
              <a:extLst>
                <a:ext uri="{FF2B5EF4-FFF2-40B4-BE49-F238E27FC236}">
                  <a16:creationId xmlns:a16="http://schemas.microsoft.com/office/drawing/2014/main" id="{AFDD64E5-4799-3A63-450B-63E95B4A46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64" y="1797"/>
              <a:ext cx="680" cy="228"/>
              <a:chOff x="2472" y="799"/>
              <a:chExt cx="680" cy="228"/>
            </a:xfrm>
          </p:grpSpPr>
          <p:pic>
            <p:nvPicPr>
              <p:cNvPr id="49241" name="Picture 190" descr="35">
                <a:extLst>
                  <a:ext uri="{FF2B5EF4-FFF2-40B4-BE49-F238E27FC236}">
                    <a16:creationId xmlns:a16="http://schemas.microsoft.com/office/drawing/2014/main" id="{960EC849-C558-A532-488A-6844965F080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-9912" b="54500"/>
              <a:stretch>
                <a:fillRect/>
              </a:stretch>
            </p:blipFill>
            <p:spPr bwMode="auto">
              <a:xfrm>
                <a:off x="2472" y="799"/>
                <a:ext cx="499" cy="18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9242" name="Picture 191" descr="35">
                <a:extLst>
                  <a:ext uri="{FF2B5EF4-FFF2-40B4-BE49-F238E27FC236}">
                    <a16:creationId xmlns:a16="http://schemas.microsoft.com/office/drawing/2014/main" id="{7A768B37-018E-69CC-0579-CEB09DA6F7F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-9912" b="54500"/>
              <a:stretch>
                <a:fillRect/>
              </a:stretch>
            </p:blipFill>
            <p:spPr bwMode="auto">
              <a:xfrm>
                <a:off x="2653" y="845"/>
                <a:ext cx="499" cy="18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49227" name="Text Box 192">
              <a:extLst>
                <a:ext uri="{FF2B5EF4-FFF2-40B4-BE49-F238E27FC236}">
                  <a16:creationId xmlns:a16="http://schemas.microsoft.com/office/drawing/2014/main" id="{13779FC3-4F24-6A7D-06B3-6532D7B81D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46" y="2376"/>
              <a:ext cx="63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fr-FR" altLang="en-US" sz="1400" i="1">
                  <a:latin typeface="Comic Sans MS" panose="030F0702030302020204" pitchFamily="66" charset="0"/>
                </a:rPr>
                <a:t>Dijon</a:t>
              </a:r>
            </a:p>
          </p:txBody>
        </p:sp>
        <p:sp>
          <p:nvSpPr>
            <p:cNvPr id="49228" name="Text Box 193">
              <a:extLst>
                <a:ext uri="{FF2B5EF4-FFF2-40B4-BE49-F238E27FC236}">
                  <a16:creationId xmlns:a16="http://schemas.microsoft.com/office/drawing/2014/main" id="{2D0A483E-60CD-8DF4-C488-3764C92445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8" y="1525"/>
              <a:ext cx="63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fr-FR" altLang="en-US" sz="1400" i="1">
                  <a:latin typeface="Comic Sans MS" panose="030F0702030302020204" pitchFamily="66" charset="0"/>
                </a:rPr>
                <a:t>Caen</a:t>
              </a:r>
            </a:p>
          </p:txBody>
        </p:sp>
        <p:grpSp>
          <p:nvGrpSpPr>
            <p:cNvPr id="49229" name="Group 194">
              <a:extLst>
                <a:ext uri="{FF2B5EF4-FFF2-40B4-BE49-F238E27FC236}">
                  <a16:creationId xmlns:a16="http://schemas.microsoft.com/office/drawing/2014/main" id="{9AB828A1-2AB4-0AAC-9B85-A98C4B78D7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5" y="1933"/>
              <a:ext cx="680" cy="228"/>
              <a:chOff x="2472" y="799"/>
              <a:chExt cx="680" cy="228"/>
            </a:xfrm>
          </p:grpSpPr>
          <p:pic>
            <p:nvPicPr>
              <p:cNvPr id="49239" name="Picture 195" descr="35">
                <a:extLst>
                  <a:ext uri="{FF2B5EF4-FFF2-40B4-BE49-F238E27FC236}">
                    <a16:creationId xmlns:a16="http://schemas.microsoft.com/office/drawing/2014/main" id="{FCEDC0B0-FD58-3456-45C9-55482AA152F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-9912" b="54500"/>
              <a:stretch>
                <a:fillRect/>
              </a:stretch>
            </p:blipFill>
            <p:spPr bwMode="auto">
              <a:xfrm>
                <a:off x="2472" y="799"/>
                <a:ext cx="499" cy="18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9240" name="Picture 196" descr="35">
                <a:extLst>
                  <a:ext uri="{FF2B5EF4-FFF2-40B4-BE49-F238E27FC236}">
                    <a16:creationId xmlns:a16="http://schemas.microsoft.com/office/drawing/2014/main" id="{80F71130-B12B-65C7-F834-72990B59187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-9912" b="54500"/>
              <a:stretch>
                <a:fillRect/>
              </a:stretch>
            </p:blipFill>
            <p:spPr bwMode="auto">
              <a:xfrm>
                <a:off x="2653" y="845"/>
                <a:ext cx="499" cy="18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49230" name="Text Box 197">
              <a:extLst>
                <a:ext uri="{FF2B5EF4-FFF2-40B4-BE49-F238E27FC236}">
                  <a16:creationId xmlns:a16="http://schemas.microsoft.com/office/drawing/2014/main" id="{63C4EC4B-3E87-8E3D-284C-63F780FB93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2" y="2160"/>
              <a:ext cx="63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fr-FR" altLang="en-US" sz="1400" i="1">
                  <a:latin typeface="Comic Sans MS" panose="030F0702030302020204" pitchFamily="66" charset="0"/>
                </a:rPr>
                <a:t>Nantes</a:t>
              </a:r>
            </a:p>
          </p:txBody>
        </p:sp>
        <p:sp>
          <p:nvSpPr>
            <p:cNvPr id="49231" name="Text Box 198">
              <a:extLst>
                <a:ext uri="{FF2B5EF4-FFF2-40B4-BE49-F238E27FC236}">
                  <a16:creationId xmlns:a16="http://schemas.microsoft.com/office/drawing/2014/main" id="{77D11C86-69E8-6A40-226D-CB24BBC9E8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11" y="2750"/>
              <a:ext cx="63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fr-FR" altLang="en-US" sz="1400" i="1">
                  <a:latin typeface="Comic Sans MS" panose="030F0702030302020204" pitchFamily="66" charset="0"/>
                </a:rPr>
                <a:t>Poitiers</a:t>
              </a:r>
            </a:p>
          </p:txBody>
        </p:sp>
        <p:sp>
          <p:nvSpPr>
            <p:cNvPr id="49232" name="Text Box 199">
              <a:extLst>
                <a:ext uri="{FF2B5EF4-FFF2-40B4-BE49-F238E27FC236}">
                  <a16:creationId xmlns:a16="http://schemas.microsoft.com/office/drawing/2014/main" id="{693DB923-9477-94A2-3C5D-7B43CE6943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10" y="2750"/>
              <a:ext cx="63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fr-FR" altLang="en-US" sz="1400" i="1">
                  <a:latin typeface="Comic Sans MS" panose="030F0702030302020204" pitchFamily="66" charset="0"/>
                </a:rPr>
                <a:t>Lyon</a:t>
              </a:r>
            </a:p>
          </p:txBody>
        </p:sp>
        <p:sp>
          <p:nvSpPr>
            <p:cNvPr id="49233" name="Text Box 200">
              <a:extLst>
                <a:ext uri="{FF2B5EF4-FFF2-40B4-BE49-F238E27FC236}">
                  <a16:creationId xmlns:a16="http://schemas.microsoft.com/office/drawing/2014/main" id="{BE596239-37B1-DA50-BA20-2DA57E634B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0" y="3057"/>
              <a:ext cx="63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fr-FR" altLang="en-US" sz="1400" i="1">
                  <a:latin typeface="Comic Sans MS" panose="030F0702030302020204" pitchFamily="66" charset="0"/>
                </a:rPr>
                <a:t>Nice</a:t>
              </a:r>
            </a:p>
          </p:txBody>
        </p:sp>
        <p:sp>
          <p:nvSpPr>
            <p:cNvPr id="49234" name="Text Box 201">
              <a:extLst>
                <a:ext uri="{FF2B5EF4-FFF2-40B4-BE49-F238E27FC236}">
                  <a16:creationId xmlns:a16="http://schemas.microsoft.com/office/drawing/2014/main" id="{8DACE665-8ED3-2827-6536-6127FFD551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7" y="3203"/>
              <a:ext cx="63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fr-FR" altLang="en-US" sz="1400" i="1">
                  <a:latin typeface="Comic Sans MS" panose="030F0702030302020204" pitchFamily="66" charset="0"/>
                </a:rPr>
                <a:t>Marseille</a:t>
              </a:r>
            </a:p>
          </p:txBody>
        </p:sp>
        <p:pic>
          <p:nvPicPr>
            <p:cNvPr id="49235" name="Picture 202" descr="40">
              <a:extLst>
                <a:ext uri="{FF2B5EF4-FFF2-40B4-BE49-F238E27FC236}">
                  <a16:creationId xmlns:a16="http://schemas.microsoft.com/office/drawing/2014/main" id="{CDAB118D-2B4C-181E-C62B-C1FB5E728C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73" y="2931"/>
              <a:ext cx="363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36" name="Text Box 203">
              <a:extLst>
                <a:ext uri="{FF2B5EF4-FFF2-40B4-BE49-F238E27FC236}">
                  <a16:creationId xmlns:a16="http://schemas.microsoft.com/office/drawing/2014/main" id="{EF4C2DF6-E63C-1CE7-989E-99C805EA94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66" y="3113"/>
              <a:ext cx="63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fr-FR" altLang="en-US" sz="1400" i="1">
                  <a:latin typeface="Comic Sans MS" panose="030F0702030302020204" pitchFamily="66" charset="0"/>
                </a:rPr>
                <a:t>Toulouse</a:t>
              </a:r>
            </a:p>
          </p:txBody>
        </p:sp>
        <p:sp>
          <p:nvSpPr>
            <p:cNvPr id="49237" name="Text Box 204">
              <a:extLst>
                <a:ext uri="{FF2B5EF4-FFF2-40B4-BE49-F238E27FC236}">
                  <a16:creationId xmlns:a16="http://schemas.microsoft.com/office/drawing/2014/main" id="{381086B8-3273-FEC9-5822-35B17A049B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7" y="2750"/>
              <a:ext cx="63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fr-FR" altLang="en-US" sz="1400" i="1">
                  <a:latin typeface="Comic Sans MS" panose="030F0702030302020204" pitchFamily="66" charset="0"/>
                </a:rPr>
                <a:t>Bordeaux</a:t>
              </a:r>
            </a:p>
          </p:txBody>
        </p:sp>
        <p:pic>
          <p:nvPicPr>
            <p:cNvPr id="49238" name="Picture 205" descr="38">
              <a:extLst>
                <a:ext uri="{FF2B5EF4-FFF2-40B4-BE49-F238E27FC236}">
                  <a16:creationId xmlns:a16="http://schemas.microsoft.com/office/drawing/2014/main" id="{6EB3F009-7439-8D7B-1360-8B9FAF76F9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3" y="2478"/>
              <a:ext cx="363" cy="3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7864" name="Text Box 216">
            <a:extLst>
              <a:ext uri="{FF2B5EF4-FFF2-40B4-BE49-F238E27FC236}">
                <a16:creationId xmlns:a16="http://schemas.microsoft.com/office/drawing/2014/main" id="{954CCF83-E449-3075-7716-A7A68EA572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67625" y="1341438"/>
            <a:ext cx="504825" cy="579437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rgbClr val="CC33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fr-FR" sz="3200" b="1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  <a:sym typeface="Wingdings" pitchFamily="2" charset="2"/>
              </a:rPr>
              <a:t></a:t>
            </a:r>
          </a:p>
        </p:txBody>
      </p:sp>
      <p:graphicFrame>
        <p:nvGraphicFramePr>
          <p:cNvPr id="27917" name="Group 269">
            <a:extLst>
              <a:ext uri="{FF2B5EF4-FFF2-40B4-BE49-F238E27FC236}">
                <a16:creationId xmlns:a16="http://schemas.microsoft.com/office/drawing/2014/main" id="{52B682E7-C7BA-9662-AB67-0AAC7A26B3B5}"/>
              </a:ext>
            </a:extLst>
          </p:cNvPr>
          <p:cNvGraphicFramePr>
            <a:graphicFrameLocks noGrp="1"/>
          </p:cNvGraphicFramePr>
          <p:nvPr/>
        </p:nvGraphicFramePr>
        <p:xfrm>
          <a:off x="7740650" y="1412875"/>
          <a:ext cx="1296988" cy="5194296"/>
        </p:xfrm>
        <a:graphic>
          <a:graphicData uri="http://schemas.openxmlformats.org/drawingml/2006/table">
            <a:tbl>
              <a:tblPr/>
              <a:tblGrid>
                <a:gridCol w="649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7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3285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r-FR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4" marB="4572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r-FR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285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r-FR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4" marB="4572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r-FR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285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r-FR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4" marB="4572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r-FR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3285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r-FR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4" marB="4572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3285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r-FR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4" marB="4572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r-FR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3285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r-FR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4" marB="4572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r-FR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3285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r-FR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4" marB="4572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r-FR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3285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r-FR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4" marB="4572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r-FR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3285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r-FR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4" marB="4572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r-FR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3285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r-FR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4" marB="4572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r-FR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43285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r-FR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4" marB="4572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r-FR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43285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r-FR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4" marB="4572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  <p:sp>
        <p:nvSpPr>
          <p:cNvPr id="27929" name="Text Box 281">
            <a:extLst>
              <a:ext uri="{FF2B5EF4-FFF2-40B4-BE49-F238E27FC236}">
                <a16:creationId xmlns:a16="http://schemas.microsoft.com/office/drawing/2014/main" id="{809AA39F-09D8-4921-0F3F-A9629C1066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59788" y="836613"/>
            <a:ext cx="504825" cy="579437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rgbClr val="CC33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fr-FR" sz="3200" b="1" i="1">
                <a:solidFill>
                  <a:srgbClr val="F262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  <a:sym typeface="Wingdings" pitchFamily="2" charset="2"/>
              </a:rPr>
              <a:t>F</a:t>
            </a:r>
          </a:p>
        </p:txBody>
      </p:sp>
      <p:sp>
        <p:nvSpPr>
          <p:cNvPr id="27930" name="Text Box 282">
            <a:extLst>
              <a:ext uri="{FF2B5EF4-FFF2-40B4-BE49-F238E27FC236}">
                <a16:creationId xmlns:a16="http://schemas.microsoft.com/office/drawing/2014/main" id="{09D2BD84-CD42-350B-F6A4-F5604FECEA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2088" y="836613"/>
            <a:ext cx="504825" cy="579437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rgbClr val="CC33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fr-FR" sz="3200" b="1" i="1">
                <a:solidFill>
                  <a:srgbClr val="F262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  <a:sym typeface="Wingdings" pitchFamily="2" charset="2"/>
              </a:rPr>
              <a:t>V</a:t>
            </a: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178" name="Picture 2">
            <a:extLst>
              <a:ext uri="{FF2B5EF4-FFF2-40B4-BE49-F238E27FC236}">
                <a16:creationId xmlns:a16="http://schemas.microsoft.com/office/drawing/2014/main" id="{FFB4EEBA-BE9A-79DF-2648-4C3916F39B7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315" r="1433" b="8940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0179" name="Picture 4" descr="http://blogdelorientation.com/wp-content/uploads/2008/11/2005_logo_meteo_quadri_600.png">
            <a:extLst>
              <a:ext uri="{FF2B5EF4-FFF2-40B4-BE49-F238E27FC236}">
                <a16:creationId xmlns:a16="http://schemas.microsoft.com/office/drawing/2014/main" id="{8E4660A5-5E3A-77A9-8B63-1A5DB9D2E9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275" y="6149975"/>
            <a:ext cx="1785938" cy="71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02" name="Picture 2">
            <a:extLst>
              <a:ext uri="{FF2B5EF4-FFF2-40B4-BE49-F238E27FC236}">
                <a16:creationId xmlns:a16="http://schemas.microsoft.com/office/drawing/2014/main" id="{18D7BB26-AA7C-02F8-C234-29D9954307B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55" r="5298"/>
          <a:stretch>
            <a:fillRect/>
          </a:stretch>
        </p:blipFill>
        <p:spPr bwMode="auto">
          <a:xfrm>
            <a:off x="0" y="-19050"/>
            <a:ext cx="9144000" cy="6877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1203" name="Picture 4" descr="http://blogdelorientation.com/wp-content/uploads/2008/11/2005_logo_meteo_quadri_600.png">
            <a:extLst>
              <a:ext uri="{FF2B5EF4-FFF2-40B4-BE49-F238E27FC236}">
                <a16:creationId xmlns:a16="http://schemas.microsoft.com/office/drawing/2014/main" id="{F82E1167-C5BB-587E-C09B-BB41A765A65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463" y="4797425"/>
            <a:ext cx="1785937" cy="71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4" name="WordArt 4">
            <a:extLst>
              <a:ext uri="{FF2B5EF4-FFF2-40B4-BE49-F238E27FC236}">
                <a16:creationId xmlns:a16="http://schemas.microsoft.com/office/drawing/2014/main" id="{8C371B46-996D-3880-6F50-BE8B849B680C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1762125" y="1412875"/>
            <a:ext cx="5834063" cy="647700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en-US" sz="3600" kern="10" spc="-180">
                <a:gradFill rotWithShape="1">
                  <a:gsLst>
                    <a:gs pos="0">
                      <a:srgbClr val="FFCC00"/>
                    </a:gs>
                    <a:gs pos="100000">
                      <a:srgbClr val="FF6600"/>
                    </a:gs>
                  </a:gsLst>
                  <a:path path="rect">
                    <a:fillToRect r="100000" b="100000"/>
                  </a:path>
                </a:gradFill>
                <a:effectLst>
                  <a:outerShdw dist="35921" dir="2700000" algn="ctr" rotWithShape="0">
                    <a:srgbClr val="C0C0C0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Quel temps fait-il ?</a:t>
            </a:r>
          </a:p>
        </p:txBody>
      </p:sp>
      <p:sp>
        <p:nvSpPr>
          <p:cNvPr id="46085" name="Text Box 5">
            <a:extLst>
              <a:ext uri="{FF2B5EF4-FFF2-40B4-BE49-F238E27FC236}">
                <a16:creationId xmlns:a16="http://schemas.microsoft.com/office/drawing/2014/main" id="{19632219-0082-499D-A94C-87D05BDFB1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63713" y="77788"/>
            <a:ext cx="5473700" cy="1190625"/>
          </a:xfrm>
          <a:prstGeom prst="rect">
            <a:avLst/>
          </a:prstGeom>
          <a:noFill/>
          <a:ln>
            <a:noFill/>
          </a:ln>
          <a:effectLst>
            <a:outerShdw dist="64758" dir="678596" algn="ctr" rotWithShape="0">
              <a:schemeClr val="folHlink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folHlink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folHlink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fr-FR" sz="3600" b="1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Rounded MT Bold" pitchFamily="34" charset="0"/>
              </a:rPr>
              <a:t>La Météo (météorologie)</a:t>
            </a:r>
          </a:p>
        </p:txBody>
      </p:sp>
      <p:sp>
        <p:nvSpPr>
          <p:cNvPr id="46086" name="Text Box 6">
            <a:extLst>
              <a:ext uri="{FF2B5EF4-FFF2-40B4-BE49-F238E27FC236}">
                <a16:creationId xmlns:a16="http://schemas.microsoft.com/office/drawing/2014/main" id="{4D369953-02DC-B1D9-7EA9-0AB4DCF456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7784" y="3727450"/>
            <a:ext cx="3772222" cy="771525"/>
          </a:xfrm>
          <a:prstGeom prst="rect">
            <a:avLst/>
          </a:prstGeom>
          <a:solidFill>
            <a:srgbClr val="FFCC00"/>
          </a:solidFill>
          <a:ln w="9525">
            <a:solidFill>
              <a:srgbClr val="FF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fr-FR" altLang="en-US" sz="4400" b="1" dirty="0">
                <a:solidFill>
                  <a:srgbClr val="000066"/>
                </a:solidFill>
                <a:latin typeface="Comic Sans MS" panose="030F0702030302020204" pitchFamily="66" charset="0"/>
              </a:rPr>
              <a:t>Il y a ………</a:t>
            </a:r>
          </a:p>
        </p:txBody>
      </p:sp>
      <p:sp>
        <p:nvSpPr>
          <p:cNvPr id="46087" name="Text Box 7">
            <a:extLst>
              <a:ext uri="{FF2B5EF4-FFF2-40B4-BE49-F238E27FC236}">
                <a16:creationId xmlns:a16="http://schemas.microsoft.com/office/drawing/2014/main" id="{E19C7BEB-68A7-DFC3-D7EE-FFD448D9CC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7784" y="2657475"/>
            <a:ext cx="3772222" cy="771525"/>
          </a:xfrm>
          <a:prstGeom prst="rect">
            <a:avLst/>
          </a:prstGeom>
          <a:solidFill>
            <a:srgbClr val="FFCC00"/>
          </a:solidFill>
          <a:ln w="9525">
            <a:solidFill>
              <a:srgbClr val="FF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fr-FR" altLang="en-US" sz="4400" b="1" dirty="0">
                <a:solidFill>
                  <a:srgbClr val="000066"/>
                </a:solidFill>
                <a:latin typeface="Comic Sans MS" panose="030F0702030302020204" pitchFamily="66" charset="0"/>
              </a:rPr>
              <a:t>Il fait ………</a:t>
            </a:r>
          </a:p>
        </p:txBody>
      </p:sp>
      <p:sp>
        <p:nvSpPr>
          <p:cNvPr id="46091" name="Text Box 11">
            <a:extLst>
              <a:ext uri="{FF2B5EF4-FFF2-40B4-BE49-F238E27FC236}">
                <a16:creationId xmlns:a16="http://schemas.microsoft.com/office/drawing/2014/main" id="{9A4A4736-778B-44CB-AA2A-DAC7DB2D35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7784" y="4797425"/>
            <a:ext cx="3772222" cy="771525"/>
          </a:xfrm>
          <a:prstGeom prst="rect">
            <a:avLst/>
          </a:prstGeom>
          <a:solidFill>
            <a:srgbClr val="FFCC00"/>
          </a:solidFill>
          <a:ln w="9525">
            <a:solidFill>
              <a:srgbClr val="FF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fr-FR" altLang="en-US" sz="4400" b="1" dirty="0">
                <a:solidFill>
                  <a:srgbClr val="000066"/>
                </a:solidFill>
                <a:latin typeface="Comic Sans MS" panose="030F0702030302020204" pitchFamily="66" charset="0"/>
              </a:rPr>
              <a:t>Il ………</a:t>
            </a:r>
          </a:p>
        </p:txBody>
      </p:sp>
      <p:grpSp>
        <p:nvGrpSpPr>
          <p:cNvPr id="3" name="Group 6">
            <a:extLst>
              <a:ext uri="{FF2B5EF4-FFF2-40B4-BE49-F238E27FC236}">
                <a16:creationId xmlns:a16="http://schemas.microsoft.com/office/drawing/2014/main" id="{9B2CF757-9644-0F6D-9D22-5F6D50C07440}"/>
              </a:ext>
            </a:extLst>
          </p:cNvPr>
          <p:cNvGrpSpPr>
            <a:grpSpLocks/>
          </p:cNvGrpSpPr>
          <p:nvPr/>
        </p:nvGrpSpPr>
        <p:grpSpPr bwMode="auto">
          <a:xfrm>
            <a:off x="327819" y="6037580"/>
            <a:ext cx="8488362" cy="831850"/>
            <a:chOff x="165" y="55"/>
            <a:chExt cx="5347" cy="524"/>
          </a:xfrm>
        </p:grpSpPr>
        <p:grpSp>
          <p:nvGrpSpPr>
            <p:cNvPr id="4" name="Group 7">
              <a:extLst>
                <a:ext uri="{FF2B5EF4-FFF2-40B4-BE49-F238E27FC236}">
                  <a16:creationId xmlns:a16="http://schemas.microsoft.com/office/drawing/2014/main" id="{A47C6D6A-BB9C-72FB-5964-FC7D0B4504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4" y="104"/>
              <a:ext cx="4848" cy="432"/>
              <a:chOff x="664" y="104"/>
              <a:chExt cx="4848" cy="432"/>
            </a:xfrm>
          </p:grpSpPr>
          <p:sp>
            <p:nvSpPr>
              <p:cNvPr id="6" name="Freeform 8">
                <a:extLst>
                  <a:ext uri="{FF2B5EF4-FFF2-40B4-BE49-F238E27FC236}">
                    <a16:creationId xmlns:a16="http://schemas.microsoft.com/office/drawing/2014/main" id="{A2D6E281-8D21-30BA-937D-08AEE0831DFE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664" y="104"/>
                <a:ext cx="4848" cy="432"/>
              </a:xfrm>
              <a:custGeom>
                <a:avLst/>
                <a:gdLst>
                  <a:gd name="T0" fmla="*/ 4848 w 4848"/>
                  <a:gd name="T1" fmla="*/ 48 h 432"/>
                  <a:gd name="T2" fmla="*/ 4848 w 4848"/>
                  <a:gd name="T3" fmla="*/ 432 h 432"/>
                  <a:gd name="T4" fmla="*/ 0 w 4848"/>
                  <a:gd name="T5" fmla="*/ 432 h 432"/>
                  <a:gd name="T6" fmla="*/ 0 w 4848"/>
                  <a:gd name="T7" fmla="*/ 0 h 432"/>
                  <a:gd name="T8" fmla="*/ 4848 w 4848"/>
                  <a:gd name="T9" fmla="*/ 0 h 432"/>
                  <a:gd name="T10" fmla="*/ 4848 w 4848"/>
                  <a:gd name="T11" fmla="*/ 48 h 4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48" h="432">
                    <a:moveTo>
                      <a:pt x="4848" y="48"/>
                    </a:moveTo>
                    <a:lnTo>
                      <a:pt x="4848" y="432"/>
                    </a:lnTo>
                    <a:cubicBezTo>
                      <a:pt x="4848" y="432"/>
                      <a:pt x="2424" y="432"/>
                      <a:pt x="0" y="432"/>
                    </a:cubicBezTo>
                    <a:cubicBezTo>
                      <a:pt x="161" y="345"/>
                      <a:pt x="169" y="61"/>
                      <a:pt x="0" y="0"/>
                    </a:cubicBezTo>
                    <a:cubicBezTo>
                      <a:pt x="2424" y="0"/>
                      <a:pt x="4848" y="0"/>
                      <a:pt x="4848" y="0"/>
                    </a:cubicBezTo>
                    <a:lnTo>
                      <a:pt x="4848" y="48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7" name="Group 9">
                <a:extLst>
                  <a:ext uri="{FF2B5EF4-FFF2-40B4-BE49-F238E27FC236}">
                    <a16:creationId xmlns:a16="http://schemas.microsoft.com/office/drawing/2014/main" id="{7F21C8F0-CE1C-76A6-271A-039FC6B282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95" y="104"/>
                <a:ext cx="3827" cy="429"/>
                <a:chOff x="1021" y="240"/>
                <a:chExt cx="3827" cy="429"/>
              </a:xfrm>
            </p:grpSpPr>
            <p:grpSp>
              <p:nvGrpSpPr>
                <p:cNvPr id="46111" name="Group 10">
                  <a:extLst>
                    <a:ext uri="{FF2B5EF4-FFF2-40B4-BE49-F238E27FC236}">
                      <a16:creationId xmlns:a16="http://schemas.microsoft.com/office/drawing/2014/main" id="{7F55902F-F5F0-F3E0-3CED-DCED08D0BA4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21" y="241"/>
                  <a:ext cx="2208" cy="427"/>
                  <a:chOff x="1021" y="241"/>
                  <a:chExt cx="2208" cy="427"/>
                </a:xfrm>
              </p:grpSpPr>
              <p:sp>
                <p:nvSpPr>
                  <p:cNvPr id="46128" name="Freeform 11">
                    <a:extLst>
                      <a:ext uri="{FF2B5EF4-FFF2-40B4-BE49-F238E27FC236}">
                        <a16:creationId xmlns:a16="http://schemas.microsoft.com/office/drawing/2014/main" id="{8DC7CBDA-6C6A-B7EB-432F-6837526870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257" y="633"/>
                    <a:ext cx="7" cy="8"/>
                  </a:xfrm>
                  <a:custGeom>
                    <a:avLst/>
                    <a:gdLst>
                      <a:gd name="T0" fmla="*/ 0 w 15"/>
                      <a:gd name="T1" fmla="*/ 0 h 23"/>
                      <a:gd name="T2" fmla="*/ 0 w 15"/>
                      <a:gd name="T3" fmla="*/ 0 h 23"/>
                      <a:gd name="T4" fmla="*/ 0 w 15"/>
                      <a:gd name="T5" fmla="*/ 0 h 23"/>
                      <a:gd name="T6" fmla="*/ 0 w 15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15" h="23">
                        <a:moveTo>
                          <a:pt x="5" y="11"/>
                        </a:moveTo>
                        <a:cubicBezTo>
                          <a:pt x="2" y="1"/>
                          <a:pt x="7" y="0"/>
                          <a:pt x="15" y="5"/>
                        </a:cubicBezTo>
                        <a:cubicBezTo>
                          <a:pt x="14" y="9"/>
                          <a:pt x="15" y="13"/>
                          <a:pt x="13" y="17"/>
                        </a:cubicBezTo>
                        <a:cubicBezTo>
                          <a:pt x="9" y="23"/>
                          <a:pt x="0" y="16"/>
                          <a:pt x="5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29" name="Freeform 12">
                    <a:extLst>
                      <a:ext uri="{FF2B5EF4-FFF2-40B4-BE49-F238E27FC236}">
                        <a16:creationId xmlns:a16="http://schemas.microsoft.com/office/drawing/2014/main" id="{E5C581FC-6753-5F65-4E98-30D638A1EB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32" y="660"/>
                    <a:ext cx="9" cy="8"/>
                  </a:xfrm>
                  <a:custGeom>
                    <a:avLst/>
                    <a:gdLst>
                      <a:gd name="T0" fmla="*/ 0 w 20"/>
                      <a:gd name="T1" fmla="*/ 0 h 23"/>
                      <a:gd name="T2" fmla="*/ 0 w 20"/>
                      <a:gd name="T3" fmla="*/ 0 h 23"/>
                      <a:gd name="T4" fmla="*/ 0 w 20"/>
                      <a:gd name="T5" fmla="*/ 0 h 23"/>
                      <a:gd name="T6" fmla="*/ 0 w 20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23">
                        <a:moveTo>
                          <a:pt x="3" y="13"/>
                        </a:moveTo>
                        <a:cubicBezTo>
                          <a:pt x="0" y="5"/>
                          <a:pt x="2" y="0"/>
                          <a:pt x="11" y="3"/>
                        </a:cubicBezTo>
                        <a:cubicBezTo>
                          <a:pt x="16" y="10"/>
                          <a:pt x="20" y="23"/>
                          <a:pt x="7" y="19"/>
                        </a:cubicBezTo>
                        <a:cubicBezTo>
                          <a:pt x="6" y="17"/>
                          <a:pt x="3" y="13"/>
                          <a:pt x="3" y="1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30" name="Freeform 13">
                    <a:extLst>
                      <a:ext uri="{FF2B5EF4-FFF2-40B4-BE49-F238E27FC236}">
                        <a16:creationId xmlns:a16="http://schemas.microsoft.com/office/drawing/2014/main" id="{04CFDCF7-3A3F-2B84-FF40-D4165F0056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20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31" name="Freeform 14">
                    <a:extLst>
                      <a:ext uri="{FF2B5EF4-FFF2-40B4-BE49-F238E27FC236}">
                        <a16:creationId xmlns:a16="http://schemas.microsoft.com/office/drawing/2014/main" id="{4453A882-E4D1-9E25-3B0E-15A274A961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7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32" name="Freeform 15">
                    <a:extLst>
                      <a:ext uri="{FF2B5EF4-FFF2-40B4-BE49-F238E27FC236}">
                        <a16:creationId xmlns:a16="http://schemas.microsoft.com/office/drawing/2014/main" id="{48E11DB9-6442-F288-06C1-A2DF2B2879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21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33" name="Freeform 16">
                    <a:extLst>
                      <a:ext uri="{FF2B5EF4-FFF2-40B4-BE49-F238E27FC236}">
                        <a16:creationId xmlns:a16="http://schemas.microsoft.com/office/drawing/2014/main" id="{AB50AA56-0C24-9F12-8ED7-52917A223F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34" name="Freeform 17">
                    <a:extLst>
                      <a:ext uri="{FF2B5EF4-FFF2-40B4-BE49-F238E27FC236}">
                        <a16:creationId xmlns:a16="http://schemas.microsoft.com/office/drawing/2014/main" id="{7956F4CF-4A26-1101-FD9F-80A238AC0B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735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35" name="Freeform 18">
                    <a:extLst>
                      <a:ext uri="{FF2B5EF4-FFF2-40B4-BE49-F238E27FC236}">
                        <a16:creationId xmlns:a16="http://schemas.microsoft.com/office/drawing/2014/main" id="{E6CED36A-D927-DB46-0CBC-076A87BF0C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27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36" name="Freeform 19">
                    <a:extLst>
                      <a:ext uri="{FF2B5EF4-FFF2-40B4-BE49-F238E27FC236}">
                        <a16:creationId xmlns:a16="http://schemas.microsoft.com/office/drawing/2014/main" id="{672146D2-4148-9ADC-65CB-F273F47982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37" name="Freeform 20">
                    <a:extLst>
                      <a:ext uri="{FF2B5EF4-FFF2-40B4-BE49-F238E27FC236}">
                        <a16:creationId xmlns:a16="http://schemas.microsoft.com/office/drawing/2014/main" id="{C29C149A-E4F7-C758-EDC2-EBA158D9D8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0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38" name="Freeform 21">
                    <a:extLst>
                      <a:ext uri="{FF2B5EF4-FFF2-40B4-BE49-F238E27FC236}">
                        <a16:creationId xmlns:a16="http://schemas.microsoft.com/office/drawing/2014/main" id="{2399C86C-A24C-E774-6321-83B2A6ABF8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4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39" name="Freeform 22">
                    <a:extLst>
                      <a:ext uri="{FF2B5EF4-FFF2-40B4-BE49-F238E27FC236}">
                        <a16:creationId xmlns:a16="http://schemas.microsoft.com/office/drawing/2014/main" id="{DB94EBD1-ABE9-7855-9CC6-BDD5815A40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8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40" name="Freeform 23">
                    <a:extLst>
                      <a:ext uri="{FF2B5EF4-FFF2-40B4-BE49-F238E27FC236}">
                        <a16:creationId xmlns:a16="http://schemas.microsoft.com/office/drawing/2014/main" id="{9D99E688-F406-8604-05CE-886A05ED91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9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41" name="Freeform 24">
                    <a:extLst>
                      <a:ext uri="{FF2B5EF4-FFF2-40B4-BE49-F238E27FC236}">
                        <a16:creationId xmlns:a16="http://schemas.microsoft.com/office/drawing/2014/main" id="{B20AACC7-1125-236A-2728-70DE53CBCF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76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42" name="Freeform 25">
                    <a:extLst>
                      <a:ext uri="{FF2B5EF4-FFF2-40B4-BE49-F238E27FC236}">
                        <a16:creationId xmlns:a16="http://schemas.microsoft.com/office/drawing/2014/main" id="{64249FB3-D4C3-DBAC-905E-D67CC78A28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82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43" name="Freeform 26">
                    <a:extLst>
                      <a:ext uri="{FF2B5EF4-FFF2-40B4-BE49-F238E27FC236}">
                        <a16:creationId xmlns:a16="http://schemas.microsoft.com/office/drawing/2014/main" id="{4DD49D59-E1C2-0D84-50BB-198906967D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52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44" name="Freeform 27">
                    <a:extLst>
                      <a:ext uri="{FF2B5EF4-FFF2-40B4-BE49-F238E27FC236}">
                        <a16:creationId xmlns:a16="http://schemas.microsoft.com/office/drawing/2014/main" id="{C2F56548-2E3E-ABB4-AD0C-2D2D81F467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94" y="584"/>
                    <a:ext cx="11" cy="8"/>
                  </a:xfrm>
                  <a:custGeom>
                    <a:avLst/>
                    <a:gdLst>
                      <a:gd name="T0" fmla="*/ 0 w 26"/>
                      <a:gd name="T1" fmla="*/ 0 h 22"/>
                      <a:gd name="T2" fmla="*/ 0 w 26"/>
                      <a:gd name="T3" fmla="*/ 0 h 22"/>
                      <a:gd name="T4" fmla="*/ 0 w 26"/>
                      <a:gd name="T5" fmla="*/ 0 h 22"/>
                      <a:gd name="T6" fmla="*/ 0 w 26"/>
                      <a:gd name="T7" fmla="*/ 0 h 2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6" h="22">
                        <a:moveTo>
                          <a:pt x="8" y="14"/>
                        </a:moveTo>
                        <a:cubicBezTo>
                          <a:pt x="5" y="6"/>
                          <a:pt x="5" y="3"/>
                          <a:pt x="14" y="0"/>
                        </a:cubicBezTo>
                        <a:cubicBezTo>
                          <a:pt x="26" y="4"/>
                          <a:pt x="23" y="16"/>
                          <a:pt x="14" y="22"/>
                        </a:cubicBezTo>
                        <a:cubicBezTo>
                          <a:pt x="0" y="17"/>
                          <a:pt x="13" y="3"/>
                          <a:pt x="8" y="1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45" name="Freeform 28">
                    <a:extLst>
                      <a:ext uri="{FF2B5EF4-FFF2-40B4-BE49-F238E27FC236}">
                        <a16:creationId xmlns:a16="http://schemas.microsoft.com/office/drawing/2014/main" id="{369137CA-DD0A-4967-1772-88ED230B41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59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46" name="Freeform 29">
                    <a:extLst>
                      <a:ext uri="{FF2B5EF4-FFF2-40B4-BE49-F238E27FC236}">
                        <a16:creationId xmlns:a16="http://schemas.microsoft.com/office/drawing/2014/main" id="{3C3E8840-D982-6557-B6D0-36A1EF64E9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88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47" name="Freeform 30">
                    <a:extLst>
                      <a:ext uri="{FF2B5EF4-FFF2-40B4-BE49-F238E27FC236}">
                        <a16:creationId xmlns:a16="http://schemas.microsoft.com/office/drawing/2014/main" id="{BE50C33A-B91A-CA37-8ABB-2BB7002792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10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48" name="Freeform 31">
                    <a:extLst>
                      <a:ext uri="{FF2B5EF4-FFF2-40B4-BE49-F238E27FC236}">
                        <a16:creationId xmlns:a16="http://schemas.microsoft.com/office/drawing/2014/main" id="{1BF97945-FB44-CA09-438D-FBD55A6FE0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9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49" name="Freeform 32">
                    <a:extLst>
                      <a:ext uri="{FF2B5EF4-FFF2-40B4-BE49-F238E27FC236}">
                        <a16:creationId xmlns:a16="http://schemas.microsoft.com/office/drawing/2014/main" id="{FE0C7ADB-9CD0-2CBD-1F14-49BB18D996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9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50" name="Freeform 33">
                    <a:extLst>
                      <a:ext uri="{FF2B5EF4-FFF2-40B4-BE49-F238E27FC236}">
                        <a16:creationId xmlns:a16="http://schemas.microsoft.com/office/drawing/2014/main" id="{01373F16-1AEF-0B94-F1C8-D005C37124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81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51" name="Freeform 34">
                    <a:extLst>
                      <a:ext uri="{FF2B5EF4-FFF2-40B4-BE49-F238E27FC236}">
                        <a16:creationId xmlns:a16="http://schemas.microsoft.com/office/drawing/2014/main" id="{4769DD0C-4E76-E18F-E0B3-BF93D2FD54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30" y="489"/>
                    <a:ext cx="299" cy="179"/>
                  </a:xfrm>
                  <a:custGeom>
                    <a:avLst/>
                    <a:gdLst>
                      <a:gd name="T0" fmla="*/ 1 w 471"/>
                      <a:gd name="T1" fmla="*/ 1 h 281"/>
                      <a:gd name="T2" fmla="*/ 1 w 471"/>
                      <a:gd name="T3" fmla="*/ 1 h 281"/>
                      <a:gd name="T4" fmla="*/ 1 w 471"/>
                      <a:gd name="T5" fmla="*/ 1 h 281"/>
                      <a:gd name="T6" fmla="*/ 1 w 471"/>
                      <a:gd name="T7" fmla="*/ 1 h 281"/>
                      <a:gd name="T8" fmla="*/ 1 w 471"/>
                      <a:gd name="T9" fmla="*/ 1 h 281"/>
                      <a:gd name="T10" fmla="*/ 0 w 471"/>
                      <a:gd name="T11" fmla="*/ 1 h 281"/>
                      <a:gd name="T12" fmla="*/ 1 w 471"/>
                      <a:gd name="T13" fmla="*/ 1 h 281"/>
                      <a:gd name="T14" fmla="*/ 1 w 471"/>
                      <a:gd name="T15" fmla="*/ 1 h 281"/>
                      <a:gd name="T16" fmla="*/ 1 w 471"/>
                      <a:gd name="T17" fmla="*/ 1 h 281"/>
                      <a:gd name="T18" fmla="*/ 1 w 471"/>
                      <a:gd name="T19" fmla="*/ 1 h 281"/>
                      <a:gd name="T20" fmla="*/ 1 w 471"/>
                      <a:gd name="T21" fmla="*/ 1 h 281"/>
                      <a:gd name="T22" fmla="*/ 1 w 471"/>
                      <a:gd name="T23" fmla="*/ 1 h 281"/>
                      <a:gd name="T24" fmla="*/ 1 w 471"/>
                      <a:gd name="T25" fmla="*/ 1 h 281"/>
                      <a:gd name="T26" fmla="*/ 1 w 471"/>
                      <a:gd name="T27" fmla="*/ 1 h 281"/>
                      <a:gd name="T28" fmla="*/ 1 w 471"/>
                      <a:gd name="T29" fmla="*/ 1 h 281"/>
                      <a:gd name="T30" fmla="*/ 1 w 471"/>
                      <a:gd name="T31" fmla="*/ 1 h 281"/>
                      <a:gd name="T32" fmla="*/ 1 w 471"/>
                      <a:gd name="T33" fmla="*/ 1 h 281"/>
                      <a:gd name="T34" fmla="*/ 1 w 471"/>
                      <a:gd name="T35" fmla="*/ 0 h 281"/>
                      <a:gd name="T36" fmla="*/ 1 w 471"/>
                      <a:gd name="T37" fmla="*/ 1 h 281"/>
                      <a:gd name="T38" fmla="*/ 1 w 471"/>
                      <a:gd name="T39" fmla="*/ 1 h 281"/>
                      <a:gd name="T40" fmla="*/ 1 w 471"/>
                      <a:gd name="T41" fmla="*/ 1 h 281"/>
                      <a:gd name="T42" fmla="*/ 1 w 471"/>
                      <a:gd name="T43" fmla="*/ 1 h 281"/>
                      <a:gd name="T44" fmla="*/ 1 w 471"/>
                      <a:gd name="T45" fmla="*/ 1 h 281"/>
                      <a:gd name="T46" fmla="*/ 1 w 471"/>
                      <a:gd name="T47" fmla="*/ 1 h 281"/>
                      <a:gd name="T48" fmla="*/ 1 w 471"/>
                      <a:gd name="T49" fmla="*/ 1 h 281"/>
                      <a:gd name="T50" fmla="*/ 1 w 471"/>
                      <a:gd name="T51" fmla="*/ 1 h 281"/>
                      <a:gd name="T52" fmla="*/ 1 w 471"/>
                      <a:gd name="T53" fmla="*/ 1 h 281"/>
                      <a:gd name="T54" fmla="*/ 1 w 471"/>
                      <a:gd name="T55" fmla="*/ 1 h 281"/>
                      <a:gd name="T56" fmla="*/ 1 w 471"/>
                      <a:gd name="T57" fmla="*/ 1 h 281"/>
                      <a:gd name="T58" fmla="*/ 1 w 471"/>
                      <a:gd name="T59" fmla="*/ 1 h 281"/>
                      <a:gd name="T60" fmla="*/ 1 w 471"/>
                      <a:gd name="T61" fmla="*/ 1 h 281"/>
                      <a:gd name="T62" fmla="*/ 1 w 471"/>
                      <a:gd name="T63" fmla="*/ 1 h 281"/>
                      <a:gd name="T64" fmla="*/ 1 w 471"/>
                      <a:gd name="T65" fmla="*/ 1 h 281"/>
                      <a:gd name="T66" fmla="*/ 1 w 471"/>
                      <a:gd name="T67" fmla="*/ 1 h 281"/>
                      <a:gd name="T68" fmla="*/ 1 w 471"/>
                      <a:gd name="T69" fmla="*/ 1 h 281"/>
                      <a:gd name="T70" fmla="*/ 1 w 471"/>
                      <a:gd name="T71" fmla="*/ 1 h 281"/>
                      <a:gd name="T72" fmla="*/ 1 w 471"/>
                      <a:gd name="T73" fmla="*/ 1 h 281"/>
                      <a:gd name="T74" fmla="*/ 2 w 471"/>
                      <a:gd name="T75" fmla="*/ 1 h 281"/>
                      <a:gd name="T76" fmla="*/ 2 w 471"/>
                      <a:gd name="T77" fmla="*/ 1 h 281"/>
                      <a:gd name="T78" fmla="*/ 1 w 471"/>
                      <a:gd name="T79" fmla="*/ 1 h 281"/>
                      <a:gd name="T80" fmla="*/ 2 w 471"/>
                      <a:gd name="T81" fmla="*/ 1 h 281"/>
                      <a:gd name="T82" fmla="*/ 2 w 471"/>
                      <a:gd name="T83" fmla="*/ 1 h 281"/>
                      <a:gd name="T84" fmla="*/ 2 w 471"/>
                      <a:gd name="T85" fmla="*/ 1 h 281"/>
                      <a:gd name="T86" fmla="*/ 2 w 471"/>
                      <a:gd name="T87" fmla="*/ 1 h 281"/>
                      <a:gd name="T88" fmla="*/ 2 w 471"/>
                      <a:gd name="T89" fmla="*/ 1 h 281"/>
                      <a:gd name="T90" fmla="*/ 2 w 471"/>
                      <a:gd name="T91" fmla="*/ 1 h 281"/>
                      <a:gd name="T92" fmla="*/ 2 w 471"/>
                      <a:gd name="T93" fmla="*/ 1 h 281"/>
                      <a:gd name="T94" fmla="*/ 2 w 471"/>
                      <a:gd name="T95" fmla="*/ 1 h 281"/>
                      <a:gd name="T96" fmla="*/ 2 w 471"/>
                      <a:gd name="T97" fmla="*/ 1 h 281"/>
                      <a:gd name="T98" fmla="*/ 2 w 471"/>
                      <a:gd name="T99" fmla="*/ 1 h 281"/>
                      <a:gd name="T100" fmla="*/ 2 w 471"/>
                      <a:gd name="T101" fmla="*/ 1 h 281"/>
                      <a:gd name="T102" fmla="*/ 2 w 471"/>
                      <a:gd name="T103" fmla="*/ 1 h 281"/>
                      <a:gd name="T104" fmla="*/ 2 w 471"/>
                      <a:gd name="T105" fmla="*/ 1 h 281"/>
                      <a:gd name="T106" fmla="*/ 2 w 471"/>
                      <a:gd name="T107" fmla="*/ 1 h 281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471" h="281">
                        <a:moveTo>
                          <a:pt x="21" y="280"/>
                        </a:moveTo>
                        <a:cubicBezTo>
                          <a:pt x="32" y="281"/>
                          <a:pt x="25" y="253"/>
                          <a:pt x="24" y="250"/>
                        </a:cubicBezTo>
                        <a:cubicBezTo>
                          <a:pt x="23" y="248"/>
                          <a:pt x="22" y="245"/>
                          <a:pt x="22" y="245"/>
                        </a:cubicBezTo>
                        <a:cubicBezTo>
                          <a:pt x="21" y="243"/>
                          <a:pt x="20" y="221"/>
                          <a:pt x="16" y="218"/>
                        </a:cubicBezTo>
                        <a:cubicBezTo>
                          <a:pt x="13" y="216"/>
                          <a:pt x="4" y="215"/>
                          <a:pt x="4" y="215"/>
                        </a:cubicBezTo>
                        <a:cubicBezTo>
                          <a:pt x="0" y="207"/>
                          <a:pt x="3" y="200"/>
                          <a:pt x="0" y="191"/>
                        </a:cubicBezTo>
                        <a:cubicBezTo>
                          <a:pt x="2" y="185"/>
                          <a:pt x="7" y="186"/>
                          <a:pt x="12" y="180"/>
                        </a:cubicBezTo>
                        <a:cubicBezTo>
                          <a:pt x="14" y="172"/>
                          <a:pt x="14" y="169"/>
                          <a:pt x="6" y="165"/>
                        </a:cubicBezTo>
                        <a:cubicBezTo>
                          <a:pt x="4" y="163"/>
                          <a:pt x="2" y="162"/>
                          <a:pt x="2" y="160"/>
                        </a:cubicBezTo>
                        <a:cubicBezTo>
                          <a:pt x="2" y="150"/>
                          <a:pt x="16" y="123"/>
                          <a:pt x="28" y="120"/>
                        </a:cubicBezTo>
                        <a:cubicBezTo>
                          <a:pt x="32" y="111"/>
                          <a:pt x="40" y="105"/>
                          <a:pt x="44" y="96"/>
                        </a:cubicBezTo>
                        <a:cubicBezTo>
                          <a:pt x="39" y="83"/>
                          <a:pt x="38" y="85"/>
                          <a:pt x="42" y="70"/>
                        </a:cubicBezTo>
                        <a:cubicBezTo>
                          <a:pt x="38" y="60"/>
                          <a:pt x="34" y="48"/>
                          <a:pt x="24" y="43"/>
                        </a:cubicBezTo>
                        <a:cubicBezTo>
                          <a:pt x="18" y="36"/>
                          <a:pt x="10" y="37"/>
                          <a:pt x="20" y="32"/>
                        </a:cubicBezTo>
                        <a:cubicBezTo>
                          <a:pt x="27" y="34"/>
                          <a:pt x="26" y="32"/>
                          <a:pt x="26" y="36"/>
                        </a:cubicBezTo>
                        <a:cubicBezTo>
                          <a:pt x="34" y="41"/>
                          <a:pt x="39" y="39"/>
                          <a:pt x="48" y="35"/>
                        </a:cubicBezTo>
                        <a:cubicBezTo>
                          <a:pt x="45" y="22"/>
                          <a:pt x="48" y="14"/>
                          <a:pt x="64" y="11"/>
                        </a:cubicBezTo>
                        <a:cubicBezTo>
                          <a:pt x="71" y="8"/>
                          <a:pt x="75" y="3"/>
                          <a:pt x="82" y="0"/>
                        </a:cubicBezTo>
                        <a:cubicBezTo>
                          <a:pt x="84" y="1"/>
                          <a:pt x="88" y="0"/>
                          <a:pt x="88" y="2"/>
                        </a:cubicBezTo>
                        <a:cubicBezTo>
                          <a:pt x="90" y="12"/>
                          <a:pt x="75" y="13"/>
                          <a:pt x="92" y="9"/>
                        </a:cubicBezTo>
                        <a:cubicBezTo>
                          <a:pt x="94" y="8"/>
                          <a:pt x="96" y="5"/>
                          <a:pt x="98" y="5"/>
                        </a:cubicBezTo>
                        <a:cubicBezTo>
                          <a:pt x="102" y="4"/>
                          <a:pt x="106" y="7"/>
                          <a:pt x="110" y="8"/>
                        </a:cubicBezTo>
                        <a:cubicBezTo>
                          <a:pt x="112" y="8"/>
                          <a:pt x="116" y="9"/>
                          <a:pt x="116" y="9"/>
                        </a:cubicBezTo>
                        <a:cubicBezTo>
                          <a:pt x="122" y="16"/>
                          <a:pt x="129" y="13"/>
                          <a:pt x="141" y="14"/>
                        </a:cubicBezTo>
                        <a:cubicBezTo>
                          <a:pt x="143" y="21"/>
                          <a:pt x="147" y="22"/>
                          <a:pt x="155" y="24"/>
                        </a:cubicBezTo>
                        <a:cubicBezTo>
                          <a:pt x="159" y="22"/>
                          <a:pt x="163" y="20"/>
                          <a:pt x="167" y="17"/>
                        </a:cubicBezTo>
                        <a:cubicBezTo>
                          <a:pt x="169" y="16"/>
                          <a:pt x="173" y="14"/>
                          <a:pt x="173" y="14"/>
                        </a:cubicBezTo>
                        <a:cubicBezTo>
                          <a:pt x="195" y="26"/>
                          <a:pt x="175" y="20"/>
                          <a:pt x="195" y="14"/>
                        </a:cubicBezTo>
                        <a:cubicBezTo>
                          <a:pt x="207" y="17"/>
                          <a:pt x="201" y="26"/>
                          <a:pt x="211" y="32"/>
                        </a:cubicBezTo>
                        <a:cubicBezTo>
                          <a:pt x="214" y="38"/>
                          <a:pt x="224" y="55"/>
                          <a:pt x="231" y="59"/>
                        </a:cubicBezTo>
                        <a:cubicBezTo>
                          <a:pt x="241" y="70"/>
                          <a:pt x="235" y="67"/>
                          <a:pt x="245" y="70"/>
                        </a:cubicBezTo>
                        <a:cubicBezTo>
                          <a:pt x="249" y="69"/>
                          <a:pt x="253" y="69"/>
                          <a:pt x="257" y="68"/>
                        </a:cubicBezTo>
                        <a:cubicBezTo>
                          <a:pt x="261" y="67"/>
                          <a:pt x="270" y="65"/>
                          <a:pt x="270" y="65"/>
                        </a:cubicBezTo>
                        <a:cubicBezTo>
                          <a:pt x="278" y="66"/>
                          <a:pt x="283" y="67"/>
                          <a:pt x="290" y="71"/>
                        </a:cubicBezTo>
                        <a:cubicBezTo>
                          <a:pt x="304" y="88"/>
                          <a:pt x="282" y="62"/>
                          <a:pt x="300" y="81"/>
                        </a:cubicBezTo>
                        <a:cubicBezTo>
                          <a:pt x="302" y="84"/>
                          <a:pt x="308" y="90"/>
                          <a:pt x="308" y="90"/>
                        </a:cubicBezTo>
                        <a:cubicBezTo>
                          <a:pt x="311" y="98"/>
                          <a:pt x="315" y="103"/>
                          <a:pt x="318" y="111"/>
                        </a:cubicBezTo>
                        <a:cubicBezTo>
                          <a:pt x="319" y="114"/>
                          <a:pt x="321" y="117"/>
                          <a:pt x="322" y="120"/>
                        </a:cubicBezTo>
                        <a:cubicBezTo>
                          <a:pt x="323" y="122"/>
                          <a:pt x="324" y="125"/>
                          <a:pt x="324" y="125"/>
                        </a:cubicBezTo>
                        <a:cubicBezTo>
                          <a:pt x="321" y="132"/>
                          <a:pt x="313" y="134"/>
                          <a:pt x="310" y="142"/>
                        </a:cubicBezTo>
                        <a:cubicBezTo>
                          <a:pt x="313" y="151"/>
                          <a:pt x="317" y="146"/>
                          <a:pt x="322" y="141"/>
                        </a:cubicBezTo>
                        <a:cubicBezTo>
                          <a:pt x="341" y="143"/>
                          <a:pt x="339" y="142"/>
                          <a:pt x="342" y="155"/>
                        </a:cubicBezTo>
                        <a:cubicBezTo>
                          <a:pt x="351" y="150"/>
                          <a:pt x="355" y="152"/>
                          <a:pt x="364" y="157"/>
                        </a:cubicBezTo>
                        <a:cubicBezTo>
                          <a:pt x="369" y="162"/>
                          <a:pt x="372" y="166"/>
                          <a:pt x="380" y="168"/>
                        </a:cubicBezTo>
                        <a:cubicBezTo>
                          <a:pt x="381" y="169"/>
                          <a:pt x="383" y="171"/>
                          <a:pt x="382" y="172"/>
                        </a:cubicBezTo>
                        <a:cubicBezTo>
                          <a:pt x="380" y="176"/>
                          <a:pt x="368" y="172"/>
                          <a:pt x="382" y="176"/>
                        </a:cubicBezTo>
                        <a:cubicBezTo>
                          <a:pt x="386" y="175"/>
                          <a:pt x="390" y="173"/>
                          <a:pt x="394" y="172"/>
                        </a:cubicBezTo>
                        <a:cubicBezTo>
                          <a:pt x="396" y="172"/>
                          <a:pt x="400" y="171"/>
                          <a:pt x="400" y="171"/>
                        </a:cubicBezTo>
                        <a:cubicBezTo>
                          <a:pt x="413" y="177"/>
                          <a:pt x="427" y="179"/>
                          <a:pt x="439" y="185"/>
                        </a:cubicBezTo>
                        <a:cubicBezTo>
                          <a:pt x="441" y="190"/>
                          <a:pt x="445" y="194"/>
                          <a:pt x="447" y="199"/>
                        </a:cubicBezTo>
                        <a:cubicBezTo>
                          <a:pt x="453" y="198"/>
                          <a:pt x="460" y="195"/>
                          <a:pt x="465" y="201"/>
                        </a:cubicBezTo>
                        <a:cubicBezTo>
                          <a:pt x="468" y="205"/>
                          <a:pt x="471" y="215"/>
                          <a:pt x="471" y="215"/>
                        </a:cubicBezTo>
                        <a:cubicBezTo>
                          <a:pt x="468" y="231"/>
                          <a:pt x="469" y="248"/>
                          <a:pt x="451" y="258"/>
                        </a:cubicBezTo>
                        <a:cubicBezTo>
                          <a:pt x="447" y="262"/>
                          <a:pt x="437" y="275"/>
                          <a:pt x="435" y="281"/>
                        </a:cubicBezTo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52" name="Freeform 35">
                    <a:extLst>
                      <a:ext uri="{FF2B5EF4-FFF2-40B4-BE49-F238E27FC236}">
                        <a16:creationId xmlns:a16="http://schemas.microsoft.com/office/drawing/2014/main" id="{A9863B12-ADF2-257A-22B6-F37ED3FC36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34" y="242"/>
                    <a:ext cx="420" cy="283"/>
                  </a:xfrm>
                  <a:custGeom>
                    <a:avLst/>
                    <a:gdLst>
                      <a:gd name="T0" fmla="*/ 0 w 984"/>
                      <a:gd name="T1" fmla="*/ 0 h 844"/>
                      <a:gd name="T2" fmla="*/ 0 w 984"/>
                      <a:gd name="T3" fmla="*/ 0 h 844"/>
                      <a:gd name="T4" fmla="*/ 0 w 984"/>
                      <a:gd name="T5" fmla="*/ 0 h 844"/>
                      <a:gd name="T6" fmla="*/ 0 w 984"/>
                      <a:gd name="T7" fmla="*/ 0 h 844"/>
                      <a:gd name="T8" fmla="*/ 0 w 984"/>
                      <a:gd name="T9" fmla="*/ 0 h 844"/>
                      <a:gd name="T10" fmla="*/ 0 w 984"/>
                      <a:gd name="T11" fmla="*/ 0 h 844"/>
                      <a:gd name="T12" fmla="*/ 0 w 984"/>
                      <a:gd name="T13" fmla="*/ 0 h 844"/>
                      <a:gd name="T14" fmla="*/ 0 w 984"/>
                      <a:gd name="T15" fmla="*/ 0 h 844"/>
                      <a:gd name="T16" fmla="*/ 0 w 984"/>
                      <a:gd name="T17" fmla="*/ 0 h 844"/>
                      <a:gd name="T18" fmla="*/ 0 w 984"/>
                      <a:gd name="T19" fmla="*/ 0 h 844"/>
                      <a:gd name="T20" fmla="*/ 0 w 984"/>
                      <a:gd name="T21" fmla="*/ 0 h 844"/>
                      <a:gd name="T22" fmla="*/ 0 w 984"/>
                      <a:gd name="T23" fmla="*/ 0 h 844"/>
                      <a:gd name="T24" fmla="*/ 0 w 984"/>
                      <a:gd name="T25" fmla="*/ 0 h 844"/>
                      <a:gd name="T26" fmla="*/ 0 w 984"/>
                      <a:gd name="T27" fmla="*/ 0 h 844"/>
                      <a:gd name="T28" fmla="*/ 0 w 984"/>
                      <a:gd name="T29" fmla="*/ 0 h 844"/>
                      <a:gd name="T30" fmla="*/ 0 w 984"/>
                      <a:gd name="T31" fmla="*/ 0 h 844"/>
                      <a:gd name="T32" fmla="*/ 0 w 984"/>
                      <a:gd name="T33" fmla="*/ 0 h 844"/>
                      <a:gd name="T34" fmla="*/ 0 w 984"/>
                      <a:gd name="T35" fmla="*/ 0 h 844"/>
                      <a:gd name="T36" fmla="*/ 0 w 984"/>
                      <a:gd name="T37" fmla="*/ 0 h 844"/>
                      <a:gd name="T38" fmla="*/ 0 w 984"/>
                      <a:gd name="T39" fmla="*/ 0 h 844"/>
                      <a:gd name="T40" fmla="*/ 0 w 984"/>
                      <a:gd name="T41" fmla="*/ 0 h 844"/>
                      <a:gd name="T42" fmla="*/ 0 w 984"/>
                      <a:gd name="T43" fmla="*/ 0 h 844"/>
                      <a:gd name="T44" fmla="*/ 0 w 984"/>
                      <a:gd name="T45" fmla="*/ 0 h 844"/>
                      <a:gd name="T46" fmla="*/ 0 w 984"/>
                      <a:gd name="T47" fmla="*/ 0 h 844"/>
                      <a:gd name="T48" fmla="*/ 0 w 984"/>
                      <a:gd name="T49" fmla="*/ 0 h 844"/>
                      <a:gd name="T50" fmla="*/ 0 w 984"/>
                      <a:gd name="T51" fmla="*/ 0 h 844"/>
                      <a:gd name="T52" fmla="*/ 0 w 984"/>
                      <a:gd name="T53" fmla="*/ 0 h 844"/>
                      <a:gd name="T54" fmla="*/ 0 w 984"/>
                      <a:gd name="T55" fmla="*/ 0 h 844"/>
                      <a:gd name="T56" fmla="*/ 0 w 984"/>
                      <a:gd name="T57" fmla="*/ 0 h 844"/>
                      <a:gd name="T58" fmla="*/ 0 w 984"/>
                      <a:gd name="T59" fmla="*/ 0 h 844"/>
                      <a:gd name="T60" fmla="*/ 0 w 984"/>
                      <a:gd name="T61" fmla="*/ 0 h 844"/>
                      <a:gd name="T62" fmla="*/ 0 w 984"/>
                      <a:gd name="T63" fmla="*/ 0 h 844"/>
                      <a:gd name="T64" fmla="*/ 0 w 984"/>
                      <a:gd name="T65" fmla="*/ 0 h 844"/>
                      <a:gd name="T66" fmla="*/ 0 w 984"/>
                      <a:gd name="T67" fmla="*/ 0 h 844"/>
                      <a:gd name="T68" fmla="*/ 0 w 984"/>
                      <a:gd name="T69" fmla="*/ 0 h 844"/>
                      <a:gd name="T70" fmla="*/ 0 w 984"/>
                      <a:gd name="T71" fmla="*/ 0 h 844"/>
                      <a:gd name="T72" fmla="*/ 0 w 984"/>
                      <a:gd name="T73" fmla="*/ 0 h 844"/>
                      <a:gd name="T74" fmla="*/ 0 w 984"/>
                      <a:gd name="T75" fmla="*/ 0 h 844"/>
                      <a:gd name="T76" fmla="*/ 0 w 984"/>
                      <a:gd name="T77" fmla="*/ 0 h 844"/>
                      <a:gd name="T78" fmla="*/ 0 w 984"/>
                      <a:gd name="T79" fmla="*/ 0 h 844"/>
                      <a:gd name="T80" fmla="*/ 0 w 984"/>
                      <a:gd name="T81" fmla="*/ 0 h 844"/>
                      <a:gd name="T82" fmla="*/ 0 w 984"/>
                      <a:gd name="T83" fmla="*/ 0 h 844"/>
                      <a:gd name="T84" fmla="*/ 0 w 984"/>
                      <a:gd name="T85" fmla="*/ 0 h 844"/>
                      <a:gd name="T86" fmla="*/ 0 w 984"/>
                      <a:gd name="T87" fmla="*/ 0 h 844"/>
                      <a:gd name="T88" fmla="*/ 0 w 984"/>
                      <a:gd name="T89" fmla="*/ 0 h 844"/>
                      <a:gd name="T90" fmla="*/ 0 w 984"/>
                      <a:gd name="T91" fmla="*/ 0 h 844"/>
                      <a:gd name="T92" fmla="*/ 0 w 984"/>
                      <a:gd name="T93" fmla="*/ 0 h 844"/>
                      <a:gd name="T94" fmla="*/ 0 w 984"/>
                      <a:gd name="T95" fmla="*/ 0 h 844"/>
                      <a:gd name="T96" fmla="*/ 0 w 984"/>
                      <a:gd name="T97" fmla="*/ 0 h 844"/>
                      <a:gd name="T98" fmla="*/ 0 w 984"/>
                      <a:gd name="T99" fmla="*/ 0 h 844"/>
                      <a:gd name="T100" fmla="*/ 0 w 984"/>
                      <a:gd name="T101" fmla="*/ 0 h 844"/>
                      <a:gd name="T102" fmla="*/ 0 w 984"/>
                      <a:gd name="T103" fmla="*/ 0 h 844"/>
                      <a:gd name="T104" fmla="*/ 0 w 984"/>
                      <a:gd name="T105" fmla="*/ 0 h 844"/>
                      <a:gd name="T106" fmla="*/ 0 w 984"/>
                      <a:gd name="T107" fmla="*/ 0 h 844"/>
                      <a:gd name="T108" fmla="*/ 0 w 984"/>
                      <a:gd name="T109" fmla="*/ 0 h 844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0" t="0" r="r" b="b"/>
                    <a:pathLst>
                      <a:path w="984" h="844">
                        <a:moveTo>
                          <a:pt x="82" y="38"/>
                        </a:moveTo>
                        <a:lnTo>
                          <a:pt x="406" y="6"/>
                        </a:lnTo>
                        <a:cubicBezTo>
                          <a:pt x="497" y="22"/>
                          <a:pt x="465" y="0"/>
                          <a:pt x="474" y="54"/>
                        </a:cubicBezTo>
                        <a:cubicBezTo>
                          <a:pt x="492" y="48"/>
                          <a:pt x="484" y="40"/>
                          <a:pt x="502" y="34"/>
                        </a:cubicBezTo>
                        <a:cubicBezTo>
                          <a:pt x="510" y="37"/>
                          <a:pt x="517" y="46"/>
                          <a:pt x="526" y="46"/>
                        </a:cubicBezTo>
                        <a:cubicBezTo>
                          <a:pt x="534" y="46"/>
                          <a:pt x="550" y="38"/>
                          <a:pt x="550" y="38"/>
                        </a:cubicBezTo>
                        <a:cubicBezTo>
                          <a:pt x="556" y="55"/>
                          <a:pt x="552" y="60"/>
                          <a:pt x="542" y="74"/>
                        </a:cubicBezTo>
                        <a:cubicBezTo>
                          <a:pt x="555" y="114"/>
                          <a:pt x="550" y="102"/>
                          <a:pt x="578" y="130"/>
                        </a:cubicBezTo>
                        <a:cubicBezTo>
                          <a:pt x="584" y="148"/>
                          <a:pt x="590" y="148"/>
                          <a:pt x="606" y="138"/>
                        </a:cubicBezTo>
                        <a:cubicBezTo>
                          <a:pt x="600" y="119"/>
                          <a:pt x="594" y="107"/>
                          <a:pt x="586" y="90"/>
                        </a:cubicBezTo>
                        <a:cubicBezTo>
                          <a:pt x="583" y="82"/>
                          <a:pt x="578" y="66"/>
                          <a:pt x="578" y="66"/>
                        </a:cubicBezTo>
                        <a:cubicBezTo>
                          <a:pt x="585" y="44"/>
                          <a:pt x="597" y="56"/>
                          <a:pt x="606" y="70"/>
                        </a:cubicBezTo>
                        <a:cubicBezTo>
                          <a:pt x="609" y="86"/>
                          <a:pt x="608" y="117"/>
                          <a:pt x="626" y="90"/>
                        </a:cubicBezTo>
                        <a:cubicBezTo>
                          <a:pt x="648" y="97"/>
                          <a:pt x="646" y="104"/>
                          <a:pt x="642" y="126"/>
                        </a:cubicBezTo>
                        <a:cubicBezTo>
                          <a:pt x="650" y="150"/>
                          <a:pt x="665" y="141"/>
                          <a:pt x="682" y="130"/>
                        </a:cubicBezTo>
                        <a:cubicBezTo>
                          <a:pt x="689" y="108"/>
                          <a:pt x="673" y="124"/>
                          <a:pt x="682" y="98"/>
                        </a:cubicBezTo>
                        <a:cubicBezTo>
                          <a:pt x="683" y="94"/>
                          <a:pt x="690" y="96"/>
                          <a:pt x="694" y="94"/>
                        </a:cubicBezTo>
                        <a:cubicBezTo>
                          <a:pt x="698" y="92"/>
                          <a:pt x="702" y="89"/>
                          <a:pt x="706" y="86"/>
                        </a:cubicBezTo>
                        <a:cubicBezTo>
                          <a:pt x="717" y="54"/>
                          <a:pt x="688" y="54"/>
                          <a:pt x="742" y="46"/>
                        </a:cubicBezTo>
                        <a:cubicBezTo>
                          <a:pt x="748" y="27"/>
                          <a:pt x="741" y="9"/>
                          <a:pt x="762" y="2"/>
                        </a:cubicBezTo>
                        <a:cubicBezTo>
                          <a:pt x="788" y="11"/>
                          <a:pt x="777" y="38"/>
                          <a:pt x="802" y="46"/>
                        </a:cubicBezTo>
                        <a:cubicBezTo>
                          <a:pt x="831" y="36"/>
                          <a:pt x="805" y="63"/>
                          <a:pt x="798" y="70"/>
                        </a:cubicBezTo>
                        <a:cubicBezTo>
                          <a:pt x="789" y="96"/>
                          <a:pt x="787" y="96"/>
                          <a:pt x="802" y="118"/>
                        </a:cubicBezTo>
                        <a:cubicBezTo>
                          <a:pt x="801" y="122"/>
                          <a:pt x="801" y="127"/>
                          <a:pt x="798" y="130"/>
                        </a:cubicBezTo>
                        <a:cubicBezTo>
                          <a:pt x="794" y="133"/>
                          <a:pt x="784" y="129"/>
                          <a:pt x="782" y="134"/>
                        </a:cubicBezTo>
                        <a:cubicBezTo>
                          <a:pt x="780" y="142"/>
                          <a:pt x="790" y="158"/>
                          <a:pt x="790" y="158"/>
                        </a:cubicBezTo>
                        <a:cubicBezTo>
                          <a:pt x="786" y="161"/>
                          <a:pt x="783" y="165"/>
                          <a:pt x="778" y="166"/>
                        </a:cubicBezTo>
                        <a:cubicBezTo>
                          <a:pt x="774" y="167"/>
                          <a:pt x="769" y="159"/>
                          <a:pt x="766" y="162"/>
                        </a:cubicBezTo>
                        <a:cubicBezTo>
                          <a:pt x="758" y="170"/>
                          <a:pt x="794" y="182"/>
                          <a:pt x="794" y="182"/>
                        </a:cubicBezTo>
                        <a:cubicBezTo>
                          <a:pt x="804" y="211"/>
                          <a:pt x="775" y="190"/>
                          <a:pt x="762" y="186"/>
                        </a:cubicBezTo>
                        <a:cubicBezTo>
                          <a:pt x="767" y="194"/>
                          <a:pt x="773" y="202"/>
                          <a:pt x="778" y="210"/>
                        </a:cubicBezTo>
                        <a:cubicBezTo>
                          <a:pt x="783" y="218"/>
                          <a:pt x="802" y="226"/>
                          <a:pt x="802" y="226"/>
                        </a:cubicBezTo>
                        <a:cubicBezTo>
                          <a:pt x="813" y="242"/>
                          <a:pt x="804" y="245"/>
                          <a:pt x="810" y="262"/>
                        </a:cubicBezTo>
                        <a:cubicBezTo>
                          <a:pt x="803" y="282"/>
                          <a:pt x="793" y="301"/>
                          <a:pt x="786" y="322"/>
                        </a:cubicBezTo>
                        <a:cubicBezTo>
                          <a:pt x="783" y="330"/>
                          <a:pt x="778" y="346"/>
                          <a:pt x="778" y="346"/>
                        </a:cubicBezTo>
                        <a:cubicBezTo>
                          <a:pt x="785" y="366"/>
                          <a:pt x="817" y="394"/>
                          <a:pt x="830" y="414"/>
                        </a:cubicBezTo>
                        <a:cubicBezTo>
                          <a:pt x="835" y="422"/>
                          <a:pt x="841" y="430"/>
                          <a:pt x="846" y="438"/>
                        </a:cubicBezTo>
                        <a:cubicBezTo>
                          <a:pt x="849" y="442"/>
                          <a:pt x="854" y="450"/>
                          <a:pt x="854" y="450"/>
                        </a:cubicBezTo>
                        <a:cubicBezTo>
                          <a:pt x="853" y="457"/>
                          <a:pt x="855" y="466"/>
                          <a:pt x="850" y="470"/>
                        </a:cubicBezTo>
                        <a:cubicBezTo>
                          <a:pt x="844" y="475"/>
                          <a:pt x="831" y="451"/>
                          <a:pt x="830" y="450"/>
                        </a:cubicBezTo>
                        <a:cubicBezTo>
                          <a:pt x="811" y="431"/>
                          <a:pt x="789" y="421"/>
                          <a:pt x="774" y="398"/>
                        </a:cubicBezTo>
                        <a:cubicBezTo>
                          <a:pt x="769" y="379"/>
                          <a:pt x="766" y="371"/>
                          <a:pt x="746" y="378"/>
                        </a:cubicBezTo>
                        <a:cubicBezTo>
                          <a:pt x="717" y="368"/>
                          <a:pt x="730" y="368"/>
                          <a:pt x="706" y="374"/>
                        </a:cubicBezTo>
                        <a:cubicBezTo>
                          <a:pt x="688" y="402"/>
                          <a:pt x="699" y="395"/>
                          <a:pt x="678" y="402"/>
                        </a:cubicBezTo>
                        <a:cubicBezTo>
                          <a:pt x="654" y="386"/>
                          <a:pt x="650" y="390"/>
                          <a:pt x="618" y="394"/>
                        </a:cubicBezTo>
                        <a:cubicBezTo>
                          <a:pt x="607" y="411"/>
                          <a:pt x="601" y="426"/>
                          <a:pt x="590" y="442"/>
                        </a:cubicBezTo>
                        <a:cubicBezTo>
                          <a:pt x="600" y="471"/>
                          <a:pt x="593" y="459"/>
                          <a:pt x="606" y="478"/>
                        </a:cubicBezTo>
                        <a:cubicBezTo>
                          <a:pt x="593" y="518"/>
                          <a:pt x="622" y="548"/>
                          <a:pt x="642" y="578"/>
                        </a:cubicBezTo>
                        <a:cubicBezTo>
                          <a:pt x="651" y="591"/>
                          <a:pt x="651" y="601"/>
                          <a:pt x="666" y="606"/>
                        </a:cubicBezTo>
                        <a:cubicBezTo>
                          <a:pt x="680" y="627"/>
                          <a:pt x="691" y="623"/>
                          <a:pt x="710" y="610"/>
                        </a:cubicBezTo>
                        <a:cubicBezTo>
                          <a:pt x="729" y="616"/>
                          <a:pt x="729" y="606"/>
                          <a:pt x="734" y="590"/>
                        </a:cubicBezTo>
                        <a:cubicBezTo>
                          <a:pt x="735" y="577"/>
                          <a:pt x="731" y="562"/>
                          <a:pt x="738" y="550"/>
                        </a:cubicBezTo>
                        <a:cubicBezTo>
                          <a:pt x="742" y="543"/>
                          <a:pt x="762" y="542"/>
                          <a:pt x="762" y="542"/>
                        </a:cubicBezTo>
                        <a:cubicBezTo>
                          <a:pt x="783" y="547"/>
                          <a:pt x="786" y="552"/>
                          <a:pt x="774" y="570"/>
                        </a:cubicBezTo>
                        <a:cubicBezTo>
                          <a:pt x="779" y="590"/>
                          <a:pt x="790" y="605"/>
                          <a:pt x="770" y="618"/>
                        </a:cubicBezTo>
                        <a:cubicBezTo>
                          <a:pt x="769" y="622"/>
                          <a:pt x="764" y="626"/>
                          <a:pt x="766" y="630"/>
                        </a:cubicBezTo>
                        <a:cubicBezTo>
                          <a:pt x="768" y="634"/>
                          <a:pt x="775" y="634"/>
                          <a:pt x="778" y="638"/>
                        </a:cubicBezTo>
                        <a:cubicBezTo>
                          <a:pt x="788" y="651"/>
                          <a:pt x="786" y="660"/>
                          <a:pt x="802" y="670"/>
                        </a:cubicBezTo>
                        <a:cubicBezTo>
                          <a:pt x="810" y="667"/>
                          <a:pt x="818" y="665"/>
                          <a:pt x="826" y="662"/>
                        </a:cubicBezTo>
                        <a:cubicBezTo>
                          <a:pt x="830" y="661"/>
                          <a:pt x="838" y="658"/>
                          <a:pt x="838" y="658"/>
                        </a:cubicBezTo>
                        <a:cubicBezTo>
                          <a:pt x="857" y="664"/>
                          <a:pt x="864" y="680"/>
                          <a:pt x="870" y="698"/>
                        </a:cubicBezTo>
                        <a:cubicBezTo>
                          <a:pt x="859" y="731"/>
                          <a:pt x="887" y="794"/>
                          <a:pt x="922" y="806"/>
                        </a:cubicBezTo>
                        <a:cubicBezTo>
                          <a:pt x="938" y="801"/>
                          <a:pt x="941" y="792"/>
                          <a:pt x="958" y="798"/>
                        </a:cubicBezTo>
                        <a:cubicBezTo>
                          <a:pt x="984" y="837"/>
                          <a:pt x="928" y="784"/>
                          <a:pt x="942" y="826"/>
                        </a:cubicBezTo>
                        <a:cubicBezTo>
                          <a:pt x="936" y="844"/>
                          <a:pt x="930" y="844"/>
                          <a:pt x="914" y="834"/>
                        </a:cubicBezTo>
                        <a:cubicBezTo>
                          <a:pt x="903" y="817"/>
                          <a:pt x="890" y="821"/>
                          <a:pt x="874" y="810"/>
                        </a:cubicBezTo>
                        <a:cubicBezTo>
                          <a:pt x="851" y="776"/>
                          <a:pt x="882" y="816"/>
                          <a:pt x="854" y="794"/>
                        </a:cubicBezTo>
                        <a:cubicBezTo>
                          <a:pt x="843" y="785"/>
                          <a:pt x="840" y="768"/>
                          <a:pt x="830" y="758"/>
                        </a:cubicBezTo>
                        <a:cubicBezTo>
                          <a:pt x="824" y="739"/>
                          <a:pt x="817" y="724"/>
                          <a:pt x="798" y="718"/>
                        </a:cubicBezTo>
                        <a:cubicBezTo>
                          <a:pt x="791" y="696"/>
                          <a:pt x="800" y="712"/>
                          <a:pt x="778" y="710"/>
                        </a:cubicBezTo>
                        <a:cubicBezTo>
                          <a:pt x="767" y="709"/>
                          <a:pt x="746" y="702"/>
                          <a:pt x="746" y="702"/>
                        </a:cubicBezTo>
                        <a:cubicBezTo>
                          <a:pt x="729" y="691"/>
                          <a:pt x="720" y="674"/>
                          <a:pt x="702" y="662"/>
                        </a:cubicBezTo>
                        <a:cubicBezTo>
                          <a:pt x="694" y="665"/>
                          <a:pt x="687" y="673"/>
                          <a:pt x="678" y="674"/>
                        </a:cubicBezTo>
                        <a:cubicBezTo>
                          <a:pt x="657" y="677"/>
                          <a:pt x="630" y="657"/>
                          <a:pt x="614" y="646"/>
                        </a:cubicBezTo>
                        <a:cubicBezTo>
                          <a:pt x="600" y="637"/>
                          <a:pt x="580" y="639"/>
                          <a:pt x="566" y="630"/>
                        </a:cubicBezTo>
                        <a:cubicBezTo>
                          <a:pt x="546" y="617"/>
                          <a:pt x="525" y="607"/>
                          <a:pt x="506" y="594"/>
                        </a:cubicBezTo>
                        <a:cubicBezTo>
                          <a:pt x="513" y="572"/>
                          <a:pt x="509" y="551"/>
                          <a:pt x="490" y="538"/>
                        </a:cubicBezTo>
                        <a:cubicBezTo>
                          <a:pt x="485" y="522"/>
                          <a:pt x="476" y="515"/>
                          <a:pt x="462" y="506"/>
                        </a:cubicBezTo>
                        <a:cubicBezTo>
                          <a:pt x="441" y="474"/>
                          <a:pt x="469" y="513"/>
                          <a:pt x="442" y="486"/>
                        </a:cubicBezTo>
                        <a:cubicBezTo>
                          <a:pt x="436" y="480"/>
                          <a:pt x="436" y="468"/>
                          <a:pt x="430" y="462"/>
                        </a:cubicBezTo>
                        <a:cubicBezTo>
                          <a:pt x="427" y="459"/>
                          <a:pt x="422" y="459"/>
                          <a:pt x="418" y="458"/>
                        </a:cubicBezTo>
                        <a:cubicBezTo>
                          <a:pt x="407" y="447"/>
                          <a:pt x="382" y="430"/>
                          <a:pt x="382" y="430"/>
                        </a:cubicBezTo>
                        <a:cubicBezTo>
                          <a:pt x="371" y="413"/>
                          <a:pt x="358" y="399"/>
                          <a:pt x="346" y="382"/>
                        </a:cubicBezTo>
                        <a:cubicBezTo>
                          <a:pt x="344" y="378"/>
                          <a:pt x="345" y="373"/>
                          <a:pt x="342" y="370"/>
                        </a:cubicBezTo>
                        <a:cubicBezTo>
                          <a:pt x="339" y="367"/>
                          <a:pt x="334" y="367"/>
                          <a:pt x="330" y="366"/>
                        </a:cubicBezTo>
                        <a:cubicBezTo>
                          <a:pt x="322" y="390"/>
                          <a:pt x="342" y="398"/>
                          <a:pt x="354" y="414"/>
                        </a:cubicBezTo>
                        <a:cubicBezTo>
                          <a:pt x="368" y="432"/>
                          <a:pt x="372" y="446"/>
                          <a:pt x="390" y="458"/>
                        </a:cubicBezTo>
                        <a:cubicBezTo>
                          <a:pt x="409" y="487"/>
                          <a:pt x="399" y="475"/>
                          <a:pt x="418" y="494"/>
                        </a:cubicBezTo>
                        <a:cubicBezTo>
                          <a:pt x="423" y="510"/>
                          <a:pt x="428" y="517"/>
                          <a:pt x="442" y="526"/>
                        </a:cubicBezTo>
                        <a:cubicBezTo>
                          <a:pt x="450" y="550"/>
                          <a:pt x="432" y="533"/>
                          <a:pt x="422" y="526"/>
                        </a:cubicBezTo>
                        <a:cubicBezTo>
                          <a:pt x="399" y="492"/>
                          <a:pt x="430" y="532"/>
                          <a:pt x="402" y="510"/>
                        </a:cubicBezTo>
                        <a:cubicBezTo>
                          <a:pt x="398" y="507"/>
                          <a:pt x="397" y="501"/>
                          <a:pt x="394" y="498"/>
                        </a:cubicBezTo>
                        <a:cubicBezTo>
                          <a:pt x="391" y="495"/>
                          <a:pt x="386" y="493"/>
                          <a:pt x="382" y="490"/>
                        </a:cubicBezTo>
                        <a:cubicBezTo>
                          <a:pt x="377" y="474"/>
                          <a:pt x="370" y="471"/>
                          <a:pt x="354" y="466"/>
                        </a:cubicBezTo>
                        <a:cubicBezTo>
                          <a:pt x="344" y="452"/>
                          <a:pt x="340" y="447"/>
                          <a:pt x="346" y="430"/>
                        </a:cubicBezTo>
                        <a:cubicBezTo>
                          <a:pt x="338" y="418"/>
                          <a:pt x="314" y="402"/>
                          <a:pt x="314" y="402"/>
                        </a:cubicBezTo>
                        <a:cubicBezTo>
                          <a:pt x="306" y="390"/>
                          <a:pt x="298" y="378"/>
                          <a:pt x="290" y="366"/>
                        </a:cubicBezTo>
                        <a:cubicBezTo>
                          <a:pt x="284" y="357"/>
                          <a:pt x="273" y="354"/>
                          <a:pt x="266" y="346"/>
                        </a:cubicBezTo>
                        <a:cubicBezTo>
                          <a:pt x="263" y="342"/>
                          <a:pt x="262" y="337"/>
                          <a:pt x="258" y="334"/>
                        </a:cubicBezTo>
                        <a:cubicBezTo>
                          <a:pt x="243" y="324"/>
                          <a:pt x="225" y="324"/>
                          <a:pt x="210" y="314"/>
                        </a:cubicBezTo>
                        <a:cubicBezTo>
                          <a:pt x="201" y="300"/>
                          <a:pt x="194" y="291"/>
                          <a:pt x="178" y="286"/>
                        </a:cubicBezTo>
                        <a:cubicBezTo>
                          <a:pt x="160" y="260"/>
                          <a:pt x="192" y="247"/>
                          <a:pt x="154" y="238"/>
                        </a:cubicBezTo>
                        <a:cubicBezTo>
                          <a:pt x="111" y="209"/>
                          <a:pt x="106" y="149"/>
                          <a:pt x="90" y="102"/>
                        </a:cubicBezTo>
                        <a:cubicBezTo>
                          <a:pt x="86" y="90"/>
                          <a:pt x="76" y="73"/>
                          <a:pt x="66" y="66"/>
                        </a:cubicBezTo>
                        <a:cubicBezTo>
                          <a:pt x="58" y="60"/>
                          <a:pt x="42" y="50"/>
                          <a:pt x="42" y="50"/>
                        </a:cubicBezTo>
                        <a:cubicBezTo>
                          <a:pt x="39" y="46"/>
                          <a:pt x="38" y="41"/>
                          <a:pt x="34" y="38"/>
                        </a:cubicBezTo>
                        <a:cubicBezTo>
                          <a:pt x="27" y="34"/>
                          <a:pt x="10" y="30"/>
                          <a:pt x="10" y="30"/>
                        </a:cubicBezTo>
                        <a:cubicBezTo>
                          <a:pt x="0" y="1"/>
                          <a:pt x="31" y="17"/>
                          <a:pt x="46" y="22"/>
                        </a:cubicBezTo>
                        <a:cubicBezTo>
                          <a:pt x="65" y="51"/>
                          <a:pt x="61" y="41"/>
                          <a:pt x="86" y="58"/>
                        </a:cubicBezTo>
                        <a:cubicBezTo>
                          <a:pt x="94" y="70"/>
                          <a:pt x="94" y="93"/>
                          <a:pt x="102" y="70"/>
                        </a:cubicBezTo>
                        <a:cubicBezTo>
                          <a:pt x="95" y="49"/>
                          <a:pt x="82" y="62"/>
                          <a:pt x="82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53" name="Freeform 36">
                    <a:extLst>
                      <a:ext uri="{FF2B5EF4-FFF2-40B4-BE49-F238E27FC236}">
                        <a16:creationId xmlns:a16="http://schemas.microsoft.com/office/drawing/2014/main" id="{0091AAE9-978B-CB0A-CB29-C07E5600BB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405" y="445"/>
                    <a:ext cx="15" cy="16"/>
                  </a:xfrm>
                  <a:custGeom>
                    <a:avLst/>
                    <a:gdLst>
                      <a:gd name="T0" fmla="*/ 0 w 36"/>
                      <a:gd name="T1" fmla="*/ 0 h 48"/>
                      <a:gd name="T2" fmla="*/ 0 w 36"/>
                      <a:gd name="T3" fmla="*/ 0 h 48"/>
                      <a:gd name="T4" fmla="*/ 0 w 36"/>
                      <a:gd name="T5" fmla="*/ 0 h 4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6" h="48">
                        <a:moveTo>
                          <a:pt x="6" y="28"/>
                        </a:moveTo>
                        <a:cubicBezTo>
                          <a:pt x="25" y="0"/>
                          <a:pt x="36" y="31"/>
                          <a:pt x="10" y="48"/>
                        </a:cubicBezTo>
                        <a:cubicBezTo>
                          <a:pt x="0" y="34"/>
                          <a:pt x="0" y="40"/>
                          <a:pt x="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54" name="Freeform 37">
                    <a:extLst>
                      <a:ext uri="{FF2B5EF4-FFF2-40B4-BE49-F238E27FC236}">
                        <a16:creationId xmlns:a16="http://schemas.microsoft.com/office/drawing/2014/main" id="{C6C012B8-10DD-AB37-2FFD-7C3FD56A87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93" y="439"/>
                    <a:ext cx="16" cy="12"/>
                  </a:xfrm>
                  <a:custGeom>
                    <a:avLst/>
                    <a:gdLst>
                      <a:gd name="T0" fmla="*/ 0 w 36"/>
                      <a:gd name="T1" fmla="*/ 0 h 37"/>
                      <a:gd name="T2" fmla="*/ 0 w 36"/>
                      <a:gd name="T3" fmla="*/ 0 h 37"/>
                      <a:gd name="T4" fmla="*/ 0 w 36"/>
                      <a:gd name="T5" fmla="*/ 0 h 37"/>
                      <a:gd name="T6" fmla="*/ 0 w 36"/>
                      <a:gd name="T7" fmla="*/ 0 h 37"/>
                      <a:gd name="T8" fmla="*/ 0 w 36"/>
                      <a:gd name="T9" fmla="*/ 0 h 3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37">
                        <a:moveTo>
                          <a:pt x="0" y="5"/>
                        </a:moveTo>
                        <a:cubicBezTo>
                          <a:pt x="4" y="4"/>
                          <a:pt x="8" y="0"/>
                          <a:pt x="12" y="1"/>
                        </a:cubicBezTo>
                        <a:cubicBezTo>
                          <a:pt x="21" y="4"/>
                          <a:pt x="36" y="17"/>
                          <a:pt x="36" y="17"/>
                        </a:cubicBezTo>
                        <a:cubicBezTo>
                          <a:pt x="29" y="37"/>
                          <a:pt x="22" y="26"/>
                          <a:pt x="8" y="17"/>
                        </a:cubicBezTo>
                        <a:cubicBezTo>
                          <a:pt x="5" y="13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55" name="Freeform 38">
                    <a:extLst>
                      <a:ext uri="{FF2B5EF4-FFF2-40B4-BE49-F238E27FC236}">
                        <a16:creationId xmlns:a16="http://schemas.microsoft.com/office/drawing/2014/main" id="{A2F31552-4F0D-DDAA-6D80-96CBDE11E7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878" y="406"/>
                    <a:ext cx="73" cy="33"/>
                  </a:xfrm>
                  <a:custGeom>
                    <a:avLst/>
                    <a:gdLst>
                      <a:gd name="T0" fmla="*/ 0 w 170"/>
                      <a:gd name="T1" fmla="*/ 0 h 96"/>
                      <a:gd name="T2" fmla="*/ 0 w 170"/>
                      <a:gd name="T3" fmla="*/ 0 h 96"/>
                      <a:gd name="T4" fmla="*/ 0 w 170"/>
                      <a:gd name="T5" fmla="*/ 0 h 96"/>
                      <a:gd name="T6" fmla="*/ 0 w 170"/>
                      <a:gd name="T7" fmla="*/ 0 h 96"/>
                      <a:gd name="T8" fmla="*/ 0 w 170"/>
                      <a:gd name="T9" fmla="*/ 0 h 96"/>
                      <a:gd name="T10" fmla="*/ 0 w 170"/>
                      <a:gd name="T11" fmla="*/ 0 h 96"/>
                      <a:gd name="T12" fmla="*/ 0 w 170"/>
                      <a:gd name="T13" fmla="*/ 0 h 96"/>
                      <a:gd name="T14" fmla="*/ 0 w 170"/>
                      <a:gd name="T15" fmla="*/ 0 h 96"/>
                      <a:gd name="T16" fmla="*/ 0 w 170"/>
                      <a:gd name="T17" fmla="*/ 0 h 96"/>
                      <a:gd name="T18" fmla="*/ 0 w 170"/>
                      <a:gd name="T19" fmla="*/ 0 h 96"/>
                      <a:gd name="T20" fmla="*/ 0 w 170"/>
                      <a:gd name="T21" fmla="*/ 0 h 96"/>
                      <a:gd name="T22" fmla="*/ 0 w 170"/>
                      <a:gd name="T23" fmla="*/ 0 h 9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0" h="96">
                        <a:moveTo>
                          <a:pt x="0" y="49"/>
                        </a:moveTo>
                        <a:cubicBezTo>
                          <a:pt x="5" y="33"/>
                          <a:pt x="12" y="30"/>
                          <a:pt x="28" y="25"/>
                        </a:cubicBezTo>
                        <a:cubicBezTo>
                          <a:pt x="20" y="0"/>
                          <a:pt x="42" y="16"/>
                          <a:pt x="56" y="21"/>
                        </a:cubicBezTo>
                        <a:cubicBezTo>
                          <a:pt x="56" y="21"/>
                          <a:pt x="77" y="6"/>
                          <a:pt x="80" y="9"/>
                        </a:cubicBezTo>
                        <a:cubicBezTo>
                          <a:pt x="85" y="14"/>
                          <a:pt x="71" y="23"/>
                          <a:pt x="64" y="25"/>
                        </a:cubicBezTo>
                        <a:cubicBezTo>
                          <a:pt x="82" y="37"/>
                          <a:pt x="103" y="42"/>
                          <a:pt x="124" y="49"/>
                        </a:cubicBezTo>
                        <a:cubicBezTo>
                          <a:pt x="136" y="53"/>
                          <a:pt x="160" y="65"/>
                          <a:pt x="160" y="65"/>
                        </a:cubicBezTo>
                        <a:cubicBezTo>
                          <a:pt x="170" y="96"/>
                          <a:pt x="134" y="83"/>
                          <a:pt x="116" y="77"/>
                        </a:cubicBezTo>
                        <a:cubicBezTo>
                          <a:pt x="109" y="57"/>
                          <a:pt x="116" y="66"/>
                          <a:pt x="88" y="57"/>
                        </a:cubicBezTo>
                        <a:cubicBezTo>
                          <a:pt x="84" y="56"/>
                          <a:pt x="76" y="53"/>
                          <a:pt x="76" y="53"/>
                        </a:cubicBezTo>
                        <a:cubicBezTo>
                          <a:pt x="57" y="34"/>
                          <a:pt x="53" y="37"/>
                          <a:pt x="24" y="41"/>
                        </a:cubicBezTo>
                        <a:cubicBezTo>
                          <a:pt x="9" y="51"/>
                          <a:pt x="17" y="49"/>
                          <a:pt x="0" y="4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56" name="Freeform 39">
                    <a:extLst>
                      <a:ext uri="{FF2B5EF4-FFF2-40B4-BE49-F238E27FC236}">
                        <a16:creationId xmlns:a16="http://schemas.microsoft.com/office/drawing/2014/main" id="{2B79EEDA-3758-0A9D-7973-0993EEF786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55" y="433"/>
                    <a:ext cx="59" cy="15"/>
                  </a:xfrm>
                  <a:custGeom>
                    <a:avLst/>
                    <a:gdLst>
                      <a:gd name="T0" fmla="*/ 0 w 138"/>
                      <a:gd name="T1" fmla="*/ 0 h 44"/>
                      <a:gd name="T2" fmla="*/ 0 w 138"/>
                      <a:gd name="T3" fmla="*/ 0 h 44"/>
                      <a:gd name="T4" fmla="*/ 0 w 138"/>
                      <a:gd name="T5" fmla="*/ 0 h 44"/>
                      <a:gd name="T6" fmla="*/ 0 w 138"/>
                      <a:gd name="T7" fmla="*/ 0 h 44"/>
                      <a:gd name="T8" fmla="*/ 0 w 138"/>
                      <a:gd name="T9" fmla="*/ 0 h 44"/>
                      <a:gd name="T10" fmla="*/ 0 w 138"/>
                      <a:gd name="T11" fmla="*/ 0 h 44"/>
                      <a:gd name="T12" fmla="*/ 0 w 138"/>
                      <a:gd name="T13" fmla="*/ 0 h 44"/>
                      <a:gd name="T14" fmla="*/ 0 w 138"/>
                      <a:gd name="T15" fmla="*/ 0 h 44"/>
                      <a:gd name="T16" fmla="*/ 0 w 138"/>
                      <a:gd name="T17" fmla="*/ 0 h 4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38" h="44">
                        <a:moveTo>
                          <a:pt x="0" y="0"/>
                        </a:moveTo>
                        <a:cubicBezTo>
                          <a:pt x="19" y="3"/>
                          <a:pt x="35" y="10"/>
                          <a:pt x="52" y="4"/>
                        </a:cubicBezTo>
                        <a:cubicBezTo>
                          <a:pt x="87" y="11"/>
                          <a:pt x="61" y="15"/>
                          <a:pt x="88" y="24"/>
                        </a:cubicBezTo>
                        <a:cubicBezTo>
                          <a:pt x="96" y="23"/>
                          <a:pt x="104" y="19"/>
                          <a:pt x="112" y="20"/>
                        </a:cubicBezTo>
                        <a:cubicBezTo>
                          <a:pt x="138" y="23"/>
                          <a:pt x="118" y="41"/>
                          <a:pt x="108" y="44"/>
                        </a:cubicBezTo>
                        <a:cubicBezTo>
                          <a:pt x="78" y="34"/>
                          <a:pt x="92" y="34"/>
                          <a:pt x="64" y="40"/>
                        </a:cubicBezTo>
                        <a:cubicBezTo>
                          <a:pt x="41" y="37"/>
                          <a:pt x="22" y="41"/>
                          <a:pt x="0" y="36"/>
                        </a:cubicBezTo>
                        <a:cubicBezTo>
                          <a:pt x="6" y="11"/>
                          <a:pt x="7" y="27"/>
                          <a:pt x="28" y="20"/>
                        </a:cubicBezTo>
                        <a:cubicBezTo>
                          <a:pt x="17" y="13"/>
                          <a:pt x="0" y="13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57" name="Freeform 40">
                    <a:extLst>
                      <a:ext uri="{FF2B5EF4-FFF2-40B4-BE49-F238E27FC236}">
                        <a16:creationId xmlns:a16="http://schemas.microsoft.com/office/drawing/2014/main" id="{67C27406-336A-A9C3-97DD-0EFF60AE67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24" y="441"/>
                    <a:ext cx="24" cy="14"/>
                  </a:xfrm>
                  <a:custGeom>
                    <a:avLst/>
                    <a:gdLst>
                      <a:gd name="T0" fmla="*/ 0 w 57"/>
                      <a:gd name="T1" fmla="*/ 0 h 42"/>
                      <a:gd name="T2" fmla="*/ 0 w 57"/>
                      <a:gd name="T3" fmla="*/ 0 h 42"/>
                      <a:gd name="T4" fmla="*/ 0 w 57"/>
                      <a:gd name="T5" fmla="*/ 0 h 4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57" h="42">
                        <a:moveTo>
                          <a:pt x="17" y="25"/>
                        </a:moveTo>
                        <a:cubicBezTo>
                          <a:pt x="0" y="0"/>
                          <a:pt x="21" y="9"/>
                          <a:pt x="37" y="13"/>
                        </a:cubicBezTo>
                        <a:cubicBezTo>
                          <a:pt x="57" y="42"/>
                          <a:pt x="30" y="25"/>
                          <a:pt x="1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58" name="Freeform 41">
                    <a:extLst>
                      <a:ext uri="{FF2B5EF4-FFF2-40B4-BE49-F238E27FC236}">
                        <a16:creationId xmlns:a16="http://schemas.microsoft.com/office/drawing/2014/main" id="{43714C7A-E14B-0D44-0941-2466425BA8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08" y="398"/>
                    <a:ext cx="16" cy="18"/>
                  </a:xfrm>
                  <a:custGeom>
                    <a:avLst/>
                    <a:gdLst>
                      <a:gd name="T0" fmla="*/ 0 w 39"/>
                      <a:gd name="T1" fmla="*/ 0 h 52"/>
                      <a:gd name="T2" fmla="*/ 0 w 39"/>
                      <a:gd name="T3" fmla="*/ 0 h 52"/>
                      <a:gd name="T4" fmla="*/ 0 w 39"/>
                      <a:gd name="T5" fmla="*/ 0 h 5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9" h="52">
                        <a:moveTo>
                          <a:pt x="19" y="32"/>
                        </a:moveTo>
                        <a:cubicBezTo>
                          <a:pt x="13" y="14"/>
                          <a:pt x="0" y="13"/>
                          <a:pt x="19" y="0"/>
                        </a:cubicBezTo>
                        <a:cubicBezTo>
                          <a:pt x="23" y="5"/>
                          <a:pt x="39" y="52"/>
                          <a:pt x="19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59" name="Freeform 42">
                    <a:extLst>
                      <a:ext uri="{FF2B5EF4-FFF2-40B4-BE49-F238E27FC236}">
                        <a16:creationId xmlns:a16="http://schemas.microsoft.com/office/drawing/2014/main" id="{382429AE-B5CB-5146-0320-49F591DEED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035" y="452"/>
                    <a:ext cx="19" cy="27"/>
                  </a:xfrm>
                  <a:custGeom>
                    <a:avLst/>
                    <a:gdLst>
                      <a:gd name="T0" fmla="*/ 0 w 44"/>
                      <a:gd name="T1" fmla="*/ 0 h 80"/>
                      <a:gd name="T2" fmla="*/ 0 w 44"/>
                      <a:gd name="T3" fmla="*/ 0 h 80"/>
                      <a:gd name="T4" fmla="*/ 0 w 44"/>
                      <a:gd name="T5" fmla="*/ 0 h 80"/>
                      <a:gd name="T6" fmla="*/ 0 w 44"/>
                      <a:gd name="T7" fmla="*/ 0 h 80"/>
                      <a:gd name="T8" fmla="*/ 0 w 44"/>
                      <a:gd name="T9" fmla="*/ 0 h 80"/>
                      <a:gd name="T10" fmla="*/ 0 w 44"/>
                      <a:gd name="T11" fmla="*/ 0 h 80"/>
                      <a:gd name="T12" fmla="*/ 0 w 44"/>
                      <a:gd name="T13" fmla="*/ 0 h 8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44" h="80">
                        <a:moveTo>
                          <a:pt x="4" y="9"/>
                        </a:moveTo>
                        <a:cubicBezTo>
                          <a:pt x="9" y="17"/>
                          <a:pt x="18" y="24"/>
                          <a:pt x="20" y="33"/>
                        </a:cubicBezTo>
                        <a:cubicBezTo>
                          <a:pt x="21" y="38"/>
                          <a:pt x="21" y="45"/>
                          <a:pt x="24" y="49"/>
                        </a:cubicBezTo>
                        <a:cubicBezTo>
                          <a:pt x="27" y="52"/>
                          <a:pt x="32" y="52"/>
                          <a:pt x="36" y="53"/>
                        </a:cubicBezTo>
                        <a:cubicBezTo>
                          <a:pt x="41" y="68"/>
                          <a:pt x="44" y="80"/>
                          <a:pt x="24" y="73"/>
                        </a:cubicBezTo>
                        <a:cubicBezTo>
                          <a:pt x="19" y="55"/>
                          <a:pt x="11" y="37"/>
                          <a:pt x="0" y="21"/>
                        </a:cubicBezTo>
                        <a:cubicBezTo>
                          <a:pt x="4" y="4"/>
                          <a:pt x="4" y="0"/>
                          <a:pt x="4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60" name="Freeform 43">
                    <a:extLst>
                      <a:ext uri="{FF2B5EF4-FFF2-40B4-BE49-F238E27FC236}">
                        <a16:creationId xmlns:a16="http://schemas.microsoft.com/office/drawing/2014/main" id="{3CE573D5-9D07-E85E-0768-C2CB2CE141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696" y="247"/>
                    <a:ext cx="205" cy="41"/>
                  </a:xfrm>
                  <a:custGeom>
                    <a:avLst/>
                    <a:gdLst>
                      <a:gd name="T0" fmla="*/ 1 w 323"/>
                      <a:gd name="T1" fmla="*/ 1 h 64"/>
                      <a:gd name="T2" fmla="*/ 1 w 323"/>
                      <a:gd name="T3" fmla="*/ 1 h 64"/>
                      <a:gd name="T4" fmla="*/ 1 w 323"/>
                      <a:gd name="T5" fmla="*/ 0 h 64"/>
                      <a:gd name="T6" fmla="*/ 1 w 323"/>
                      <a:gd name="T7" fmla="*/ 0 h 64"/>
                      <a:gd name="T8" fmla="*/ 1 w 323"/>
                      <a:gd name="T9" fmla="*/ 1 h 64"/>
                      <a:gd name="T10" fmla="*/ 1 w 323"/>
                      <a:gd name="T11" fmla="*/ 1 h 64"/>
                      <a:gd name="T12" fmla="*/ 1 w 323"/>
                      <a:gd name="T13" fmla="*/ 1 h 64"/>
                      <a:gd name="T14" fmla="*/ 1 w 323"/>
                      <a:gd name="T15" fmla="*/ 1 h 64"/>
                      <a:gd name="T16" fmla="*/ 1 w 323"/>
                      <a:gd name="T17" fmla="*/ 1 h 64"/>
                      <a:gd name="T18" fmla="*/ 1 w 323"/>
                      <a:gd name="T19" fmla="*/ 1 h 64"/>
                      <a:gd name="T20" fmla="*/ 1 w 323"/>
                      <a:gd name="T21" fmla="*/ 1 h 64"/>
                      <a:gd name="T22" fmla="*/ 1 w 323"/>
                      <a:gd name="T23" fmla="*/ 1 h 64"/>
                      <a:gd name="T24" fmla="*/ 1 w 323"/>
                      <a:gd name="T25" fmla="*/ 1 h 64"/>
                      <a:gd name="T26" fmla="*/ 1 w 323"/>
                      <a:gd name="T27" fmla="*/ 1 h 64"/>
                      <a:gd name="T28" fmla="*/ 1 w 323"/>
                      <a:gd name="T29" fmla="*/ 1 h 64"/>
                      <a:gd name="T30" fmla="*/ 1 w 323"/>
                      <a:gd name="T31" fmla="*/ 1 h 64"/>
                      <a:gd name="T32" fmla="*/ 1 w 323"/>
                      <a:gd name="T33" fmla="*/ 1 h 64"/>
                      <a:gd name="T34" fmla="*/ 1 w 323"/>
                      <a:gd name="T35" fmla="*/ 1 h 64"/>
                      <a:gd name="T36" fmla="*/ 1 w 323"/>
                      <a:gd name="T37" fmla="*/ 1 h 64"/>
                      <a:gd name="T38" fmla="*/ 1 w 323"/>
                      <a:gd name="T39" fmla="*/ 1 h 64"/>
                      <a:gd name="T40" fmla="*/ 1 w 323"/>
                      <a:gd name="T41" fmla="*/ 1 h 64"/>
                      <a:gd name="T42" fmla="*/ 1 w 323"/>
                      <a:gd name="T43" fmla="*/ 1 h 64"/>
                      <a:gd name="T44" fmla="*/ 1 w 323"/>
                      <a:gd name="T45" fmla="*/ 1 h 64"/>
                      <a:gd name="T46" fmla="*/ 1 w 323"/>
                      <a:gd name="T47" fmla="*/ 1 h 64"/>
                      <a:gd name="T48" fmla="*/ 1 w 323"/>
                      <a:gd name="T49" fmla="*/ 1 h 64"/>
                      <a:gd name="T50" fmla="*/ 1 w 323"/>
                      <a:gd name="T51" fmla="*/ 1 h 64"/>
                      <a:gd name="T52" fmla="*/ 1 w 323"/>
                      <a:gd name="T53" fmla="*/ 0 h 64"/>
                      <a:gd name="T54" fmla="*/ 1 w 323"/>
                      <a:gd name="T55" fmla="*/ 1 h 64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23" h="64">
                        <a:moveTo>
                          <a:pt x="220" y="1"/>
                        </a:moveTo>
                        <a:cubicBezTo>
                          <a:pt x="215" y="12"/>
                          <a:pt x="225" y="17"/>
                          <a:pt x="231" y="8"/>
                        </a:cubicBezTo>
                        <a:cubicBezTo>
                          <a:pt x="235" y="0"/>
                          <a:pt x="229" y="7"/>
                          <a:pt x="235" y="0"/>
                        </a:cubicBezTo>
                        <a:lnTo>
                          <a:pt x="265" y="0"/>
                        </a:lnTo>
                        <a:cubicBezTo>
                          <a:pt x="277" y="6"/>
                          <a:pt x="276" y="11"/>
                          <a:pt x="287" y="17"/>
                        </a:cubicBezTo>
                        <a:cubicBezTo>
                          <a:pt x="308" y="11"/>
                          <a:pt x="293" y="7"/>
                          <a:pt x="319" y="10"/>
                        </a:cubicBezTo>
                        <a:cubicBezTo>
                          <a:pt x="323" y="19"/>
                          <a:pt x="321" y="22"/>
                          <a:pt x="314" y="29"/>
                        </a:cubicBezTo>
                        <a:cubicBezTo>
                          <a:pt x="312" y="39"/>
                          <a:pt x="313" y="50"/>
                          <a:pt x="298" y="46"/>
                        </a:cubicBezTo>
                        <a:cubicBezTo>
                          <a:pt x="297" y="40"/>
                          <a:pt x="298" y="34"/>
                          <a:pt x="295" y="29"/>
                        </a:cubicBezTo>
                        <a:cubicBezTo>
                          <a:pt x="294" y="27"/>
                          <a:pt x="290" y="31"/>
                          <a:pt x="287" y="31"/>
                        </a:cubicBezTo>
                        <a:cubicBezTo>
                          <a:pt x="284" y="31"/>
                          <a:pt x="282" y="30"/>
                          <a:pt x="279" y="29"/>
                        </a:cubicBezTo>
                        <a:cubicBezTo>
                          <a:pt x="274" y="27"/>
                          <a:pt x="263" y="21"/>
                          <a:pt x="263" y="21"/>
                        </a:cubicBezTo>
                        <a:cubicBezTo>
                          <a:pt x="249" y="23"/>
                          <a:pt x="241" y="31"/>
                          <a:pt x="228" y="38"/>
                        </a:cubicBezTo>
                        <a:cubicBezTo>
                          <a:pt x="220" y="41"/>
                          <a:pt x="209" y="42"/>
                          <a:pt x="201" y="44"/>
                        </a:cubicBezTo>
                        <a:cubicBezTo>
                          <a:pt x="193" y="54"/>
                          <a:pt x="200" y="53"/>
                          <a:pt x="212" y="57"/>
                        </a:cubicBezTo>
                        <a:cubicBezTo>
                          <a:pt x="200" y="62"/>
                          <a:pt x="199" y="57"/>
                          <a:pt x="188" y="63"/>
                        </a:cubicBezTo>
                        <a:cubicBezTo>
                          <a:pt x="181" y="62"/>
                          <a:pt x="174" y="64"/>
                          <a:pt x="169" y="61"/>
                        </a:cubicBezTo>
                        <a:cubicBezTo>
                          <a:pt x="166" y="59"/>
                          <a:pt x="175" y="59"/>
                          <a:pt x="177" y="57"/>
                        </a:cubicBezTo>
                        <a:cubicBezTo>
                          <a:pt x="181" y="48"/>
                          <a:pt x="149" y="28"/>
                          <a:pt x="171" y="40"/>
                        </a:cubicBezTo>
                        <a:cubicBezTo>
                          <a:pt x="184" y="55"/>
                          <a:pt x="184" y="36"/>
                          <a:pt x="169" y="31"/>
                        </a:cubicBezTo>
                        <a:cubicBezTo>
                          <a:pt x="167" y="27"/>
                          <a:pt x="167" y="22"/>
                          <a:pt x="158" y="23"/>
                        </a:cubicBezTo>
                        <a:cubicBezTo>
                          <a:pt x="153" y="23"/>
                          <a:pt x="142" y="27"/>
                          <a:pt x="142" y="27"/>
                        </a:cubicBezTo>
                        <a:cubicBezTo>
                          <a:pt x="136" y="39"/>
                          <a:pt x="143" y="31"/>
                          <a:pt x="134" y="27"/>
                        </a:cubicBezTo>
                        <a:cubicBezTo>
                          <a:pt x="130" y="25"/>
                          <a:pt x="126" y="25"/>
                          <a:pt x="123" y="25"/>
                        </a:cubicBezTo>
                        <a:cubicBezTo>
                          <a:pt x="117" y="11"/>
                          <a:pt x="100" y="6"/>
                          <a:pt x="83" y="2"/>
                        </a:cubicBezTo>
                        <a:cubicBezTo>
                          <a:pt x="70" y="4"/>
                          <a:pt x="69" y="9"/>
                          <a:pt x="59" y="14"/>
                        </a:cubicBezTo>
                        <a:cubicBezTo>
                          <a:pt x="45" y="14"/>
                          <a:pt x="0" y="12"/>
                          <a:pt x="1" y="0"/>
                        </a:cubicBezTo>
                        <a:lnTo>
                          <a:pt x="220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61" name="Freeform 44">
                    <a:extLst>
                      <a:ext uri="{FF2B5EF4-FFF2-40B4-BE49-F238E27FC236}">
                        <a16:creationId xmlns:a16="http://schemas.microsoft.com/office/drawing/2014/main" id="{CA0BD7F0-88DB-5433-EB39-25BACF3291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15" y="246"/>
                    <a:ext cx="190" cy="20"/>
                  </a:xfrm>
                  <a:custGeom>
                    <a:avLst/>
                    <a:gdLst>
                      <a:gd name="T0" fmla="*/ 1 w 300"/>
                      <a:gd name="T1" fmla="*/ 1 h 31"/>
                      <a:gd name="T2" fmla="*/ 1 w 300"/>
                      <a:gd name="T3" fmla="*/ 1 h 31"/>
                      <a:gd name="T4" fmla="*/ 1 w 300"/>
                      <a:gd name="T5" fmla="*/ 0 h 31"/>
                      <a:gd name="T6" fmla="*/ 1 w 300"/>
                      <a:gd name="T7" fmla="*/ 1 h 31"/>
                      <a:gd name="T8" fmla="*/ 1 w 300"/>
                      <a:gd name="T9" fmla="*/ 1 h 31"/>
                      <a:gd name="T10" fmla="*/ 1 w 300"/>
                      <a:gd name="T11" fmla="*/ 1 h 3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300" h="31">
                        <a:moveTo>
                          <a:pt x="105" y="31"/>
                        </a:moveTo>
                        <a:cubicBezTo>
                          <a:pt x="83" y="19"/>
                          <a:pt x="0" y="6"/>
                          <a:pt x="30" y="1"/>
                        </a:cubicBezTo>
                        <a:lnTo>
                          <a:pt x="285" y="0"/>
                        </a:lnTo>
                        <a:cubicBezTo>
                          <a:pt x="296" y="4"/>
                          <a:pt x="300" y="5"/>
                          <a:pt x="296" y="14"/>
                        </a:cubicBezTo>
                        <a:cubicBezTo>
                          <a:pt x="285" y="11"/>
                          <a:pt x="276" y="16"/>
                          <a:pt x="264" y="16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62" name="Freeform 45">
                    <a:extLst>
                      <a:ext uri="{FF2B5EF4-FFF2-40B4-BE49-F238E27FC236}">
                        <a16:creationId xmlns:a16="http://schemas.microsoft.com/office/drawing/2014/main" id="{8A304C97-9F29-D975-23BC-CED8D4B344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96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63" name="Freeform 46">
                    <a:extLst>
                      <a:ext uri="{FF2B5EF4-FFF2-40B4-BE49-F238E27FC236}">
                        <a16:creationId xmlns:a16="http://schemas.microsoft.com/office/drawing/2014/main" id="{6773632A-4113-8050-9D03-04528E2DBE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06" y="246"/>
                    <a:ext cx="436" cy="152"/>
                  </a:xfrm>
                  <a:custGeom>
                    <a:avLst/>
                    <a:gdLst>
                      <a:gd name="T0" fmla="*/ 73 w 436"/>
                      <a:gd name="T1" fmla="*/ 1 h 152"/>
                      <a:gd name="T2" fmla="*/ 436 w 436"/>
                      <a:gd name="T3" fmla="*/ 0 h 152"/>
                      <a:gd name="T4" fmla="*/ 416 w 436"/>
                      <a:gd name="T5" fmla="*/ 54 h 152"/>
                      <a:gd name="T6" fmla="*/ 397 w 436"/>
                      <a:gd name="T7" fmla="*/ 68 h 152"/>
                      <a:gd name="T8" fmla="*/ 392 w 436"/>
                      <a:gd name="T9" fmla="*/ 70 h 152"/>
                      <a:gd name="T10" fmla="*/ 375 w 436"/>
                      <a:gd name="T11" fmla="*/ 73 h 152"/>
                      <a:gd name="T12" fmla="*/ 361 w 436"/>
                      <a:gd name="T13" fmla="*/ 88 h 152"/>
                      <a:gd name="T14" fmla="*/ 362 w 436"/>
                      <a:gd name="T15" fmla="*/ 99 h 152"/>
                      <a:gd name="T16" fmla="*/ 364 w 436"/>
                      <a:gd name="T17" fmla="*/ 107 h 152"/>
                      <a:gd name="T18" fmla="*/ 366 w 436"/>
                      <a:gd name="T19" fmla="*/ 113 h 152"/>
                      <a:gd name="T20" fmla="*/ 362 w 436"/>
                      <a:gd name="T21" fmla="*/ 122 h 152"/>
                      <a:gd name="T22" fmla="*/ 351 w 436"/>
                      <a:gd name="T23" fmla="*/ 120 h 152"/>
                      <a:gd name="T24" fmla="*/ 342 w 436"/>
                      <a:gd name="T25" fmla="*/ 129 h 152"/>
                      <a:gd name="T26" fmla="*/ 347 w 436"/>
                      <a:gd name="T27" fmla="*/ 105 h 152"/>
                      <a:gd name="T28" fmla="*/ 338 w 436"/>
                      <a:gd name="T29" fmla="*/ 100 h 152"/>
                      <a:gd name="T30" fmla="*/ 344 w 436"/>
                      <a:gd name="T31" fmla="*/ 93 h 152"/>
                      <a:gd name="T32" fmla="*/ 342 w 436"/>
                      <a:gd name="T33" fmla="*/ 89 h 152"/>
                      <a:gd name="T34" fmla="*/ 320 w 436"/>
                      <a:gd name="T35" fmla="*/ 94 h 152"/>
                      <a:gd name="T36" fmla="*/ 317 w 436"/>
                      <a:gd name="T37" fmla="*/ 85 h 152"/>
                      <a:gd name="T38" fmla="*/ 297 w 436"/>
                      <a:gd name="T39" fmla="*/ 94 h 152"/>
                      <a:gd name="T40" fmla="*/ 320 w 436"/>
                      <a:gd name="T41" fmla="*/ 103 h 152"/>
                      <a:gd name="T42" fmla="*/ 305 w 436"/>
                      <a:gd name="T43" fmla="*/ 117 h 152"/>
                      <a:gd name="T44" fmla="*/ 311 w 436"/>
                      <a:gd name="T45" fmla="*/ 126 h 152"/>
                      <a:gd name="T46" fmla="*/ 315 w 436"/>
                      <a:gd name="T47" fmla="*/ 138 h 152"/>
                      <a:gd name="T48" fmla="*/ 309 w 436"/>
                      <a:gd name="T49" fmla="*/ 139 h 152"/>
                      <a:gd name="T50" fmla="*/ 314 w 436"/>
                      <a:gd name="T51" fmla="*/ 144 h 152"/>
                      <a:gd name="T52" fmla="*/ 307 w 436"/>
                      <a:gd name="T53" fmla="*/ 152 h 152"/>
                      <a:gd name="T54" fmla="*/ 0 w 436"/>
                      <a:gd name="T55" fmla="*/ 149 h 152"/>
                      <a:gd name="T56" fmla="*/ 73 w 436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6" h="152">
                        <a:moveTo>
                          <a:pt x="73" y="1"/>
                        </a:moveTo>
                        <a:lnTo>
                          <a:pt x="436" y="0"/>
                        </a:lnTo>
                        <a:cubicBezTo>
                          <a:pt x="430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64" name="Freeform 47">
                    <a:extLst>
                      <a:ext uri="{FF2B5EF4-FFF2-40B4-BE49-F238E27FC236}">
                        <a16:creationId xmlns:a16="http://schemas.microsoft.com/office/drawing/2014/main" id="{088CEAB1-1D3C-9A42-61B8-4748C6F8B8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43" y="241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65" name="Freeform 48">
                    <a:extLst>
                      <a:ext uri="{FF2B5EF4-FFF2-40B4-BE49-F238E27FC236}">
                        <a16:creationId xmlns:a16="http://schemas.microsoft.com/office/drawing/2014/main" id="{F8D6D931-C1A0-45AB-6505-89307E998A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31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66" name="Freeform 49">
                    <a:extLst>
                      <a:ext uri="{FF2B5EF4-FFF2-40B4-BE49-F238E27FC236}">
                        <a16:creationId xmlns:a16="http://schemas.microsoft.com/office/drawing/2014/main" id="{6364D0A0-501E-2EF1-9359-B37E0D7584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8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67" name="Freeform 50">
                    <a:extLst>
                      <a:ext uri="{FF2B5EF4-FFF2-40B4-BE49-F238E27FC236}">
                        <a16:creationId xmlns:a16="http://schemas.microsoft.com/office/drawing/2014/main" id="{F875A1DB-FCDE-148F-F934-297C6DD8DA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21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68" name="Freeform 51">
                    <a:extLst>
                      <a:ext uri="{FF2B5EF4-FFF2-40B4-BE49-F238E27FC236}">
                        <a16:creationId xmlns:a16="http://schemas.microsoft.com/office/drawing/2014/main" id="{E554D698-88CD-CE7C-5CCA-365AA42016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573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69" name="Freeform 52">
                    <a:extLst>
                      <a:ext uri="{FF2B5EF4-FFF2-40B4-BE49-F238E27FC236}">
                        <a16:creationId xmlns:a16="http://schemas.microsoft.com/office/drawing/2014/main" id="{A1C53002-0D7F-F33A-CFCA-A18A5CF08B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34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70" name="Freeform 53">
                    <a:extLst>
                      <a:ext uri="{FF2B5EF4-FFF2-40B4-BE49-F238E27FC236}">
                        <a16:creationId xmlns:a16="http://schemas.microsoft.com/office/drawing/2014/main" id="{6F028B1D-C326-B5D9-1163-5D3FF4546B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0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71" name="Freeform 54">
                    <a:extLst>
                      <a:ext uri="{FF2B5EF4-FFF2-40B4-BE49-F238E27FC236}">
                        <a16:creationId xmlns:a16="http://schemas.microsoft.com/office/drawing/2014/main" id="{BC0F39B9-8135-D623-107B-D654C986E3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51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72" name="Freeform 55">
                    <a:extLst>
                      <a:ext uri="{FF2B5EF4-FFF2-40B4-BE49-F238E27FC236}">
                        <a16:creationId xmlns:a16="http://schemas.microsoft.com/office/drawing/2014/main" id="{CD6DCF76-267C-51AC-D8FA-89F595B92C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21" y="314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73" name="Freeform 56">
                    <a:extLst>
                      <a:ext uri="{FF2B5EF4-FFF2-40B4-BE49-F238E27FC236}">
                        <a16:creationId xmlns:a16="http://schemas.microsoft.com/office/drawing/2014/main" id="{C52F2060-BAAA-B251-BA1D-D4F42C6A79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89" y="447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74" name="Freeform 57">
                    <a:extLst>
                      <a:ext uri="{FF2B5EF4-FFF2-40B4-BE49-F238E27FC236}">
                        <a16:creationId xmlns:a16="http://schemas.microsoft.com/office/drawing/2014/main" id="{EBC5D40B-7A31-0105-DBA8-A8B0406193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76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75" name="Freeform 58">
                    <a:extLst>
                      <a:ext uri="{FF2B5EF4-FFF2-40B4-BE49-F238E27FC236}">
                        <a16:creationId xmlns:a16="http://schemas.microsoft.com/office/drawing/2014/main" id="{21D98BF3-4AD1-B76C-887E-6573AFA151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67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76" name="Freeform 59">
                    <a:extLst>
                      <a:ext uri="{FF2B5EF4-FFF2-40B4-BE49-F238E27FC236}">
                        <a16:creationId xmlns:a16="http://schemas.microsoft.com/office/drawing/2014/main" id="{67AB8FB9-9BBD-61E0-9B9B-DBDADFDF6C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72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77" name="Freeform 60">
                    <a:extLst>
                      <a:ext uri="{FF2B5EF4-FFF2-40B4-BE49-F238E27FC236}">
                        <a16:creationId xmlns:a16="http://schemas.microsoft.com/office/drawing/2014/main" id="{B9952CE2-68B9-E267-DF41-24C7051FAC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74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78" name="Freeform 61">
                    <a:extLst>
                      <a:ext uri="{FF2B5EF4-FFF2-40B4-BE49-F238E27FC236}">
                        <a16:creationId xmlns:a16="http://schemas.microsoft.com/office/drawing/2014/main" id="{65CB4EA3-9092-3D96-4B07-9A64045CAE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73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79" name="Freeform 62">
                    <a:extLst>
                      <a:ext uri="{FF2B5EF4-FFF2-40B4-BE49-F238E27FC236}">
                        <a16:creationId xmlns:a16="http://schemas.microsoft.com/office/drawing/2014/main" id="{57B9AC09-D5C4-954F-84B8-D5F4363C4E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93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80" name="Freeform 63">
                    <a:extLst>
                      <a:ext uri="{FF2B5EF4-FFF2-40B4-BE49-F238E27FC236}">
                        <a16:creationId xmlns:a16="http://schemas.microsoft.com/office/drawing/2014/main" id="{A3EA96B6-F28D-C53C-AFB9-8C9A00FAEA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78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81" name="Freeform 64">
                    <a:extLst>
                      <a:ext uri="{FF2B5EF4-FFF2-40B4-BE49-F238E27FC236}">
                        <a16:creationId xmlns:a16="http://schemas.microsoft.com/office/drawing/2014/main" id="{0C6787CC-D45E-B49B-2A42-1DDBAD6866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40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82" name="Freeform 65">
                    <a:extLst>
                      <a:ext uri="{FF2B5EF4-FFF2-40B4-BE49-F238E27FC236}">
                        <a16:creationId xmlns:a16="http://schemas.microsoft.com/office/drawing/2014/main" id="{1847BD80-F8FA-DD58-FE35-B825848C83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95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83" name="Freeform 66">
                    <a:extLst>
                      <a:ext uri="{FF2B5EF4-FFF2-40B4-BE49-F238E27FC236}">
                        <a16:creationId xmlns:a16="http://schemas.microsoft.com/office/drawing/2014/main" id="{35336718-1B71-0F81-3CB1-2673A9C6EE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48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120" name="Group 67">
                  <a:extLst>
                    <a:ext uri="{FF2B5EF4-FFF2-40B4-BE49-F238E27FC236}">
                      <a16:creationId xmlns:a16="http://schemas.microsoft.com/office/drawing/2014/main" id="{31D655FC-4888-35BF-EB4F-E2D17701AD0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709" y="240"/>
                  <a:ext cx="1139" cy="429"/>
                  <a:chOff x="3709" y="240"/>
                  <a:chExt cx="1139" cy="429"/>
                </a:xfrm>
              </p:grpSpPr>
              <p:sp>
                <p:nvSpPr>
                  <p:cNvPr id="5121" name="Freeform 68">
                    <a:extLst>
                      <a:ext uri="{FF2B5EF4-FFF2-40B4-BE49-F238E27FC236}">
                        <a16:creationId xmlns:a16="http://schemas.microsoft.com/office/drawing/2014/main" id="{2DEBA11C-E062-3B11-F45D-D8D96B37C3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08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122" name="Freeform 69">
                    <a:extLst>
                      <a:ext uri="{FF2B5EF4-FFF2-40B4-BE49-F238E27FC236}">
                        <a16:creationId xmlns:a16="http://schemas.microsoft.com/office/drawing/2014/main" id="{E8CE74D8-548C-BD3A-490F-0A1FB39FC9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5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123" name="Freeform 70">
                    <a:extLst>
                      <a:ext uri="{FF2B5EF4-FFF2-40B4-BE49-F238E27FC236}">
                        <a16:creationId xmlns:a16="http://schemas.microsoft.com/office/drawing/2014/main" id="{D37C0940-E0A4-CBA6-508D-1666294D38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09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124" name="Freeform 71">
                    <a:extLst>
                      <a:ext uri="{FF2B5EF4-FFF2-40B4-BE49-F238E27FC236}">
                        <a16:creationId xmlns:a16="http://schemas.microsoft.com/office/drawing/2014/main" id="{98885C36-3D35-57A3-F8A1-DFCC59209F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125" name="Freeform 72">
                    <a:extLst>
                      <a:ext uri="{FF2B5EF4-FFF2-40B4-BE49-F238E27FC236}">
                        <a16:creationId xmlns:a16="http://schemas.microsoft.com/office/drawing/2014/main" id="{0E49315A-A4ED-DBB1-2E5C-04BFF4F1C3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423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126" name="Freeform 73">
                    <a:extLst>
                      <a:ext uri="{FF2B5EF4-FFF2-40B4-BE49-F238E27FC236}">
                        <a16:creationId xmlns:a16="http://schemas.microsoft.com/office/drawing/2014/main" id="{E509CA1D-F359-568F-9AE4-23DDEDAA04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15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127" name="Freeform 74">
                    <a:extLst>
                      <a:ext uri="{FF2B5EF4-FFF2-40B4-BE49-F238E27FC236}">
                        <a16:creationId xmlns:a16="http://schemas.microsoft.com/office/drawing/2014/main" id="{F6664A50-24FD-412A-FF12-606913BD8D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128" name="Freeform 75">
                    <a:extLst>
                      <a:ext uri="{FF2B5EF4-FFF2-40B4-BE49-F238E27FC236}">
                        <a16:creationId xmlns:a16="http://schemas.microsoft.com/office/drawing/2014/main" id="{16B98874-C594-578C-547F-ED52DC401B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78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134" name="Freeform 76">
                    <a:extLst>
                      <a:ext uri="{FF2B5EF4-FFF2-40B4-BE49-F238E27FC236}">
                        <a16:creationId xmlns:a16="http://schemas.microsoft.com/office/drawing/2014/main" id="{335C1B12-E314-F112-7A3B-BC74BE16B9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2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135" name="Freeform 77">
                    <a:extLst>
                      <a:ext uri="{FF2B5EF4-FFF2-40B4-BE49-F238E27FC236}">
                        <a16:creationId xmlns:a16="http://schemas.microsoft.com/office/drawing/2014/main" id="{D8BAE18C-8293-29DC-08BA-41B3AA7B6F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6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136" name="Freeform 78">
                    <a:extLst>
                      <a:ext uri="{FF2B5EF4-FFF2-40B4-BE49-F238E27FC236}">
                        <a16:creationId xmlns:a16="http://schemas.microsoft.com/office/drawing/2014/main" id="{94A81B0D-C78C-A6F2-F60A-B3160DE20A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7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137" name="Freeform 79">
                    <a:extLst>
                      <a:ext uri="{FF2B5EF4-FFF2-40B4-BE49-F238E27FC236}">
                        <a16:creationId xmlns:a16="http://schemas.microsoft.com/office/drawing/2014/main" id="{B2B5B3F1-3B28-C693-8A40-D883A5FBA6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64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138" name="Freeform 80">
                    <a:extLst>
                      <a:ext uri="{FF2B5EF4-FFF2-40B4-BE49-F238E27FC236}">
                        <a16:creationId xmlns:a16="http://schemas.microsoft.com/office/drawing/2014/main" id="{1E0AA692-7ED4-4F1B-4697-E210FB37AF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70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139" name="Freeform 81">
                    <a:extLst>
                      <a:ext uri="{FF2B5EF4-FFF2-40B4-BE49-F238E27FC236}">
                        <a16:creationId xmlns:a16="http://schemas.microsoft.com/office/drawing/2014/main" id="{435B3B81-89A4-6030-500B-AB9FFB30A9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40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140" name="Freeform 82">
                    <a:extLst>
                      <a:ext uri="{FF2B5EF4-FFF2-40B4-BE49-F238E27FC236}">
                        <a16:creationId xmlns:a16="http://schemas.microsoft.com/office/drawing/2014/main" id="{5E506578-6712-5D21-BD75-7C29DDA28D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47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141" name="Freeform 83">
                    <a:extLst>
                      <a:ext uri="{FF2B5EF4-FFF2-40B4-BE49-F238E27FC236}">
                        <a16:creationId xmlns:a16="http://schemas.microsoft.com/office/drawing/2014/main" id="{E1F7BB4B-40C6-D7CA-B880-FB054B5DC9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76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142" name="Freeform 84">
                    <a:extLst>
                      <a:ext uri="{FF2B5EF4-FFF2-40B4-BE49-F238E27FC236}">
                        <a16:creationId xmlns:a16="http://schemas.microsoft.com/office/drawing/2014/main" id="{77C78A36-26DE-80FF-8965-5BB37525B0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8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143" name="Freeform 85">
                    <a:extLst>
                      <a:ext uri="{FF2B5EF4-FFF2-40B4-BE49-F238E27FC236}">
                        <a16:creationId xmlns:a16="http://schemas.microsoft.com/office/drawing/2014/main" id="{6CFB0DE2-83C8-F5F9-D568-E2F4BA8042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7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144" name="Freeform 86">
                    <a:extLst>
                      <a:ext uri="{FF2B5EF4-FFF2-40B4-BE49-F238E27FC236}">
                        <a16:creationId xmlns:a16="http://schemas.microsoft.com/office/drawing/2014/main" id="{2D01EB27-7177-C1E9-E003-FA2AD9B988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7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145" name="Freeform 87">
                    <a:extLst>
                      <a:ext uri="{FF2B5EF4-FFF2-40B4-BE49-F238E27FC236}">
                        <a16:creationId xmlns:a16="http://schemas.microsoft.com/office/drawing/2014/main" id="{FC2D403D-2B23-D022-EF81-6BC8CA40BF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69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146" name="Freeform 88">
                    <a:extLst>
                      <a:ext uri="{FF2B5EF4-FFF2-40B4-BE49-F238E27FC236}">
                        <a16:creationId xmlns:a16="http://schemas.microsoft.com/office/drawing/2014/main" id="{913EC48C-B7AA-C393-5B5E-DE435D76D3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84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147" name="Freeform 89">
                    <a:extLst>
                      <a:ext uri="{FF2B5EF4-FFF2-40B4-BE49-F238E27FC236}">
                        <a16:creationId xmlns:a16="http://schemas.microsoft.com/office/drawing/2014/main" id="{56004E1E-A2B6-4606-C10E-F1257B60D4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93" y="246"/>
                    <a:ext cx="438" cy="152"/>
                  </a:xfrm>
                  <a:custGeom>
                    <a:avLst/>
                    <a:gdLst>
                      <a:gd name="T0" fmla="*/ 73 w 438"/>
                      <a:gd name="T1" fmla="*/ 1 h 152"/>
                      <a:gd name="T2" fmla="*/ 438 w 438"/>
                      <a:gd name="T3" fmla="*/ 0 h 152"/>
                      <a:gd name="T4" fmla="*/ 416 w 438"/>
                      <a:gd name="T5" fmla="*/ 54 h 152"/>
                      <a:gd name="T6" fmla="*/ 397 w 438"/>
                      <a:gd name="T7" fmla="*/ 68 h 152"/>
                      <a:gd name="T8" fmla="*/ 392 w 438"/>
                      <a:gd name="T9" fmla="*/ 70 h 152"/>
                      <a:gd name="T10" fmla="*/ 375 w 438"/>
                      <a:gd name="T11" fmla="*/ 73 h 152"/>
                      <a:gd name="T12" fmla="*/ 361 w 438"/>
                      <a:gd name="T13" fmla="*/ 88 h 152"/>
                      <a:gd name="T14" fmla="*/ 362 w 438"/>
                      <a:gd name="T15" fmla="*/ 99 h 152"/>
                      <a:gd name="T16" fmla="*/ 364 w 438"/>
                      <a:gd name="T17" fmla="*/ 107 h 152"/>
                      <a:gd name="T18" fmla="*/ 366 w 438"/>
                      <a:gd name="T19" fmla="*/ 113 h 152"/>
                      <a:gd name="T20" fmla="*/ 362 w 438"/>
                      <a:gd name="T21" fmla="*/ 122 h 152"/>
                      <a:gd name="T22" fmla="*/ 351 w 438"/>
                      <a:gd name="T23" fmla="*/ 120 h 152"/>
                      <a:gd name="T24" fmla="*/ 342 w 438"/>
                      <a:gd name="T25" fmla="*/ 129 h 152"/>
                      <a:gd name="T26" fmla="*/ 347 w 438"/>
                      <a:gd name="T27" fmla="*/ 105 h 152"/>
                      <a:gd name="T28" fmla="*/ 338 w 438"/>
                      <a:gd name="T29" fmla="*/ 100 h 152"/>
                      <a:gd name="T30" fmla="*/ 344 w 438"/>
                      <a:gd name="T31" fmla="*/ 93 h 152"/>
                      <a:gd name="T32" fmla="*/ 342 w 438"/>
                      <a:gd name="T33" fmla="*/ 89 h 152"/>
                      <a:gd name="T34" fmla="*/ 320 w 438"/>
                      <a:gd name="T35" fmla="*/ 94 h 152"/>
                      <a:gd name="T36" fmla="*/ 317 w 438"/>
                      <a:gd name="T37" fmla="*/ 85 h 152"/>
                      <a:gd name="T38" fmla="*/ 297 w 438"/>
                      <a:gd name="T39" fmla="*/ 94 h 152"/>
                      <a:gd name="T40" fmla="*/ 320 w 438"/>
                      <a:gd name="T41" fmla="*/ 103 h 152"/>
                      <a:gd name="T42" fmla="*/ 305 w 438"/>
                      <a:gd name="T43" fmla="*/ 117 h 152"/>
                      <a:gd name="T44" fmla="*/ 311 w 438"/>
                      <a:gd name="T45" fmla="*/ 126 h 152"/>
                      <a:gd name="T46" fmla="*/ 315 w 438"/>
                      <a:gd name="T47" fmla="*/ 138 h 152"/>
                      <a:gd name="T48" fmla="*/ 309 w 438"/>
                      <a:gd name="T49" fmla="*/ 139 h 152"/>
                      <a:gd name="T50" fmla="*/ 314 w 438"/>
                      <a:gd name="T51" fmla="*/ 144 h 152"/>
                      <a:gd name="T52" fmla="*/ 307 w 438"/>
                      <a:gd name="T53" fmla="*/ 152 h 152"/>
                      <a:gd name="T54" fmla="*/ 0 w 438"/>
                      <a:gd name="T55" fmla="*/ 149 h 152"/>
                      <a:gd name="T56" fmla="*/ 73 w 438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8" h="152">
                        <a:moveTo>
                          <a:pt x="73" y="1"/>
                        </a:moveTo>
                        <a:lnTo>
                          <a:pt x="438" y="0"/>
                        </a:lnTo>
                        <a:cubicBezTo>
                          <a:pt x="432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148" name="Freeform 90">
                    <a:extLst>
                      <a:ext uri="{FF2B5EF4-FFF2-40B4-BE49-F238E27FC236}">
                        <a16:creationId xmlns:a16="http://schemas.microsoft.com/office/drawing/2014/main" id="{B18C887E-AB8F-BD9F-EFA1-A2B81F76D2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31" y="240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149" name="Freeform 91">
                    <a:extLst>
                      <a:ext uri="{FF2B5EF4-FFF2-40B4-BE49-F238E27FC236}">
                        <a16:creationId xmlns:a16="http://schemas.microsoft.com/office/drawing/2014/main" id="{DA8DA955-6777-C247-72E0-DCCD9AF10E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19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150" name="Freeform 92">
                    <a:extLst>
                      <a:ext uri="{FF2B5EF4-FFF2-40B4-BE49-F238E27FC236}">
                        <a16:creationId xmlns:a16="http://schemas.microsoft.com/office/drawing/2014/main" id="{44B28CC6-D283-4ECB-35F8-CB34E55DC2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6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151" name="Freeform 93">
                    <a:extLst>
                      <a:ext uri="{FF2B5EF4-FFF2-40B4-BE49-F238E27FC236}">
                        <a16:creationId xmlns:a16="http://schemas.microsoft.com/office/drawing/2014/main" id="{4F7E9583-489C-25BE-7C00-F1D29B39E9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09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12" name="Freeform 94">
                    <a:extLst>
                      <a:ext uri="{FF2B5EF4-FFF2-40B4-BE49-F238E27FC236}">
                        <a16:creationId xmlns:a16="http://schemas.microsoft.com/office/drawing/2014/main" id="{688D6BCD-4B22-FB5C-E4F8-21C7970852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61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13" name="Freeform 95">
                    <a:extLst>
                      <a:ext uri="{FF2B5EF4-FFF2-40B4-BE49-F238E27FC236}">
                        <a16:creationId xmlns:a16="http://schemas.microsoft.com/office/drawing/2014/main" id="{7B8CD2AE-1044-7D52-9610-DFDBEFEA0D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322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14" name="Freeform 96">
                    <a:extLst>
                      <a:ext uri="{FF2B5EF4-FFF2-40B4-BE49-F238E27FC236}">
                        <a16:creationId xmlns:a16="http://schemas.microsoft.com/office/drawing/2014/main" id="{26702B81-0560-3EB0-3637-427A4420F2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8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15" name="Freeform 97">
                    <a:extLst>
                      <a:ext uri="{FF2B5EF4-FFF2-40B4-BE49-F238E27FC236}">
                        <a16:creationId xmlns:a16="http://schemas.microsoft.com/office/drawing/2014/main" id="{AA896C34-7C27-0669-F3E5-27673A939C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9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16" name="Freeform 98">
                    <a:extLst>
                      <a:ext uri="{FF2B5EF4-FFF2-40B4-BE49-F238E27FC236}">
                        <a16:creationId xmlns:a16="http://schemas.microsoft.com/office/drawing/2014/main" id="{FAB6555B-8713-D13A-8022-102DB6A975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09" y="315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17" name="Freeform 99">
                    <a:extLst>
                      <a:ext uri="{FF2B5EF4-FFF2-40B4-BE49-F238E27FC236}">
                        <a16:creationId xmlns:a16="http://schemas.microsoft.com/office/drawing/2014/main" id="{993D1344-A65D-001D-0CB9-5E7C992793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77" y="448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18" name="Freeform 100">
                    <a:extLst>
                      <a:ext uri="{FF2B5EF4-FFF2-40B4-BE49-F238E27FC236}">
                        <a16:creationId xmlns:a16="http://schemas.microsoft.com/office/drawing/2014/main" id="{66C4D369-DA3F-7F69-616E-CC3453161F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64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19" name="Freeform 101">
                    <a:extLst>
                      <a:ext uri="{FF2B5EF4-FFF2-40B4-BE49-F238E27FC236}">
                        <a16:creationId xmlns:a16="http://schemas.microsoft.com/office/drawing/2014/main" id="{97178CB6-D223-2308-3E99-2346B99E02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55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20" name="Freeform 102">
                    <a:extLst>
                      <a:ext uri="{FF2B5EF4-FFF2-40B4-BE49-F238E27FC236}">
                        <a16:creationId xmlns:a16="http://schemas.microsoft.com/office/drawing/2014/main" id="{BFAB5F7F-17DB-8C38-2C63-37537EC1F1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60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21" name="Freeform 103">
                    <a:extLst>
                      <a:ext uri="{FF2B5EF4-FFF2-40B4-BE49-F238E27FC236}">
                        <a16:creationId xmlns:a16="http://schemas.microsoft.com/office/drawing/2014/main" id="{55439C04-3114-7C30-5FE8-81484E05A1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62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22" name="Freeform 104">
                    <a:extLst>
                      <a:ext uri="{FF2B5EF4-FFF2-40B4-BE49-F238E27FC236}">
                        <a16:creationId xmlns:a16="http://schemas.microsoft.com/office/drawing/2014/main" id="{E1624262-C1B4-F296-2F2B-9868FCC58B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61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23" name="Freeform 105">
                    <a:extLst>
                      <a:ext uri="{FF2B5EF4-FFF2-40B4-BE49-F238E27FC236}">
                        <a16:creationId xmlns:a16="http://schemas.microsoft.com/office/drawing/2014/main" id="{05CC1C44-F479-C47A-92F6-375B3944E0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81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24" name="Freeform 106">
                    <a:extLst>
                      <a:ext uri="{FF2B5EF4-FFF2-40B4-BE49-F238E27FC236}">
                        <a16:creationId xmlns:a16="http://schemas.microsoft.com/office/drawing/2014/main" id="{63A3EC59-A971-36FF-DFF6-5B5AED3F4F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66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25" name="Freeform 107">
                    <a:extLst>
                      <a:ext uri="{FF2B5EF4-FFF2-40B4-BE49-F238E27FC236}">
                        <a16:creationId xmlns:a16="http://schemas.microsoft.com/office/drawing/2014/main" id="{A4FA1095-2B05-6A23-7EB6-31D7ECEE8A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28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26" name="Freeform 108">
                    <a:extLst>
                      <a:ext uri="{FF2B5EF4-FFF2-40B4-BE49-F238E27FC236}">
                        <a16:creationId xmlns:a16="http://schemas.microsoft.com/office/drawing/2014/main" id="{E916A492-5DE2-690F-B01E-E1F12D28CE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83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6127" name="Freeform 109">
                    <a:extLst>
                      <a:ext uri="{FF2B5EF4-FFF2-40B4-BE49-F238E27FC236}">
                        <a16:creationId xmlns:a16="http://schemas.microsoft.com/office/drawing/2014/main" id="{69528815-3BBA-1ED7-CC2B-CC17232D91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36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8" name="Group 110">
                <a:extLst>
                  <a:ext uri="{FF2B5EF4-FFF2-40B4-BE49-F238E27FC236}">
                    <a16:creationId xmlns:a16="http://schemas.microsoft.com/office/drawing/2014/main" id="{FC06F05D-EFF5-5E65-CFAC-161F08E11F9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8" y="111"/>
                <a:ext cx="4702" cy="418"/>
                <a:chOff x="798" y="255"/>
                <a:chExt cx="4702" cy="418"/>
              </a:xfrm>
            </p:grpSpPr>
            <p:sp>
              <p:nvSpPr>
                <p:cNvPr id="46083" name="Line 111">
                  <a:extLst>
                    <a:ext uri="{FF2B5EF4-FFF2-40B4-BE49-F238E27FC236}">
                      <a16:creationId xmlns:a16="http://schemas.microsoft.com/office/drawing/2014/main" id="{3954669D-E804-CBB4-384A-8875DFAAA6A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798" y="476"/>
                  <a:ext cx="4702" cy="0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088" name="Line 112">
                  <a:extLst>
                    <a:ext uri="{FF2B5EF4-FFF2-40B4-BE49-F238E27FC236}">
                      <a16:creationId xmlns:a16="http://schemas.microsoft.com/office/drawing/2014/main" id="{65C7DBA6-DC89-A2B7-94A8-2798BF46FAA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02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092" name="Line 113">
                  <a:extLst>
                    <a:ext uri="{FF2B5EF4-FFF2-40B4-BE49-F238E27FC236}">
                      <a16:creationId xmlns:a16="http://schemas.microsoft.com/office/drawing/2014/main" id="{60A8A432-17CF-143D-E0D7-5853202C4D7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25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093" name="Line 114">
                  <a:extLst>
                    <a:ext uri="{FF2B5EF4-FFF2-40B4-BE49-F238E27FC236}">
                      <a16:creationId xmlns:a16="http://schemas.microsoft.com/office/drawing/2014/main" id="{FC491981-F8DB-BEC5-28ED-94EAF2ABBDA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48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094" name="Line 115">
                  <a:extLst>
                    <a:ext uri="{FF2B5EF4-FFF2-40B4-BE49-F238E27FC236}">
                      <a16:creationId xmlns:a16="http://schemas.microsoft.com/office/drawing/2014/main" id="{425AB925-2DEB-1FED-AD5C-4100CD53FD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71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095" name="Line 116">
                  <a:extLst>
                    <a:ext uri="{FF2B5EF4-FFF2-40B4-BE49-F238E27FC236}">
                      <a16:creationId xmlns:a16="http://schemas.microsoft.com/office/drawing/2014/main" id="{C1320652-FCF6-BC36-5365-03D86B8EC4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93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096" name="Line 117">
                  <a:extLst>
                    <a:ext uri="{FF2B5EF4-FFF2-40B4-BE49-F238E27FC236}">
                      <a16:creationId xmlns:a16="http://schemas.microsoft.com/office/drawing/2014/main" id="{34280335-03B9-7C02-97DA-AFCB42C6838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16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097" name="Line 118">
                  <a:extLst>
                    <a:ext uri="{FF2B5EF4-FFF2-40B4-BE49-F238E27FC236}">
                      <a16:creationId xmlns:a16="http://schemas.microsoft.com/office/drawing/2014/main" id="{D44C33BE-52D7-5B6B-37F7-853EAE3FAD1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39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098" name="Line 119">
                  <a:extLst>
                    <a:ext uri="{FF2B5EF4-FFF2-40B4-BE49-F238E27FC236}">
                      <a16:creationId xmlns:a16="http://schemas.microsoft.com/office/drawing/2014/main" id="{C92C4440-16C7-4650-C0EB-1B3833108EF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62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099" name="Line 120">
                  <a:extLst>
                    <a:ext uri="{FF2B5EF4-FFF2-40B4-BE49-F238E27FC236}">
                      <a16:creationId xmlns:a16="http://schemas.microsoft.com/office/drawing/2014/main" id="{07E616D9-55B2-0B8C-1DDC-EA166EF9463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85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100" name="Line 121">
                  <a:extLst>
                    <a:ext uri="{FF2B5EF4-FFF2-40B4-BE49-F238E27FC236}">
                      <a16:creationId xmlns:a16="http://schemas.microsoft.com/office/drawing/2014/main" id="{E4063F63-F7F2-10E3-3DCF-4714C4B1632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07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101" name="Line 122">
                  <a:extLst>
                    <a:ext uri="{FF2B5EF4-FFF2-40B4-BE49-F238E27FC236}">
                      <a16:creationId xmlns:a16="http://schemas.microsoft.com/office/drawing/2014/main" id="{F7189D52-F5C2-1D64-80E8-1AB6E5C993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30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102" name="Line 123">
                  <a:extLst>
                    <a:ext uri="{FF2B5EF4-FFF2-40B4-BE49-F238E27FC236}">
                      <a16:creationId xmlns:a16="http://schemas.microsoft.com/office/drawing/2014/main" id="{79466C25-0979-7885-1669-FAF03B80CC9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53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103" name="Line 124">
                  <a:extLst>
                    <a:ext uri="{FF2B5EF4-FFF2-40B4-BE49-F238E27FC236}">
                      <a16:creationId xmlns:a16="http://schemas.microsoft.com/office/drawing/2014/main" id="{7CB95798-F607-986E-F7FF-081A87B2E8C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76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104" name="Line 125">
                  <a:extLst>
                    <a:ext uri="{FF2B5EF4-FFF2-40B4-BE49-F238E27FC236}">
                      <a16:creationId xmlns:a16="http://schemas.microsoft.com/office/drawing/2014/main" id="{1A81F4A6-A71D-9F1D-8322-654F4AF1255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99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105" name="Line 126">
                  <a:extLst>
                    <a:ext uri="{FF2B5EF4-FFF2-40B4-BE49-F238E27FC236}">
                      <a16:creationId xmlns:a16="http://schemas.microsoft.com/office/drawing/2014/main" id="{07455314-9493-DC5D-2CC2-BAC87F3A88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21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106" name="Line 127">
                  <a:extLst>
                    <a:ext uri="{FF2B5EF4-FFF2-40B4-BE49-F238E27FC236}">
                      <a16:creationId xmlns:a16="http://schemas.microsoft.com/office/drawing/2014/main" id="{B8F6908B-AF21-E1C1-C757-89261C600C6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44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107" name="Line 128">
                  <a:extLst>
                    <a:ext uri="{FF2B5EF4-FFF2-40B4-BE49-F238E27FC236}">
                      <a16:creationId xmlns:a16="http://schemas.microsoft.com/office/drawing/2014/main" id="{CEE80303-F3CF-C652-4728-B333082D091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67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108" name="Line 129">
                  <a:extLst>
                    <a:ext uri="{FF2B5EF4-FFF2-40B4-BE49-F238E27FC236}">
                      <a16:creationId xmlns:a16="http://schemas.microsoft.com/office/drawing/2014/main" id="{ACB32AC5-2A84-B82A-A920-CFA7472FD35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90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109" name="Line 130">
                  <a:extLst>
                    <a:ext uri="{FF2B5EF4-FFF2-40B4-BE49-F238E27FC236}">
                      <a16:creationId xmlns:a16="http://schemas.microsoft.com/office/drawing/2014/main" id="{512C9F06-CBB3-2549-2E31-2B3C78F0CCF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13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110" name="Line 131">
                  <a:extLst>
                    <a:ext uri="{FF2B5EF4-FFF2-40B4-BE49-F238E27FC236}">
                      <a16:creationId xmlns:a16="http://schemas.microsoft.com/office/drawing/2014/main" id="{EE3CBE00-C08D-856D-DDB0-07823DC284C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35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" name="Group 132">
                <a:extLst>
                  <a:ext uri="{FF2B5EF4-FFF2-40B4-BE49-F238E27FC236}">
                    <a16:creationId xmlns:a16="http://schemas.microsoft.com/office/drawing/2014/main" id="{9A435912-84C8-57B1-5284-F9586742F3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08" y="109"/>
                <a:ext cx="3694" cy="423"/>
                <a:chOff x="1034" y="245"/>
                <a:chExt cx="3694" cy="423"/>
              </a:xfrm>
            </p:grpSpPr>
            <p:sp>
              <p:nvSpPr>
                <p:cNvPr id="10" name="Line 133">
                  <a:extLst>
                    <a:ext uri="{FF2B5EF4-FFF2-40B4-BE49-F238E27FC236}">
                      <a16:creationId xmlns:a16="http://schemas.microsoft.com/office/drawing/2014/main" id="{3BD50379-032C-8F55-E9A9-3F63EA1AB45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676" y="246"/>
                  <a:ext cx="0" cy="14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" name="Line 134">
                  <a:extLst>
                    <a:ext uri="{FF2B5EF4-FFF2-40B4-BE49-F238E27FC236}">
                      <a16:creationId xmlns:a16="http://schemas.microsoft.com/office/drawing/2014/main" id="{C04DEFB8-9A46-E893-2DE5-AE58B2CC5D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798" y="468"/>
                  <a:ext cx="7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" name="Line 135">
                  <a:extLst>
                    <a:ext uri="{FF2B5EF4-FFF2-40B4-BE49-F238E27FC236}">
                      <a16:creationId xmlns:a16="http://schemas.microsoft.com/office/drawing/2014/main" id="{8EBA65E5-595F-9DCA-F719-6CE9591DB31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904" y="486"/>
                  <a:ext cx="0" cy="2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" name="Line 136">
                  <a:extLst>
                    <a:ext uri="{FF2B5EF4-FFF2-40B4-BE49-F238E27FC236}">
                      <a16:creationId xmlns:a16="http://schemas.microsoft.com/office/drawing/2014/main" id="{391BE66A-6DA4-1622-1414-B1F1CF9450A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132" y="586"/>
                  <a:ext cx="0" cy="79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" name="Line 137">
                  <a:extLst>
                    <a:ext uri="{FF2B5EF4-FFF2-40B4-BE49-F238E27FC236}">
                      <a16:creationId xmlns:a16="http://schemas.microsoft.com/office/drawing/2014/main" id="{846928BB-F484-5891-5222-43A179FB2E5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816" y="358"/>
                  <a:ext cx="0" cy="18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" name="Line 138">
                  <a:extLst>
                    <a:ext uri="{FF2B5EF4-FFF2-40B4-BE49-F238E27FC236}">
                      <a16:creationId xmlns:a16="http://schemas.microsoft.com/office/drawing/2014/main" id="{0D1F8A5D-BB95-9233-ECD3-5826D056EDD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722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" name="Line 139">
                  <a:extLst>
                    <a:ext uri="{FF2B5EF4-FFF2-40B4-BE49-F238E27FC236}">
                      <a16:creationId xmlns:a16="http://schemas.microsoft.com/office/drawing/2014/main" id="{49AEA466-97A9-BACD-8F53-9BCB12F3C96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44" y="372"/>
                  <a:ext cx="0" cy="29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" name="Line 140">
                  <a:extLst>
                    <a:ext uri="{FF2B5EF4-FFF2-40B4-BE49-F238E27FC236}">
                      <a16:creationId xmlns:a16="http://schemas.microsoft.com/office/drawing/2014/main" id="{A95F5D5B-1230-D825-3A5A-58DA4ABD083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046" y="248"/>
                  <a:ext cx="0" cy="5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" name="Line 141">
                  <a:extLst>
                    <a:ext uri="{FF2B5EF4-FFF2-40B4-BE49-F238E27FC236}">
                      <a16:creationId xmlns:a16="http://schemas.microsoft.com/office/drawing/2014/main" id="{2A07BF21-08B4-32E1-9A33-898D0BB79FE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272" y="246"/>
                  <a:ext cx="0" cy="18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" name="Line 142">
                  <a:extLst>
                    <a:ext uri="{FF2B5EF4-FFF2-40B4-BE49-F238E27FC236}">
                      <a16:creationId xmlns:a16="http://schemas.microsoft.com/office/drawing/2014/main" id="{7088A54C-8F02-EE01-8C9D-B0E152D0795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422" y="468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" name="Line 143">
                  <a:extLst>
                    <a:ext uri="{FF2B5EF4-FFF2-40B4-BE49-F238E27FC236}">
                      <a16:creationId xmlns:a16="http://schemas.microsoft.com/office/drawing/2014/main" id="{1BBCC0B7-1FCA-459C-CAC5-EDBF155DA16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290" y="468"/>
                  <a:ext cx="6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" name="Line 144">
                  <a:extLst>
                    <a:ext uri="{FF2B5EF4-FFF2-40B4-BE49-F238E27FC236}">
                      <a16:creationId xmlns:a16="http://schemas.microsoft.com/office/drawing/2014/main" id="{58CE6525-AECB-1175-42D9-2A1047698C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500" y="246"/>
                  <a:ext cx="0" cy="27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2" name="Line 145">
                  <a:extLst>
                    <a:ext uri="{FF2B5EF4-FFF2-40B4-BE49-F238E27FC236}">
                      <a16:creationId xmlns:a16="http://schemas.microsoft.com/office/drawing/2014/main" id="{AC81C3E3-4167-E221-6988-553CD17D238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728" y="606"/>
                  <a:ext cx="0" cy="3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3" name="Line 146">
                  <a:extLst>
                    <a:ext uri="{FF2B5EF4-FFF2-40B4-BE49-F238E27FC236}">
                      <a16:creationId xmlns:a16="http://schemas.microsoft.com/office/drawing/2014/main" id="{CC7E8ADD-09A4-BD01-DDED-81E67C04E3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992" y="250"/>
                  <a:ext cx="0" cy="6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4" name="Line 147">
                  <a:extLst>
                    <a:ext uri="{FF2B5EF4-FFF2-40B4-BE49-F238E27FC236}">
                      <a16:creationId xmlns:a16="http://schemas.microsoft.com/office/drawing/2014/main" id="{5976122E-BEBF-2066-963E-680437AF75A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764" y="247"/>
                  <a:ext cx="0" cy="33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" name="Line 148">
                  <a:extLst>
                    <a:ext uri="{FF2B5EF4-FFF2-40B4-BE49-F238E27FC236}">
                      <a16:creationId xmlns:a16="http://schemas.microsoft.com/office/drawing/2014/main" id="{4CE7F817-4229-D165-4644-442004ADA0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738" y="468"/>
                  <a:ext cx="6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6" name="Line 149">
                  <a:extLst>
                    <a:ext uri="{FF2B5EF4-FFF2-40B4-BE49-F238E27FC236}">
                      <a16:creationId xmlns:a16="http://schemas.microsoft.com/office/drawing/2014/main" id="{0B93ACCF-DC41-6ECB-67A8-1FF44A653F0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604" y="468"/>
                  <a:ext cx="6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7" name="Line 150">
                  <a:extLst>
                    <a:ext uri="{FF2B5EF4-FFF2-40B4-BE49-F238E27FC236}">
                      <a16:creationId xmlns:a16="http://schemas.microsoft.com/office/drawing/2014/main" id="{41A4C090-1290-31FB-44EE-3A6237D0994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404" y="468"/>
                  <a:ext cx="8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8" name="Line 151">
                  <a:extLst>
                    <a:ext uri="{FF2B5EF4-FFF2-40B4-BE49-F238E27FC236}">
                      <a16:creationId xmlns:a16="http://schemas.microsoft.com/office/drawing/2014/main" id="{5D9AA8A1-0BE0-5FB3-9B7C-2EEB6BA14D3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34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9" name="Line 152">
                  <a:extLst>
                    <a:ext uri="{FF2B5EF4-FFF2-40B4-BE49-F238E27FC236}">
                      <a16:creationId xmlns:a16="http://schemas.microsoft.com/office/drawing/2014/main" id="{93EE0D86-F09C-745B-45BA-702ADF2EC17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306" y="370"/>
                  <a:ext cx="0" cy="29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" name="Line 153">
                  <a:extLst>
                    <a:ext uri="{FF2B5EF4-FFF2-40B4-BE49-F238E27FC236}">
                      <a16:creationId xmlns:a16="http://schemas.microsoft.com/office/drawing/2014/main" id="{44C53A47-C875-F99C-F614-25D639C8BE5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80" y="388"/>
                  <a:ext cx="0" cy="15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" name="Line 154">
                  <a:extLst>
                    <a:ext uri="{FF2B5EF4-FFF2-40B4-BE49-F238E27FC236}">
                      <a16:creationId xmlns:a16="http://schemas.microsoft.com/office/drawing/2014/main" id="{AEDFE676-47F1-600E-2CAB-8F462C4F88E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 flipV="1">
                  <a:off x="1308" y="245"/>
                  <a:ext cx="0" cy="2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080" name="Line 155">
                  <a:extLst>
                    <a:ext uri="{FF2B5EF4-FFF2-40B4-BE49-F238E27FC236}">
                      <a16:creationId xmlns:a16="http://schemas.microsoft.com/office/drawing/2014/main" id="{1016140A-40DE-21D0-DA68-C3F02C249AB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536" y="31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081" name="Line 156">
                  <a:extLst>
                    <a:ext uri="{FF2B5EF4-FFF2-40B4-BE49-F238E27FC236}">
                      <a16:creationId xmlns:a16="http://schemas.microsoft.com/office/drawing/2014/main" id="{8A5B9122-C582-8029-5310-98E33A2816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1536" y="247"/>
                  <a:ext cx="0" cy="2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082" name="Line 157">
                  <a:extLst>
                    <a:ext uri="{FF2B5EF4-FFF2-40B4-BE49-F238E27FC236}">
                      <a16:creationId xmlns:a16="http://schemas.microsoft.com/office/drawing/2014/main" id="{7E32ACC4-1A26-B6B1-CBCC-0A11144A3BE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95" y="467"/>
                  <a:ext cx="8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pic>
          <p:nvPicPr>
            <p:cNvPr id="5" name="Picture 158" descr="earth">
              <a:extLst>
                <a:ext uri="{FF2B5EF4-FFF2-40B4-BE49-F238E27FC236}">
                  <a16:creationId xmlns:a16="http://schemas.microsoft.com/office/drawing/2014/main" id="{570D0910-D7D7-4AA6-55BE-8D6D896AE8D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" y="55"/>
              <a:ext cx="562" cy="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0B92D6AF-A6F7-3297-9DD7-E723741BD612}"/>
              </a:ext>
            </a:extLst>
          </p:cNvPr>
          <p:cNvSpPr txBox="1"/>
          <p:nvPr/>
        </p:nvSpPr>
        <p:spPr>
          <a:xfrm>
            <a:off x="4436740" y="2884874"/>
            <a:ext cx="139551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>
                    <a:lumMod val="50000"/>
                  </a:schemeClr>
                </a:solidFill>
              </a:rPr>
              <a:t>+ </a:t>
            </a:r>
            <a:r>
              <a:rPr lang="en-US" sz="2000" b="1" dirty="0" err="1">
                <a:solidFill>
                  <a:schemeClr val="accent1">
                    <a:lumMod val="50000"/>
                  </a:schemeClr>
                </a:solidFill>
              </a:rPr>
              <a:t>adjectif</a:t>
            </a:r>
            <a:endParaRPr lang="en-US" sz="2000" b="1" dirty="0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46184" name="TextBox 46183">
            <a:extLst>
              <a:ext uri="{FF2B5EF4-FFF2-40B4-BE49-F238E27FC236}">
                <a16:creationId xmlns:a16="http://schemas.microsoft.com/office/drawing/2014/main" id="{C963A877-0A71-A4B8-8886-D0BF64077277}"/>
              </a:ext>
            </a:extLst>
          </p:cNvPr>
          <p:cNvSpPr txBox="1"/>
          <p:nvPr/>
        </p:nvSpPr>
        <p:spPr>
          <a:xfrm>
            <a:off x="4307775" y="3933056"/>
            <a:ext cx="139551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>
                    <a:lumMod val="50000"/>
                  </a:schemeClr>
                </a:solidFill>
              </a:rPr>
              <a:t>+ nom</a:t>
            </a:r>
          </a:p>
        </p:txBody>
      </p:sp>
      <p:sp>
        <p:nvSpPr>
          <p:cNvPr id="46185" name="TextBox 46184">
            <a:extLst>
              <a:ext uri="{FF2B5EF4-FFF2-40B4-BE49-F238E27FC236}">
                <a16:creationId xmlns:a16="http://schemas.microsoft.com/office/drawing/2014/main" id="{E5493210-0574-777A-3F07-F3C2CAE63455}"/>
              </a:ext>
            </a:extLst>
          </p:cNvPr>
          <p:cNvSpPr txBox="1"/>
          <p:nvPr/>
        </p:nvSpPr>
        <p:spPr>
          <a:xfrm>
            <a:off x="3244428" y="4973106"/>
            <a:ext cx="139551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>
                    <a:lumMod val="50000"/>
                  </a:schemeClr>
                </a:solidFill>
              </a:rPr>
              <a:t>+ </a:t>
            </a:r>
            <a:r>
              <a:rPr lang="en-US" sz="2000" b="1" dirty="0" err="1">
                <a:solidFill>
                  <a:schemeClr val="accent1">
                    <a:lumMod val="50000"/>
                  </a:schemeClr>
                </a:solidFill>
              </a:rPr>
              <a:t>verbe</a:t>
            </a:r>
            <a:endParaRPr lang="en-US" sz="2000" b="1" dirty="0">
              <a:solidFill>
                <a:schemeClr val="accent1">
                  <a:lumMod val="50000"/>
                </a:schemeClr>
              </a:solidFill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Text Box 4">
            <a:extLst>
              <a:ext uri="{FF2B5EF4-FFF2-40B4-BE49-F238E27FC236}">
                <a16:creationId xmlns:a16="http://schemas.microsoft.com/office/drawing/2014/main" id="{69EA31E4-35BF-15A7-23B4-2EBFF5D3FF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950" y="87313"/>
            <a:ext cx="3671888" cy="461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fr-FR" altLang="en-US" sz="2400" b="1"/>
              <a:t>Autre vocabulaire :</a:t>
            </a:r>
          </a:p>
        </p:txBody>
      </p:sp>
      <p:sp>
        <p:nvSpPr>
          <p:cNvPr id="55299" name="Text Box 5">
            <a:extLst>
              <a:ext uri="{FF2B5EF4-FFF2-40B4-BE49-F238E27FC236}">
                <a16:creationId xmlns:a16="http://schemas.microsoft.com/office/drawing/2014/main" id="{9C591FDE-210C-E85C-A02F-C49D6DFF14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35375" y="908050"/>
            <a:ext cx="2087563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fr-FR" altLang="en-US"/>
          </a:p>
        </p:txBody>
      </p:sp>
      <p:pic>
        <p:nvPicPr>
          <p:cNvPr id="77831" name="Picture 7" descr="http://clarkazcreativedesign.files.wordpress.com/2010/11/sky.jpg">
            <a:extLst>
              <a:ext uri="{FF2B5EF4-FFF2-40B4-BE49-F238E27FC236}">
                <a16:creationId xmlns:a16="http://schemas.microsoft.com/office/drawing/2014/main" id="{B214E170-0724-2A46-2AD4-41827B044E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59338" y="0"/>
            <a:ext cx="4284662" cy="321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832" name="Text Box 8">
            <a:extLst>
              <a:ext uri="{FF2B5EF4-FFF2-40B4-BE49-F238E27FC236}">
                <a16:creationId xmlns:a16="http://schemas.microsoft.com/office/drawing/2014/main" id="{64E1D70D-E716-CF63-012D-510BDD8AF7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9613" y="1227138"/>
            <a:ext cx="27368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fr-FR" sz="4400" b="1">
                <a:solidFill>
                  <a:schemeClr val="accent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le ciel</a:t>
            </a:r>
          </a:p>
        </p:txBody>
      </p:sp>
      <p:pic>
        <p:nvPicPr>
          <p:cNvPr id="77834" name="Picture 10" descr="http://kashman.files.wordpress.com/2011/01/sun-and-sky-6.jpg">
            <a:extLst>
              <a:ext uri="{FF2B5EF4-FFF2-40B4-BE49-F238E27FC236}">
                <a16:creationId xmlns:a16="http://schemas.microsoft.com/office/drawing/2014/main" id="{C049DF47-8393-0EA4-EA42-0486C614DE9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246438"/>
            <a:ext cx="4810125" cy="3611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835" name="Text Box 11">
            <a:extLst>
              <a:ext uri="{FF2B5EF4-FFF2-40B4-BE49-F238E27FC236}">
                <a16:creationId xmlns:a16="http://schemas.microsoft.com/office/drawing/2014/main" id="{81EF87ED-0260-2F0A-499A-6525E12C10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59338" y="4437063"/>
            <a:ext cx="27368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fr-FR" sz="4400" b="1">
                <a:solidFill>
                  <a:schemeClr val="accent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le soleil</a:t>
            </a: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Text Box 2">
            <a:extLst>
              <a:ext uri="{FF2B5EF4-FFF2-40B4-BE49-F238E27FC236}">
                <a16:creationId xmlns:a16="http://schemas.microsoft.com/office/drawing/2014/main" id="{454EF1CF-D71F-6282-C9EC-A07A2D5225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825" y="0"/>
            <a:ext cx="3671888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fr-FR" altLang="en-US" sz="2400" b="1"/>
              <a:t>Autre vocabulaire :</a:t>
            </a:r>
          </a:p>
        </p:txBody>
      </p:sp>
      <p:sp>
        <p:nvSpPr>
          <p:cNvPr id="56323" name="Text Box 3">
            <a:extLst>
              <a:ext uri="{FF2B5EF4-FFF2-40B4-BE49-F238E27FC236}">
                <a16:creationId xmlns:a16="http://schemas.microsoft.com/office/drawing/2014/main" id="{A413451B-D9FC-DF98-692D-F8316ADB0E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35375" y="908050"/>
            <a:ext cx="2087563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fr-FR" altLang="en-US"/>
          </a:p>
        </p:txBody>
      </p:sp>
      <p:sp>
        <p:nvSpPr>
          <p:cNvPr id="78853" name="Text Box 5">
            <a:extLst>
              <a:ext uri="{FF2B5EF4-FFF2-40B4-BE49-F238E27FC236}">
                <a16:creationId xmlns:a16="http://schemas.microsoft.com/office/drawing/2014/main" id="{510A542B-1C2E-B4A7-24A2-416C944A80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9613" y="1227138"/>
            <a:ext cx="27368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fr-FR" sz="4400" b="1">
                <a:solidFill>
                  <a:schemeClr val="accent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la lune</a:t>
            </a:r>
          </a:p>
        </p:txBody>
      </p:sp>
      <p:sp>
        <p:nvSpPr>
          <p:cNvPr id="78855" name="Text Box 7">
            <a:extLst>
              <a:ext uri="{FF2B5EF4-FFF2-40B4-BE49-F238E27FC236}">
                <a16:creationId xmlns:a16="http://schemas.microsoft.com/office/drawing/2014/main" id="{1C6DB530-5BB1-F228-EE9F-0F6FCF58F5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59338" y="4437063"/>
            <a:ext cx="3529012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fr-FR" sz="4400" b="1">
                <a:solidFill>
                  <a:schemeClr val="accent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l’arc-en-ciel</a:t>
            </a:r>
          </a:p>
        </p:txBody>
      </p:sp>
      <p:pic>
        <p:nvPicPr>
          <p:cNvPr id="78856" name="Picture 8">
            <a:extLst>
              <a:ext uri="{FF2B5EF4-FFF2-40B4-BE49-F238E27FC236}">
                <a16:creationId xmlns:a16="http://schemas.microsoft.com/office/drawing/2014/main" id="{E173ECFA-CA75-E72F-88A4-C5BAAE8BED0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16463" y="0"/>
            <a:ext cx="4427537" cy="3319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8857" name="Picture 9">
            <a:extLst>
              <a:ext uri="{FF2B5EF4-FFF2-40B4-BE49-F238E27FC236}">
                <a16:creationId xmlns:a16="http://schemas.microsoft.com/office/drawing/2014/main" id="{6DA5246A-26A7-3EF5-B79A-8649EADFE04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321050"/>
            <a:ext cx="4716463" cy="3536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Text Box 2">
            <a:extLst>
              <a:ext uri="{FF2B5EF4-FFF2-40B4-BE49-F238E27FC236}">
                <a16:creationId xmlns:a16="http://schemas.microsoft.com/office/drawing/2014/main" id="{DA3ADB20-C39A-0B66-09E2-E3BE7C8306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0"/>
            <a:ext cx="3671887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fr-FR" altLang="en-US" sz="2400" b="1"/>
              <a:t>Autre vocabulaire :</a:t>
            </a:r>
          </a:p>
        </p:txBody>
      </p:sp>
      <p:sp>
        <p:nvSpPr>
          <p:cNvPr id="57347" name="Text Box 3">
            <a:extLst>
              <a:ext uri="{FF2B5EF4-FFF2-40B4-BE49-F238E27FC236}">
                <a16:creationId xmlns:a16="http://schemas.microsoft.com/office/drawing/2014/main" id="{14FD969C-990C-7684-CADE-A402C48433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35375" y="908050"/>
            <a:ext cx="2087563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fr-FR" altLang="en-US"/>
          </a:p>
        </p:txBody>
      </p:sp>
      <p:sp>
        <p:nvSpPr>
          <p:cNvPr id="79876" name="Text Box 4">
            <a:extLst>
              <a:ext uri="{FF2B5EF4-FFF2-40B4-BE49-F238E27FC236}">
                <a16:creationId xmlns:a16="http://schemas.microsoft.com/office/drawing/2014/main" id="{67938ADE-9FAD-C30E-BE1D-BCD28D60B6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9250" y="1227138"/>
            <a:ext cx="3097213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fr-FR" sz="4400" b="1">
                <a:solidFill>
                  <a:schemeClr val="accent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les éclairs</a:t>
            </a:r>
          </a:p>
        </p:txBody>
      </p:sp>
      <p:sp>
        <p:nvSpPr>
          <p:cNvPr id="79877" name="Text Box 5">
            <a:extLst>
              <a:ext uri="{FF2B5EF4-FFF2-40B4-BE49-F238E27FC236}">
                <a16:creationId xmlns:a16="http://schemas.microsoft.com/office/drawing/2014/main" id="{4CA7254E-F890-96A0-6C2D-9E7093A006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46675" y="4437063"/>
            <a:ext cx="3529013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fr-FR" sz="4400" b="1">
                <a:solidFill>
                  <a:schemeClr val="accent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la tempête</a:t>
            </a:r>
          </a:p>
        </p:txBody>
      </p:sp>
      <p:pic>
        <p:nvPicPr>
          <p:cNvPr id="79880" name="Picture 8">
            <a:extLst>
              <a:ext uri="{FF2B5EF4-FFF2-40B4-BE49-F238E27FC236}">
                <a16:creationId xmlns:a16="http://schemas.microsoft.com/office/drawing/2014/main" id="{73C8D9E5-8DB1-B082-7567-B81AD4E0D2A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0"/>
            <a:ext cx="4572000" cy="3429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9881" name="Picture 9">
            <a:extLst>
              <a:ext uri="{FF2B5EF4-FFF2-40B4-BE49-F238E27FC236}">
                <a16:creationId xmlns:a16="http://schemas.microsoft.com/office/drawing/2014/main" id="{D0FDCD9B-BC0F-9E16-4171-951310F652E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lum bright="-1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29"/>
          <a:stretch>
            <a:fillRect/>
          </a:stretch>
        </p:blipFill>
        <p:spPr bwMode="auto">
          <a:xfrm>
            <a:off x="0" y="3429000"/>
            <a:ext cx="5292725" cy="3429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Text Box 2">
            <a:extLst>
              <a:ext uri="{FF2B5EF4-FFF2-40B4-BE49-F238E27FC236}">
                <a16:creationId xmlns:a16="http://schemas.microsoft.com/office/drawing/2014/main" id="{251C9DD1-B84B-E3FD-80D1-60116B657B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0"/>
            <a:ext cx="3671887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fr-FR" altLang="en-US" sz="2400" b="1"/>
              <a:t>Autre vocabulaire :</a:t>
            </a:r>
          </a:p>
        </p:txBody>
      </p:sp>
      <p:sp>
        <p:nvSpPr>
          <p:cNvPr id="58371" name="Text Box 3">
            <a:extLst>
              <a:ext uri="{FF2B5EF4-FFF2-40B4-BE49-F238E27FC236}">
                <a16:creationId xmlns:a16="http://schemas.microsoft.com/office/drawing/2014/main" id="{8444FB4A-E4DB-5E81-F2C4-3851D20EA0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35375" y="908050"/>
            <a:ext cx="2087563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fr-FR" altLang="en-US"/>
          </a:p>
        </p:txBody>
      </p:sp>
      <p:sp>
        <p:nvSpPr>
          <p:cNvPr id="80900" name="Text Box 4">
            <a:extLst>
              <a:ext uri="{FF2B5EF4-FFF2-40B4-BE49-F238E27FC236}">
                <a16:creationId xmlns:a16="http://schemas.microsoft.com/office/drawing/2014/main" id="{68E5385C-4E28-B516-028A-6A51C9FCC8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9250" y="1227138"/>
            <a:ext cx="3097213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fr-FR" sz="4400" b="1">
                <a:solidFill>
                  <a:schemeClr val="accent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la pluie</a:t>
            </a:r>
          </a:p>
        </p:txBody>
      </p:sp>
      <p:sp>
        <p:nvSpPr>
          <p:cNvPr id="80901" name="Text Box 5">
            <a:extLst>
              <a:ext uri="{FF2B5EF4-FFF2-40B4-BE49-F238E27FC236}">
                <a16:creationId xmlns:a16="http://schemas.microsoft.com/office/drawing/2014/main" id="{DE7FA86C-3BCB-AA09-7031-D0095059BF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16463" y="4437063"/>
            <a:ext cx="3529012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fr-FR" sz="4400" b="1">
                <a:solidFill>
                  <a:schemeClr val="accent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la neige</a:t>
            </a:r>
          </a:p>
        </p:txBody>
      </p:sp>
      <p:pic>
        <p:nvPicPr>
          <p:cNvPr id="80905" name="Picture 9" descr="http://wondrouspics.com/wp-content/uploads/2011/10/rain.jpg">
            <a:extLst>
              <a:ext uri="{FF2B5EF4-FFF2-40B4-BE49-F238E27FC236}">
                <a16:creationId xmlns:a16="http://schemas.microsoft.com/office/drawing/2014/main" id="{48C5AFA0-43B2-5244-DC33-8256E4A3E10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56100" y="0"/>
            <a:ext cx="4824413" cy="333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0908" name="Picture 12">
            <a:extLst>
              <a:ext uri="{FF2B5EF4-FFF2-40B4-BE49-F238E27FC236}">
                <a16:creationId xmlns:a16="http://schemas.microsoft.com/office/drawing/2014/main" id="{8166663F-1469-7D90-E654-D6793A5F99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267075"/>
            <a:ext cx="4787900" cy="3590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514" name="Group 2">
            <a:extLst>
              <a:ext uri="{FF2B5EF4-FFF2-40B4-BE49-F238E27FC236}">
                <a16:creationId xmlns:a16="http://schemas.microsoft.com/office/drawing/2014/main" id="{AEF3EC45-1E9E-62A2-D02C-69CC7F84935B}"/>
              </a:ext>
            </a:extLst>
          </p:cNvPr>
          <p:cNvGrpSpPr>
            <a:grpSpLocks/>
          </p:cNvGrpSpPr>
          <p:nvPr/>
        </p:nvGrpSpPr>
        <p:grpSpPr bwMode="auto">
          <a:xfrm>
            <a:off x="261938" y="87313"/>
            <a:ext cx="8488362" cy="831850"/>
            <a:chOff x="165" y="55"/>
            <a:chExt cx="5347" cy="524"/>
          </a:xfrm>
        </p:grpSpPr>
        <p:grpSp>
          <p:nvGrpSpPr>
            <p:cNvPr id="64518" name="Group 3">
              <a:extLst>
                <a:ext uri="{FF2B5EF4-FFF2-40B4-BE49-F238E27FC236}">
                  <a16:creationId xmlns:a16="http://schemas.microsoft.com/office/drawing/2014/main" id="{4C58AA23-48E6-BAD6-90E7-A4ED08CEA5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4" y="104"/>
              <a:ext cx="4848" cy="432"/>
              <a:chOff x="664" y="104"/>
              <a:chExt cx="4848" cy="432"/>
            </a:xfrm>
          </p:grpSpPr>
          <p:sp>
            <p:nvSpPr>
              <p:cNvPr id="64520" name="Freeform 4">
                <a:extLst>
                  <a:ext uri="{FF2B5EF4-FFF2-40B4-BE49-F238E27FC236}">
                    <a16:creationId xmlns:a16="http://schemas.microsoft.com/office/drawing/2014/main" id="{4B01C7E1-C891-D514-ED4E-03759CD6EA89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664" y="104"/>
                <a:ext cx="4848" cy="432"/>
              </a:xfrm>
              <a:custGeom>
                <a:avLst/>
                <a:gdLst>
                  <a:gd name="T0" fmla="*/ 4848 w 4848"/>
                  <a:gd name="T1" fmla="*/ 48 h 432"/>
                  <a:gd name="T2" fmla="*/ 4848 w 4848"/>
                  <a:gd name="T3" fmla="*/ 432 h 432"/>
                  <a:gd name="T4" fmla="*/ 0 w 4848"/>
                  <a:gd name="T5" fmla="*/ 432 h 432"/>
                  <a:gd name="T6" fmla="*/ 0 w 4848"/>
                  <a:gd name="T7" fmla="*/ 0 h 432"/>
                  <a:gd name="T8" fmla="*/ 4848 w 4848"/>
                  <a:gd name="T9" fmla="*/ 0 h 432"/>
                  <a:gd name="T10" fmla="*/ 4848 w 4848"/>
                  <a:gd name="T11" fmla="*/ 48 h 4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48" h="432">
                    <a:moveTo>
                      <a:pt x="4848" y="48"/>
                    </a:moveTo>
                    <a:lnTo>
                      <a:pt x="4848" y="432"/>
                    </a:lnTo>
                    <a:cubicBezTo>
                      <a:pt x="4848" y="432"/>
                      <a:pt x="2424" y="432"/>
                      <a:pt x="0" y="432"/>
                    </a:cubicBezTo>
                    <a:cubicBezTo>
                      <a:pt x="161" y="345"/>
                      <a:pt x="169" y="61"/>
                      <a:pt x="0" y="0"/>
                    </a:cubicBezTo>
                    <a:cubicBezTo>
                      <a:pt x="2424" y="0"/>
                      <a:pt x="4848" y="0"/>
                      <a:pt x="4848" y="0"/>
                    </a:cubicBezTo>
                    <a:lnTo>
                      <a:pt x="4848" y="48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64521" name="Group 5">
                <a:extLst>
                  <a:ext uri="{FF2B5EF4-FFF2-40B4-BE49-F238E27FC236}">
                    <a16:creationId xmlns:a16="http://schemas.microsoft.com/office/drawing/2014/main" id="{58A5720A-D287-8A33-0561-789113A9148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95" y="104"/>
                <a:ext cx="3827" cy="429"/>
                <a:chOff x="1021" y="240"/>
                <a:chExt cx="3827" cy="429"/>
              </a:xfrm>
            </p:grpSpPr>
            <p:grpSp>
              <p:nvGrpSpPr>
                <p:cNvPr id="64570" name="Group 6">
                  <a:extLst>
                    <a:ext uri="{FF2B5EF4-FFF2-40B4-BE49-F238E27FC236}">
                      <a16:creationId xmlns:a16="http://schemas.microsoft.com/office/drawing/2014/main" id="{F92E6C30-E05D-CF17-E7B2-6B7F9F785AB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21" y="241"/>
                  <a:ext cx="2208" cy="427"/>
                  <a:chOff x="1021" y="241"/>
                  <a:chExt cx="2208" cy="427"/>
                </a:xfrm>
              </p:grpSpPr>
              <p:sp>
                <p:nvSpPr>
                  <p:cNvPr id="64614" name="Freeform 7">
                    <a:extLst>
                      <a:ext uri="{FF2B5EF4-FFF2-40B4-BE49-F238E27FC236}">
                        <a16:creationId xmlns:a16="http://schemas.microsoft.com/office/drawing/2014/main" id="{941D22A4-4F51-5C2A-D009-5D5C4D43CA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257" y="633"/>
                    <a:ext cx="7" cy="8"/>
                  </a:xfrm>
                  <a:custGeom>
                    <a:avLst/>
                    <a:gdLst>
                      <a:gd name="T0" fmla="*/ 0 w 15"/>
                      <a:gd name="T1" fmla="*/ 0 h 23"/>
                      <a:gd name="T2" fmla="*/ 0 w 15"/>
                      <a:gd name="T3" fmla="*/ 0 h 23"/>
                      <a:gd name="T4" fmla="*/ 0 w 15"/>
                      <a:gd name="T5" fmla="*/ 0 h 23"/>
                      <a:gd name="T6" fmla="*/ 0 w 15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15" h="23">
                        <a:moveTo>
                          <a:pt x="5" y="11"/>
                        </a:moveTo>
                        <a:cubicBezTo>
                          <a:pt x="2" y="1"/>
                          <a:pt x="7" y="0"/>
                          <a:pt x="15" y="5"/>
                        </a:cubicBezTo>
                        <a:cubicBezTo>
                          <a:pt x="14" y="9"/>
                          <a:pt x="15" y="13"/>
                          <a:pt x="13" y="17"/>
                        </a:cubicBezTo>
                        <a:cubicBezTo>
                          <a:pt x="9" y="23"/>
                          <a:pt x="0" y="16"/>
                          <a:pt x="5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15" name="Freeform 8">
                    <a:extLst>
                      <a:ext uri="{FF2B5EF4-FFF2-40B4-BE49-F238E27FC236}">
                        <a16:creationId xmlns:a16="http://schemas.microsoft.com/office/drawing/2014/main" id="{39948AF4-39B2-6ED4-B2F3-12C3D63BC9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32" y="660"/>
                    <a:ext cx="9" cy="8"/>
                  </a:xfrm>
                  <a:custGeom>
                    <a:avLst/>
                    <a:gdLst>
                      <a:gd name="T0" fmla="*/ 0 w 20"/>
                      <a:gd name="T1" fmla="*/ 0 h 23"/>
                      <a:gd name="T2" fmla="*/ 0 w 20"/>
                      <a:gd name="T3" fmla="*/ 0 h 23"/>
                      <a:gd name="T4" fmla="*/ 0 w 20"/>
                      <a:gd name="T5" fmla="*/ 0 h 23"/>
                      <a:gd name="T6" fmla="*/ 0 w 20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23">
                        <a:moveTo>
                          <a:pt x="3" y="13"/>
                        </a:moveTo>
                        <a:cubicBezTo>
                          <a:pt x="0" y="5"/>
                          <a:pt x="2" y="0"/>
                          <a:pt x="11" y="3"/>
                        </a:cubicBezTo>
                        <a:cubicBezTo>
                          <a:pt x="16" y="10"/>
                          <a:pt x="20" y="23"/>
                          <a:pt x="7" y="19"/>
                        </a:cubicBezTo>
                        <a:cubicBezTo>
                          <a:pt x="6" y="17"/>
                          <a:pt x="3" y="13"/>
                          <a:pt x="3" y="1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16" name="Freeform 9">
                    <a:extLst>
                      <a:ext uri="{FF2B5EF4-FFF2-40B4-BE49-F238E27FC236}">
                        <a16:creationId xmlns:a16="http://schemas.microsoft.com/office/drawing/2014/main" id="{ACCC33AB-EBCC-195C-C836-01B205D764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20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17" name="Freeform 10">
                    <a:extLst>
                      <a:ext uri="{FF2B5EF4-FFF2-40B4-BE49-F238E27FC236}">
                        <a16:creationId xmlns:a16="http://schemas.microsoft.com/office/drawing/2014/main" id="{7362BFDE-E1BE-15A9-3406-A90A0D1C91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7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18" name="Freeform 11">
                    <a:extLst>
                      <a:ext uri="{FF2B5EF4-FFF2-40B4-BE49-F238E27FC236}">
                        <a16:creationId xmlns:a16="http://schemas.microsoft.com/office/drawing/2014/main" id="{0D0E4AC0-7564-849A-CA75-D9022684A3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21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19" name="Freeform 12">
                    <a:extLst>
                      <a:ext uri="{FF2B5EF4-FFF2-40B4-BE49-F238E27FC236}">
                        <a16:creationId xmlns:a16="http://schemas.microsoft.com/office/drawing/2014/main" id="{57FF2D5D-3309-25D9-FAE4-3F4790C017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20" name="Freeform 13">
                    <a:extLst>
                      <a:ext uri="{FF2B5EF4-FFF2-40B4-BE49-F238E27FC236}">
                        <a16:creationId xmlns:a16="http://schemas.microsoft.com/office/drawing/2014/main" id="{1EE9869A-3A8F-81A9-C0AC-755A6114E0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735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21" name="Freeform 14">
                    <a:extLst>
                      <a:ext uri="{FF2B5EF4-FFF2-40B4-BE49-F238E27FC236}">
                        <a16:creationId xmlns:a16="http://schemas.microsoft.com/office/drawing/2014/main" id="{A445ACD8-091C-52A9-CC5E-F24F5E804C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27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22" name="Freeform 15">
                    <a:extLst>
                      <a:ext uri="{FF2B5EF4-FFF2-40B4-BE49-F238E27FC236}">
                        <a16:creationId xmlns:a16="http://schemas.microsoft.com/office/drawing/2014/main" id="{ACAAA741-F708-6248-CF11-C6EB44F21B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23" name="Freeform 16">
                    <a:extLst>
                      <a:ext uri="{FF2B5EF4-FFF2-40B4-BE49-F238E27FC236}">
                        <a16:creationId xmlns:a16="http://schemas.microsoft.com/office/drawing/2014/main" id="{75E11AD9-1580-7138-2398-49ED1A33A7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0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24" name="Freeform 17">
                    <a:extLst>
                      <a:ext uri="{FF2B5EF4-FFF2-40B4-BE49-F238E27FC236}">
                        <a16:creationId xmlns:a16="http://schemas.microsoft.com/office/drawing/2014/main" id="{CCA55F1F-B911-A478-26F6-9C11CF3682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4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25" name="Freeform 18">
                    <a:extLst>
                      <a:ext uri="{FF2B5EF4-FFF2-40B4-BE49-F238E27FC236}">
                        <a16:creationId xmlns:a16="http://schemas.microsoft.com/office/drawing/2014/main" id="{914B097F-73E9-567D-C1B1-145736E64A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8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26" name="Freeform 19">
                    <a:extLst>
                      <a:ext uri="{FF2B5EF4-FFF2-40B4-BE49-F238E27FC236}">
                        <a16:creationId xmlns:a16="http://schemas.microsoft.com/office/drawing/2014/main" id="{E6348413-3B77-7449-6C94-B67162B40E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9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27" name="Freeform 20">
                    <a:extLst>
                      <a:ext uri="{FF2B5EF4-FFF2-40B4-BE49-F238E27FC236}">
                        <a16:creationId xmlns:a16="http://schemas.microsoft.com/office/drawing/2014/main" id="{C4F0B02C-678E-83E6-1AA5-03A21874E2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76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28" name="Freeform 21">
                    <a:extLst>
                      <a:ext uri="{FF2B5EF4-FFF2-40B4-BE49-F238E27FC236}">
                        <a16:creationId xmlns:a16="http://schemas.microsoft.com/office/drawing/2014/main" id="{3AC9D563-35D1-DBE4-7E43-285580A45E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82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29" name="Freeform 22">
                    <a:extLst>
                      <a:ext uri="{FF2B5EF4-FFF2-40B4-BE49-F238E27FC236}">
                        <a16:creationId xmlns:a16="http://schemas.microsoft.com/office/drawing/2014/main" id="{596F1D39-6D56-ECDB-84EF-E7FEC1E082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52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30" name="Freeform 23">
                    <a:extLst>
                      <a:ext uri="{FF2B5EF4-FFF2-40B4-BE49-F238E27FC236}">
                        <a16:creationId xmlns:a16="http://schemas.microsoft.com/office/drawing/2014/main" id="{7D9AB595-B3DD-F30A-E829-C9A646E45A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94" y="584"/>
                    <a:ext cx="11" cy="8"/>
                  </a:xfrm>
                  <a:custGeom>
                    <a:avLst/>
                    <a:gdLst>
                      <a:gd name="T0" fmla="*/ 0 w 26"/>
                      <a:gd name="T1" fmla="*/ 0 h 22"/>
                      <a:gd name="T2" fmla="*/ 0 w 26"/>
                      <a:gd name="T3" fmla="*/ 0 h 22"/>
                      <a:gd name="T4" fmla="*/ 0 w 26"/>
                      <a:gd name="T5" fmla="*/ 0 h 22"/>
                      <a:gd name="T6" fmla="*/ 0 w 26"/>
                      <a:gd name="T7" fmla="*/ 0 h 2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6" h="22">
                        <a:moveTo>
                          <a:pt x="8" y="14"/>
                        </a:moveTo>
                        <a:cubicBezTo>
                          <a:pt x="5" y="6"/>
                          <a:pt x="5" y="3"/>
                          <a:pt x="14" y="0"/>
                        </a:cubicBezTo>
                        <a:cubicBezTo>
                          <a:pt x="26" y="4"/>
                          <a:pt x="23" y="16"/>
                          <a:pt x="14" y="22"/>
                        </a:cubicBezTo>
                        <a:cubicBezTo>
                          <a:pt x="0" y="17"/>
                          <a:pt x="13" y="3"/>
                          <a:pt x="8" y="1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31" name="Freeform 24">
                    <a:extLst>
                      <a:ext uri="{FF2B5EF4-FFF2-40B4-BE49-F238E27FC236}">
                        <a16:creationId xmlns:a16="http://schemas.microsoft.com/office/drawing/2014/main" id="{179FE159-A9AA-3336-2BAA-F31DE5E7FF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59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32" name="Freeform 25">
                    <a:extLst>
                      <a:ext uri="{FF2B5EF4-FFF2-40B4-BE49-F238E27FC236}">
                        <a16:creationId xmlns:a16="http://schemas.microsoft.com/office/drawing/2014/main" id="{45D55079-311F-EB14-1856-0F8B8BEB5C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88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33" name="Freeform 26">
                    <a:extLst>
                      <a:ext uri="{FF2B5EF4-FFF2-40B4-BE49-F238E27FC236}">
                        <a16:creationId xmlns:a16="http://schemas.microsoft.com/office/drawing/2014/main" id="{33AB7745-2AEC-0116-343B-427655D068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10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34" name="Freeform 27">
                    <a:extLst>
                      <a:ext uri="{FF2B5EF4-FFF2-40B4-BE49-F238E27FC236}">
                        <a16:creationId xmlns:a16="http://schemas.microsoft.com/office/drawing/2014/main" id="{6012E799-635B-BFBC-D370-7AC5C0A4CE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9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35" name="Freeform 28">
                    <a:extLst>
                      <a:ext uri="{FF2B5EF4-FFF2-40B4-BE49-F238E27FC236}">
                        <a16:creationId xmlns:a16="http://schemas.microsoft.com/office/drawing/2014/main" id="{F38D07D7-602D-C760-773E-117F695A30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9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36" name="Freeform 29">
                    <a:extLst>
                      <a:ext uri="{FF2B5EF4-FFF2-40B4-BE49-F238E27FC236}">
                        <a16:creationId xmlns:a16="http://schemas.microsoft.com/office/drawing/2014/main" id="{8CEA368C-32FD-9070-1214-410877D15C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81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37" name="Freeform 30">
                    <a:extLst>
                      <a:ext uri="{FF2B5EF4-FFF2-40B4-BE49-F238E27FC236}">
                        <a16:creationId xmlns:a16="http://schemas.microsoft.com/office/drawing/2014/main" id="{FA91C011-ED68-FF47-40C0-6B0A2FDEEE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30" y="489"/>
                    <a:ext cx="299" cy="179"/>
                  </a:xfrm>
                  <a:custGeom>
                    <a:avLst/>
                    <a:gdLst>
                      <a:gd name="T0" fmla="*/ 1 w 471"/>
                      <a:gd name="T1" fmla="*/ 1 h 281"/>
                      <a:gd name="T2" fmla="*/ 1 w 471"/>
                      <a:gd name="T3" fmla="*/ 1 h 281"/>
                      <a:gd name="T4" fmla="*/ 1 w 471"/>
                      <a:gd name="T5" fmla="*/ 1 h 281"/>
                      <a:gd name="T6" fmla="*/ 1 w 471"/>
                      <a:gd name="T7" fmla="*/ 1 h 281"/>
                      <a:gd name="T8" fmla="*/ 1 w 471"/>
                      <a:gd name="T9" fmla="*/ 1 h 281"/>
                      <a:gd name="T10" fmla="*/ 0 w 471"/>
                      <a:gd name="T11" fmla="*/ 1 h 281"/>
                      <a:gd name="T12" fmla="*/ 1 w 471"/>
                      <a:gd name="T13" fmla="*/ 1 h 281"/>
                      <a:gd name="T14" fmla="*/ 1 w 471"/>
                      <a:gd name="T15" fmla="*/ 1 h 281"/>
                      <a:gd name="T16" fmla="*/ 1 w 471"/>
                      <a:gd name="T17" fmla="*/ 1 h 281"/>
                      <a:gd name="T18" fmla="*/ 1 w 471"/>
                      <a:gd name="T19" fmla="*/ 1 h 281"/>
                      <a:gd name="T20" fmla="*/ 1 w 471"/>
                      <a:gd name="T21" fmla="*/ 1 h 281"/>
                      <a:gd name="T22" fmla="*/ 1 w 471"/>
                      <a:gd name="T23" fmla="*/ 1 h 281"/>
                      <a:gd name="T24" fmla="*/ 1 w 471"/>
                      <a:gd name="T25" fmla="*/ 1 h 281"/>
                      <a:gd name="T26" fmla="*/ 1 w 471"/>
                      <a:gd name="T27" fmla="*/ 1 h 281"/>
                      <a:gd name="T28" fmla="*/ 1 w 471"/>
                      <a:gd name="T29" fmla="*/ 1 h 281"/>
                      <a:gd name="T30" fmla="*/ 1 w 471"/>
                      <a:gd name="T31" fmla="*/ 1 h 281"/>
                      <a:gd name="T32" fmla="*/ 1 w 471"/>
                      <a:gd name="T33" fmla="*/ 1 h 281"/>
                      <a:gd name="T34" fmla="*/ 1 w 471"/>
                      <a:gd name="T35" fmla="*/ 0 h 281"/>
                      <a:gd name="T36" fmla="*/ 1 w 471"/>
                      <a:gd name="T37" fmla="*/ 1 h 281"/>
                      <a:gd name="T38" fmla="*/ 1 w 471"/>
                      <a:gd name="T39" fmla="*/ 1 h 281"/>
                      <a:gd name="T40" fmla="*/ 1 w 471"/>
                      <a:gd name="T41" fmla="*/ 1 h 281"/>
                      <a:gd name="T42" fmla="*/ 1 w 471"/>
                      <a:gd name="T43" fmla="*/ 1 h 281"/>
                      <a:gd name="T44" fmla="*/ 1 w 471"/>
                      <a:gd name="T45" fmla="*/ 1 h 281"/>
                      <a:gd name="T46" fmla="*/ 1 w 471"/>
                      <a:gd name="T47" fmla="*/ 1 h 281"/>
                      <a:gd name="T48" fmla="*/ 1 w 471"/>
                      <a:gd name="T49" fmla="*/ 1 h 281"/>
                      <a:gd name="T50" fmla="*/ 1 w 471"/>
                      <a:gd name="T51" fmla="*/ 1 h 281"/>
                      <a:gd name="T52" fmla="*/ 1 w 471"/>
                      <a:gd name="T53" fmla="*/ 1 h 281"/>
                      <a:gd name="T54" fmla="*/ 1 w 471"/>
                      <a:gd name="T55" fmla="*/ 1 h 281"/>
                      <a:gd name="T56" fmla="*/ 1 w 471"/>
                      <a:gd name="T57" fmla="*/ 1 h 281"/>
                      <a:gd name="T58" fmla="*/ 1 w 471"/>
                      <a:gd name="T59" fmla="*/ 1 h 281"/>
                      <a:gd name="T60" fmla="*/ 1 w 471"/>
                      <a:gd name="T61" fmla="*/ 1 h 281"/>
                      <a:gd name="T62" fmla="*/ 1 w 471"/>
                      <a:gd name="T63" fmla="*/ 1 h 281"/>
                      <a:gd name="T64" fmla="*/ 1 w 471"/>
                      <a:gd name="T65" fmla="*/ 1 h 281"/>
                      <a:gd name="T66" fmla="*/ 1 w 471"/>
                      <a:gd name="T67" fmla="*/ 1 h 281"/>
                      <a:gd name="T68" fmla="*/ 1 w 471"/>
                      <a:gd name="T69" fmla="*/ 1 h 281"/>
                      <a:gd name="T70" fmla="*/ 1 w 471"/>
                      <a:gd name="T71" fmla="*/ 1 h 281"/>
                      <a:gd name="T72" fmla="*/ 1 w 471"/>
                      <a:gd name="T73" fmla="*/ 1 h 281"/>
                      <a:gd name="T74" fmla="*/ 2 w 471"/>
                      <a:gd name="T75" fmla="*/ 1 h 281"/>
                      <a:gd name="T76" fmla="*/ 2 w 471"/>
                      <a:gd name="T77" fmla="*/ 1 h 281"/>
                      <a:gd name="T78" fmla="*/ 1 w 471"/>
                      <a:gd name="T79" fmla="*/ 1 h 281"/>
                      <a:gd name="T80" fmla="*/ 2 w 471"/>
                      <a:gd name="T81" fmla="*/ 1 h 281"/>
                      <a:gd name="T82" fmla="*/ 2 w 471"/>
                      <a:gd name="T83" fmla="*/ 1 h 281"/>
                      <a:gd name="T84" fmla="*/ 2 w 471"/>
                      <a:gd name="T85" fmla="*/ 1 h 281"/>
                      <a:gd name="T86" fmla="*/ 2 w 471"/>
                      <a:gd name="T87" fmla="*/ 1 h 281"/>
                      <a:gd name="T88" fmla="*/ 2 w 471"/>
                      <a:gd name="T89" fmla="*/ 1 h 281"/>
                      <a:gd name="T90" fmla="*/ 2 w 471"/>
                      <a:gd name="T91" fmla="*/ 1 h 281"/>
                      <a:gd name="T92" fmla="*/ 2 w 471"/>
                      <a:gd name="T93" fmla="*/ 1 h 281"/>
                      <a:gd name="T94" fmla="*/ 2 w 471"/>
                      <a:gd name="T95" fmla="*/ 1 h 281"/>
                      <a:gd name="T96" fmla="*/ 2 w 471"/>
                      <a:gd name="T97" fmla="*/ 1 h 281"/>
                      <a:gd name="T98" fmla="*/ 2 w 471"/>
                      <a:gd name="T99" fmla="*/ 1 h 281"/>
                      <a:gd name="T100" fmla="*/ 2 w 471"/>
                      <a:gd name="T101" fmla="*/ 1 h 281"/>
                      <a:gd name="T102" fmla="*/ 2 w 471"/>
                      <a:gd name="T103" fmla="*/ 1 h 281"/>
                      <a:gd name="T104" fmla="*/ 2 w 471"/>
                      <a:gd name="T105" fmla="*/ 1 h 281"/>
                      <a:gd name="T106" fmla="*/ 2 w 471"/>
                      <a:gd name="T107" fmla="*/ 1 h 281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471" h="281">
                        <a:moveTo>
                          <a:pt x="21" y="280"/>
                        </a:moveTo>
                        <a:cubicBezTo>
                          <a:pt x="32" y="281"/>
                          <a:pt x="25" y="253"/>
                          <a:pt x="24" y="250"/>
                        </a:cubicBezTo>
                        <a:cubicBezTo>
                          <a:pt x="23" y="248"/>
                          <a:pt x="22" y="245"/>
                          <a:pt x="22" y="245"/>
                        </a:cubicBezTo>
                        <a:cubicBezTo>
                          <a:pt x="21" y="243"/>
                          <a:pt x="20" y="221"/>
                          <a:pt x="16" y="218"/>
                        </a:cubicBezTo>
                        <a:cubicBezTo>
                          <a:pt x="13" y="216"/>
                          <a:pt x="4" y="215"/>
                          <a:pt x="4" y="215"/>
                        </a:cubicBezTo>
                        <a:cubicBezTo>
                          <a:pt x="0" y="207"/>
                          <a:pt x="3" y="200"/>
                          <a:pt x="0" y="191"/>
                        </a:cubicBezTo>
                        <a:cubicBezTo>
                          <a:pt x="2" y="185"/>
                          <a:pt x="7" y="186"/>
                          <a:pt x="12" y="180"/>
                        </a:cubicBezTo>
                        <a:cubicBezTo>
                          <a:pt x="14" y="172"/>
                          <a:pt x="14" y="169"/>
                          <a:pt x="6" y="165"/>
                        </a:cubicBezTo>
                        <a:cubicBezTo>
                          <a:pt x="4" y="163"/>
                          <a:pt x="2" y="162"/>
                          <a:pt x="2" y="160"/>
                        </a:cubicBezTo>
                        <a:cubicBezTo>
                          <a:pt x="2" y="150"/>
                          <a:pt x="16" y="123"/>
                          <a:pt x="28" y="120"/>
                        </a:cubicBezTo>
                        <a:cubicBezTo>
                          <a:pt x="32" y="111"/>
                          <a:pt x="40" y="105"/>
                          <a:pt x="44" y="96"/>
                        </a:cubicBezTo>
                        <a:cubicBezTo>
                          <a:pt x="39" y="83"/>
                          <a:pt x="38" y="85"/>
                          <a:pt x="42" y="70"/>
                        </a:cubicBezTo>
                        <a:cubicBezTo>
                          <a:pt x="38" y="60"/>
                          <a:pt x="34" y="48"/>
                          <a:pt x="24" y="43"/>
                        </a:cubicBezTo>
                        <a:cubicBezTo>
                          <a:pt x="18" y="36"/>
                          <a:pt x="10" y="37"/>
                          <a:pt x="20" y="32"/>
                        </a:cubicBezTo>
                        <a:cubicBezTo>
                          <a:pt x="27" y="34"/>
                          <a:pt x="26" y="32"/>
                          <a:pt x="26" y="36"/>
                        </a:cubicBezTo>
                        <a:cubicBezTo>
                          <a:pt x="34" y="41"/>
                          <a:pt x="39" y="39"/>
                          <a:pt x="48" y="35"/>
                        </a:cubicBezTo>
                        <a:cubicBezTo>
                          <a:pt x="45" y="22"/>
                          <a:pt x="48" y="14"/>
                          <a:pt x="64" y="11"/>
                        </a:cubicBezTo>
                        <a:cubicBezTo>
                          <a:pt x="71" y="8"/>
                          <a:pt x="75" y="3"/>
                          <a:pt x="82" y="0"/>
                        </a:cubicBezTo>
                        <a:cubicBezTo>
                          <a:pt x="84" y="1"/>
                          <a:pt x="88" y="0"/>
                          <a:pt x="88" y="2"/>
                        </a:cubicBezTo>
                        <a:cubicBezTo>
                          <a:pt x="90" y="12"/>
                          <a:pt x="75" y="13"/>
                          <a:pt x="92" y="9"/>
                        </a:cubicBezTo>
                        <a:cubicBezTo>
                          <a:pt x="94" y="8"/>
                          <a:pt x="96" y="5"/>
                          <a:pt x="98" y="5"/>
                        </a:cubicBezTo>
                        <a:cubicBezTo>
                          <a:pt x="102" y="4"/>
                          <a:pt x="106" y="7"/>
                          <a:pt x="110" y="8"/>
                        </a:cubicBezTo>
                        <a:cubicBezTo>
                          <a:pt x="112" y="8"/>
                          <a:pt x="116" y="9"/>
                          <a:pt x="116" y="9"/>
                        </a:cubicBezTo>
                        <a:cubicBezTo>
                          <a:pt x="122" y="16"/>
                          <a:pt x="129" y="13"/>
                          <a:pt x="141" y="14"/>
                        </a:cubicBezTo>
                        <a:cubicBezTo>
                          <a:pt x="143" y="21"/>
                          <a:pt x="147" y="22"/>
                          <a:pt x="155" y="24"/>
                        </a:cubicBezTo>
                        <a:cubicBezTo>
                          <a:pt x="159" y="22"/>
                          <a:pt x="163" y="20"/>
                          <a:pt x="167" y="17"/>
                        </a:cubicBezTo>
                        <a:cubicBezTo>
                          <a:pt x="169" y="16"/>
                          <a:pt x="173" y="14"/>
                          <a:pt x="173" y="14"/>
                        </a:cubicBezTo>
                        <a:cubicBezTo>
                          <a:pt x="195" y="26"/>
                          <a:pt x="175" y="20"/>
                          <a:pt x="195" y="14"/>
                        </a:cubicBezTo>
                        <a:cubicBezTo>
                          <a:pt x="207" y="17"/>
                          <a:pt x="201" y="26"/>
                          <a:pt x="211" y="32"/>
                        </a:cubicBezTo>
                        <a:cubicBezTo>
                          <a:pt x="214" y="38"/>
                          <a:pt x="224" y="55"/>
                          <a:pt x="231" y="59"/>
                        </a:cubicBezTo>
                        <a:cubicBezTo>
                          <a:pt x="241" y="70"/>
                          <a:pt x="235" y="67"/>
                          <a:pt x="245" y="70"/>
                        </a:cubicBezTo>
                        <a:cubicBezTo>
                          <a:pt x="249" y="69"/>
                          <a:pt x="253" y="69"/>
                          <a:pt x="257" y="68"/>
                        </a:cubicBezTo>
                        <a:cubicBezTo>
                          <a:pt x="261" y="67"/>
                          <a:pt x="270" y="65"/>
                          <a:pt x="270" y="65"/>
                        </a:cubicBezTo>
                        <a:cubicBezTo>
                          <a:pt x="278" y="66"/>
                          <a:pt x="283" y="67"/>
                          <a:pt x="290" y="71"/>
                        </a:cubicBezTo>
                        <a:cubicBezTo>
                          <a:pt x="304" y="88"/>
                          <a:pt x="282" y="62"/>
                          <a:pt x="300" y="81"/>
                        </a:cubicBezTo>
                        <a:cubicBezTo>
                          <a:pt x="302" y="84"/>
                          <a:pt x="308" y="90"/>
                          <a:pt x="308" y="90"/>
                        </a:cubicBezTo>
                        <a:cubicBezTo>
                          <a:pt x="311" y="98"/>
                          <a:pt x="315" y="103"/>
                          <a:pt x="318" y="111"/>
                        </a:cubicBezTo>
                        <a:cubicBezTo>
                          <a:pt x="319" y="114"/>
                          <a:pt x="321" y="117"/>
                          <a:pt x="322" y="120"/>
                        </a:cubicBezTo>
                        <a:cubicBezTo>
                          <a:pt x="323" y="122"/>
                          <a:pt x="324" y="125"/>
                          <a:pt x="324" y="125"/>
                        </a:cubicBezTo>
                        <a:cubicBezTo>
                          <a:pt x="321" y="132"/>
                          <a:pt x="313" y="134"/>
                          <a:pt x="310" y="142"/>
                        </a:cubicBezTo>
                        <a:cubicBezTo>
                          <a:pt x="313" y="151"/>
                          <a:pt x="317" y="146"/>
                          <a:pt x="322" y="141"/>
                        </a:cubicBezTo>
                        <a:cubicBezTo>
                          <a:pt x="341" y="143"/>
                          <a:pt x="339" y="142"/>
                          <a:pt x="342" y="155"/>
                        </a:cubicBezTo>
                        <a:cubicBezTo>
                          <a:pt x="351" y="150"/>
                          <a:pt x="355" y="152"/>
                          <a:pt x="364" y="157"/>
                        </a:cubicBezTo>
                        <a:cubicBezTo>
                          <a:pt x="369" y="162"/>
                          <a:pt x="372" y="166"/>
                          <a:pt x="380" y="168"/>
                        </a:cubicBezTo>
                        <a:cubicBezTo>
                          <a:pt x="381" y="169"/>
                          <a:pt x="383" y="171"/>
                          <a:pt x="382" y="172"/>
                        </a:cubicBezTo>
                        <a:cubicBezTo>
                          <a:pt x="380" y="176"/>
                          <a:pt x="368" y="172"/>
                          <a:pt x="382" y="176"/>
                        </a:cubicBezTo>
                        <a:cubicBezTo>
                          <a:pt x="386" y="175"/>
                          <a:pt x="390" y="173"/>
                          <a:pt x="394" y="172"/>
                        </a:cubicBezTo>
                        <a:cubicBezTo>
                          <a:pt x="396" y="172"/>
                          <a:pt x="400" y="171"/>
                          <a:pt x="400" y="171"/>
                        </a:cubicBezTo>
                        <a:cubicBezTo>
                          <a:pt x="413" y="177"/>
                          <a:pt x="427" y="179"/>
                          <a:pt x="439" y="185"/>
                        </a:cubicBezTo>
                        <a:cubicBezTo>
                          <a:pt x="441" y="190"/>
                          <a:pt x="445" y="194"/>
                          <a:pt x="447" y="199"/>
                        </a:cubicBezTo>
                        <a:cubicBezTo>
                          <a:pt x="453" y="198"/>
                          <a:pt x="460" y="195"/>
                          <a:pt x="465" y="201"/>
                        </a:cubicBezTo>
                        <a:cubicBezTo>
                          <a:pt x="468" y="205"/>
                          <a:pt x="471" y="215"/>
                          <a:pt x="471" y="215"/>
                        </a:cubicBezTo>
                        <a:cubicBezTo>
                          <a:pt x="468" y="231"/>
                          <a:pt x="469" y="248"/>
                          <a:pt x="451" y="258"/>
                        </a:cubicBezTo>
                        <a:cubicBezTo>
                          <a:pt x="447" y="262"/>
                          <a:pt x="437" y="275"/>
                          <a:pt x="435" y="281"/>
                        </a:cubicBezTo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38" name="Freeform 31">
                    <a:extLst>
                      <a:ext uri="{FF2B5EF4-FFF2-40B4-BE49-F238E27FC236}">
                        <a16:creationId xmlns:a16="http://schemas.microsoft.com/office/drawing/2014/main" id="{E1CED18D-3B21-4428-A4DB-A3798E7AA5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34" y="242"/>
                    <a:ext cx="420" cy="283"/>
                  </a:xfrm>
                  <a:custGeom>
                    <a:avLst/>
                    <a:gdLst>
                      <a:gd name="T0" fmla="*/ 0 w 984"/>
                      <a:gd name="T1" fmla="*/ 0 h 844"/>
                      <a:gd name="T2" fmla="*/ 0 w 984"/>
                      <a:gd name="T3" fmla="*/ 0 h 844"/>
                      <a:gd name="T4" fmla="*/ 0 w 984"/>
                      <a:gd name="T5" fmla="*/ 0 h 844"/>
                      <a:gd name="T6" fmla="*/ 0 w 984"/>
                      <a:gd name="T7" fmla="*/ 0 h 844"/>
                      <a:gd name="T8" fmla="*/ 0 w 984"/>
                      <a:gd name="T9" fmla="*/ 0 h 844"/>
                      <a:gd name="T10" fmla="*/ 0 w 984"/>
                      <a:gd name="T11" fmla="*/ 0 h 844"/>
                      <a:gd name="T12" fmla="*/ 0 w 984"/>
                      <a:gd name="T13" fmla="*/ 0 h 844"/>
                      <a:gd name="T14" fmla="*/ 0 w 984"/>
                      <a:gd name="T15" fmla="*/ 0 h 844"/>
                      <a:gd name="T16" fmla="*/ 0 w 984"/>
                      <a:gd name="T17" fmla="*/ 0 h 844"/>
                      <a:gd name="T18" fmla="*/ 0 w 984"/>
                      <a:gd name="T19" fmla="*/ 0 h 844"/>
                      <a:gd name="T20" fmla="*/ 0 w 984"/>
                      <a:gd name="T21" fmla="*/ 0 h 844"/>
                      <a:gd name="T22" fmla="*/ 0 w 984"/>
                      <a:gd name="T23" fmla="*/ 0 h 844"/>
                      <a:gd name="T24" fmla="*/ 0 w 984"/>
                      <a:gd name="T25" fmla="*/ 0 h 844"/>
                      <a:gd name="T26" fmla="*/ 0 w 984"/>
                      <a:gd name="T27" fmla="*/ 0 h 844"/>
                      <a:gd name="T28" fmla="*/ 0 w 984"/>
                      <a:gd name="T29" fmla="*/ 0 h 844"/>
                      <a:gd name="T30" fmla="*/ 0 w 984"/>
                      <a:gd name="T31" fmla="*/ 0 h 844"/>
                      <a:gd name="T32" fmla="*/ 0 w 984"/>
                      <a:gd name="T33" fmla="*/ 0 h 844"/>
                      <a:gd name="T34" fmla="*/ 0 w 984"/>
                      <a:gd name="T35" fmla="*/ 0 h 844"/>
                      <a:gd name="T36" fmla="*/ 0 w 984"/>
                      <a:gd name="T37" fmla="*/ 0 h 844"/>
                      <a:gd name="T38" fmla="*/ 0 w 984"/>
                      <a:gd name="T39" fmla="*/ 0 h 844"/>
                      <a:gd name="T40" fmla="*/ 0 w 984"/>
                      <a:gd name="T41" fmla="*/ 0 h 844"/>
                      <a:gd name="T42" fmla="*/ 0 w 984"/>
                      <a:gd name="T43" fmla="*/ 0 h 844"/>
                      <a:gd name="T44" fmla="*/ 0 w 984"/>
                      <a:gd name="T45" fmla="*/ 0 h 844"/>
                      <a:gd name="T46" fmla="*/ 0 w 984"/>
                      <a:gd name="T47" fmla="*/ 0 h 844"/>
                      <a:gd name="T48" fmla="*/ 0 w 984"/>
                      <a:gd name="T49" fmla="*/ 0 h 844"/>
                      <a:gd name="T50" fmla="*/ 0 w 984"/>
                      <a:gd name="T51" fmla="*/ 0 h 844"/>
                      <a:gd name="T52" fmla="*/ 0 w 984"/>
                      <a:gd name="T53" fmla="*/ 0 h 844"/>
                      <a:gd name="T54" fmla="*/ 0 w 984"/>
                      <a:gd name="T55" fmla="*/ 0 h 844"/>
                      <a:gd name="T56" fmla="*/ 0 w 984"/>
                      <a:gd name="T57" fmla="*/ 0 h 844"/>
                      <a:gd name="T58" fmla="*/ 0 w 984"/>
                      <a:gd name="T59" fmla="*/ 0 h 844"/>
                      <a:gd name="T60" fmla="*/ 0 w 984"/>
                      <a:gd name="T61" fmla="*/ 0 h 844"/>
                      <a:gd name="T62" fmla="*/ 0 w 984"/>
                      <a:gd name="T63" fmla="*/ 0 h 844"/>
                      <a:gd name="T64" fmla="*/ 0 w 984"/>
                      <a:gd name="T65" fmla="*/ 0 h 844"/>
                      <a:gd name="T66" fmla="*/ 0 w 984"/>
                      <a:gd name="T67" fmla="*/ 0 h 844"/>
                      <a:gd name="T68" fmla="*/ 0 w 984"/>
                      <a:gd name="T69" fmla="*/ 0 h 844"/>
                      <a:gd name="T70" fmla="*/ 0 w 984"/>
                      <a:gd name="T71" fmla="*/ 0 h 844"/>
                      <a:gd name="T72" fmla="*/ 0 w 984"/>
                      <a:gd name="T73" fmla="*/ 0 h 844"/>
                      <a:gd name="T74" fmla="*/ 0 w 984"/>
                      <a:gd name="T75" fmla="*/ 0 h 844"/>
                      <a:gd name="T76" fmla="*/ 0 w 984"/>
                      <a:gd name="T77" fmla="*/ 0 h 844"/>
                      <a:gd name="T78" fmla="*/ 0 w 984"/>
                      <a:gd name="T79" fmla="*/ 0 h 844"/>
                      <a:gd name="T80" fmla="*/ 0 w 984"/>
                      <a:gd name="T81" fmla="*/ 0 h 844"/>
                      <a:gd name="T82" fmla="*/ 0 w 984"/>
                      <a:gd name="T83" fmla="*/ 0 h 844"/>
                      <a:gd name="T84" fmla="*/ 0 w 984"/>
                      <a:gd name="T85" fmla="*/ 0 h 844"/>
                      <a:gd name="T86" fmla="*/ 0 w 984"/>
                      <a:gd name="T87" fmla="*/ 0 h 844"/>
                      <a:gd name="T88" fmla="*/ 0 w 984"/>
                      <a:gd name="T89" fmla="*/ 0 h 844"/>
                      <a:gd name="T90" fmla="*/ 0 w 984"/>
                      <a:gd name="T91" fmla="*/ 0 h 844"/>
                      <a:gd name="T92" fmla="*/ 0 w 984"/>
                      <a:gd name="T93" fmla="*/ 0 h 844"/>
                      <a:gd name="T94" fmla="*/ 0 w 984"/>
                      <a:gd name="T95" fmla="*/ 0 h 844"/>
                      <a:gd name="T96" fmla="*/ 0 w 984"/>
                      <a:gd name="T97" fmla="*/ 0 h 844"/>
                      <a:gd name="T98" fmla="*/ 0 w 984"/>
                      <a:gd name="T99" fmla="*/ 0 h 844"/>
                      <a:gd name="T100" fmla="*/ 0 w 984"/>
                      <a:gd name="T101" fmla="*/ 0 h 844"/>
                      <a:gd name="T102" fmla="*/ 0 w 984"/>
                      <a:gd name="T103" fmla="*/ 0 h 844"/>
                      <a:gd name="T104" fmla="*/ 0 w 984"/>
                      <a:gd name="T105" fmla="*/ 0 h 844"/>
                      <a:gd name="T106" fmla="*/ 0 w 984"/>
                      <a:gd name="T107" fmla="*/ 0 h 844"/>
                      <a:gd name="T108" fmla="*/ 0 w 984"/>
                      <a:gd name="T109" fmla="*/ 0 h 844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0" t="0" r="r" b="b"/>
                    <a:pathLst>
                      <a:path w="984" h="844">
                        <a:moveTo>
                          <a:pt x="82" y="38"/>
                        </a:moveTo>
                        <a:lnTo>
                          <a:pt x="406" y="6"/>
                        </a:lnTo>
                        <a:cubicBezTo>
                          <a:pt x="497" y="22"/>
                          <a:pt x="465" y="0"/>
                          <a:pt x="474" y="54"/>
                        </a:cubicBezTo>
                        <a:cubicBezTo>
                          <a:pt x="492" y="48"/>
                          <a:pt x="484" y="40"/>
                          <a:pt x="502" y="34"/>
                        </a:cubicBezTo>
                        <a:cubicBezTo>
                          <a:pt x="510" y="37"/>
                          <a:pt x="517" y="46"/>
                          <a:pt x="526" y="46"/>
                        </a:cubicBezTo>
                        <a:cubicBezTo>
                          <a:pt x="534" y="46"/>
                          <a:pt x="550" y="38"/>
                          <a:pt x="550" y="38"/>
                        </a:cubicBezTo>
                        <a:cubicBezTo>
                          <a:pt x="556" y="55"/>
                          <a:pt x="552" y="60"/>
                          <a:pt x="542" y="74"/>
                        </a:cubicBezTo>
                        <a:cubicBezTo>
                          <a:pt x="555" y="114"/>
                          <a:pt x="550" y="102"/>
                          <a:pt x="578" y="130"/>
                        </a:cubicBezTo>
                        <a:cubicBezTo>
                          <a:pt x="584" y="148"/>
                          <a:pt x="590" y="148"/>
                          <a:pt x="606" y="138"/>
                        </a:cubicBezTo>
                        <a:cubicBezTo>
                          <a:pt x="600" y="119"/>
                          <a:pt x="594" y="107"/>
                          <a:pt x="586" y="90"/>
                        </a:cubicBezTo>
                        <a:cubicBezTo>
                          <a:pt x="583" y="82"/>
                          <a:pt x="578" y="66"/>
                          <a:pt x="578" y="66"/>
                        </a:cubicBezTo>
                        <a:cubicBezTo>
                          <a:pt x="585" y="44"/>
                          <a:pt x="597" y="56"/>
                          <a:pt x="606" y="70"/>
                        </a:cubicBezTo>
                        <a:cubicBezTo>
                          <a:pt x="609" y="86"/>
                          <a:pt x="608" y="117"/>
                          <a:pt x="626" y="90"/>
                        </a:cubicBezTo>
                        <a:cubicBezTo>
                          <a:pt x="648" y="97"/>
                          <a:pt x="646" y="104"/>
                          <a:pt x="642" y="126"/>
                        </a:cubicBezTo>
                        <a:cubicBezTo>
                          <a:pt x="650" y="150"/>
                          <a:pt x="665" y="141"/>
                          <a:pt x="682" y="130"/>
                        </a:cubicBezTo>
                        <a:cubicBezTo>
                          <a:pt x="689" y="108"/>
                          <a:pt x="673" y="124"/>
                          <a:pt x="682" y="98"/>
                        </a:cubicBezTo>
                        <a:cubicBezTo>
                          <a:pt x="683" y="94"/>
                          <a:pt x="690" y="96"/>
                          <a:pt x="694" y="94"/>
                        </a:cubicBezTo>
                        <a:cubicBezTo>
                          <a:pt x="698" y="92"/>
                          <a:pt x="702" y="89"/>
                          <a:pt x="706" y="86"/>
                        </a:cubicBezTo>
                        <a:cubicBezTo>
                          <a:pt x="717" y="54"/>
                          <a:pt x="688" y="54"/>
                          <a:pt x="742" y="46"/>
                        </a:cubicBezTo>
                        <a:cubicBezTo>
                          <a:pt x="748" y="27"/>
                          <a:pt x="741" y="9"/>
                          <a:pt x="762" y="2"/>
                        </a:cubicBezTo>
                        <a:cubicBezTo>
                          <a:pt x="788" y="11"/>
                          <a:pt x="777" y="38"/>
                          <a:pt x="802" y="46"/>
                        </a:cubicBezTo>
                        <a:cubicBezTo>
                          <a:pt x="831" y="36"/>
                          <a:pt x="805" y="63"/>
                          <a:pt x="798" y="70"/>
                        </a:cubicBezTo>
                        <a:cubicBezTo>
                          <a:pt x="789" y="96"/>
                          <a:pt x="787" y="96"/>
                          <a:pt x="802" y="118"/>
                        </a:cubicBezTo>
                        <a:cubicBezTo>
                          <a:pt x="801" y="122"/>
                          <a:pt x="801" y="127"/>
                          <a:pt x="798" y="130"/>
                        </a:cubicBezTo>
                        <a:cubicBezTo>
                          <a:pt x="794" y="133"/>
                          <a:pt x="784" y="129"/>
                          <a:pt x="782" y="134"/>
                        </a:cubicBezTo>
                        <a:cubicBezTo>
                          <a:pt x="780" y="142"/>
                          <a:pt x="790" y="158"/>
                          <a:pt x="790" y="158"/>
                        </a:cubicBezTo>
                        <a:cubicBezTo>
                          <a:pt x="786" y="161"/>
                          <a:pt x="783" y="165"/>
                          <a:pt x="778" y="166"/>
                        </a:cubicBezTo>
                        <a:cubicBezTo>
                          <a:pt x="774" y="167"/>
                          <a:pt x="769" y="159"/>
                          <a:pt x="766" y="162"/>
                        </a:cubicBezTo>
                        <a:cubicBezTo>
                          <a:pt x="758" y="170"/>
                          <a:pt x="794" y="182"/>
                          <a:pt x="794" y="182"/>
                        </a:cubicBezTo>
                        <a:cubicBezTo>
                          <a:pt x="804" y="211"/>
                          <a:pt x="775" y="190"/>
                          <a:pt x="762" y="186"/>
                        </a:cubicBezTo>
                        <a:cubicBezTo>
                          <a:pt x="767" y="194"/>
                          <a:pt x="773" y="202"/>
                          <a:pt x="778" y="210"/>
                        </a:cubicBezTo>
                        <a:cubicBezTo>
                          <a:pt x="783" y="218"/>
                          <a:pt x="802" y="226"/>
                          <a:pt x="802" y="226"/>
                        </a:cubicBezTo>
                        <a:cubicBezTo>
                          <a:pt x="813" y="242"/>
                          <a:pt x="804" y="245"/>
                          <a:pt x="810" y="262"/>
                        </a:cubicBezTo>
                        <a:cubicBezTo>
                          <a:pt x="803" y="282"/>
                          <a:pt x="793" y="301"/>
                          <a:pt x="786" y="322"/>
                        </a:cubicBezTo>
                        <a:cubicBezTo>
                          <a:pt x="783" y="330"/>
                          <a:pt x="778" y="346"/>
                          <a:pt x="778" y="346"/>
                        </a:cubicBezTo>
                        <a:cubicBezTo>
                          <a:pt x="785" y="366"/>
                          <a:pt x="817" y="394"/>
                          <a:pt x="830" y="414"/>
                        </a:cubicBezTo>
                        <a:cubicBezTo>
                          <a:pt x="835" y="422"/>
                          <a:pt x="841" y="430"/>
                          <a:pt x="846" y="438"/>
                        </a:cubicBezTo>
                        <a:cubicBezTo>
                          <a:pt x="849" y="442"/>
                          <a:pt x="854" y="450"/>
                          <a:pt x="854" y="450"/>
                        </a:cubicBezTo>
                        <a:cubicBezTo>
                          <a:pt x="853" y="457"/>
                          <a:pt x="855" y="466"/>
                          <a:pt x="850" y="470"/>
                        </a:cubicBezTo>
                        <a:cubicBezTo>
                          <a:pt x="844" y="475"/>
                          <a:pt x="831" y="451"/>
                          <a:pt x="830" y="450"/>
                        </a:cubicBezTo>
                        <a:cubicBezTo>
                          <a:pt x="811" y="431"/>
                          <a:pt x="789" y="421"/>
                          <a:pt x="774" y="398"/>
                        </a:cubicBezTo>
                        <a:cubicBezTo>
                          <a:pt x="769" y="379"/>
                          <a:pt x="766" y="371"/>
                          <a:pt x="746" y="378"/>
                        </a:cubicBezTo>
                        <a:cubicBezTo>
                          <a:pt x="717" y="368"/>
                          <a:pt x="730" y="368"/>
                          <a:pt x="706" y="374"/>
                        </a:cubicBezTo>
                        <a:cubicBezTo>
                          <a:pt x="688" y="402"/>
                          <a:pt x="699" y="395"/>
                          <a:pt x="678" y="402"/>
                        </a:cubicBezTo>
                        <a:cubicBezTo>
                          <a:pt x="654" y="386"/>
                          <a:pt x="650" y="390"/>
                          <a:pt x="618" y="394"/>
                        </a:cubicBezTo>
                        <a:cubicBezTo>
                          <a:pt x="607" y="411"/>
                          <a:pt x="601" y="426"/>
                          <a:pt x="590" y="442"/>
                        </a:cubicBezTo>
                        <a:cubicBezTo>
                          <a:pt x="600" y="471"/>
                          <a:pt x="593" y="459"/>
                          <a:pt x="606" y="478"/>
                        </a:cubicBezTo>
                        <a:cubicBezTo>
                          <a:pt x="593" y="518"/>
                          <a:pt x="622" y="548"/>
                          <a:pt x="642" y="578"/>
                        </a:cubicBezTo>
                        <a:cubicBezTo>
                          <a:pt x="651" y="591"/>
                          <a:pt x="651" y="601"/>
                          <a:pt x="666" y="606"/>
                        </a:cubicBezTo>
                        <a:cubicBezTo>
                          <a:pt x="680" y="627"/>
                          <a:pt x="691" y="623"/>
                          <a:pt x="710" y="610"/>
                        </a:cubicBezTo>
                        <a:cubicBezTo>
                          <a:pt x="729" y="616"/>
                          <a:pt x="729" y="606"/>
                          <a:pt x="734" y="590"/>
                        </a:cubicBezTo>
                        <a:cubicBezTo>
                          <a:pt x="735" y="577"/>
                          <a:pt x="731" y="562"/>
                          <a:pt x="738" y="550"/>
                        </a:cubicBezTo>
                        <a:cubicBezTo>
                          <a:pt x="742" y="543"/>
                          <a:pt x="762" y="542"/>
                          <a:pt x="762" y="542"/>
                        </a:cubicBezTo>
                        <a:cubicBezTo>
                          <a:pt x="783" y="547"/>
                          <a:pt x="786" y="552"/>
                          <a:pt x="774" y="570"/>
                        </a:cubicBezTo>
                        <a:cubicBezTo>
                          <a:pt x="779" y="590"/>
                          <a:pt x="790" y="605"/>
                          <a:pt x="770" y="618"/>
                        </a:cubicBezTo>
                        <a:cubicBezTo>
                          <a:pt x="769" y="622"/>
                          <a:pt x="764" y="626"/>
                          <a:pt x="766" y="630"/>
                        </a:cubicBezTo>
                        <a:cubicBezTo>
                          <a:pt x="768" y="634"/>
                          <a:pt x="775" y="634"/>
                          <a:pt x="778" y="638"/>
                        </a:cubicBezTo>
                        <a:cubicBezTo>
                          <a:pt x="788" y="651"/>
                          <a:pt x="786" y="660"/>
                          <a:pt x="802" y="670"/>
                        </a:cubicBezTo>
                        <a:cubicBezTo>
                          <a:pt x="810" y="667"/>
                          <a:pt x="818" y="665"/>
                          <a:pt x="826" y="662"/>
                        </a:cubicBezTo>
                        <a:cubicBezTo>
                          <a:pt x="830" y="661"/>
                          <a:pt x="838" y="658"/>
                          <a:pt x="838" y="658"/>
                        </a:cubicBezTo>
                        <a:cubicBezTo>
                          <a:pt x="857" y="664"/>
                          <a:pt x="864" y="680"/>
                          <a:pt x="870" y="698"/>
                        </a:cubicBezTo>
                        <a:cubicBezTo>
                          <a:pt x="859" y="731"/>
                          <a:pt x="887" y="794"/>
                          <a:pt x="922" y="806"/>
                        </a:cubicBezTo>
                        <a:cubicBezTo>
                          <a:pt x="938" y="801"/>
                          <a:pt x="941" y="792"/>
                          <a:pt x="958" y="798"/>
                        </a:cubicBezTo>
                        <a:cubicBezTo>
                          <a:pt x="984" y="837"/>
                          <a:pt x="928" y="784"/>
                          <a:pt x="942" y="826"/>
                        </a:cubicBezTo>
                        <a:cubicBezTo>
                          <a:pt x="936" y="844"/>
                          <a:pt x="930" y="844"/>
                          <a:pt x="914" y="834"/>
                        </a:cubicBezTo>
                        <a:cubicBezTo>
                          <a:pt x="903" y="817"/>
                          <a:pt x="890" y="821"/>
                          <a:pt x="874" y="810"/>
                        </a:cubicBezTo>
                        <a:cubicBezTo>
                          <a:pt x="851" y="776"/>
                          <a:pt x="882" y="816"/>
                          <a:pt x="854" y="794"/>
                        </a:cubicBezTo>
                        <a:cubicBezTo>
                          <a:pt x="843" y="785"/>
                          <a:pt x="840" y="768"/>
                          <a:pt x="830" y="758"/>
                        </a:cubicBezTo>
                        <a:cubicBezTo>
                          <a:pt x="824" y="739"/>
                          <a:pt x="817" y="724"/>
                          <a:pt x="798" y="718"/>
                        </a:cubicBezTo>
                        <a:cubicBezTo>
                          <a:pt x="791" y="696"/>
                          <a:pt x="800" y="712"/>
                          <a:pt x="778" y="710"/>
                        </a:cubicBezTo>
                        <a:cubicBezTo>
                          <a:pt x="767" y="709"/>
                          <a:pt x="746" y="702"/>
                          <a:pt x="746" y="702"/>
                        </a:cubicBezTo>
                        <a:cubicBezTo>
                          <a:pt x="729" y="691"/>
                          <a:pt x="720" y="674"/>
                          <a:pt x="702" y="662"/>
                        </a:cubicBezTo>
                        <a:cubicBezTo>
                          <a:pt x="694" y="665"/>
                          <a:pt x="687" y="673"/>
                          <a:pt x="678" y="674"/>
                        </a:cubicBezTo>
                        <a:cubicBezTo>
                          <a:pt x="657" y="677"/>
                          <a:pt x="630" y="657"/>
                          <a:pt x="614" y="646"/>
                        </a:cubicBezTo>
                        <a:cubicBezTo>
                          <a:pt x="600" y="637"/>
                          <a:pt x="580" y="639"/>
                          <a:pt x="566" y="630"/>
                        </a:cubicBezTo>
                        <a:cubicBezTo>
                          <a:pt x="546" y="617"/>
                          <a:pt x="525" y="607"/>
                          <a:pt x="506" y="594"/>
                        </a:cubicBezTo>
                        <a:cubicBezTo>
                          <a:pt x="513" y="572"/>
                          <a:pt x="509" y="551"/>
                          <a:pt x="490" y="538"/>
                        </a:cubicBezTo>
                        <a:cubicBezTo>
                          <a:pt x="485" y="522"/>
                          <a:pt x="476" y="515"/>
                          <a:pt x="462" y="506"/>
                        </a:cubicBezTo>
                        <a:cubicBezTo>
                          <a:pt x="441" y="474"/>
                          <a:pt x="469" y="513"/>
                          <a:pt x="442" y="486"/>
                        </a:cubicBezTo>
                        <a:cubicBezTo>
                          <a:pt x="436" y="480"/>
                          <a:pt x="436" y="468"/>
                          <a:pt x="430" y="462"/>
                        </a:cubicBezTo>
                        <a:cubicBezTo>
                          <a:pt x="427" y="459"/>
                          <a:pt x="422" y="459"/>
                          <a:pt x="418" y="458"/>
                        </a:cubicBezTo>
                        <a:cubicBezTo>
                          <a:pt x="407" y="447"/>
                          <a:pt x="382" y="430"/>
                          <a:pt x="382" y="430"/>
                        </a:cubicBezTo>
                        <a:cubicBezTo>
                          <a:pt x="371" y="413"/>
                          <a:pt x="358" y="399"/>
                          <a:pt x="346" y="382"/>
                        </a:cubicBezTo>
                        <a:cubicBezTo>
                          <a:pt x="344" y="378"/>
                          <a:pt x="345" y="373"/>
                          <a:pt x="342" y="370"/>
                        </a:cubicBezTo>
                        <a:cubicBezTo>
                          <a:pt x="339" y="367"/>
                          <a:pt x="334" y="367"/>
                          <a:pt x="330" y="366"/>
                        </a:cubicBezTo>
                        <a:cubicBezTo>
                          <a:pt x="322" y="390"/>
                          <a:pt x="342" y="398"/>
                          <a:pt x="354" y="414"/>
                        </a:cubicBezTo>
                        <a:cubicBezTo>
                          <a:pt x="368" y="432"/>
                          <a:pt x="372" y="446"/>
                          <a:pt x="390" y="458"/>
                        </a:cubicBezTo>
                        <a:cubicBezTo>
                          <a:pt x="409" y="487"/>
                          <a:pt x="399" y="475"/>
                          <a:pt x="418" y="494"/>
                        </a:cubicBezTo>
                        <a:cubicBezTo>
                          <a:pt x="423" y="510"/>
                          <a:pt x="428" y="517"/>
                          <a:pt x="442" y="526"/>
                        </a:cubicBezTo>
                        <a:cubicBezTo>
                          <a:pt x="450" y="550"/>
                          <a:pt x="432" y="533"/>
                          <a:pt x="422" y="526"/>
                        </a:cubicBezTo>
                        <a:cubicBezTo>
                          <a:pt x="399" y="492"/>
                          <a:pt x="430" y="532"/>
                          <a:pt x="402" y="510"/>
                        </a:cubicBezTo>
                        <a:cubicBezTo>
                          <a:pt x="398" y="507"/>
                          <a:pt x="397" y="501"/>
                          <a:pt x="394" y="498"/>
                        </a:cubicBezTo>
                        <a:cubicBezTo>
                          <a:pt x="391" y="495"/>
                          <a:pt x="386" y="493"/>
                          <a:pt x="382" y="490"/>
                        </a:cubicBezTo>
                        <a:cubicBezTo>
                          <a:pt x="377" y="474"/>
                          <a:pt x="370" y="471"/>
                          <a:pt x="354" y="466"/>
                        </a:cubicBezTo>
                        <a:cubicBezTo>
                          <a:pt x="344" y="452"/>
                          <a:pt x="340" y="447"/>
                          <a:pt x="346" y="430"/>
                        </a:cubicBezTo>
                        <a:cubicBezTo>
                          <a:pt x="338" y="418"/>
                          <a:pt x="314" y="402"/>
                          <a:pt x="314" y="402"/>
                        </a:cubicBezTo>
                        <a:cubicBezTo>
                          <a:pt x="306" y="390"/>
                          <a:pt x="298" y="378"/>
                          <a:pt x="290" y="366"/>
                        </a:cubicBezTo>
                        <a:cubicBezTo>
                          <a:pt x="284" y="357"/>
                          <a:pt x="273" y="354"/>
                          <a:pt x="266" y="346"/>
                        </a:cubicBezTo>
                        <a:cubicBezTo>
                          <a:pt x="263" y="342"/>
                          <a:pt x="262" y="337"/>
                          <a:pt x="258" y="334"/>
                        </a:cubicBezTo>
                        <a:cubicBezTo>
                          <a:pt x="243" y="324"/>
                          <a:pt x="225" y="324"/>
                          <a:pt x="210" y="314"/>
                        </a:cubicBezTo>
                        <a:cubicBezTo>
                          <a:pt x="201" y="300"/>
                          <a:pt x="194" y="291"/>
                          <a:pt x="178" y="286"/>
                        </a:cubicBezTo>
                        <a:cubicBezTo>
                          <a:pt x="160" y="260"/>
                          <a:pt x="192" y="247"/>
                          <a:pt x="154" y="238"/>
                        </a:cubicBezTo>
                        <a:cubicBezTo>
                          <a:pt x="111" y="209"/>
                          <a:pt x="106" y="149"/>
                          <a:pt x="90" y="102"/>
                        </a:cubicBezTo>
                        <a:cubicBezTo>
                          <a:pt x="86" y="90"/>
                          <a:pt x="76" y="73"/>
                          <a:pt x="66" y="66"/>
                        </a:cubicBezTo>
                        <a:cubicBezTo>
                          <a:pt x="58" y="60"/>
                          <a:pt x="42" y="50"/>
                          <a:pt x="42" y="50"/>
                        </a:cubicBezTo>
                        <a:cubicBezTo>
                          <a:pt x="39" y="46"/>
                          <a:pt x="38" y="41"/>
                          <a:pt x="34" y="38"/>
                        </a:cubicBezTo>
                        <a:cubicBezTo>
                          <a:pt x="27" y="34"/>
                          <a:pt x="10" y="30"/>
                          <a:pt x="10" y="30"/>
                        </a:cubicBezTo>
                        <a:cubicBezTo>
                          <a:pt x="0" y="1"/>
                          <a:pt x="31" y="17"/>
                          <a:pt x="46" y="22"/>
                        </a:cubicBezTo>
                        <a:cubicBezTo>
                          <a:pt x="65" y="51"/>
                          <a:pt x="61" y="41"/>
                          <a:pt x="86" y="58"/>
                        </a:cubicBezTo>
                        <a:cubicBezTo>
                          <a:pt x="94" y="70"/>
                          <a:pt x="94" y="93"/>
                          <a:pt x="102" y="70"/>
                        </a:cubicBezTo>
                        <a:cubicBezTo>
                          <a:pt x="95" y="49"/>
                          <a:pt x="82" y="62"/>
                          <a:pt x="82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39" name="Freeform 32">
                    <a:extLst>
                      <a:ext uri="{FF2B5EF4-FFF2-40B4-BE49-F238E27FC236}">
                        <a16:creationId xmlns:a16="http://schemas.microsoft.com/office/drawing/2014/main" id="{A1FD527D-C050-7BB6-2CA7-BC6DB20F3A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405" y="445"/>
                    <a:ext cx="15" cy="16"/>
                  </a:xfrm>
                  <a:custGeom>
                    <a:avLst/>
                    <a:gdLst>
                      <a:gd name="T0" fmla="*/ 0 w 36"/>
                      <a:gd name="T1" fmla="*/ 0 h 48"/>
                      <a:gd name="T2" fmla="*/ 0 w 36"/>
                      <a:gd name="T3" fmla="*/ 0 h 48"/>
                      <a:gd name="T4" fmla="*/ 0 w 36"/>
                      <a:gd name="T5" fmla="*/ 0 h 4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6" h="48">
                        <a:moveTo>
                          <a:pt x="6" y="28"/>
                        </a:moveTo>
                        <a:cubicBezTo>
                          <a:pt x="25" y="0"/>
                          <a:pt x="36" y="31"/>
                          <a:pt x="10" y="48"/>
                        </a:cubicBezTo>
                        <a:cubicBezTo>
                          <a:pt x="0" y="34"/>
                          <a:pt x="0" y="40"/>
                          <a:pt x="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40" name="Freeform 33">
                    <a:extLst>
                      <a:ext uri="{FF2B5EF4-FFF2-40B4-BE49-F238E27FC236}">
                        <a16:creationId xmlns:a16="http://schemas.microsoft.com/office/drawing/2014/main" id="{F05A82EA-1BA8-73E3-B29B-C5A6340E1A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93" y="439"/>
                    <a:ext cx="16" cy="12"/>
                  </a:xfrm>
                  <a:custGeom>
                    <a:avLst/>
                    <a:gdLst>
                      <a:gd name="T0" fmla="*/ 0 w 36"/>
                      <a:gd name="T1" fmla="*/ 0 h 37"/>
                      <a:gd name="T2" fmla="*/ 0 w 36"/>
                      <a:gd name="T3" fmla="*/ 0 h 37"/>
                      <a:gd name="T4" fmla="*/ 0 w 36"/>
                      <a:gd name="T5" fmla="*/ 0 h 37"/>
                      <a:gd name="T6" fmla="*/ 0 w 36"/>
                      <a:gd name="T7" fmla="*/ 0 h 37"/>
                      <a:gd name="T8" fmla="*/ 0 w 36"/>
                      <a:gd name="T9" fmla="*/ 0 h 3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37">
                        <a:moveTo>
                          <a:pt x="0" y="5"/>
                        </a:moveTo>
                        <a:cubicBezTo>
                          <a:pt x="4" y="4"/>
                          <a:pt x="8" y="0"/>
                          <a:pt x="12" y="1"/>
                        </a:cubicBezTo>
                        <a:cubicBezTo>
                          <a:pt x="21" y="4"/>
                          <a:pt x="36" y="17"/>
                          <a:pt x="36" y="17"/>
                        </a:cubicBezTo>
                        <a:cubicBezTo>
                          <a:pt x="29" y="37"/>
                          <a:pt x="22" y="26"/>
                          <a:pt x="8" y="17"/>
                        </a:cubicBezTo>
                        <a:cubicBezTo>
                          <a:pt x="5" y="13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41" name="Freeform 34">
                    <a:extLst>
                      <a:ext uri="{FF2B5EF4-FFF2-40B4-BE49-F238E27FC236}">
                        <a16:creationId xmlns:a16="http://schemas.microsoft.com/office/drawing/2014/main" id="{185AA79A-FC8A-59E8-07E4-EF53D15187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878" y="406"/>
                    <a:ext cx="73" cy="33"/>
                  </a:xfrm>
                  <a:custGeom>
                    <a:avLst/>
                    <a:gdLst>
                      <a:gd name="T0" fmla="*/ 0 w 170"/>
                      <a:gd name="T1" fmla="*/ 0 h 96"/>
                      <a:gd name="T2" fmla="*/ 0 w 170"/>
                      <a:gd name="T3" fmla="*/ 0 h 96"/>
                      <a:gd name="T4" fmla="*/ 0 w 170"/>
                      <a:gd name="T5" fmla="*/ 0 h 96"/>
                      <a:gd name="T6" fmla="*/ 0 w 170"/>
                      <a:gd name="T7" fmla="*/ 0 h 96"/>
                      <a:gd name="T8" fmla="*/ 0 w 170"/>
                      <a:gd name="T9" fmla="*/ 0 h 96"/>
                      <a:gd name="T10" fmla="*/ 0 w 170"/>
                      <a:gd name="T11" fmla="*/ 0 h 96"/>
                      <a:gd name="T12" fmla="*/ 0 w 170"/>
                      <a:gd name="T13" fmla="*/ 0 h 96"/>
                      <a:gd name="T14" fmla="*/ 0 w 170"/>
                      <a:gd name="T15" fmla="*/ 0 h 96"/>
                      <a:gd name="T16" fmla="*/ 0 w 170"/>
                      <a:gd name="T17" fmla="*/ 0 h 96"/>
                      <a:gd name="T18" fmla="*/ 0 w 170"/>
                      <a:gd name="T19" fmla="*/ 0 h 96"/>
                      <a:gd name="T20" fmla="*/ 0 w 170"/>
                      <a:gd name="T21" fmla="*/ 0 h 96"/>
                      <a:gd name="T22" fmla="*/ 0 w 170"/>
                      <a:gd name="T23" fmla="*/ 0 h 9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0" h="96">
                        <a:moveTo>
                          <a:pt x="0" y="49"/>
                        </a:moveTo>
                        <a:cubicBezTo>
                          <a:pt x="5" y="33"/>
                          <a:pt x="12" y="30"/>
                          <a:pt x="28" y="25"/>
                        </a:cubicBezTo>
                        <a:cubicBezTo>
                          <a:pt x="20" y="0"/>
                          <a:pt x="42" y="16"/>
                          <a:pt x="56" y="21"/>
                        </a:cubicBezTo>
                        <a:cubicBezTo>
                          <a:pt x="56" y="21"/>
                          <a:pt x="77" y="6"/>
                          <a:pt x="80" y="9"/>
                        </a:cubicBezTo>
                        <a:cubicBezTo>
                          <a:pt x="85" y="14"/>
                          <a:pt x="71" y="23"/>
                          <a:pt x="64" y="25"/>
                        </a:cubicBezTo>
                        <a:cubicBezTo>
                          <a:pt x="82" y="37"/>
                          <a:pt x="103" y="42"/>
                          <a:pt x="124" y="49"/>
                        </a:cubicBezTo>
                        <a:cubicBezTo>
                          <a:pt x="136" y="53"/>
                          <a:pt x="160" y="65"/>
                          <a:pt x="160" y="65"/>
                        </a:cubicBezTo>
                        <a:cubicBezTo>
                          <a:pt x="170" y="96"/>
                          <a:pt x="134" y="83"/>
                          <a:pt x="116" y="77"/>
                        </a:cubicBezTo>
                        <a:cubicBezTo>
                          <a:pt x="109" y="57"/>
                          <a:pt x="116" y="66"/>
                          <a:pt x="88" y="57"/>
                        </a:cubicBezTo>
                        <a:cubicBezTo>
                          <a:pt x="84" y="56"/>
                          <a:pt x="76" y="53"/>
                          <a:pt x="76" y="53"/>
                        </a:cubicBezTo>
                        <a:cubicBezTo>
                          <a:pt x="57" y="34"/>
                          <a:pt x="53" y="37"/>
                          <a:pt x="24" y="41"/>
                        </a:cubicBezTo>
                        <a:cubicBezTo>
                          <a:pt x="9" y="51"/>
                          <a:pt x="17" y="49"/>
                          <a:pt x="0" y="4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42" name="Freeform 35">
                    <a:extLst>
                      <a:ext uri="{FF2B5EF4-FFF2-40B4-BE49-F238E27FC236}">
                        <a16:creationId xmlns:a16="http://schemas.microsoft.com/office/drawing/2014/main" id="{9FDF2E8E-ADF1-16DC-A0F9-B44FDBA63A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55" y="433"/>
                    <a:ext cx="59" cy="15"/>
                  </a:xfrm>
                  <a:custGeom>
                    <a:avLst/>
                    <a:gdLst>
                      <a:gd name="T0" fmla="*/ 0 w 138"/>
                      <a:gd name="T1" fmla="*/ 0 h 44"/>
                      <a:gd name="T2" fmla="*/ 0 w 138"/>
                      <a:gd name="T3" fmla="*/ 0 h 44"/>
                      <a:gd name="T4" fmla="*/ 0 w 138"/>
                      <a:gd name="T5" fmla="*/ 0 h 44"/>
                      <a:gd name="T6" fmla="*/ 0 w 138"/>
                      <a:gd name="T7" fmla="*/ 0 h 44"/>
                      <a:gd name="T8" fmla="*/ 0 w 138"/>
                      <a:gd name="T9" fmla="*/ 0 h 44"/>
                      <a:gd name="T10" fmla="*/ 0 w 138"/>
                      <a:gd name="T11" fmla="*/ 0 h 44"/>
                      <a:gd name="T12" fmla="*/ 0 w 138"/>
                      <a:gd name="T13" fmla="*/ 0 h 44"/>
                      <a:gd name="T14" fmla="*/ 0 w 138"/>
                      <a:gd name="T15" fmla="*/ 0 h 44"/>
                      <a:gd name="T16" fmla="*/ 0 w 138"/>
                      <a:gd name="T17" fmla="*/ 0 h 4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38" h="44">
                        <a:moveTo>
                          <a:pt x="0" y="0"/>
                        </a:moveTo>
                        <a:cubicBezTo>
                          <a:pt x="19" y="3"/>
                          <a:pt x="35" y="10"/>
                          <a:pt x="52" y="4"/>
                        </a:cubicBezTo>
                        <a:cubicBezTo>
                          <a:pt x="87" y="11"/>
                          <a:pt x="61" y="15"/>
                          <a:pt x="88" y="24"/>
                        </a:cubicBezTo>
                        <a:cubicBezTo>
                          <a:pt x="96" y="23"/>
                          <a:pt x="104" y="19"/>
                          <a:pt x="112" y="20"/>
                        </a:cubicBezTo>
                        <a:cubicBezTo>
                          <a:pt x="138" y="23"/>
                          <a:pt x="118" y="41"/>
                          <a:pt x="108" y="44"/>
                        </a:cubicBezTo>
                        <a:cubicBezTo>
                          <a:pt x="78" y="34"/>
                          <a:pt x="92" y="34"/>
                          <a:pt x="64" y="40"/>
                        </a:cubicBezTo>
                        <a:cubicBezTo>
                          <a:pt x="41" y="37"/>
                          <a:pt x="22" y="41"/>
                          <a:pt x="0" y="36"/>
                        </a:cubicBezTo>
                        <a:cubicBezTo>
                          <a:pt x="6" y="11"/>
                          <a:pt x="7" y="27"/>
                          <a:pt x="28" y="20"/>
                        </a:cubicBezTo>
                        <a:cubicBezTo>
                          <a:pt x="17" y="13"/>
                          <a:pt x="0" y="13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43" name="Freeform 36">
                    <a:extLst>
                      <a:ext uri="{FF2B5EF4-FFF2-40B4-BE49-F238E27FC236}">
                        <a16:creationId xmlns:a16="http://schemas.microsoft.com/office/drawing/2014/main" id="{8210594D-365E-5F9D-D32B-A32E89591B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24" y="441"/>
                    <a:ext cx="24" cy="14"/>
                  </a:xfrm>
                  <a:custGeom>
                    <a:avLst/>
                    <a:gdLst>
                      <a:gd name="T0" fmla="*/ 0 w 57"/>
                      <a:gd name="T1" fmla="*/ 0 h 42"/>
                      <a:gd name="T2" fmla="*/ 0 w 57"/>
                      <a:gd name="T3" fmla="*/ 0 h 42"/>
                      <a:gd name="T4" fmla="*/ 0 w 57"/>
                      <a:gd name="T5" fmla="*/ 0 h 4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57" h="42">
                        <a:moveTo>
                          <a:pt x="17" y="25"/>
                        </a:moveTo>
                        <a:cubicBezTo>
                          <a:pt x="0" y="0"/>
                          <a:pt x="21" y="9"/>
                          <a:pt x="37" y="13"/>
                        </a:cubicBezTo>
                        <a:cubicBezTo>
                          <a:pt x="57" y="42"/>
                          <a:pt x="30" y="25"/>
                          <a:pt x="1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44" name="Freeform 37">
                    <a:extLst>
                      <a:ext uri="{FF2B5EF4-FFF2-40B4-BE49-F238E27FC236}">
                        <a16:creationId xmlns:a16="http://schemas.microsoft.com/office/drawing/2014/main" id="{551A1F70-08D4-4C07-D7D7-D3CF9E9A20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08" y="398"/>
                    <a:ext cx="16" cy="18"/>
                  </a:xfrm>
                  <a:custGeom>
                    <a:avLst/>
                    <a:gdLst>
                      <a:gd name="T0" fmla="*/ 0 w 39"/>
                      <a:gd name="T1" fmla="*/ 0 h 52"/>
                      <a:gd name="T2" fmla="*/ 0 w 39"/>
                      <a:gd name="T3" fmla="*/ 0 h 52"/>
                      <a:gd name="T4" fmla="*/ 0 w 39"/>
                      <a:gd name="T5" fmla="*/ 0 h 5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9" h="52">
                        <a:moveTo>
                          <a:pt x="19" y="32"/>
                        </a:moveTo>
                        <a:cubicBezTo>
                          <a:pt x="13" y="14"/>
                          <a:pt x="0" y="13"/>
                          <a:pt x="19" y="0"/>
                        </a:cubicBezTo>
                        <a:cubicBezTo>
                          <a:pt x="23" y="5"/>
                          <a:pt x="39" y="52"/>
                          <a:pt x="19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45" name="Freeform 38">
                    <a:extLst>
                      <a:ext uri="{FF2B5EF4-FFF2-40B4-BE49-F238E27FC236}">
                        <a16:creationId xmlns:a16="http://schemas.microsoft.com/office/drawing/2014/main" id="{247DF9A4-29F7-A6CD-120A-140139776F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035" y="452"/>
                    <a:ext cx="19" cy="27"/>
                  </a:xfrm>
                  <a:custGeom>
                    <a:avLst/>
                    <a:gdLst>
                      <a:gd name="T0" fmla="*/ 0 w 44"/>
                      <a:gd name="T1" fmla="*/ 0 h 80"/>
                      <a:gd name="T2" fmla="*/ 0 w 44"/>
                      <a:gd name="T3" fmla="*/ 0 h 80"/>
                      <a:gd name="T4" fmla="*/ 0 w 44"/>
                      <a:gd name="T5" fmla="*/ 0 h 80"/>
                      <a:gd name="T6" fmla="*/ 0 w 44"/>
                      <a:gd name="T7" fmla="*/ 0 h 80"/>
                      <a:gd name="T8" fmla="*/ 0 w 44"/>
                      <a:gd name="T9" fmla="*/ 0 h 80"/>
                      <a:gd name="T10" fmla="*/ 0 w 44"/>
                      <a:gd name="T11" fmla="*/ 0 h 80"/>
                      <a:gd name="T12" fmla="*/ 0 w 44"/>
                      <a:gd name="T13" fmla="*/ 0 h 8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44" h="80">
                        <a:moveTo>
                          <a:pt x="4" y="9"/>
                        </a:moveTo>
                        <a:cubicBezTo>
                          <a:pt x="9" y="17"/>
                          <a:pt x="18" y="24"/>
                          <a:pt x="20" y="33"/>
                        </a:cubicBezTo>
                        <a:cubicBezTo>
                          <a:pt x="21" y="38"/>
                          <a:pt x="21" y="45"/>
                          <a:pt x="24" y="49"/>
                        </a:cubicBezTo>
                        <a:cubicBezTo>
                          <a:pt x="27" y="52"/>
                          <a:pt x="32" y="52"/>
                          <a:pt x="36" y="53"/>
                        </a:cubicBezTo>
                        <a:cubicBezTo>
                          <a:pt x="41" y="68"/>
                          <a:pt x="44" y="80"/>
                          <a:pt x="24" y="73"/>
                        </a:cubicBezTo>
                        <a:cubicBezTo>
                          <a:pt x="19" y="55"/>
                          <a:pt x="11" y="37"/>
                          <a:pt x="0" y="21"/>
                        </a:cubicBezTo>
                        <a:cubicBezTo>
                          <a:pt x="4" y="4"/>
                          <a:pt x="4" y="0"/>
                          <a:pt x="4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46" name="Freeform 39">
                    <a:extLst>
                      <a:ext uri="{FF2B5EF4-FFF2-40B4-BE49-F238E27FC236}">
                        <a16:creationId xmlns:a16="http://schemas.microsoft.com/office/drawing/2014/main" id="{B1257435-529E-68BC-FA4D-36FB01FF32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696" y="247"/>
                    <a:ext cx="205" cy="41"/>
                  </a:xfrm>
                  <a:custGeom>
                    <a:avLst/>
                    <a:gdLst>
                      <a:gd name="T0" fmla="*/ 1 w 323"/>
                      <a:gd name="T1" fmla="*/ 1 h 64"/>
                      <a:gd name="T2" fmla="*/ 1 w 323"/>
                      <a:gd name="T3" fmla="*/ 1 h 64"/>
                      <a:gd name="T4" fmla="*/ 1 w 323"/>
                      <a:gd name="T5" fmla="*/ 0 h 64"/>
                      <a:gd name="T6" fmla="*/ 1 w 323"/>
                      <a:gd name="T7" fmla="*/ 0 h 64"/>
                      <a:gd name="T8" fmla="*/ 1 w 323"/>
                      <a:gd name="T9" fmla="*/ 1 h 64"/>
                      <a:gd name="T10" fmla="*/ 1 w 323"/>
                      <a:gd name="T11" fmla="*/ 1 h 64"/>
                      <a:gd name="T12" fmla="*/ 1 w 323"/>
                      <a:gd name="T13" fmla="*/ 1 h 64"/>
                      <a:gd name="T14" fmla="*/ 1 w 323"/>
                      <a:gd name="T15" fmla="*/ 1 h 64"/>
                      <a:gd name="T16" fmla="*/ 1 w 323"/>
                      <a:gd name="T17" fmla="*/ 1 h 64"/>
                      <a:gd name="T18" fmla="*/ 1 w 323"/>
                      <a:gd name="T19" fmla="*/ 1 h 64"/>
                      <a:gd name="T20" fmla="*/ 1 w 323"/>
                      <a:gd name="T21" fmla="*/ 1 h 64"/>
                      <a:gd name="T22" fmla="*/ 1 w 323"/>
                      <a:gd name="T23" fmla="*/ 1 h 64"/>
                      <a:gd name="T24" fmla="*/ 1 w 323"/>
                      <a:gd name="T25" fmla="*/ 1 h 64"/>
                      <a:gd name="T26" fmla="*/ 1 w 323"/>
                      <a:gd name="T27" fmla="*/ 1 h 64"/>
                      <a:gd name="T28" fmla="*/ 1 w 323"/>
                      <a:gd name="T29" fmla="*/ 1 h 64"/>
                      <a:gd name="T30" fmla="*/ 1 w 323"/>
                      <a:gd name="T31" fmla="*/ 1 h 64"/>
                      <a:gd name="T32" fmla="*/ 1 w 323"/>
                      <a:gd name="T33" fmla="*/ 1 h 64"/>
                      <a:gd name="T34" fmla="*/ 1 w 323"/>
                      <a:gd name="T35" fmla="*/ 1 h 64"/>
                      <a:gd name="T36" fmla="*/ 1 w 323"/>
                      <a:gd name="T37" fmla="*/ 1 h 64"/>
                      <a:gd name="T38" fmla="*/ 1 w 323"/>
                      <a:gd name="T39" fmla="*/ 1 h 64"/>
                      <a:gd name="T40" fmla="*/ 1 w 323"/>
                      <a:gd name="T41" fmla="*/ 1 h 64"/>
                      <a:gd name="T42" fmla="*/ 1 w 323"/>
                      <a:gd name="T43" fmla="*/ 1 h 64"/>
                      <a:gd name="T44" fmla="*/ 1 w 323"/>
                      <a:gd name="T45" fmla="*/ 1 h 64"/>
                      <a:gd name="T46" fmla="*/ 1 w 323"/>
                      <a:gd name="T47" fmla="*/ 1 h 64"/>
                      <a:gd name="T48" fmla="*/ 1 w 323"/>
                      <a:gd name="T49" fmla="*/ 1 h 64"/>
                      <a:gd name="T50" fmla="*/ 1 w 323"/>
                      <a:gd name="T51" fmla="*/ 1 h 64"/>
                      <a:gd name="T52" fmla="*/ 1 w 323"/>
                      <a:gd name="T53" fmla="*/ 0 h 64"/>
                      <a:gd name="T54" fmla="*/ 1 w 323"/>
                      <a:gd name="T55" fmla="*/ 1 h 64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23" h="64">
                        <a:moveTo>
                          <a:pt x="220" y="1"/>
                        </a:moveTo>
                        <a:cubicBezTo>
                          <a:pt x="215" y="12"/>
                          <a:pt x="225" y="17"/>
                          <a:pt x="231" y="8"/>
                        </a:cubicBezTo>
                        <a:cubicBezTo>
                          <a:pt x="235" y="0"/>
                          <a:pt x="229" y="7"/>
                          <a:pt x="235" y="0"/>
                        </a:cubicBezTo>
                        <a:lnTo>
                          <a:pt x="265" y="0"/>
                        </a:lnTo>
                        <a:cubicBezTo>
                          <a:pt x="277" y="6"/>
                          <a:pt x="276" y="11"/>
                          <a:pt x="287" y="17"/>
                        </a:cubicBezTo>
                        <a:cubicBezTo>
                          <a:pt x="308" y="11"/>
                          <a:pt x="293" y="7"/>
                          <a:pt x="319" y="10"/>
                        </a:cubicBezTo>
                        <a:cubicBezTo>
                          <a:pt x="323" y="19"/>
                          <a:pt x="321" y="22"/>
                          <a:pt x="314" y="29"/>
                        </a:cubicBezTo>
                        <a:cubicBezTo>
                          <a:pt x="312" y="39"/>
                          <a:pt x="313" y="50"/>
                          <a:pt x="298" y="46"/>
                        </a:cubicBezTo>
                        <a:cubicBezTo>
                          <a:pt x="297" y="40"/>
                          <a:pt x="298" y="34"/>
                          <a:pt x="295" y="29"/>
                        </a:cubicBezTo>
                        <a:cubicBezTo>
                          <a:pt x="294" y="27"/>
                          <a:pt x="290" y="31"/>
                          <a:pt x="287" y="31"/>
                        </a:cubicBezTo>
                        <a:cubicBezTo>
                          <a:pt x="284" y="31"/>
                          <a:pt x="282" y="30"/>
                          <a:pt x="279" y="29"/>
                        </a:cubicBezTo>
                        <a:cubicBezTo>
                          <a:pt x="274" y="27"/>
                          <a:pt x="263" y="21"/>
                          <a:pt x="263" y="21"/>
                        </a:cubicBezTo>
                        <a:cubicBezTo>
                          <a:pt x="249" y="23"/>
                          <a:pt x="241" y="31"/>
                          <a:pt x="228" y="38"/>
                        </a:cubicBezTo>
                        <a:cubicBezTo>
                          <a:pt x="220" y="41"/>
                          <a:pt x="209" y="42"/>
                          <a:pt x="201" y="44"/>
                        </a:cubicBezTo>
                        <a:cubicBezTo>
                          <a:pt x="193" y="54"/>
                          <a:pt x="200" y="53"/>
                          <a:pt x="212" y="57"/>
                        </a:cubicBezTo>
                        <a:cubicBezTo>
                          <a:pt x="200" y="62"/>
                          <a:pt x="199" y="57"/>
                          <a:pt x="188" y="63"/>
                        </a:cubicBezTo>
                        <a:cubicBezTo>
                          <a:pt x="181" y="62"/>
                          <a:pt x="174" y="64"/>
                          <a:pt x="169" y="61"/>
                        </a:cubicBezTo>
                        <a:cubicBezTo>
                          <a:pt x="166" y="59"/>
                          <a:pt x="175" y="59"/>
                          <a:pt x="177" y="57"/>
                        </a:cubicBezTo>
                        <a:cubicBezTo>
                          <a:pt x="181" y="48"/>
                          <a:pt x="149" y="28"/>
                          <a:pt x="171" y="40"/>
                        </a:cubicBezTo>
                        <a:cubicBezTo>
                          <a:pt x="184" y="55"/>
                          <a:pt x="184" y="36"/>
                          <a:pt x="169" y="31"/>
                        </a:cubicBezTo>
                        <a:cubicBezTo>
                          <a:pt x="167" y="27"/>
                          <a:pt x="167" y="22"/>
                          <a:pt x="158" y="23"/>
                        </a:cubicBezTo>
                        <a:cubicBezTo>
                          <a:pt x="153" y="23"/>
                          <a:pt x="142" y="27"/>
                          <a:pt x="142" y="27"/>
                        </a:cubicBezTo>
                        <a:cubicBezTo>
                          <a:pt x="136" y="39"/>
                          <a:pt x="143" y="31"/>
                          <a:pt x="134" y="27"/>
                        </a:cubicBezTo>
                        <a:cubicBezTo>
                          <a:pt x="130" y="25"/>
                          <a:pt x="126" y="25"/>
                          <a:pt x="123" y="25"/>
                        </a:cubicBezTo>
                        <a:cubicBezTo>
                          <a:pt x="117" y="11"/>
                          <a:pt x="100" y="6"/>
                          <a:pt x="83" y="2"/>
                        </a:cubicBezTo>
                        <a:cubicBezTo>
                          <a:pt x="70" y="4"/>
                          <a:pt x="69" y="9"/>
                          <a:pt x="59" y="14"/>
                        </a:cubicBezTo>
                        <a:cubicBezTo>
                          <a:pt x="45" y="14"/>
                          <a:pt x="0" y="12"/>
                          <a:pt x="1" y="0"/>
                        </a:cubicBezTo>
                        <a:lnTo>
                          <a:pt x="220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47" name="Freeform 40">
                    <a:extLst>
                      <a:ext uri="{FF2B5EF4-FFF2-40B4-BE49-F238E27FC236}">
                        <a16:creationId xmlns:a16="http://schemas.microsoft.com/office/drawing/2014/main" id="{4DD93F7E-6CC9-C0CB-836F-0CA46D43B6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15" y="246"/>
                    <a:ext cx="190" cy="20"/>
                  </a:xfrm>
                  <a:custGeom>
                    <a:avLst/>
                    <a:gdLst>
                      <a:gd name="T0" fmla="*/ 1 w 300"/>
                      <a:gd name="T1" fmla="*/ 1 h 31"/>
                      <a:gd name="T2" fmla="*/ 1 w 300"/>
                      <a:gd name="T3" fmla="*/ 1 h 31"/>
                      <a:gd name="T4" fmla="*/ 1 w 300"/>
                      <a:gd name="T5" fmla="*/ 0 h 31"/>
                      <a:gd name="T6" fmla="*/ 1 w 300"/>
                      <a:gd name="T7" fmla="*/ 1 h 31"/>
                      <a:gd name="T8" fmla="*/ 1 w 300"/>
                      <a:gd name="T9" fmla="*/ 1 h 31"/>
                      <a:gd name="T10" fmla="*/ 1 w 300"/>
                      <a:gd name="T11" fmla="*/ 1 h 3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300" h="31">
                        <a:moveTo>
                          <a:pt x="105" y="31"/>
                        </a:moveTo>
                        <a:cubicBezTo>
                          <a:pt x="83" y="19"/>
                          <a:pt x="0" y="6"/>
                          <a:pt x="30" y="1"/>
                        </a:cubicBezTo>
                        <a:lnTo>
                          <a:pt x="285" y="0"/>
                        </a:lnTo>
                        <a:cubicBezTo>
                          <a:pt x="296" y="4"/>
                          <a:pt x="300" y="5"/>
                          <a:pt x="296" y="14"/>
                        </a:cubicBezTo>
                        <a:cubicBezTo>
                          <a:pt x="285" y="11"/>
                          <a:pt x="276" y="16"/>
                          <a:pt x="264" y="16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48" name="Freeform 41">
                    <a:extLst>
                      <a:ext uri="{FF2B5EF4-FFF2-40B4-BE49-F238E27FC236}">
                        <a16:creationId xmlns:a16="http://schemas.microsoft.com/office/drawing/2014/main" id="{680DA4BB-439A-B1AA-CF3A-961E215A6D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96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49" name="Freeform 42">
                    <a:extLst>
                      <a:ext uri="{FF2B5EF4-FFF2-40B4-BE49-F238E27FC236}">
                        <a16:creationId xmlns:a16="http://schemas.microsoft.com/office/drawing/2014/main" id="{3798E41D-B445-CA6E-D6B9-AAD2B8793E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06" y="246"/>
                    <a:ext cx="436" cy="152"/>
                  </a:xfrm>
                  <a:custGeom>
                    <a:avLst/>
                    <a:gdLst>
                      <a:gd name="T0" fmla="*/ 73 w 436"/>
                      <a:gd name="T1" fmla="*/ 1 h 152"/>
                      <a:gd name="T2" fmla="*/ 436 w 436"/>
                      <a:gd name="T3" fmla="*/ 0 h 152"/>
                      <a:gd name="T4" fmla="*/ 416 w 436"/>
                      <a:gd name="T5" fmla="*/ 54 h 152"/>
                      <a:gd name="T6" fmla="*/ 397 w 436"/>
                      <a:gd name="T7" fmla="*/ 68 h 152"/>
                      <a:gd name="T8" fmla="*/ 392 w 436"/>
                      <a:gd name="T9" fmla="*/ 70 h 152"/>
                      <a:gd name="T10" fmla="*/ 375 w 436"/>
                      <a:gd name="T11" fmla="*/ 73 h 152"/>
                      <a:gd name="T12" fmla="*/ 361 w 436"/>
                      <a:gd name="T13" fmla="*/ 88 h 152"/>
                      <a:gd name="T14" fmla="*/ 362 w 436"/>
                      <a:gd name="T15" fmla="*/ 99 h 152"/>
                      <a:gd name="T16" fmla="*/ 364 w 436"/>
                      <a:gd name="T17" fmla="*/ 107 h 152"/>
                      <a:gd name="T18" fmla="*/ 366 w 436"/>
                      <a:gd name="T19" fmla="*/ 113 h 152"/>
                      <a:gd name="T20" fmla="*/ 362 w 436"/>
                      <a:gd name="T21" fmla="*/ 122 h 152"/>
                      <a:gd name="T22" fmla="*/ 351 w 436"/>
                      <a:gd name="T23" fmla="*/ 120 h 152"/>
                      <a:gd name="T24" fmla="*/ 342 w 436"/>
                      <a:gd name="T25" fmla="*/ 129 h 152"/>
                      <a:gd name="T26" fmla="*/ 347 w 436"/>
                      <a:gd name="T27" fmla="*/ 105 h 152"/>
                      <a:gd name="T28" fmla="*/ 338 w 436"/>
                      <a:gd name="T29" fmla="*/ 100 h 152"/>
                      <a:gd name="T30" fmla="*/ 344 w 436"/>
                      <a:gd name="T31" fmla="*/ 93 h 152"/>
                      <a:gd name="T32" fmla="*/ 342 w 436"/>
                      <a:gd name="T33" fmla="*/ 89 h 152"/>
                      <a:gd name="T34" fmla="*/ 320 w 436"/>
                      <a:gd name="T35" fmla="*/ 94 h 152"/>
                      <a:gd name="T36" fmla="*/ 317 w 436"/>
                      <a:gd name="T37" fmla="*/ 85 h 152"/>
                      <a:gd name="T38" fmla="*/ 297 w 436"/>
                      <a:gd name="T39" fmla="*/ 94 h 152"/>
                      <a:gd name="T40" fmla="*/ 320 w 436"/>
                      <a:gd name="T41" fmla="*/ 103 h 152"/>
                      <a:gd name="T42" fmla="*/ 305 w 436"/>
                      <a:gd name="T43" fmla="*/ 117 h 152"/>
                      <a:gd name="T44" fmla="*/ 311 w 436"/>
                      <a:gd name="T45" fmla="*/ 126 h 152"/>
                      <a:gd name="T46" fmla="*/ 315 w 436"/>
                      <a:gd name="T47" fmla="*/ 138 h 152"/>
                      <a:gd name="T48" fmla="*/ 309 w 436"/>
                      <a:gd name="T49" fmla="*/ 139 h 152"/>
                      <a:gd name="T50" fmla="*/ 314 w 436"/>
                      <a:gd name="T51" fmla="*/ 144 h 152"/>
                      <a:gd name="T52" fmla="*/ 307 w 436"/>
                      <a:gd name="T53" fmla="*/ 152 h 152"/>
                      <a:gd name="T54" fmla="*/ 0 w 436"/>
                      <a:gd name="T55" fmla="*/ 149 h 152"/>
                      <a:gd name="T56" fmla="*/ 73 w 436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6" h="152">
                        <a:moveTo>
                          <a:pt x="73" y="1"/>
                        </a:moveTo>
                        <a:lnTo>
                          <a:pt x="436" y="0"/>
                        </a:lnTo>
                        <a:cubicBezTo>
                          <a:pt x="430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50" name="Freeform 43">
                    <a:extLst>
                      <a:ext uri="{FF2B5EF4-FFF2-40B4-BE49-F238E27FC236}">
                        <a16:creationId xmlns:a16="http://schemas.microsoft.com/office/drawing/2014/main" id="{86B26617-3375-6F90-712D-1C00DBB850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43" y="241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51" name="Freeform 44">
                    <a:extLst>
                      <a:ext uri="{FF2B5EF4-FFF2-40B4-BE49-F238E27FC236}">
                        <a16:creationId xmlns:a16="http://schemas.microsoft.com/office/drawing/2014/main" id="{306C91D5-BC33-A055-E62F-05DE4D25E0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31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52" name="Freeform 45">
                    <a:extLst>
                      <a:ext uri="{FF2B5EF4-FFF2-40B4-BE49-F238E27FC236}">
                        <a16:creationId xmlns:a16="http://schemas.microsoft.com/office/drawing/2014/main" id="{C1EAC89F-8C95-16AB-D390-B344216C42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8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53" name="Freeform 46">
                    <a:extLst>
                      <a:ext uri="{FF2B5EF4-FFF2-40B4-BE49-F238E27FC236}">
                        <a16:creationId xmlns:a16="http://schemas.microsoft.com/office/drawing/2014/main" id="{76A03E81-2524-2519-F1A3-C7C0330A58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21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54" name="Freeform 47">
                    <a:extLst>
                      <a:ext uri="{FF2B5EF4-FFF2-40B4-BE49-F238E27FC236}">
                        <a16:creationId xmlns:a16="http://schemas.microsoft.com/office/drawing/2014/main" id="{3E2FF0D1-5D0B-31AF-E3AC-10DDC5B5EC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573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55" name="Freeform 48">
                    <a:extLst>
                      <a:ext uri="{FF2B5EF4-FFF2-40B4-BE49-F238E27FC236}">
                        <a16:creationId xmlns:a16="http://schemas.microsoft.com/office/drawing/2014/main" id="{9915C7A0-B330-E865-9DC0-14A2CA23F2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34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56" name="Freeform 49">
                    <a:extLst>
                      <a:ext uri="{FF2B5EF4-FFF2-40B4-BE49-F238E27FC236}">
                        <a16:creationId xmlns:a16="http://schemas.microsoft.com/office/drawing/2014/main" id="{90988E1B-3710-E6D7-677C-809BBEE6C7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0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57" name="Freeform 50">
                    <a:extLst>
                      <a:ext uri="{FF2B5EF4-FFF2-40B4-BE49-F238E27FC236}">
                        <a16:creationId xmlns:a16="http://schemas.microsoft.com/office/drawing/2014/main" id="{096D10BB-D136-FB05-4764-B70356A4C6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51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58" name="Freeform 51">
                    <a:extLst>
                      <a:ext uri="{FF2B5EF4-FFF2-40B4-BE49-F238E27FC236}">
                        <a16:creationId xmlns:a16="http://schemas.microsoft.com/office/drawing/2014/main" id="{E0EDB717-281A-F00F-FEA5-63094F47CD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21" y="314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59" name="Freeform 52">
                    <a:extLst>
                      <a:ext uri="{FF2B5EF4-FFF2-40B4-BE49-F238E27FC236}">
                        <a16:creationId xmlns:a16="http://schemas.microsoft.com/office/drawing/2014/main" id="{0EED03B8-B22D-E71F-46B6-06FF8DCFB7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89" y="447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60" name="Freeform 53">
                    <a:extLst>
                      <a:ext uri="{FF2B5EF4-FFF2-40B4-BE49-F238E27FC236}">
                        <a16:creationId xmlns:a16="http://schemas.microsoft.com/office/drawing/2014/main" id="{3C6BF8FC-258E-4BD2-5C0C-F41F1DCF61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76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61" name="Freeform 54">
                    <a:extLst>
                      <a:ext uri="{FF2B5EF4-FFF2-40B4-BE49-F238E27FC236}">
                        <a16:creationId xmlns:a16="http://schemas.microsoft.com/office/drawing/2014/main" id="{0C4A53D7-6D89-32B9-438C-49B4AC23C0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67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62" name="Freeform 55">
                    <a:extLst>
                      <a:ext uri="{FF2B5EF4-FFF2-40B4-BE49-F238E27FC236}">
                        <a16:creationId xmlns:a16="http://schemas.microsoft.com/office/drawing/2014/main" id="{DB15EEC8-4E07-1845-EEF8-6682431083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72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63" name="Freeform 56">
                    <a:extLst>
                      <a:ext uri="{FF2B5EF4-FFF2-40B4-BE49-F238E27FC236}">
                        <a16:creationId xmlns:a16="http://schemas.microsoft.com/office/drawing/2014/main" id="{82275D49-AD35-8D83-E3A6-92A264D158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74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64" name="Freeform 57">
                    <a:extLst>
                      <a:ext uri="{FF2B5EF4-FFF2-40B4-BE49-F238E27FC236}">
                        <a16:creationId xmlns:a16="http://schemas.microsoft.com/office/drawing/2014/main" id="{6A6326B2-E6B2-D580-8274-36D7E492E3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73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65" name="Freeform 58">
                    <a:extLst>
                      <a:ext uri="{FF2B5EF4-FFF2-40B4-BE49-F238E27FC236}">
                        <a16:creationId xmlns:a16="http://schemas.microsoft.com/office/drawing/2014/main" id="{AFC85D13-03AC-A94B-32E1-876B8F02D9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93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66" name="Freeform 59">
                    <a:extLst>
                      <a:ext uri="{FF2B5EF4-FFF2-40B4-BE49-F238E27FC236}">
                        <a16:creationId xmlns:a16="http://schemas.microsoft.com/office/drawing/2014/main" id="{406F2FA5-151D-87F3-8B8F-F17C9CB9DD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78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67" name="Freeform 60">
                    <a:extLst>
                      <a:ext uri="{FF2B5EF4-FFF2-40B4-BE49-F238E27FC236}">
                        <a16:creationId xmlns:a16="http://schemas.microsoft.com/office/drawing/2014/main" id="{C52A143C-F225-BC16-6177-3547C54F63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40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68" name="Freeform 61">
                    <a:extLst>
                      <a:ext uri="{FF2B5EF4-FFF2-40B4-BE49-F238E27FC236}">
                        <a16:creationId xmlns:a16="http://schemas.microsoft.com/office/drawing/2014/main" id="{786E58AF-0304-4BEF-AED7-107B8E990D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95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69" name="Freeform 62">
                    <a:extLst>
                      <a:ext uri="{FF2B5EF4-FFF2-40B4-BE49-F238E27FC236}">
                        <a16:creationId xmlns:a16="http://schemas.microsoft.com/office/drawing/2014/main" id="{3EB40C52-CDD7-2D9D-F9B8-2033DC8A50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48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4571" name="Group 63">
                  <a:extLst>
                    <a:ext uri="{FF2B5EF4-FFF2-40B4-BE49-F238E27FC236}">
                      <a16:creationId xmlns:a16="http://schemas.microsoft.com/office/drawing/2014/main" id="{2264C2E9-BD31-779A-750D-F0EDB1642C6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709" y="240"/>
                  <a:ext cx="1139" cy="429"/>
                  <a:chOff x="3709" y="240"/>
                  <a:chExt cx="1139" cy="429"/>
                </a:xfrm>
              </p:grpSpPr>
              <p:sp>
                <p:nvSpPr>
                  <p:cNvPr id="64572" name="Freeform 64">
                    <a:extLst>
                      <a:ext uri="{FF2B5EF4-FFF2-40B4-BE49-F238E27FC236}">
                        <a16:creationId xmlns:a16="http://schemas.microsoft.com/office/drawing/2014/main" id="{D16836F3-A66D-EA4B-7B8D-E02069D8B6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08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573" name="Freeform 65">
                    <a:extLst>
                      <a:ext uri="{FF2B5EF4-FFF2-40B4-BE49-F238E27FC236}">
                        <a16:creationId xmlns:a16="http://schemas.microsoft.com/office/drawing/2014/main" id="{D54CD004-B870-A4E8-A11D-746F23211F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5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574" name="Freeform 66">
                    <a:extLst>
                      <a:ext uri="{FF2B5EF4-FFF2-40B4-BE49-F238E27FC236}">
                        <a16:creationId xmlns:a16="http://schemas.microsoft.com/office/drawing/2014/main" id="{AE43D07A-A705-7034-546D-73A0FB07A8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09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575" name="Freeform 67">
                    <a:extLst>
                      <a:ext uri="{FF2B5EF4-FFF2-40B4-BE49-F238E27FC236}">
                        <a16:creationId xmlns:a16="http://schemas.microsoft.com/office/drawing/2014/main" id="{F14D9A61-AD09-6848-4DD8-9CD75F20CB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576" name="Freeform 68">
                    <a:extLst>
                      <a:ext uri="{FF2B5EF4-FFF2-40B4-BE49-F238E27FC236}">
                        <a16:creationId xmlns:a16="http://schemas.microsoft.com/office/drawing/2014/main" id="{7AC984D1-3A4C-5094-C0FE-AECBEE5C2A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423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577" name="Freeform 69">
                    <a:extLst>
                      <a:ext uri="{FF2B5EF4-FFF2-40B4-BE49-F238E27FC236}">
                        <a16:creationId xmlns:a16="http://schemas.microsoft.com/office/drawing/2014/main" id="{460E227A-6A31-5421-078E-C511F5D4BF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15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578" name="Freeform 70">
                    <a:extLst>
                      <a:ext uri="{FF2B5EF4-FFF2-40B4-BE49-F238E27FC236}">
                        <a16:creationId xmlns:a16="http://schemas.microsoft.com/office/drawing/2014/main" id="{B5D0C679-B57D-A009-5F8A-6053301CF2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579" name="Freeform 71">
                    <a:extLst>
                      <a:ext uri="{FF2B5EF4-FFF2-40B4-BE49-F238E27FC236}">
                        <a16:creationId xmlns:a16="http://schemas.microsoft.com/office/drawing/2014/main" id="{EE0128B4-7DD9-711D-3B5A-1117FEBF69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78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580" name="Freeform 72">
                    <a:extLst>
                      <a:ext uri="{FF2B5EF4-FFF2-40B4-BE49-F238E27FC236}">
                        <a16:creationId xmlns:a16="http://schemas.microsoft.com/office/drawing/2014/main" id="{0986728F-D280-802E-6656-55C839964C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2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581" name="Freeform 73">
                    <a:extLst>
                      <a:ext uri="{FF2B5EF4-FFF2-40B4-BE49-F238E27FC236}">
                        <a16:creationId xmlns:a16="http://schemas.microsoft.com/office/drawing/2014/main" id="{AE2571FB-5CB4-6FCE-D8AB-B95EC660C3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6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582" name="Freeform 74">
                    <a:extLst>
                      <a:ext uri="{FF2B5EF4-FFF2-40B4-BE49-F238E27FC236}">
                        <a16:creationId xmlns:a16="http://schemas.microsoft.com/office/drawing/2014/main" id="{C08A63E0-DC7D-7D1D-FA68-0BDB27F062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7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583" name="Freeform 75">
                    <a:extLst>
                      <a:ext uri="{FF2B5EF4-FFF2-40B4-BE49-F238E27FC236}">
                        <a16:creationId xmlns:a16="http://schemas.microsoft.com/office/drawing/2014/main" id="{1D3BA5E7-C9D4-A8FB-8A08-ADA90A2DFC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64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584" name="Freeform 76">
                    <a:extLst>
                      <a:ext uri="{FF2B5EF4-FFF2-40B4-BE49-F238E27FC236}">
                        <a16:creationId xmlns:a16="http://schemas.microsoft.com/office/drawing/2014/main" id="{9A8E729A-9B2C-B67E-D1A7-AD9FFF1EF9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70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585" name="Freeform 77">
                    <a:extLst>
                      <a:ext uri="{FF2B5EF4-FFF2-40B4-BE49-F238E27FC236}">
                        <a16:creationId xmlns:a16="http://schemas.microsoft.com/office/drawing/2014/main" id="{F041C903-62A0-BCAC-E2F4-DB3478F56D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40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586" name="Freeform 78">
                    <a:extLst>
                      <a:ext uri="{FF2B5EF4-FFF2-40B4-BE49-F238E27FC236}">
                        <a16:creationId xmlns:a16="http://schemas.microsoft.com/office/drawing/2014/main" id="{73353C5C-AC5B-C000-2B56-4BB1DA8B0C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47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587" name="Freeform 79">
                    <a:extLst>
                      <a:ext uri="{FF2B5EF4-FFF2-40B4-BE49-F238E27FC236}">
                        <a16:creationId xmlns:a16="http://schemas.microsoft.com/office/drawing/2014/main" id="{7A084863-1589-A8F8-5030-1A0E9AF1E4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76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588" name="Freeform 80">
                    <a:extLst>
                      <a:ext uri="{FF2B5EF4-FFF2-40B4-BE49-F238E27FC236}">
                        <a16:creationId xmlns:a16="http://schemas.microsoft.com/office/drawing/2014/main" id="{28A4355F-228E-D214-557F-8D6D414FB7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8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589" name="Freeform 81">
                    <a:extLst>
                      <a:ext uri="{FF2B5EF4-FFF2-40B4-BE49-F238E27FC236}">
                        <a16:creationId xmlns:a16="http://schemas.microsoft.com/office/drawing/2014/main" id="{D119E969-15B0-FFFA-BD88-D5865632D5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7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590" name="Freeform 82">
                    <a:extLst>
                      <a:ext uri="{FF2B5EF4-FFF2-40B4-BE49-F238E27FC236}">
                        <a16:creationId xmlns:a16="http://schemas.microsoft.com/office/drawing/2014/main" id="{84E4D8B4-27A0-D3F9-6529-CBC6AD4903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7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591" name="Freeform 83">
                    <a:extLst>
                      <a:ext uri="{FF2B5EF4-FFF2-40B4-BE49-F238E27FC236}">
                        <a16:creationId xmlns:a16="http://schemas.microsoft.com/office/drawing/2014/main" id="{CD76716C-E87F-C2FD-7BF8-49ECEB3093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69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592" name="Freeform 84">
                    <a:extLst>
                      <a:ext uri="{FF2B5EF4-FFF2-40B4-BE49-F238E27FC236}">
                        <a16:creationId xmlns:a16="http://schemas.microsoft.com/office/drawing/2014/main" id="{9767A7F9-7B43-45DF-6299-597AF7BA72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84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593" name="Freeform 85">
                    <a:extLst>
                      <a:ext uri="{FF2B5EF4-FFF2-40B4-BE49-F238E27FC236}">
                        <a16:creationId xmlns:a16="http://schemas.microsoft.com/office/drawing/2014/main" id="{E11D748F-F736-AF3A-FF5A-BC77328779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93" y="246"/>
                    <a:ext cx="438" cy="152"/>
                  </a:xfrm>
                  <a:custGeom>
                    <a:avLst/>
                    <a:gdLst>
                      <a:gd name="T0" fmla="*/ 73 w 438"/>
                      <a:gd name="T1" fmla="*/ 1 h 152"/>
                      <a:gd name="T2" fmla="*/ 438 w 438"/>
                      <a:gd name="T3" fmla="*/ 0 h 152"/>
                      <a:gd name="T4" fmla="*/ 416 w 438"/>
                      <a:gd name="T5" fmla="*/ 54 h 152"/>
                      <a:gd name="T6" fmla="*/ 397 w 438"/>
                      <a:gd name="T7" fmla="*/ 68 h 152"/>
                      <a:gd name="T8" fmla="*/ 392 w 438"/>
                      <a:gd name="T9" fmla="*/ 70 h 152"/>
                      <a:gd name="T10" fmla="*/ 375 w 438"/>
                      <a:gd name="T11" fmla="*/ 73 h 152"/>
                      <a:gd name="T12" fmla="*/ 361 w 438"/>
                      <a:gd name="T13" fmla="*/ 88 h 152"/>
                      <a:gd name="T14" fmla="*/ 362 w 438"/>
                      <a:gd name="T15" fmla="*/ 99 h 152"/>
                      <a:gd name="T16" fmla="*/ 364 w 438"/>
                      <a:gd name="T17" fmla="*/ 107 h 152"/>
                      <a:gd name="T18" fmla="*/ 366 w 438"/>
                      <a:gd name="T19" fmla="*/ 113 h 152"/>
                      <a:gd name="T20" fmla="*/ 362 w 438"/>
                      <a:gd name="T21" fmla="*/ 122 h 152"/>
                      <a:gd name="T22" fmla="*/ 351 w 438"/>
                      <a:gd name="T23" fmla="*/ 120 h 152"/>
                      <a:gd name="T24" fmla="*/ 342 w 438"/>
                      <a:gd name="T25" fmla="*/ 129 h 152"/>
                      <a:gd name="T26" fmla="*/ 347 w 438"/>
                      <a:gd name="T27" fmla="*/ 105 h 152"/>
                      <a:gd name="T28" fmla="*/ 338 w 438"/>
                      <a:gd name="T29" fmla="*/ 100 h 152"/>
                      <a:gd name="T30" fmla="*/ 344 w 438"/>
                      <a:gd name="T31" fmla="*/ 93 h 152"/>
                      <a:gd name="T32" fmla="*/ 342 w 438"/>
                      <a:gd name="T33" fmla="*/ 89 h 152"/>
                      <a:gd name="T34" fmla="*/ 320 w 438"/>
                      <a:gd name="T35" fmla="*/ 94 h 152"/>
                      <a:gd name="T36" fmla="*/ 317 w 438"/>
                      <a:gd name="T37" fmla="*/ 85 h 152"/>
                      <a:gd name="T38" fmla="*/ 297 w 438"/>
                      <a:gd name="T39" fmla="*/ 94 h 152"/>
                      <a:gd name="T40" fmla="*/ 320 w 438"/>
                      <a:gd name="T41" fmla="*/ 103 h 152"/>
                      <a:gd name="T42" fmla="*/ 305 w 438"/>
                      <a:gd name="T43" fmla="*/ 117 h 152"/>
                      <a:gd name="T44" fmla="*/ 311 w 438"/>
                      <a:gd name="T45" fmla="*/ 126 h 152"/>
                      <a:gd name="T46" fmla="*/ 315 w 438"/>
                      <a:gd name="T47" fmla="*/ 138 h 152"/>
                      <a:gd name="T48" fmla="*/ 309 w 438"/>
                      <a:gd name="T49" fmla="*/ 139 h 152"/>
                      <a:gd name="T50" fmla="*/ 314 w 438"/>
                      <a:gd name="T51" fmla="*/ 144 h 152"/>
                      <a:gd name="T52" fmla="*/ 307 w 438"/>
                      <a:gd name="T53" fmla="*/ 152 h 152"/>
                      <a:gd name="T54" fmla="*/ 0 w 438"/>
                      <a:gd name="T55" fmla="*/ 149 h 152"/>
                      <a:gd name="T56" fmla="*/ 73 w 438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8" h="152">
                        <a:moveTo>
                          <a:pt x="73" y="1"/>
                        </a:moveTo>
                        <a:lnTo>
                          <a:pt x="438" y="0"/>
                        </a:lnTo>
                        <a:cubicBezTo>
                          <a:pt x="432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594" name="Freeform 86">
                    <a:extLst>
                      <a:ext uri="{FF2B5EF4-FFF2-40B4-BE49-F238E27FC236}">
                        <a16:creationId xmlns:a16="http://schemas.microsoft.com/office/drawing/2014/main" id="{A449AD4B-0D92-1347-BE04-71E182F47B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31" y="240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595" name="Freeform 87">
                    <a:extLst>
                      <a:ext uri="{FF2B5EF4-FFF2-40B4-BE49-F238E27FC236}">
                        <a16:creationId xmlns:a16="http://schemas.microsoft.com/office/drawing/2014/main" id="{1941E83B-3D97-19D1-F054-B3A14CB815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19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596" name="Freeform 88">
                    <a:extLst>
                      <a:ext uri="{FF2B5EF4-FFF2-40B4-BE49-F238E27FC236}">
                        <a16:creationId xmlns:a16="http://schemas.microsoft.com/office/drawing/2014/main" id="{F9C02114-2635-C1A8-066C-EECB69B0B2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6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597" name="Freeform 89">
                    <a:extLst>
                      <a:ext uri="{FF2B5EF4-FFF2-40B4-BE49-F238E27FC236}">
                        <a16:creationId xmlns:a16="http://schemas.microsoft.com/office/drawing/2014/main" id="{7C30496C-C660-EDE9-2754-834E98B75D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09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598" name="Freeform 90">
                    <a:extLst>
                      <a:ext uri="{FF2B5EF4-FFF2-40B4-BE49-F238E27FC236}">
                        <a16:creationId xmlns:a16="http://schemas.microsoft.com/office/drawing/2014/main" id="{3D3704D0-73D2-222F-2820-733A3F32E8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61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599" name="Freeform 91">
                    <a:extLst>
                      <a:ext uri="{FF2B5EF4-FFF2-40B4-BE49-F238E27FC236}">
                        <a16:creationId xmlns:a16="http://schemas.microsoft.com/office/drawing/2014/main" id="{B6F2EF6E-1674-F736-E19C-5FBA6CB211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322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00" name="Freeform 92">
                    <a:extLst>
                      <a:ext uri="{FF2B5EF4-FFF2-40B4-BE49-F238E27FC236}">
                        <a16:creationId xmlns:a16="http://schemas.microsoft.com/office/drawing/2014/main" id="{8DB6179B-B83C-683C-508F-8022677199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8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01" name="Freeform 93">
                    <a:extLst>
                      <a:ext uri="{FF2B5EF4-FFF2-40B4-BE49-F238E27FC236}">
                        <a16:creationId xmlns:a16="http://schemas.microsoft.com/office/drawing/2014/main" id="{D4AA772D-23D5-FB0B-2651-9E24B05A19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9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02" name="Freeform 94">
                    <a:extLst>
                      <a:ext uri="{FF2B5EF4-FFF2-40B4-BE49-F238E27FC236}">
                        <a16:creationId xmlns:a16="http://schemas.microsoft.com/office/drawing/2014/main" id="{353180AB-6848-D60D-2BE4-E6B6E03B70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09" y="315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03" name="Freeform 95">
                    <a:extLst>
                      <a:ext uri="{FF2B5EF4-FFF2-40B4-BE49-F238E27FC236}">
                        <a16:creationId xmlns:a16="http://schemas.microsoft.com/office/drawing/2014/main" id="{7B391B6F-72CF-B3AD-FEC4-2078C8D9CE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77" y="448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04" name="Freeform 96">
                    <a:extLst>
                      <a:ext uri="{FF2B5EF4-FFF2-40B4-BE49-F238E27FC236}">
                        <a16:creationId xmlns:a16="http://schemas.microsoft.com/office/drawing/2014/main" id="{03E91EC0-1CE2-E015-4EE5-1169690C9F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64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05" name="Freeform 97">
                    <a:extLst>
                      <a:ext uri="{FF2B5EF4-FFF2-40B4-BE49-F238E27FC236}">
                        <a16:creationId xmlns:a16="http://schemas.microsoft.com/office/drawing/2014/main" id="{832101F4-BD99-61E8-885F-E9F5A18A34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55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06" name="Freeform 98">
                    <a:extLst>
                      <a:ext uri="{FF2B5EF4-FFF2-40B4-BE49-F238E27FC236}">
                        <a16:creationId xmlns:a16="http://schemas.microsoft.com/office/drawing/2014/main" id="{3BBD60A0-73F3-E074-E284-A23A4CD1C8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60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07" name="Freeform 99">
                    <a:extLst>
                      <a:ext uri="{FF2B5EF4-FFF2-40B4-BE49-F238E27FC236}">
                        <a16:creationId xmlns:a16="http://schemas.microsoft.com/office/drawing/2014/main" id="{37C59865-3CB3-89ED-1301-6CA5B4CD68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62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08" name="Freeform 100">
                    <a:extLst>
                      <a:ext uri="{FF2B5EF4-FFF2-40B4-BE49-F238E27FC236}">
                        <a16:creationId xmlns:a16="http://schemas.microsoft.com/office/drawing/2014/main" id="{2B6E9837-5F38-605A-7C5D-AC94754DAD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61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09" name="Freeform 101">
                    <a:extLst>
                      <a:ext uri="{FF2B5EF4-FFF2-40B4-BE49-F238E27FC236}">
                        <a16:creationId xmlns:a16="http://schemas.microsoft.com/office/drawing/2014/main" id="{954327EE-01CE-B207-5DB1-6B2D44A9F6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81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10" name="Freeform 102">
                    <a:extLst>
                      <a:ext uri="{FF2B5EF4-FFF2-40B4-BE49-F238E27FC236}">
                        <a16:creationId xmlns:a16="http://schemas.microsoft.com/office/drawing/2014/main" id="{AA9D61F8-0147-8F21-FE53-C07E31B1AA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66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11" name="Freeform 103">
                    <a:extLst>
                      <a:ext uri="{FF2B5EF4-FFF2-40B4-BE49-F238E27FC236}">
                        <a16:creationId xmlns:a16="http://schemas.microsoft.com/office/drawing/2014/main" id="{C37CB37E-1DA5-6DFE-C64E-B2CE2BCCF6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28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12" name="Freeform 104">
                    <a:extLst>
                      <a:ext uri="{FF2B5EF4-FFF2-40B4-BE49-F238E27FC236}">
                        <a16:creationId xmlns:a16="http://schemas.microsoft.com/office/drawing/2014/main" id="{DCBB356C-6806-80BB-2868-EAA61F3544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83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4613" name="Freeform 105">
                    <a:extLst>
                      <a:ext uri="{FF2B5EF4-FFF2-40B4-BE49-F238E27FC236}">
                        <a16:creationId xmlns:a16="http://schemas.microsoft.com/office/drawing/2014/main" id="{D3A01889-3BAA-6C0B-F677-1D77129DA0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36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64522" name="Group 106">
                <a:extLst>
                  <a:ext uri="{FF2B5EF4-FFF2-40B4-BE49-F238E27FC236}">
                    <a16:creationId xmlns:a16="http://schemas.microsoft.com/office/drawing/2014/main" id="{75090496-9648-25E8-120B-9C7F765247B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8" y="111"/>
                <a:ext cx="4702" cy="418"/>
                <a:chOff x="798" y="255"/>
                <a:chExt cx="4702" cy="418"/>
              </a:xfrm>
            </p:grpSpPr>
            <p:sp>
              <p:nvSpPr>
                <p:cNvPr id="64549" name="Line 107">
                  <a:extLst>
                    <a:ext uri="{FF2B5EF4-FFF2-40B4-BE49-F238E27FC236}">
                      <a16:creationId xmlns:a16="http://schemas.microsoft.com/office/drawing/2014/main" id="{5260D0AD-59BC-1915-6900-DB722F0D4C6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798" y="476"/>
                  <a:ext cx="4702" cy="0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550" name="Line 108">
                  <a:extLst>
                    <a:ext uri="{FF2B5EF4-FFF2-40B4-BE49-F238E27FC236}">
                      <a16:creationId xmlns:a16="http://schemas.microsoft.com/office/drawing/2014/main" id="{ACE0A12E-2633-E094-49E7-AE853EDAA3F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02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551" name="Line 109">
                  <a:extLst>
                    <a:ext uri="{FF2B5EF4-FFF2-40B4-BE49-F238E27FC236}">
                      <a16:creationId xmlns:a16="http://schemas.microsoft.com/office/drawing/2014/main" id="{AAC20D65-2CE9-E838-9A59-0322A805B2C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25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552" name="Line 110">
                  <a:extLst>
                    <a:ext uri="{FF2B5EF4-FFF2-40B4-BE49-F238E27FC236}">
                      <a16:creationId xmlns:a16="http://schemas.microsoft.com/office/drawing/2014/main" id="{7473FA46-CF99-4C96-74AE-926D4CFC4CE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48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553" name="Line 111">
                  <a:extLst>
                    <a:ext uri="{FF2B5EF4-FFF2-40B4-BE49-F238E27FC236}">
                      <a16:creationId xmlns:a16="http://schemas.microsoft.com/office/drawing/2014/main" id="{417AEA3E-DA30-DE5E-43B7-529CB7A9D90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71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554" name="Line 112">
                  <a:extLst>
                    <a:ext uri="{FF2B5EF4-FFF2-40B4-BE49-F238E27FC236}">
                      <a16:creationId xmlns:a16="http://schemas.microsoft.com/office/drawing/2014/main" id="{FE5FDF34-CA9B-B0D6-5ACC-B6399B8CD21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93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555" name="Line 113">
                  <a:extLst>
                    <a:ext uri="{FF2B5EF4-FFF2-40B4-BE49-F238E27FC236}">
                      <a16:creationId xmlns:a16="http://schemas.microsoft.com/office/drawing/2014/main" id="{35B67EB3-FEE8-8DA4-9B6B-0EC5B14A07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16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556" name="Line 114">
                  <a:extLst>
                    <a:ext uri="{FF2B5EF4-FFF2-40B4-BE49-F238E27FC236}">
                      <a16:creationId xmlns:a16="http://schemas.microsoft.com/office/drawing/2014/main" id="{358A8D71-4743-68C7-B239-6FF681704B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39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557" name="Line 115">
                  <a:extLst>
                    <a:ext uri="{FF2B5EF4-FFF2-40B4-BE49-F238E27FC236}">
                      <a16:creationId xmlns:a16="http://schemas.microsoft.com/office/drawing/2014/main" id="{4757121E-56DC-28F4-9B3F-7686074F344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62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558" name="Line 116">
                  <a:extLst>
                    <a:ext uri="{FF2B5EF4-FFF2-40B4-BE49-F238E27FC236}">
                      <a16:creationId xmlns:a16="http://schemas.microsoft.com/office/drawing/2014/main" id="{74036556-A735-4DF5-9001-E09892B7A37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85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559" name="Line 117">
                  <a:extLst>
                    <a:ext uri="{FF2B5EF4-FFF2-40B4-BE49-F238E27FC236}">
                      <a16:creationId xmlns:a16="http://schemas.microsoft.com/office/drawing/2014/main" id="{74CE3B61-5317-F70B-DD45-269D7FD9CC3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07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560" name="Line 118">
                  <a:extLst>
                    <a:ext uri="{FF2B5EF4-FFF2-40B4-BE49-F238E27FC236}">
                      <a16:creationId xmlns:a16="http://schemas.microsoft.com/office/drawing/2014/main" id="{AFA46445-E8FD-D56E-FD49-EDBCFA51B5F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30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561" name="Line 119">
                  <a:extLst>
                    <a:ext uri="{FF2B5EF4-FFF2-40B4-BE49-F238E27FC236}">
                      <a16:creationId xmlns:a16="http://schemas.microsoft.com/office/drawing/2014/main" id="{60C1DBFD-8D65-1AAF-72A2-D7044B8A17A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53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562" name="Line 120">
                  <a:extLst>
                    <a:ext uri="{FF2B5EF4-FFF2-40B4-BE49-F238E27FC236}">
                      <a16:creationId xmlns:a16="http://schemas.microsoft.com/office/drawing/2014/main" id="{AF16E211-6763-3018-4758-295D03E48E2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76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563" name="Line 121">
                  <a:extLst>
                    <a:ext uri="{FF2B5EF4-FFF2-40B4-BE49-F238E27FC236}">
                      <a16:creationId xmlns:a16="http://schemas.microsoft.com/office/drawing/2014/main" id="{84DFE8D6-25B6-9CFA-E3FD-1F79D42E4FF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99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564" name="Line 122">
                  <a:extLst>
                    <a:ext uri="{FF2B5EF4-FFF2-40B4-BE49-F238E27FC236}">
                      <a16:creationId xmlns:a16="http://schemas.microsoft.com/office/drawing/2014/main" id="{AD2BBDAD-8867-D011-DD8D-200996C70E9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21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565" name="Line 123">
                  <a:extLst>
                    <a:ext uri="{FF2B5EF4-FFF2-40B4-BE49-F238E27FC236}">
                      <a16:creationId xmlns:a16="http://schemas.microsoft.com/office/drawing/2014/main" id="{588C90D3-5420-9CF3-87D8-85ACCE58CF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44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566" name="Line 124">
                  <a:extLst>
                    <a:ext uri="{FF2B5EF4-FFF2-40B4-BE49-F238E27FC236}">
                      <a16:creationId xmlns:a16="http://schemas.microsoft.com/office/drawing/2014/main" id="{BDB9E7D2-3304-DF26-06A7-2F5322C6E46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67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567" name="Line 125">
                  <a:extLst>
                    <a:ext uri="{FF2B5EF4-FFF2-40B4-BE49-F238E27FC236}">
                      <a16:creationId xmlns:a16="http://schemas.microsoft.com/office/drawing/2014/main" id="{0A33345C-0325-17AB-3028-AC6E4541E9C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90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568" name="Line 126">
                  <a:extLst>
                    <a:ext uri="{FF2B5EF4-FFF2-40B4-BE49-F238E27FC236}">
                      <a16:creationId xmlns:a16="http://schemas.microsoft.com/office/drawing/2014/main" id="{6C6DA19E-4EBC-5D4B-21A6-4319A3A5C4A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13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569" name="Line 127">
                  <a:extLst>
                    <a:ext uri="{FF2B5EF4-FFF2-40B4-BE49-F238E27FC236}">
                      <a16:creationId xmlns:a16="http://schemas.microsoft.com/office/drawing/2014/main" id="{7A063389-E6F1-CDF9-6E33-864A6BF7BED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35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4523" name="Group 128">
                <a:extLst>
                  <a:ext uri="{FF2B5EF4-FFF2-40B4-BE49-F238E27FC236}">
                    <a16:creationId xmlns:a16="http://schemas.microsoft.com/office/drawing/2014/main" id="{D70C54DA-D4AF-8C06-D658-005F4396979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08" y="109"/>
                <a:ext cx="3694" cy="423"/>
                <a:chOff x="1034" y="245"/>
                <a:chExt cx="3694" cy="423"/>
              </a:xfrm>
            </p:grpSpPr>
            <p:sp>
              <p:nvSpPr>
                <p:cNvPr id="64524" name="Line 129">
                  <a:extLst>
                    <a:ext uri="{FF2B5EF4-FFF2-40B4-BE49-F238E27FC236}">
                      <a16:creationId xmlns:a16="http://schemas.microsoft.com/office/drawing/2014/main" id="{890A1108-0D39-7AB7-4E6A-3352B9C165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676" y="246"/>
                  <a:ext cx="0" cy="14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525" name="Line 130">
                  <a:extLst>
                    <a:ext uri="{FF2B5EF4-FFF2-40B4-BE49-F238E27FC236}">
                      <a16:creationId xmlns:a16="http://schemas.microsoft.com/office/drawing/2014/main" id="{7EDC6C90-3BF9-D314-E6B8-1AC855C671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798" y="468"/>
                  <a:ext cx="7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526" name="Line 131">
                  <a:extLst>
                    <a:ext uri="{FF2B5EF4-FFF2-40B4-BE49-F238E27FC236}">
                      <a16:creationId xmlns:a16="http://schemas.microsoft.com/office/drawing/2014/main" id="{19DC9B84-A109-5632-62FF-97B6675547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904" y="486"/>
                  <a:ext cx="0" cy="2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527" name="Line 132">
                  <a:extLst>
                    <a:ext uri="{FF2B5EF4-FFF2-40B4-BE49-F238E27FC236}">
                      <a16:creationId xmlns:a16="http://schemas.microsoft.com/office/drawing/2014/main" id="{18EDDACD-915D-7AEF-18EC-81DAB1A92CD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132" y="586"/>
                  <a:ext cx="0" cy="79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528" name="Line 133">
                  <a:extLst>
                    <a:ext uri="{FF2B5EF4-FFF2-40B4-BE49-F238E27FC236}">
                      <a16:creationId xmlns:a16="http://schemas.microsoft.com/office/drawing/2014/main" id="{FD76A118-2244-7B79-7582-BB462EAF1F6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816" y="358"/>
                  <a:ext cx="0" cy="18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529" name="Line 134">
                  <a:extLst>
                    <a:ext uri="{FF2B5EF4-FFF2-40B4-BE49-F238E27FC236}">
                      <a16:creationId xmlns:a16="http://schemas.microsoft.com/office/drawing/2014/main" id="{614D9157-0D7E-5B7A-5465-2BE1FE4CF62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722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530" name="Line 135">
                  <a:extLst>
                    <a:ext uri="{FF2B5EF4-FFF2-40B4-BE49-F238E27FC236}">
                      <a16:creationId xmlns:a16="http://schemas.microsoft.com/office/drawing/2014/main" id="{585F3ED2-C487-8B0E-31BB-D2794C4B78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44" y="372"/>
                  <a:ext cx="0" cy="29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531" name="Line 136">
                  <a:extLst>
                    <a:ext uri="{FF2B5EF4-FFF2-40B4-BE49-F238E27FC236}">
                      <a16:creationId xmlns:a16="http://schemas.microsoft.com/office/drawing/2014/main" id="{7C0823E8-380A-F8F3-81FF-D82255931E1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046" y="248"/>
                  <a:ext cx="0" cy="5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532" name="Line 137">
                  <a:extLst>
                    <a:ext uri="{FF2B5EF4-FFF2-40B4-BE49-F238E27FC236}">
                      <a16:creationId xmlns:a16="http://schemas.microsoft.com/office/drawing/2014/main" id="{81AEA946-8C54-BAE0-D7E4-814334B6058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272" y="246"/>
                  <a:ext cx="0" cy="18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533" name="Line 138">
                  <a:extLst>
                    <a:ext uri="{FF2B5EF4-FFF2-40B4-BE49-F238E27FC236}">
                      <a16:creationId xmlns:a16="http://schemas.microsoft.com/office/drawing/2014/main" id="{15B48A28-5F02-1DCB-7BA8-BDAF9CBF16C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422" y="468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534" name="Line 139">
                  <a:extLst>
                    <a:ext uri="{FF2B5EF4-FFF2-40B4-BE49-F238E27FC236}">
                      <a16:creationId xmlns:a16="http://schemas.microsoft.com/office/drawing/2014/main" id="{A627D992-C519-7C35-2324-50F5497DFD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290" y="468"/>
                  <a:ext cx="6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535" name="Line 140">
                  <a:extLst>
                    <a:ext uri="{FF2B5EF4-FFF2-40B4-BE49-F238E27FC236}">
                      <a16:creationId xmlns:a16="http://schemas.microsoft.com/office/drawing/2014/main" id="{F66064E4-A09F-D464-A375-7FA40B532F3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500" y="246"/>
                  <a:ext cx="0" cy="27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536" name="Line 141">
                  <a:extLst>
                    <a:ext uri="{FF2B5EF4-FFF2-40B4-BE49-F238E27FC236}">
                      <a16:creationId xmlns:a16="http://schemas.microsoft.com/office/drawing/2014/main" id="{EBF67CDC-AE5C-C3BB-E845-D6C0906D7A4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728" y="606"/>
                  <a:ext cx="0" cy="3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537" name="Line 142">
                  <a:extLst>
                    <a:ext uri="{FF2B5EF4-FFF2-40B4-BE49-F238E27FC236}">
                      <a16:creationId xmlns:a16="http://schemas.microsoft.com/office/drawing/2014/main" id="{D2A33C68-808E-B6EE-D865-CEF5CC5A3F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992" y="250"/>
                  <a:ext cx="0" cy="6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538" name="Line 143">
                  <a:extLst>
                    <a:ext uri="{FF2B5EF4-FFF2-40B4-BE49-F238E27FC236}">
                      <a16:creationId xmlns:a16="http://schemas.microsoft.com/office/drawing/2014/main" id="{D10081A5-BB1D-49EF-75D3-54C69064C6F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764" y="247"/>
                  <a:ext cx="0" cy="33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539" name="Line 144">
                  <a:extLst>
                    <a:ext uri="{FF2B5EF4-FFF2-40B4-BE49-F238E27FC236}">
                      <a16:creationId xmlns:a16="http://schemas.microsoft.com/office/drawing/2014/main" id="{D10941F2-0EC4-3862-FED2-EB1C7D9677D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738" y="468"/>
                  <a:ext cx="6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540" name="Line 145">
                  <a:extLst>
                    <a:ext uri="{FF2B5EF4-FFF2-40B4-BE49-F238E27FC236}">
                      <a16:creationId xmlns:a16="http://schemas.microsoft.com/office/drawing/2014/main" id="{41A23717-AEB2-56DB-10BD-1304DD198A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604" y="468"/>
                  <a:ext cx="6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541" name="Line 146">
                  <a:extLst>
                    <a:ext uri="{FF2B5EF4-FFF2-40B4-BE49-F238E27FC236}">
                      <a16:creationId xmlns:a16="http://schemas.microsoft.com/office/drawing/2014/main" id="{86683B25-AD8D-55F4-6BA5-848D70546FB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404" y="468"/>
                  <a:ext cx="8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542" name="Line 147">
                  <a:extLst>
                    <a:ext uri="{FF2B5EF4-FFF2-40B4-BE49-F238E27FC236}">
                      <a16:creationId xmlns:a16="http://schemas.microsoft.com/office/drawing/2014/main" id="{D5A9DF66-F1AC-DB35-F00F-BB9752F69DD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34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543" name="Line 148">
                  <a:extLst>
                    <a:ext uri="{FF2B5EF4-FFF2-40B4-BE49-F238E27FC236}">
                      <a16:creationId xmlns:a16="http://schemas.microsoft.com/office/drawing/2014/main" id="{91C1E08E-BB24-76B6-D0DD-F35A4962607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306" y="370"/>
                  <a:ext cx="0" cy="29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544" name="Line 149">
                  <a:extLst>
                    <a:ext uri="{FF2B5EF4-FFF2-40B4-BE49-F238E27FC236}">
                      <a16:creationId xmlns:a16="http://schemas.microsoft.com/office/drawing/2014/main" id="{991DB2A0-D253-0144-4C8E-E5EA25523A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80" y="388"/>
                  <a:ext cx="0" cy="15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545" name="Line 150">
                  <a:extLst>
                    <a:ext uri="{FF2B5EF4-FFF2-40B4-BE49-F238E27FC236}">
                      <a16:creationId xmlns:a16="http://schemas.microsoft.com/office/drawing/2014/main" id="{BB91FDD7-3897-9B6D-56D2-5F8738D50B2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 flipV="1">
                  <a:off x="1308" y="245"/>
                  <a:ext cx="0" cy="2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546" name="Line 151">
                  <a:extLst>
                    <a:ext uri="{FF2B5EF4-FFF2-40B4-BE49-F238E27FC236}">
                      <a16:creationId xmlns:a16="http://schemas.microsoft.com/office/drawing/2014/main" id="{982A1951-0C46-16E8-F303-DFDE97438B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536" y="31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547" name="Line 152">
                  <a:extLst>
                    <a:ext uri="{FF2B5EF4-FFF2-40B4-BE49-F238E27FC236}">
                      <a16:creationId xmlns:a16="http://schemas.microsoft.com/office/drawing/2014/main" id="{C6783DD7-D526-E506-DFEA-65A7EC91A89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1536" y="247"/>
                  <a:ext cx="0" cy="2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548" name="Line 153">
                  <a:extLst>
                    <a:ext uri="{FF2B5EF4-FFF2-40B4-BE49-F238E27FC236}">
                      <a16:creationId xmlns:a16="http://schemas.microsoft.com/office/drawing/2014/main" id="{9CE86126-49B3-7E69-9E10-BBD73966823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95" y="467"/>
                  <a:ext cx="8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pic>
          <p:nvPicPr>
            <p:cNvPr id="64519" name="Picture 154" descr="earth">
              <a:extLst>
                <a:ext uri="{FF2B5EF4-FFF2-40B4-BE49-F238E27FC236}">
                  <a16:creationId xmlns:a16="http://schemas.microsoft.com/office/drawing/2014/main" id="{5275B203-8E62-FBF9-DE77-DC173722BF3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" y="55"/>
              <a:ext cx="562" cy="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64515" name="Picture 155" descr="http://www.createdesignsolutions.com/images/spinning_globe.gif">
            <a:extLst>
              <a:ext uri="{FF2B5EF4-FFF2-40B4-BE49-F238E27FC236}">
                <a16:creationId xmlns:a16="http://schemas.microsoft.com/office/drawing/2014/main" id="{FFFCF6D2-5496-AEF2-43CB-A06050F69123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413" y="44450"/>
            <a:ext cx="8636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853" name="WordArt 157">
            <a:extLst>
              <a:ext uri="{FF2B5EF4-FFF2-40B4-BE49-F238E27FC236}">
                <a16:creationId xmlns:a16="http://schemas.microsoft.com/office/drawing/2014/main" id="{F0DD88BD-A2D4-234D-C06D-CE5B37CEA8FA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2771775" y="908050"/>
            <a:ext cx="3887788" cy="1787525"/>
          </a:xfrm>
          <a:prstGeom prst="rect">
            <a:avLst/>
          </a:prstGeom>
        </p:spPr>
        <p:txBody>
          <a:bodyPr wrap="none" fromWordArt="1">
            <a:prstTxWarp prst="textCascadeUp">
              <a:avLst>
                <a:gd name="adj" fmla="val 44444"/>
              </a:avLst>
            </a:prstTxWarp>
            <a:scene3d>
              <a:camera prst="legacyPerspectiveFront">
                <a:rot lat="20519979" lon="1080000" rev="0"/>
              </a:camera>
              <a:lightRig rig="legacyHarsh2" dir="b"/>
            </a:scene3d>
            <a:sp3d extrusionH="430200" prstMaterial="legacyMatte">
              <a:extrusionClr>
                <a:srgbClr val="FF6600"/>
              </a:extrusionClr>
              <a:contourClr>
                <a:srgbClr val="FFE701"/>
              </a:contourClr>
            </a:sp3d>
          </a:bodyPr>
          <a:lstStyle/>
          <a:p>
            <a:r>
              <a:rPr lang="en-US" sz="3600" kern="10">
                <a:ln w="9525">
                  <a:round/>
                  <a:headEnd/>
                  <a:tailEnd/>
                </a:ln>
                <a:gradFill rotWithShape="1">
                  <a:gsLst>
                    <a:gs pos="0">
                      <a:srgbClr val="FFE701"/>
                    </a:gs>
                    <a:gs pos="100000">
                      <a:srgbClr val="FE3E02"/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Les saisons</a:t>
            </a:r>
          </a:p>
        </p:txBody>
      </p:sp>
      <p:pic>
        <p:nvPicPr>
          <p:cNvPr id="64671" name="Picture 159" descr="4 Seasons Trees Images – Browse 154,943 Stock Photos, Vectors, and Video |  Adobe Stock">
            <a:extLst>
              <a:ext uri="{FF2B5EF4-FFF2-40B4-BE49-F238E27FC236}">
                <a16:creationId xmlns:a16="http://schemas.microsoft.com/office/drawing/2014/main" id="{60538399-F57A-1FF8-5DC2-98C9F058BF8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3919" y="3427864"/>
            <a:ext cx="5143500" cy="3429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538" name="Group 2">
            <a:extLst>
              <a:ext uri="{FF2B5EF4-FFF2-40B4-BE49-F238E27FC236}">
                <a16:creationId xmlns:a16="http://schemas.microsoft.com/office/drawing/2014/main" id="{B150933A-D746-8796-3731-84879459467C}"/>
              </a:ext>
            </a:extLst>
          </p:cNvPr>
          <p:cNvGrpSpPr>
            <a:grpSpLocks/>
          </p:cNvGrpSpPr>
          <p:nvPr/>
        </p:nvGrpSpPr>
        <p:grpSpPr bwMode="auto">
          <a:xfrm>
            <a:off x="261938" y="87313"/>
            <a:ext cx="8488362" cy="831850"/>
            <a:chOff x="165" y="55"/>
            <a:chExt cx="5347" cy="524"/>
          </a:xfrm>
        </p:grpSpPr>
        <p:grpSp>
          <p:nvGrpSpPr>
            <p:cNvPr id="65543" name="Group 3">
              <a:extLst>
                <a:ext uri="{FF2B5EF4-FFF2-40B4-BE49-F238E27FC236}">
                  <a16:creationId xmlns:a16="http://schemas.microsoft.com/office/drawing/2014/main" id="{D2312976-F13B-3B12-E164-CA750E009F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4" y="104"/>
              <a:ext cx="4848" cy="432"/>
              <a:chOff x="664" y="104"/>
              <a:chExt cx="4848" cy="432"/>
            </a:xfrm>
          </p:grpSpPr>
          <p:sp>
            <p:nvSpPr>
              <p:cNvPr id="65545" name="Freeform 4">
                <a:extLst>
                  <a:ext uri="{FF2B5EF4-FFF2-40B4-BE49-F238E27FC236}">
                    <a16:creationId xmlns:a16="http://schemas.microsoft.com/office/drawing/2014/main" id="{521A6367-CCC4-CEB2-2115-620C1DCF605F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664" y="104"/>
                <a:ext cx="4848" cy="432"/>
              </a:xfrm>
              <a:custGeom>
                <a:avLst/>
                <a:gdLst>
                  <a:gd name="T0" fmla="*/ 4848 w 4848"/>
                  <a:gd name="T1" fmla="*/ 48 h 432"/>
                  <a:gd name="T2" fmla="*/ 4848 w 4848"/>
                  <a:gd name="T3" fmla="*/ 432 h 432"/>
                  <a:gd name="T4" fmla="*/ 0 w 4848"/>
                  <a:gd name="T5" fmla="*/ 432 h 432"/>
                  <a:gd name="T6" fmla="*/ 0 w 4848"/>
                  <a:gd name="T7" fmla="*/ 0 h 432"/>
                  <a:gd name="T8" fmla="*/ 4848 w 4848"/>
                  <a:gd name="T9" fmla="*/ 0 h 432"/>
                  <a:gd name="T10" fmla="*/ 4848 w 4848"/>
                  <a:gd name="T11" fmla="*/ 48 h 4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48" h="432">
                    <a:moveTo>
                      <a:pt x="4848" y="48"/>
                    </a:moveTo>
                    <a:lnTo>
                      <a:pt x="4848" y="432"/>
                    </a:lnTo>
                    <a:cubicBezTo>
                      <a:pt x="4848" y="432"/>
                      <a:pt x="2424" y="432"/>
                      <a:pt x="0" y="432"/>
                    </a:cubicBezTo>
                    <a:cubicBezTo>
                      <a:pt x="161" y="345"/>
                      <a:pt x="169" y="61"/>
                      <a:pt x="0" y="0"/>
                    </a:cubicBezTo>
                    <a:cubicBezTo>
                      <a:pt x="2424" y="0"/>
                      <a:pt x="4848" y="0"/>
                      <a:pt x="4848" y="0"/>
                    </a:cubicBezTo>
                    <a:lnTo>
                      <a:pt x="4848" y="48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65546" name="Group 5">
                <a:extLst>
                  <a:ext uri="{FF2B5EF4-FFF2-40B4-BE49-F238E27FC236}">
                    <a16:creationId xmlns:a16="http://schemas.microsoft.com/office/drawing/2014/main" id="{F0489AA2-ECE3-FF5F-AD0B-E70570AAE73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95" y="104"/>
                <a:ext cx="3827" cy="429"/>
                <a:chOff x="1021" y="240"/>
                <a:chExt cx="3827" cy="429"/>
              </a:xfrm>
            </p:grpSpPr>
            <p:grpSp>
              <p:nvGrpSpPr>
                <p:cNvPr id="65595" name="Group 6">
                  <a:extLst>
                    <a:ext uri="{FF2B5EF4-FFF2-40B4-BE49-F238E27FC236}">
                      <a16:creationId xmlns:a16="http://schemas.microsoft.com/office/drawing/2014/main" id="{5B6924B3-2B09-D2C2-3D55-44C9A5A3357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21" y="241"/>
                  <a:ext cx="2208" cy="427"/>
                  <a:chOff x="1021" y="241"/>
                  <a:chExt cx="2208" cy="427"/>
                </a:xfrm>
              </p:grpSpPr>
              <p:sp>
                <p:nvSpPr>
                  <p:cNvPr id="65639" name="Freeform 7">
                    <a:extLst>
                      <a:ext uri="{FF2B5EF4-FFF2-40B4-BE49-F238E27FC236}">
                        <a16:creationId xmlns:a16="http://schemas.microsoft.com/office/drawing/2014/main" id="{478FE42C-251E-427E-7C2C-7A31CD2DAB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257" y="633"/>
                    <a:ext cx="7" cy="8"/>
                  </a:xfrm>
                  <a:custGeom>
                    <a:avLst/>
                    <a:gdLst>
                      <a:gd name="T0" fmla="*/ 0 w 15"/>
                      <a:gd name="T1" fmla="*/ 0 h 23"/>
                      <a:gd name="T2" fmla="*/ 0 w 15"/>
                      <a:gd name="T3" fmla="*/ 0 h 23"/>
                      <a:gd name="T4" fmla="*/ 0 w 15"/>
                      <a:gd name="T5" fmla="*/ 0 h 23"/>
                      <a:gd name="T6" fmla="*/ 0 w 15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15" h="23">
                        <a:moveTo>
                          <a:pt x="5" y="11"/>
                        </a:moveTo>
                        <a:cubicBezTo>
                          <a:pt x="2" y="1"/>
                          <a:pt x="7" y="0"/>
                          <a:pt x="15" y="5"/>
                        </a:cubicBezTo>
                        <a:cubicBezTo>
                          <a:pt x="14" y="9"/>
                          <a:pt x="15" y="13"/>
                          <a:pt x="13" y="17"/>
                        </a:cubicBezTo>
                        <a:cubicBezTo>
                          <a:pt x="9" y="23"/>
                          <a:pt x="0" y="16"/>
                          <a:pt x="5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40" name="Freeform 8">
                    <a:extLst>
                      <a:ext uri="{FF2B5EF4-FFF2-40B4-BE49-F238E27FC236}">
                        <a16:creationId xmlns:a16="http://schemas.microsoft.com/office/drawing/2014/main" id="{91AE7500-8E95-C7E2-9EA4-FD4D49BE81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32" y="660"/>
                    <a:ext cx="9" cy="8"/>
                  </a:xfrm>
                  <a:custGeom>
                    <a:avLst/>
                    <a:gdLst>
                      <a:gd name="T0" fmla="*/ 0 w 20"/>
                      <a:gd name="T1" fmla="*/ 0 h 23"/>
                      <a:gd name="T2" fmla="*/ 0 w 20"/>
                      <a:gd name="T3" fmla="*/ 0 h 23"/>
                      <a:gd name="T4" fmla="*/ 0 w 20"/>
                      <a:gd name="T5" fmla="*/ 0 h 23"/>
                      <a:gd name="T6" fmla="*/ 0 w 20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23">
                        <a:moveTo>
                          <a:pt x="3" y="13"/>
                        </a:moveTo>
                        <a:cubicBezTo>
                          <a:pt x="0" y="5"/>
                          <a:pt x="2" y="0"/>
                          <a:pt x="11" y="3"/>
                        </a:cubicBezTo>
                        <a:cubicBezTo>
                          <a:pt x="16" y="10"/>
                          <a:pt x="20" y="23"/>
                          <a:pt x="7" y="19"/>
                        </a:cubicBezTo>
                        <a:cubicBezTo>
                          <a:pt x="6" y="17"/>
                          <a:pt x="3" y="13"/>
                          <a:pt x="3" y="1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41" name="Freeform 9">
                    <a:extLst>
                      <a:ext uri="{FF2B5EF4-FFF2-40B4-BE49-F238E27FC236}">
                        <a16:creationId xmlns:a16="http://schemas.microsoft.com/office/drawing/2014/main" id="{323CCB58-1A4D-AAD8-7425-9C9B5E8480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20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42" name="Freeform 10">
                    <a:extLst>
                      <a:ext uri="{FF2B5EF4-FFF2-40B4-BE49-F238E27FC236}">
                        <a16:creationId xmlns:a16="http://schemas.microsoft.com/office/drawing/2014/main" id="{BBA5CC28-87E5-A03C-E0A9-A0FB900D0F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7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43" name="Freeform 11">
                    <a:extLst>
                      <a:ext uri="{FF2B5EF4-FFF2-40B4-BE49-F238E27FC236}">
                        <a16:creationId xmlns:a16="http://schemas.microsoft.com/office/drawing/2014/main" id="{A584D876-F36E-96B6-3E6F-70AC18B769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21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44" name="Freeform 12">
                    <a:extLst>
                      <a:ext uri="{FF2B5EF4-FFF2-40B4-BE49-F238E27FC236}">
                        <a16:creationId xmlns:a16="http://schemas.microsoft.com/office/drawing/2014/main" id="{A4277548-5359-4625-B272-B3F529E89A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45" name="Freeform 13">
                    <a:extLst>
                      <a:ext uri="{FF2B5EF4-FFF2-40B4-BE49-F238E27FC236}">
                        <a16:creationId xmlns:a16="http://schemas.microsoft.com/office/drawing/2014/main" id="{4D2066E3-F1DF-FF76-C10C-CE18F5EA48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735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46" name="Freeform 14">
                    <a:extLst>
                      <a:ext uri="{FF2B5EF4-FFF2-40B4-BE49-F238E27FC236}">
                        <a16:creationId xmlns:a16="http://schemas.microsoft.com/office/drawing/2014/main" id="{20DE7A05-5834-832D-7A9A-521DA5DAA4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27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47" name="Freeform 15">
                    <a:extLst>
                      <a:ext uri="{FF2B5EF4-FFF2-40B4-BE49-F238E27FC236}">
                        <a16:creationId xmlns:a16="http://schemas.microsoft.com/office/drawing/2014/main" id="{14A9F6C8-9D61-A4FE-77D4-89734FE9D9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48" name="Freeform 16">
                    <a:extLst>
                      <a:ext uri="{FF2B5EF4-FFF2-40B4-BE49-F238E27FC236}">
                        <a16:creationId xmlns:a16="http://schemas.microsoft.com/office/drawing/2014/main" id="{0C126D98-D45F-9ACC-0B6C-876A6655D5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0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49" name="Freeform 17">
                    <a:extLst>
                      <a:ext uri="{FF2B5EF4-FFF2-40B4-BE49-F238E27FC236}">
                        <a16:creationId xmlns:a16="http://schemas.microsoft.com/office/drawing/2014/main" id="{4DE2F742-DC3C-17D6-C27B-72B7AE698F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4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50" name="Freeform 18">
                    <a:extLst>
                      <a:ext uri="{FF2B5EF4-FFF2-40B4-BE49-F238E27FC236}">
                        <a16:creationId xmlns:a16="http://schemas.microsoft.com/office/drawing/2014/main" id="{E28836B1-817E-1CC2-64E7-B0459E6019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8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51" name="Freeform 19">
                    <a:extLst>
                      <a:ext uri="{FF2B5EF4-FFF2-40B4-BE49-F238E27FC236}">
                        <a16:creationId xmlns:a16="http://schemas.microsoft.com/office/drawing/2014/main" id="{E9A6E0C6-C64F-30E8-DF70-59D6E47790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9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52" name="Freeform 20">
                    <a:extLst>
                      <a:ext uri="{FF2B5EF4-FFF2-40B4-BE49-F238E27FC236}">
                        <a16:creationId xmlns:a16="http://schemas.microsoft.com/office/drawing/2014/main" id="{7CC39C89-38BD-E530-47D6-815CA41596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76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53" name="Freeform 21">
                    <a:extLst>
                      <a:ext uri="{FF2B5EF4-FFF2-40B4-BE49-F238E27FC236}">
                        <a16:creationId xmlns:a16="http://schemas.microsoft.com/office/drawing/2014/main" id="{10A9D477-0EFF-54E4-CDEE-F5DFF59889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82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54" name="Freeform 22">
                    <a:extLst>
                      <a:ext uri="{FF2B5EF4-FFF2-40B4-BE49-F238E27FC236}">
                        <a16:creationId xmlns:a16="http://schemas.microsoft.com/office/drawing/2014/main" id="{82834C4E-3F73-5629-EA71-BACBBA5572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52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55" name="Freeform 23">
                    <a:extLst>
                      <a:ext uri="{FF2B5EF4-FFF2-40B4-BE49-F238E27FC236}">
                        <a16:creationId xmlns:a16="http://schemas.microsoft.com/office/drawing/2014/main" id="{3C8937E9-B92B-257B-1E5B-B1B3167C67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94" y="584"/>
                    <a:ext cx="11" cy="8"/>
                  </a:xfrm>
                  <a:custGeom>
                    <a:avLst/>
                    <a:gdLst>
                      <a:gd name="T0" fmla="*/ 0 w 26"/>
                      <a:gd name="T1" fmla="*/ 0 h 22"/>
                      <a:gd name="T2" fmla="*/ 0 w 26"/>
                      <a:gd name="T3" fmla="*/ 0 h 22"/>
                      <a:gd name="T4" fmla="*/ 0 w 26"/>
                      <a:gd name="T5" fmla="*/ 0 h 22"/>
                      <a:gd name="T6" fmla="*/ 0 w 26"/>
                      <a:gd name="T7" fmla="*/ 0 h 2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6" h="22">
                        <a:moveTo>
                          <a:pt x="8" y="14"/>
                        </a:moveTo>
                        <a:cubicBezTo>
                          <a:pt x="5" y="6"/>
                          <a:pt x="5" y="3"/>
                          <a:pt x="14" y="0"/>
                        </a:cubicBezTo>
                        <a:cubicBezTo>
                          <a:pt x="26" y="4"/>
                          <a:pt x="23" y="16"/>
                          <a:pt x="14" y="22"/>
                        </a:cubicBezTo>
                        <a:cubicBezTo>
                          <a:pt x="0" y="17"/>
                          <a:pt x="13" y="3"/>
                          <a:pt x="8" y="1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56" name="Freeform 24">
                    <a:extLst>
                      <a:ext uri="{FF2B5EF4-FFF2-40B4-BE49-F238E27FC236}">
                        <a16:creationId xmlns:a16="http://schemas.microsoft.com/office/drawing/2014/main" id="{24C7B242-85C6-C63D-4097-21C49D60BC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59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57" name="Freeform 25">
                    <a:extLst>
                      <a:ext uri="{FF2B5EF4-FFF2-40B4-BE49-F238E27FC236}">
                        <a16:creationId xmlns:a16="http://schemas.microsoft.com/office/drawing/2014/main" id="{1CEBD346-1976-7B97-9B2B-556A222AB3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88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58" name="Freeform 26">
                    <a:extLst>
                      <a:ext uri="{FF2B5EF4-FFF2-40B4-BE49-F238E27FC236}">
                        <a16:creationId xmlns:a16="http://schemas.microsoft.com/office/drawing/2014/main" id="{3A26225F-1653-129D-71BC-257A25E64F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10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59" name="Freeform 27">
                    <a:extLst>
                      <a:ext uri="{FF2B5EF4-FFF2-40B4-BE49-F238E27FC236}">
                        <a16:creationId xmlns:a16="http://schemas.microsoft.com/office/drawing/2014/main" id="{BBF262D3-D33C-E245-AB28-D551728572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9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60" name="Freeform 28">
                    <a:extLst>
                      <a:ext uri="{FF2B5EF4-FFF2-40B4-BE49-F238E27FC236}">
                        <a16:creationId xmlns:a16="http://schemas.microsoft.com/office/drawing/2014/main" id="{81061489-141F-99E0-1819-14D0951B15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9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61" name="Freeform 29">
                    <a:extLst>
                      <a:ext uri="{FF2B5EF4-FFF2-40B4-BE49-F238E27FC236}">
                        <a16:creationId xmlns:a16="http://schemas.microsoft.com/office/drawing/2014/main" id="{9AE05D45-115A-1F5D-6C03-D65F4270C0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81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62" name="Freeform 30">
                    <a:extLst>
                      <a:ext uri="{FF2B5EF4-FFF2-40B4-BE49-F238E27FC236}">
                        <a16:creationId xmlns:a16="http://schemas.microsoft.com/office/drawing/2014/main" id="{EA86DDE6-A95C-CAC9-602C-A36B57CE99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30" y="489"/>
                    <a:ext cx="299" cy="179"/>
                  </a:xfrm>
                  <a:custGeom>
                    <a:avLst/>
                    <a:gdLst>
                      <a:gd name="T0" fmla="*/ 1 w 471"/>
                      <a:gd name="T1" fmla="*/ 1 h 281"/>
                      <a:gd name="T2" fmla="*/ 1 w 471"/>
                      <a:gd name="T3" fmla="*/ 1 h 281"/>
                      <a:gd name="T4" fmla="*/ 1 w 471"/>
                      <a:gd name="T5" fmla="*/ 1 h 281"/>
                      <a:gd name="T6" fmla="*/ 1 w 471"/>
                      <a:gd name="T7" fmla="*/ 1 h 281"/>
                      <a:gd name="T8" fmla="*/ 1 w 471"/>
                      <a:gd name="T9" fmla="*/ 1 h 281"/>
                      <a:gd name="T10" fmla="*/ 0 w 471"/>
                      <a:gd name="T11" fmla="*/ 1 h 281"/>
                      <a:gd name="T12" fmla="*/ 1 w 471"/>
                      <a:gd name="T13" fmla="*/ 1 h 281"/>
                      <a:gd name="T14" fmla="*/ 1 w 471"/>
                      <a:gd name="T15" fmla="*/ 1 h 281"/>
                      <a:gd name="T16" fmla="*/ 1 w 471"/>
                      <a:gd name="T17" fmla="*/ 1 h 281"/>
                      <a:gd name="T18" fmla="*/ 1 w 471"/>
                      <a:gd name="T19" fmla="*/ 1 h 281"/>
                      <a:gd name="T20" fmla="*/ 1 w 471"/>
                      <a:gd name="T21" fmla="*/ 1 h 281"/>
                      <a:gd name="T22" fmla="*/ 1 w 471"/>
                      <a:gd name="T23" fmla="*/ 1 h 281"/>
                      <a:gd name="T24" fmla="*/ 1 w 471"/>
                      <a:gd name="T25" fmla="*/ 1 h 281"/>
                      <a:gd name="T26" fmla="*/ 1 w 471"/>
                      <a:gd name="T27" fmla="*/ 1 h 281"/>
                      <a:gd name="T28" fmla="*/ 1 w 471"/>
                      <a:gd name="T29" fmla="*/ 1 h 281"/>
                      <a:gd name="T30" fmla="*/ 1 w 471"/>
                      <a:gd name="T31" fmla="*/ 1 h 281"/>
                      <a:gd name="T32" fmla="*/ 1 w 471"/>
                      <a:gd name="T33" fmla="*/ 1 h 281"/>
                      <a:gd name="T34" fmla="*/ 1 w 471"/>
                      <a:gd name="T35" fmla="*/ 0 h 281"/>
                      <a:gd name="T36" fmla="*/ 1 w 471"/>
                      <a:gd name="T37" fmla="*/ 1 h 281"/>
                      <a:gd name="T38" fmla="*/ 1 w 471"/>
                      <a:gd name="T39" fmla="*/ 1 h 281"/>
                      <a:gd name="T40" fmla="*/ 1 w 471"/>
                      <a:gd name="T41" fmla="*/ 1 h 281"/>
                      <a:gd name="T42" fmla="*/ 1 w 471"/>
                      <a:gd name="T43" fmla="*/ 1 h 281"/>
                      <a:gd name="T44" fmla="*/ 1 w 471"/>
                      <a:gd name="T45" fmla="*/ 1 h 281"/>
                      <a:gd name="T46" fmla="*/ 1 w 471"/>
                      <a:gd name="T47" fmla="*/ 1 h 281"/>
                      <a:gd name="T48" fmla="*/ 1 w 471"/>
                      <a:gd name="T49" fmla="*/ 1 h 281"/>
                      <a:gd name="T50" fmla="*/ 1 w 471"/>
                      <a:gd name="T51" fmla="*/ 1 h 281"/>
                      <a:gd name="T52" fmla="*/ 1 w 471"/>
                      <a:gd name="T53" fmla="*/ 1 h 281"/>
                      <a:gd name="T54" fmla="*/ 1 w 471"/>
                      <a:gd name="T55" fmla="*/ 1 h 281"/>
                      <a:gd name="T56" fmla="*/ 1 w 471"/>
                      <a:gd name="T57" fmla="*/ 1 h 281"/>
                      <a:gd name="T58" fmla="*/ 1 w 471"/>
                      <a:gd name="T59" fmla="*/ 1 h 281"/>
                      <a:gd name="T60" fmla="*/ 1 w 471"/>
                      <a:gd name="T61" fmla="*/ 1 h 281"/>
                      <a:gd name="T62" fmla="*/ 1 w 471"/>
                      <a:gd name="T63" fmla="*/ 1 h 281"/>
                      <a:gd name="T64" fmla="*/ 1 w 471"/>
                      <a:gd name="T65" fmla="*/ 1 h 281"/>
                      <a:gd name="T66" fmla="*/ 1 w 471"/>
                      <a:gd name="T67" fmla="*/ 1 h 281"/>
                      <a:gd name="T68" fmla="*/ 1 w 471"/>
                      <a:gd name="T69" fmla="*/ 1 h 281"/>
                      <a:gd name="T70" fmla="*/ 1 w 471"/>
                      <a:gd name="T71" fmla="*/ 1 h 281"/>
                      <a:gd name="T72" fmla="*/ 1 w 471"/>
                      <a:gd name="T73" fmla="*/ 1 h 281"/>
                      <a:gd name="T74" fmla="*/ 2 w 471"/>
                      <a:gd name="T75" fmla="*/ 1 h 281"/>
                      <a:gd name="T76" fmla="*/ 2 w 471"/>
                      <a:gd name="T77" fmla="*/ 1 h 281"/>
                      <a:gd name="T78" fmla="*/ 1 w 471"/>
                      <a:gd name="T79" fmla="*/ 1 h 281"/>
                      <a:gd name="T80" fmla="*/ 2 w 471"/>
                      <a:gd name="T81" fmla="*/ 1 h 281"/>
                      <a:gd name="T82" fmla="*/ 2 w 471"/>
                      <a:gd name="T83" fmla="*/ 1 h 281"/>
                      <a:gd name="T84" fmla="*/ 2 w 471"/>
                      <a:gd name="T85" fmla="*/ 1 h 281"/>
                      <a:gd name="T86" fmla="*/ 2 w 471"/>
                      <a:gd name="T87" fmla="*/ 1 h 281"/>
                      <a:gd name="T88" fmla="*/ 2 w 471"/>
                      <a:gd name="T89" fmla="*/ 1 h 281"/>
                      <a:gd name="T90" fmla="*/ 2 w 471"/>
                      <a:gd name="T91" fmla="*/ 1 h 281"/>
                      <a:gd name="T92" fmla="*/ 2 w 471"/>
                      <a:gd name="T93" fmla="*/ 1 h 281"/>
                      <a:gd name="T94" fmla="*/ 2 w 471"/>
                      <a:gd name="T95" fmla="*/ 1 h 281"/>
                      <a:gd name="T96" fmla="*/ 2 w 471"/>
                      <a:gd name="T97" fmla="*/ 1 h 281"/>
                      <a:gd name="T98" fmla="*/ 2 w 471"/>
                      <a:gd name="T99" fmla="*/ 1 h 281"/>
                      <a:gd name="T100" fmla="*/ 2 w 471"/>
                      <a:gd name="T101" fmla="*/ 1 h 281"/>
                      <a:gd name="T102" fmla="*/ 2 w 471"/>
                      <a:gd name="T103" fmla="*/ 1 h 281"/>
                      <a:gd name="T104" fmla="*/ 2 w 471"/>
                      <a:gd name="T105" fmla="*/ 1 h 281"/>
                      <a:gd name="T106" fmla="*/ 2 w 471"/>
                      <a:gd name="T107" fmla="*/ 1 h 281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471" h="281">
                        <a:moveTo>
                          <a:pt x="21" y="280"/>
                        </a:moveTo>
                        <a:cubicBezTo>
                          <a:pt x="32" y="281"/>
                          <a:pt x="25" y="253"/>
                          <a:pt x="24" y="250"/>
                        </a:cubicBezTo>
                        <a:cubicBezTo>
                          <a:pt x="23" y="248"/>
                          <a:pt x="22" y="245"/>
                          <a:pt x="22" y="245"/>
                        </a:cubicBezTo>
                        <a:cubicBezTo>
                          <a:pt x="21" y="243"/>
                          <a:pt x="20" y="221"/>
                          <a:pt x="16" y="218"/>
                        </a:cubicBezTo>
                        <a:cubicBezTo>
                          <a:pt x="13" y="216"/>
                          <a:pt x="4" y="215"/>
                          <a:pt x="4" y="215"/>
                        </a:cubicBezTo>
                        <a:cubicBezTo>
                          <a:pt x="0" y="207"/>
                          <a:pt x="3" y="200"/>
                          <a:pt x="0" y="191"/>
                        </a:cubicBezTo>
                        <a:cubicBezTo>
                          <a:pt x="2" y="185"/>
                          <a:pt x="7" y="186"/>
                          <a:pt x="12" y="180"/>
                        </a:cubicBezTo>
                        <a:cubicBezTo>
                          <a:pt x="14" y="172"/>
                          <a:pt x="14" y="169"/>
                          <a:pt x="6" y="165"/>
                        </a:cubicBezTo>
                        <a:cubicBezTo>
                          <a:pt x="4" y="163"/>
                          <a:pt x="2" y="162"/>
                          <a:pt x="2" y="160"/>
                        </a:cubicBezTo>
                        <a:cubicBezTo>
                          <a:pt x="2" y="150"/>
                          <a:pt x="16" y="123"/>
                          <a:pt x="28" y="120"/>
                        </a:cubicBezTo>
                        <a:cubicBezTo>
                          <a:pt x="32" y="111"/>
                          <a:pt x="40" y="105"/>
                          <a:pt x="44" y="96"/>
                        </a:cubicBezTo>
                        <a:cubicBezTo>
                          <a:pt x="39" y="83"/>
                          <a:pt x="38" y="85"/>
                          <a:pt x="42" y="70"/>
                        </a:cubicBezTo>
                        <a:cubicBezTo>
                          <a:pt x="38" y="60"/>
                          <a:pt x="34" y="48"/>
                          <a:pt x="24" y="43"/>
                        </a:cubicBezTo>
                        <a:cubicBezTo>
                          <a:pt x="18" y="36"/>
                          <a:pt x="10" y="37"/>
                          <a:pt x="20" y="32"/>
                        </a:cubicBezTo>
                        <a:cubicBezTo>
                          <a:pt x="27" y="34"/>
                          <a:pt x="26" y="32"/>
                          <a:pt x="26" y="36"/>
                        </a:cubicBezTo>
                        <a:cubicBezTo>
                          <a:pt x="34" y="41"/>
                          <a:pt x="39" y="39"/>
                          <a:pt x="48" y="35"/>
                        </a:cubicBezTo>
                        <a:cubicBezTo>
                          <a:pt x="45" y="22"/>
                          <a:pt x="48" y="14"/>
                          <a:pt x="64" y="11"/>
                        </a:cubicBezTo>
                        <a:cubicBezTo>
                          <a:pt x="71" y="8"/>
                          <a:pt x="75" y="3"/>
                          <a:pt x="82" y="0"/>
                        </a:cubicBezTo>
                        <a:cubicBezTo>
                          <a:pt x="84" y="1"/>
                          <a:pt x="88" y="0"/>
                          <a:pt x="88" y="2"/>
                        </a:cubicBezTo>
                        <a:cubicBezTo>
                          <a:pt x="90" y="12"/>
                          <a:pt x="75" y="13"/>
                          <a:pt x="92" y="9"/>
                        </a:cubicBezTo>
                        <a:cubicBezTo>
                          <a:pt x="94" y="8"/>
                          <a:pt x="96" y="5"/>
                          <a:pt x="98" y="5"/>
                        </a:cubicBezTo>
                        <a:cubicBezTo>
                          <a:pt x="102" y="4"/>
                          <a:pt x="106" y="7"/>
                          <a:pt x="110" y="8"/>
                        </a:cubicBezTo>
                        <a:cubicBezTo>
                          <a:pt x="112" y="8"/>
                          <a:pt x="116" y="9"/>
                          <a:pt x="116" y="9"/>
                        </a:cubicBezTo>
                        <a:cubicBezTo>
                          <a:pt x="122" y="16"/>
                          <a:pt x="129" y="13"/>
                          <a:pt x="141" y="14"/>
                        </a:cubicBezTo>
                        <a:cubicBezTo>
                          <a:pt x="143" y="21"/>
                          <a:pt x="147" y="22"/>
                          <a:pt x="155" y="24"/>
                        </a:cubicBezTo>
                        <a:cubicBezTo>
                          <a:pt x="159" y="22"/>
                          <a:pt x="163" y="20"/>
                          <a:pt x="167" y="17"/>
                        </a:cubicBezTo>
                        <a:cubicBezTo>
                          <a:pt x="169" y="16"/>
                          <a:pt x="173" y="14"/>
                          <a:pt x="173" y="14"/>
                        </a:cubicBezTo>
                        <a:cubicBezTo>
                          <a:pt x="195" y="26"/>
                          <a:pt x="175" y="20"/>
                          <a:pt x="195" y="14"/>
                        </a:cubicBezTo>
                        <a:cubicBezTo>
                          <a:pt x="207" y="17"/>
                          <a:pt x="201" y="26"/>
                          <a:pt x="211" y="32"/>
                        </a:cubicBezTo>
                        <a:cubicBezTo>
                          <a:pt x="214" y="38"/>
                          <a:pt x="224" y="55"/>
                          <a:pt x="231" y="59"/>
                        </a:cubicBezTo>
                        <a:cubicBezTo>
                          <a:pt x="241" y="70"/>
                          <a:pt x="235" y="67"/>
                          <a:pt x="245" y="70"/>
                        </a:cubicBezTo>
                        <a:cubicBezTo>
                          <a:pt x="249" y="69"/>
                          <a:pt x="253" y="69"/>
                          <a:pt x="257" y="68"/>
                        </a:cubicBezTo>
                        <a:cubicBezTo>
                          <a:pt x="261" y="67"/>
                          <a:pt x="270" y="65"/>
                          <a:pt x="270" y="65"/>
                        </a:cubicBezTo>
                        <a:cubicBezTo>
                          <a:pt x="278" y="66"/>
                          <a:pt x="283" y="67"/>
                          <a:pt x="290" y="71"/>
                        </a:cubicBezTo>
                        <a:cubicBezTo>
                          <a:pt x="304" y="88"/>
                          <a:pt x="282" y="62"/>
                          <a:pt x="300" y="81"/>
                        </a:cubicBezTo>
                        <a:cubicBezTo>
                          <a:pt x="302" y="84"/>
                          <a:pt x="308" y="90"/>
                          <a:pt x="308" y="90"/>
                        </a:cubicBezTo>
                        <a:cubicBezTo>
                          <a:pt x="311" y="98"/>
                          <a:pt x="315" y="103"/>
                          <a:pt x="318" y="111"/>
                        </a:cubicBezTo>
                        <a:cubicBezTo>
                          <a:pt x="319" y="114"/>
                          <a:pt x="321" y="117"/>
                          <a:pt x="322" y="120"/>
                        </a:cubicBezTo>
                        <a:cubicBezTo>
                          <a:pt x="323" y="122"/>
                          <a:pt x="324" y="125"/>
                          <a:pt x="324" y="125"/>
                        </a:cubicBezTo>
                        <a:cubicBezTo>
                          <a:pt x="321" y="132"/>
                          <a:pt x="313" y="134"/>
                          <a:pt x="310" y="142"/>
                        </a:cubicBezTo>
                        <a:cubicBezTo>
                          <a:pt x="313" y="151"/>
                          <a:pt x="317" y="146"/>
                          <a:pt x="322" y="141"/>
                        </a:cubicBezTo>
                        <a:cubicBezTo>
                          <a:pt x="341" y="143"/>
                          <a:pt x="339" y="142"/>
                          <a:pt x="342" y="155"/>
                        </a:cubicBezTo>
                        <a:cubicBezTo>
                          <a:pt x="351" y="150"/>
                          <a:pt x="355" y="152"/>
                          <a:pt x="364" y="157"/>
                        </a:cubicBezTo>
                        <a:cubicBezTo>
                          <a:pt x="369" y="162"/>
                          <a:pt x="372" y="166"/>
                          <a:pt x="380" y="168"/>
                        </a:cubicBezTo>
                        <a:cubicBezTo>
                          <a:pt x="381" y="169"/>
                          <a:pt x="383" y="171"/>
                          <a:pt x="382" y="172"/>
                        </a:cubicBezTo>
                        <a:cubicBezTo>
                          <a:pt x="380" y="176"/>
                          <a:pt x="368" y="172"/>
                          <a:pt x="382" y="176"/>
                        </a:cubicBezTo>
                        <a:cubicBezTo>
                          <a:pt x="386" y="175"/>
                          <a:pt x="390" y="173"/>
                          <a:pt x="394" y="172"/>
                        </a:cubicBezTo>
                        <a:cubicBezTo>
                          <a:pt x="396" y="172"/>
                          <a:pt x="400" y="171"/>
                          <a:pt x="400" y="171"/>
                        </a:cubicBezTo>
                        <a:cubicBezTo>
                          <a:pt x="413" y="177"/>
                          <a:pt x="427" y="179"/>
                          <a:pt x="439" y="185"/>
                        </a:cubicBezTo>
                        <a:cubicBezTo>
                          <a:pt x="441" y="190"/>
                          <a:pt x="445" y="194"/>
                          <a:pt x="447" y="199"/>
                        </a:cubicBezTo>
                        <a:cubicBezTo>
                          <a:pt x="453" y="198"/>
                          <a:pt x="460" y="195"/>
                          <a:pt x="465" y="201"/>
                        </a:cubicBezTo>
                        <a:cubicBezTo>
                          <a:pt x="468" y="205"/>
                          <a:pt x="471" y="215"/>
                          <a:pt x="471" y="215"/>
                        </a:cubicBezTo>
                        <a:cubicBezTo>
                          <a:pt x="468" y="231"/>
                          <a:pt x="469" y="248"/>
                          <a:pt x="451" y="258"/>
                        </a:cubicBezTo>
                        <a:cubicBezTo>
                          <a:pt x="447" y="262"/>
                          <a:pt x="437" y="275"/>
                          <a:pt x="435" y="281"/>
                        </a:cubicBezTo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63" name="Freeform 31">
                    <a:extLst>
                      <a:ext uri="{FF2B5EF4-FFF2-40B4-BE49-F238E27FC236}">
                        <a16:creationId xmlns:a16="http://schemas.microsoft.com/office/drawing/2014/main" id="{4D528FAD-295A-BF75-B0E2-013CD3FCEF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34" y="242"/>
                    <a:ext cx="420" cy="283"/>
                  </a:xfrm>
                  <a:custGeom>
                    <a:avLst/>
                    <a:gdLst>
                      <a:gd name="T0" fmla="*/ 0 w 984"/>
                      <a:gd name="T1" fmla="*/ 0 h 844"/>
                      <a:gd name="T2" fmla="*/ 0 w 984"/>
                      <a:gd name="T3" fmla="*/ 0 h 844"/>
                      <a:gd name="T4" fmla="*/ 0 w 984"/>
                      <a:gd name="T5" fmla="*/ 0 h 844"/>
                      <a:gd name="T6" fmla="*/ 0 w 984"/>
                      <a:gd name="T7" fmla="*/ 0 h 844"/>
                      <a:gd name="T8" fmla="*/ 0 w 984"/>
                      <a:gd name="T9" fmla="*/ 0 h 844"/>
                      <a:gd name="T10" fmla="*/ 0 w 984"/>
                      <a:gd name="T11" fmla="*/ 0 h 844"/>
                      <a:gd name="T12" fmla="*/ 0 w 984"/>
                      <a:gd name="T13" fmla="*/ 0 h 844"/>
                      <a:gd name="T14" fmla="*/ 0 w 984"/>
                      <a:gd name="T15" fmla="*/ 0 h 844"/>
                      <a:gd name="T16" fmla="*/ 0 w 984"/>
                      <a:gd name="T17" fmla="*/ 0 h 844"/>
                      <a:gd name="T18" fmla="*/ 0 w 984"/>
                      <a:gd name="T19" fmla="*/ 0 h 844"/>
                      <a:gd name="T20" fmla="*/ 0 w 984"/>
                      <a:gd name="T21" fmla="*/ 0 h 844"/>
                      <a:gd name="T22" fmla="*/ 0 w 984"/>
                      <a:gd name="T23" fmla="*/ 0 h 844"/>
                      <a:gd name="T24" fmla="*/ 0 w 984"/>
                      <a:gd name="T25" fmla="*/ 0 h 844"/>
                      <a:gd name="T26" fmla="*/ 0 w 984"/>
                      <a:gd name="T27" fmla="*/ 0 h 844"/>
                      <a:gd name="T28" fmla="*/ 0 w 984"/>
                      <a:gd name="T29" fmla="*/ 0 h 844"/>
                      <a:gd name="T30" fmla="*/ 0 w 984"/>
                      <a:gd name="T31" fmla="*/ 0 h 844"/>
                      <a:gd name="T32" fmla="*/ 0 w 984"/>
                      <a:gd name="T33" fmla="*/ 0 h 844"/>
                      <a:gd name="T34" fmla="*/ 0 w 984"/>
                      <a:gd name="T35" fmla="*/ 0 h 844"/>
                      <a:gd name="T36" fmla="*/ 0 w 984"/>
                      <a:gd name="T37" fmla="*/ 0 h 844"/>
                      <a:gd name="T38" fmla="*/ 0 w 984"/>
                      <a:gd name="T39" fmla="*/ 0 h 844"/>
                      <a:gd name="T40" fmla="*/ 0 w 984"/>
                      <a:gd name="T41" fmla="*/ 0 h 844"/>
                      <a:gd name="T42" fmla="*/ 0 w 984"/>
                      <a:gd name="T43" fmla="*/ 0 h 844"/>
                      <a:gd name="T44" fmla="*/ 0 w 984"/>
                      <a:gd name="T45" fmla="*/ 0 h 844"/>
                      <a:gd name="T46" fmla="*/ 0 w 984"/>
                      <a:gd name="T47" fmla="*/ 0 h 844"/>
                      <a:gd name="T48" fmla="*/ 0 w 984"/>
                      <a:gd name="T49" fmla="*/ 0 h 844"/>
                      <a:gd name="T50" fmla="*/ 0 w 984"/>
                      <a:gd name="T51" fmla="*/ 0 h 844"/>
                      <a:gd name="T52" fmla="*/ 0 w 984"/>
                      <a:gd name="T53" fmla="*/ 0 h 844"/>
                      <a:gd name="T54" fmla="*/ 0 w 984"/>
                      <a:gd name="T55" fmla="*/ 0 h 844"/>
                      <a:gd name="T56" fmla="*/ 0 w 984"/>
                      <a:gd name="T57" fmla="*/ 0 h 844"/>
                      <a:gd name="T58" fmla="*/ 0 w 984"/>
                      <a:gd name="T59" fmla="*/ 0 h 844"/>
                      <a:gd name="T60" fmla="*/ 0 w 984"/>
                      <a:gd name="T61" fmla="*/ 0 h 844"/>
                      <a:gd name="T62" fmla="*/ 0 w 984"/>
                      <a:gd name="T63" fmla="*/ 0 h 844"/>
                      <a:gd name="T64" fmla="*/ 0 w 984"/>
                      <a:gd name="T65" fmla="*/ 0 h 844"/>
                      <a:gd name="T66" fmla="*/ 0 w 984"/>
                      <a:gd name="T67" fmla="*/ 0 h 844"/>
                      <a:gd name="T68" fmla="*/ 0 w 984"/>
                      <a:gd name="T69" fmla="*/ 0 h 844"/>
                      <a:gd name="T70" fmla="*/ 0 w 984"/>
                      <a:gd name="T71" fmla="*/ 0 h 844"/>
                      <a:gd name="T72" fmla="*/ 0 w 984"/>
                      <a:gd name="T73" fmla="*/ 0 h 844"/>
                      <a:gd name="T74" fmla="*/ 0 w 984"/>
                      <a:gd name="T75" fmla="*/ 0 h 844"/>
                      <a:gd name="T76" fmla="*/ 0 w 984"/>
                      <a:gd name="T77" fmla="*/ 0 h 844"/>
                      <a:gd name="T78" fmla="*/ 0 w 984"/>
                      <a:gd name="T79" fmla="*/ 0 h 844"/>
                      <a:gd name="T80" fmla="*/ 0 w 984"/>
                      <a:gd name="T81" fmla="*/ 0 h 844"/>
                      <a:gd name="T82" fmla="*/ 0 w 984"/>
                      <a:gd name="T83" fmla="*/ 0 h 844"/>
                      <a:gd name="T84" fmla="*/ 0 w 984"/>
                      <a:gd name="T85" fmla="*/ 0 h 844"/>
                      <a:gd name="T86" fmla="*/ 0 w 984"/>
                      <a:gd name="T87" fmla="*/ 0 h 844"/>
                      <a:gd name="T88" fmla="*/ 0 w 984"/>
                      <a:gd name="T89" fmla="*/ 0 h 844"/>
                      <a:gd name="T90" fmla="*/ 0 w 984"/>
                      <a:gd name="T91" fmla="*/ 0 h 844"/>
                      <a:gd name="T92" fmla="*/ 0 w 984"/>
                      <a:gd name="T93" fmla="*/ 0 h 844"/>
                      <a:gd name="T94" fmla="*/ 0 w 984"/>
                      <a:gd name="T95" fmla="*/ 0 h 844"/>
                      <a:gd name="T96" fmla="*/ 0 w 984"/>
                      <a:gd name="T97" fmla="*/ 0 h 844"/>
                      <a:gd name="T98" fmla="*/ 0 w 984"/>
                      <a:gd name="T99" fmla="*/ 0 h 844"/>
                      <a:gd name="T100" fmla="*/ 0 w 984"/>
                      <a:gd name="T101" fmla="*/ 0 h 844"/>
                      <a:gd name="T102" fmla="*/ 0 w 984"/>
                      <a:gd name="T103" fmla="*/ 0 h 844"/>
                      <a:gd name="T104" fmla="*/ 0 w 984"/>
                      <a:gd name="T105" fmla="*/ 0 h 844"/>
                      <a:gd name="T106" fmla="*/ 0 w 984"/>
                      <a:gd name="T107" fmla="*/ 0 h 844"/>
                      <a:gd name="T108" fmla="*/ 0 w 984"/>
                      <a:gd name="T109" fmla="*/ 0 h 844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0" t="0" r="r" b="b"/>
                    <a:pathLst>
                      <a:path w="984" h="844">
                        <a:moveTo>
                          <a:pt x="82" y="38"/>
                        </a:moveTo>
                        <a:lnTo>
                          <a:pt x="406" y="6"/>
                        </a:lnTo>
                        <a:cubicBezTo>
                          <a:pt x="497" y="22"/>
                          <a:pt x="465" y="0"/>
                          <a:pt x="474" y="54"/>
                        </a:cubicBezTo>
                        <a:cubicBezTo>
                          <a:pt x="492" y="48"/>
                          <a:pt x="484" y="40"/>
                          <a:pt x="502" y="34"/>
                        </a:cubicBezTo>
                        <a:cubicBezTo>
                          <a:pt x="510" y="37"/>
                          <a:pt x="517" y="46"/>
                          <a:pt x="526" y="46"/>
                        </a:cubicBezTo>
                        <a:cubicBezTo>
                          <a:pt x="534" y="46"/>
                          <a:pt x="550" y="38"/>
                          <a:pt x="550" y="38"/>
                        </a:cubicBezTo>
                        <a:cubicBezTo>
                          <a:pt x="556" y="55"/>
                          <a:pt x="552" y="60"/>
                          <a:pt x="542" y="74"/>
                        </a:cubicBezTo>
                        <a:cubicBezTo>
                          <a:pt x="555" y="114"/>
                          <a:pt x="550" y="102"/>
                          <a:pt x="578" y="130"/>
                        </a:cubicBezTo>
                        <a:cubicBezTo>
                          <a:pt x="584" y="148"/>
                          <a:pt x="590" y="148"/>
                          <a:pt x="606" y="138"/>
                        </a:cubicBezTo>
                        <a:cubicBezTo>
                          <a:pt x="600" y="119"/>
                          <a:pt x="594" y="107"/>
                          <a:pt x="586" y="90"/>
                        </a:cubicBezTo>
                        <a:cubicBezTo>
                          <a:pt x="583" y="82"/>
                          <a:pt x="578" y="66"/>
                          <a:pt x="578" y="66"/>
                        </a:cubicBezTo>
                        <a:cubicBezTo>
                          <a:pt x="585" y="44"/>
                          <a:pt x="597" y="56"/>
                          <a:pt x="606" y="70"/>
                        </a:cubicBezTo>
                        <a:cubicBezTo>
                          <a:pt x="609" y="86"/>
                          <a:pt x="608" y="117"/>
                          <a:pt x="626" y="90"/>
                        </a:cubicBezTo>
                        <a:cubicBezTo>
                          <a:pt x="648" y="97"/>
                          <a:pt x="646" y="104"/>
                          <a:pt x="642" y="126"/>
                        </a:cubicBezTo>
                        <a:cubicBezTo>
                          <a:pt x="650" y="150"/>
                          <a:pt x="665" y="141"/>
                          <a:pt x="682" y="130"/>
                        </a:cubicBezTo>
                        <a:cubicBezTo>
                          <a:pt x="689" y="108"/>
                          <a:pt x="673" y="124"/>
                          <a:pt x="682" y="98"/>
                        </a:cubicBezTo>
                        <a:cubicBezTo>
                          <a:pt x="683" y="94"/>
                          <a:pt x="690" y="96"/>
                          <a:pt x="694" y="94"/>
                        </a:cubicBezTo>
                        <a:cubicBezTo>
                          <a:pt x="698" y="92"/>
                          <a:pt x="702" y="89"/>
                          <a:pt x="706" y="86"/>
                        </a:cubicBezTo>
                        <a:cubicBezTo>
                          <a:pt x="717" y="54"/>
                          <a:pt x="688" y="54"/>
                          <a:pt x="742" y="46"/>
                        </a:cubicBezTo>
                        <a:cubicBezTo>
                          <a:pt x="748" y="27"/>
                          <a:pt x="741" y="9"/>
                          <a:pt x="762" y="2"/>
                        </a:cubicBezTo>
                        <a:cubicBezTo>
                          <a:pt x="788" y="11"/>
                          <a:pt x="777" y="38"/>
                          <a:pt x="802" y="46"/>
                        </a:cubicBezTo>
                        <a:cubicBezTo>
                          <a:pt x="831" y="36"/>
                          <a:pt x="805" y="63"/>
                          <a:pt x="798" y="70"/>
                        </a:cubicBezTo>
                        <a:cubicBezTo>
                          <a:pt x="789" y="96"/>
                          <a:pt x="787" y="96"/>
                          <a:pt x="802" y="118"/>
                        </a:cubicBezTo>
                        <a:cubicBezTo>
                          <a:pt x="801" y="122"/>
                          <a:pt x="801" y="127"/>
                          <a:pt x="798" y="130"/>
                        </a:cubicBezTo>
                        <a:cubicBezTo>
                          <a:pt x="794" y="133"/>
                          <a:pt x="784" y="129"/>
                          <a:pt x="782" y="134"/>
                        </a:cubicBezTo>
                        <a:cubicBezTo>
                          <a:pt x="780" y="142"/>
                          <a:pt x="790" y="158"/>
                          <a:pt x="790" y="158"/>
                        </a:cubicBezTo>
                        <a:cubicBezTo>
                          <a:pt x="786" y="161"/>
                          <a:pt x="783" y="165"/>
                          <a:pt x="778" y="166"/>
                        </a:cubicBezTo>
                        <a:cubicBezTo>
                          <a:pt x="774" y="167"/>
                          <a:pt x="769" y="159"/>
                          <a:pt x="766" y="162"/>
                        </a:cubicBezTo>
                        <a:cubicBezTo>
                          <a:pt x="758" y="170"/>
                          <a:pt x="794" y="182"/>
                          <a:pt x="794" y="182"/>
                        </a:cubicBezTo>
                        <a:cubicBezTo>
                          <a:pt x="804" y="211"/>
                          <a:pt x="775" y="190"/>
                          <a:pt x="762" y="186"/>
                        </a:cubicBezTo>
                        <a:cubicBezTo>
                          <a:pt x="767" y="194"/>
                          <a:pt x="773" y="202"/>
                          <a:pt x="778" y="210"/>
                        </a:cubicBezTo>
                        <a:cubicBezTo>
                          <a:pt x="783" y="218"/>
                          <a:pt x="802" y="226"/>
                          <a:pt x="802" y="226"/>
                        </a:cubicBezTo>
                        <a:cubicBezTo>
                          <a:pt x="813" y="242"/>
                          <a:pt x="804" y="245"/>
                          <a:pt x="810" y="262"/>
                        </a:cubicBezTo>
                        <a:cubicBezTo>
                          <a:pt x="803" y="282"/>
                          <a:pt x="793" y="301"/>
                          <a:pt x="786" y="322"/>
                        </a:cubicBezTo>
                        <a:cubicBezTo>
                          <a:pt x="783" y="330"/>
                          <a:pt x="778" y="346"/>
                          <a:pt x="778" y="346"/>
                        </a:cubicBezTo>
                        <a:cubicBezTo>
                          <a:pt x="785" y="366"/>
                          <a:pt x="817" y="394"/>
                          <a:pt x="830" y="414"/>
                        </a:cubicBezTo>
                        <a:cubicBezTo>
                          <a:pt x="835" y="422"/>
                          <a:pt x="841" y="430"/>
                          <a:pt x="846" y="438"/>
                        </a:cubicBezTo>
                        <a:cubicBezTo>
                          <a:pt x="849" y="442"/>
                          <a:pt x="854" y="450"/>
                          <a:pt x="854" y="450"/>
                        </a:cubicBezTo>
                        <a:cubicBezTo>
                          <a:pt x="853" y="457"/>
                          <a:pt x="855" y="466"/>
                          <a:pt x="850" y="470"/>
                        </a:cubicBezTo>
                        <a:cubicBezTo>
                          <a:pt x="844" y="475"/>
                          <a:pt x="831" y="451"/>
                          <a:pt x="830" y="450"/>
                        </a:cubicBezTo>
                        <a:cubicBezTo>
                          <a:pt x="811" y="431"/>
                          <a:pt x="789" y="421"/>
                          <a:pt x="774" y="398"/>
                        </a:cubicBezTo>
                        <a:cubicBezTo>
                          <a:pt x="769" y="379"/>
                          <a:pt x="766" y="371"/>
                          <a:pt x="746" y="378"/>
                        </a:cubicBezTo>
                        <a:cubicBezTo>
                          <a:pt x="717" y="368"/>
                          <a:pt x="730" y="368"/>
                          <a:pt x="706" y="374"/>
                        </a:cubicBezTo>
                        <a:cubicBezTo>
                          <a:pt x="688" y="402"/>
                          <a:pt x="699" y="395"/>
                          <a:pt x="678" y="402"/>
                        </a:cubicBezTo>
                        <a:cubicBezTo>
                          <a:pt x="654" y="386"/>
                          <a:pt x="650" y="390"/>
                          <a:pt x="618" y="394"/>
                        </a:cubicBezTo>
                        <a:cubicBezTo>
                          <a:pt x="607" y="411"/>
                          <a:pt x="601" y="426"/>
                          <a:pt x="590" y="442"/>
                        </a:cubicBezTo>
                        <a:cubicBezTo>
                          <a:pt x="600" y="471"/>
                          <a:pt x="593" y="459"/>
                          <a:pt x="606" y="478"/>
                        </a:cubicBezTo>
                        <a:cubicBezTo>
                          <a:pt x="593" y="518"/>
                          <a:pt x="622" y="548"/>
                          <a:pt x="642" y="578"/>
                        </a:cubicBezTo>
                        <a:cubicBezTo>
                          <a:pt x="651" y="591"/>
                          <a:pt x="651" y="601"/>
                          <a:pt x="666" y="606"/>
                        </a:cubicBezTo>
                        <a:cubicBezTo>
                          <a:pt x="680" y="627"/>
                          <a:pt x="691" y="623"/>
                          <a:pt x="710" y="610"/>
                        </a:cubicBezTo>
                        <a:cubicBezTo>
                          <a:pt x="729" y="616"/>
                          <a:pt x="729" y="606"/>
                          <a:pt x="734" y="590"/>
                        </a:cubicBezTo>
                        <a:cubicBezTo>
                          <a:pt x="735" y="577"/>
                          <a:pt x="731" y="562"/>
                          <a:pt x="738" y="550"/>
                        </a:cubicBezTo>
                        <a:cubicBezTo>
                          <a:pt x="742" y="543"/>
                          <a:pt x="762" y="542"/>
                          <a:pt x="762" y="542"/>
                        </a:cubicBezTo>
                        <a:cubicBezTo>
                          <a:pt x="783" y="547"/>
                          <a:pt x="786" y="552"/>
                          <a:pt x="774" y="570"/>
                        </a:cubicBezTo>
                        <a:cubicBezTo>
                          <a:pt x="779" y="590"/>
                          <a:pt x="790" y="605"/>
                          <a:pt x="770" y="618"/>
                        </a:cubicBezTo>
                        <a:cubicBezTo>
                          <a:pt x="769" y="622"/>
                          <a:pt x="764" y="626"/>
                          <a:pt x="766" y="630"/>
                        </a:cubicBezTo>
                        <a:cubicBezTo>
                          <a:pt x="768" y="634"/>
                          <a:pt x="775" y="634"/>
                          <a:pt x="778" y="638"/>
                        </a:cubicBezTo>
                        <a:cubicBezTo>
                          <a:pt x="788" y="651"/>
                          <a:pt x="786" y="660"/>
                          <a:pt x="802" y="670"/>
                        </a:cubicBezTo>
                        <a:cubicBezTo>
                          <a:pt x="810" y="667"/>
                          <a:pt x="818" y="665"/>
                          <a:pt x="826" y="662"/>
                        </a:cubicBezTo>
                        <a:cubicBezTo>
                          <a:pt x="830" y="661"/>
                          <a:pt x="838" y="658"/>
                          <a:pt x="838" y="658"/>
                        </a:cubicBezTo>
                        <a:cubicBezTo>
                          <a:pt x="857" y="664"/>
                          <a:pt x="864" y="680"/>
                          <a:pt x="870" y="698"/>
                        </a:cubicBezTo>
                        <a:cubicBezTo>
                          <a:pt x="859" y="731"/>
                          <a:pt x="887" y="794"/>
                          <a:pt x="922" y="806"/>
                        </a:cubicBezTo>
                        <a:cubicBezTo>
                          <a:pt x="938" y="801"/>
                          <a:pt x="941" y="792"/>
                          <a:pt x="958" y="798"/>
                        </a:cubicBezTo>
                        <a:cubicBezTo>
                          <a:pt x="984" y="837"/>
                          <a:pt x="928" y="784"/>
                          <a:pt x="942" y="826"/>
                        </a:cubicBezTo>
                        <a:cubicBezTo>
                          <a:pt x="936" y="844"/>
                          <a:pt x="930" y="844"/>
                          <a:pt x="914" y="834"/>
                        </a:cubicBezTo>
                        <a:cubicBezTo>
                          <a:pt x="903" y="817"/>
                          <a:pt x="890" y="821"/>
                          <a:pt x="874" y="810"/>
                        </a:cubicBezTo>
                        <a:cubicBezTo>
                          <a:pt x="851" y="776"/>
                          <a:pt x="882" y="816"/>
                          <a:pt x="854" y="794"/>
                        </a:cubicBezTo>
                        <a:cubicBezTo>
                          <a:pt x="843" y="785"/>
                          <a:pt x="840" y="768"/>
                          <a:pt x="830" y="758"/>
                        </a:cubicBezTo>
                        <a:cubicBezTo>
                          <a:pt x="824" y="739"/>
                          <a:pt x="817" y="724"/>
                          <a:pt x="798" y="718"/>
                        </a:cubicBezTo>
                        <a:cubicBezTo>
                          <a:pt x="791" y="696"/>
                          <a:pt x="800" y="712"/>
                          <a:pt x="778" y="710"/>
                        </a:cubicBezTo>
                        <a:cubicBezTo>
                          <a:pt x="767" y="709"/>
                          <a:pt x="746" y="702"/>
                          <a:pt x="746" y="702"/>
                        </a:cubicBezTo>
                        <a:cubicBezTo>
                          <a:pt x="729" y="691"/>
                          <a:pt x="720" y="674"/>
                          <a:pt x="702" y="662"/>
                        </a:cubicBezTo>
                        <a:cubicBezTo>
                          <a:pt x="694" y="665"/>
                          <a:pt x="687" y="673"/>
                          <a:pt x="678" y="674"/>
                        </a:cubicBezTo>
                        <a:cubicBezTo>
                          <a:pt x="657" y="677"/>
                          <a:pt x="630" y="657"/>
                          <a:pt x="614" y="646"/>
                        </a:cubicBezTo>
                        <a:cubicBezTo>
                          <a:pt x="600" y="637"/>
                          <a:pt x="580" y="639"/>
                          <a:pt x="566" y="630"/>
                        </a:cubicBezTo>
                        <a:cubicBezTo>
                          <a:pt x="546" y="617"/>
                          <a:pt x="525" y="607"/>
                          <a:pt x="506" y="594"/>
                        </a:cubicBezTo>
                        <a:cubicBezTo>
                          <a:pt x="513" y="572"/>
                          <a:pt x="509" y="551"/>
                          <a:pt x="490" y="538"/>
                        </a:cubicBezTo>
                        <a:cubicBezTo>
                          <a:pt x="485" y="522"/>
                          <a:pt x="476" y="515"/>
                          <a:pt x="462" y="506"/>
                        </a:cubicBezTo>
                        <a:cubicBezTo>
                          <a:pt x="441" y="474"/>
                          <a:pt x="469" y="513"/>
                          <a:pt x="442" y="486"/>
                        </a:cubicBezTo>
                        <a:cubicBezTo>
                          <a:pt x="436" y="480"/>
                          <a:pt x="436" y="468"/>
                          <a:pt x="430" y="462"/>
                        </a:cubicBezTo>
                        <a:cubicBezTo>
                          <a:pt x="427" y="459"/>
                          <a:pt x="422" y="459"/>
                          <a:pt x="418" y="458"/>
                        </a:cubicBezTo>
                        <a:cubicBezTo>
                          <a:pt x="407" y="447"/>
                          <a:pt x="382" y="430"/>
                          <a:pt x="382" y="430"/>
                        </a:cubicBezTo>
                        <a:cubicBezTo>
                          <a:pt x="371" y="413"/>
                          <a:pt x="358" y="399"/>
                          <a:pt x="346" y="382"/>
                        </a:cubicBezTo>
                        <a:cubicBezTo>
                          <a:pt x="344" y="378"/>
                          <a:pt x="345" y="373"/>
                          <a:pt x="342" y="370"/>
                        </a:cubicBezTo>
                        <a:cubicBezTo>
                          <a:pt x="339" y="367"/>
                          <a:pt x="334" y="367"/>
                          <a:pt x="330" y="366"/>
                        </a:cubicBezTo>
                        <a:cubicBezTo>
                          <a:pt x="322" y="390"/>
                          <a:pt x="342" y="398"/>
                          <a:pt x="354" y="414"/>
                        </a:cubicBezTo>
                        <a:cubicBezTo>
                          <a:pt x="368" y="432"/>
                          <a:pt x="372" y="446"/>
                          <a:pt x="390" y="458"/>
                        </a:cubicBezTo>
                        <a:cubicBezTo>
                          <a:pt x="409" y="487"/>
                          <a:pt x="399" y="475"/>
                          <a:pt x="418" y="494"/>
                        </a:cubicBezTo>
                        <a:cubicBezTo>
                          <a:pt x="423" y="510"/>
                          <a:pt x="428" y="517"/>
                          <a:pt x="442" y="526"/>
                        </a:cubicBezTo>
                        <a:cubicBezTo>
                          <a:pt x="450" y="550"/>
                          <a:pt x="432" y="533"/>
                          <a:pt x="422" y="526"/>
                        </a:cubicBezTo>
                        <a:cubicBezTo>
                          <a:pt x="399" y="492"/>
                          <a:pt x="430" y="532"/>
                          <a:pt x="402" y="510"/>
                        </a:cubicBezTo>
                        <a:cubicBezTo>
                          <a:pt x="398" y="507"/>
                          <a:pt x="397" y="501"/>
                          <a:pt x="394" y="498"/>
                        </a:cubicBezTo>
                        <a:cubicBezTo>
                          <a:pt x="391" y="495"/>
                          <a:pt x="386" y="493"/>
                          <a:pt x="382" y="490"/>
                        </a:cubicBezTo>
                        <a:cubicBezTo>
                          <a:pt x="377" y="474"/>
                          <a:pt x="370" y="471"/>
                          <a:pt x="354" y="466"/>
                        </a:cubicBezTo>
                        <a:cubicBezTo>
                          <a:pt x="344" y="452"/>
                          <a:pt x="340" y="447"/>
                          <a:pt x="346" y="430"/>
                        </a:cubicBezTo>
                        <a:cubicBezTo>
                          <a:pt x="338" y="418"/>
                          <a:pt x="314" y="402"/>
                          <a:pt x="314" y="402"/>
                        </a:cubicBezTo>
                        <a:cubicBezTo>
                          <a:pt x="306" y="390"/>
                          <a:pt x="298" y="378"/>
                          <a:pt x="290" y="366"/>
                        </a:cubicBezTo>
                        <a:cubicBezTo>
                          <a:pt x="284" y="357"/>
                          <a:pt x="273" y="354"/>
                          <a:pt x="266" y="346"/>
                        </a:cubicBezTo>
                        <a:cubicBezTo>
                          <a:pt x="263" y="342"/>
                          <a:pt x="262" y="337"/>
                          <a:pt x="258" y="334"/>
                        </a:cubicBezTo>
                        <a:cubicBezTo>
                          <a:pt x="243" y="324"/>
                          <a:pt x="225" y="324"/>
                          <a:pt x="210" y="314"/>
                        </a:cubicBezTo>
                        <a:cubicBezTo>
                          <a:pt x="201" y="300"/>
                          <a:pt x="194" y="291"/>
                          <a:pt x="178" y="286"/>
                        </a:cubicBezTo>
                        <a:cubicBezTo>
                          <a:pt x="160" y="260"/>
                          <a:pt x="192" y="247"/>
                          <a:pt x="154" y="238"/>
                        </a:cubicBezTo>
                        <a:cubicBezTo>
                          <a:pt x="111" y="209"/>
                          <a:pt x="106" y="149"/>
                          <a:pt x="90" y="102"/>
                        </a:cubicBezTo>
                        <a:cubicBezTo>
                          <a:pt x="86" y="90"/>
                          <a:pt x="76" y="73"/>
                          <a:pt x="66" y="66"/>
                        </a:cubicBezTo>
                        <a:cubicBezTo>
                          <a:pt x="58" y="60"/>
                          <a:pt x="42" y="50"/>
                          <a:pt x="42" y="50"/>
                        </a:cubicBezTo>
                        <a:cubicBezTo>
                          <a:pt x="39" y="46"/>
                          <a:pt x="38" y="41"/>
                          <a:pt x="34" y="38"/>
                        </a:cubicBezTo>
                        <a:cubicBezTo>
                          <a:pt x="27" y="34"/>
                          <a:pt x="10" y="30"/>
                          <a:pt x="10" y="30"/>
                        </a:cubicBezTo>
                        <a:cubicBezTo>
                          <a:pt x="0" y="1"/>
                          <a:pt x="31" y="17"/>
                          <a:pt x="46" y="22"/>
                        </a:cubicBezTo>
                        <a:cubicBezTo>
                          <a:pt x="65" y="51"/>
                          <a:pt x="61" y="41"/>
                          <a:pt x="86" y="58"/>
                        </a:cubicBezTo>
                        <a:cubicBezTo>
                          <a:pt x="94" y="70"/>
                          <a:pt x="94" y="93"/>
                          <a:pt x="102" y="70"/>
                        </a:cubicBezTo>
                        <a:cubicBezTo>
                          <a:pt x="95" y="49"/>
                          <a:pt x="82" y="62"/>
                          <a:pt x="82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64" name="Freeform 32">
                    <a:extLst>
                      <a:ext uri="{FF2B5EF4-FFF2-40B4-BE49-F238E27FC236}">
                        <a16:creationId xmlns:a16="http://schemas.microsoft.com/office/drawing/2014/main" id="{BCF08016-037F-A2E4-96FC-804C9ADB5E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405" y="445"/>
                    <a:ext cx="15" cy="16"/>
                  </a:xfrm>
                  <a:custGeom>
                    <a:avLst/>
                    <a:gdLst>
                      <a:gd name="T0" fmla="*/ 0 w 36"/>
                      <a:gd name="T1" fmla="*/ 0 h 48"/>
                      <a:gd name="T2" fmla="*/ 0 w 36"/>
                      <a:gd name="T3" fmla="*/ 0 h 48"/>
                      <a:gd name="T4" fmla="*/ 0 w 36"/>
                      <a:gd name="T5" fmla="*/ 0 h 4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6" h="48">
                        <a:moveTo>
                          <a:pt x="6" y="28"/>
                        </a:moveTo>
                        <a:cubicBezTo>
                          <a:pt x="25" y="0"/>
                          <a:pt x="36" y="31"/>
                          <a:pt x="10" y="48"/>
                        </a:cubicBezTo>
                        <a:cubicBezTo>
                          <a:pt x="0" y="34"/>
                          <a:pt x="0" y="40"/>
                          <a:pt x="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65" name="Freeform 33">
                    <a:extLst>
                      <a:ext uri="{FF2B5EF4-FFF2-40B4-BE49-F238E27FC236}">
                        <a16:creationId xmlns:a16="http://schemas.microsoft.com/office/drawing/2014/main" id="{24ED55D5-06BC-9E23-8EA5-D20E1C8C9E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93" y="439"/>
                    <a:ext cx="16" cy="12"/>
                  </a:xfrm>
                  <a:custGeom>
                    <a:avLst/>
                    <a:gdLst>
                      <a:gd name="T0" fmla="*/ 0 w 36"/>
                      <a:gd name="T1" fmla="*/ 0 h 37"/>
                      <a:gd name="T2" fmla="*/ 0 w 36"/>
                      <a:gd name="T3" fmla="*/ 0 h 37"/>
                      <a:gd name="T4" fmla="*/ 0 w 36"/>
                      <a:gd name="T5" fmla="*/ 0 h 37"/>
                      <a:gd name="T6" fmla="*/ 0 w 36"/>
                      <a:gd name="T7" fmla="*/ 0 h 37"/>
                      <a:gd name="T8" fmla="*/ 0 w 36"/>
                      <a:gd name="T9" fmla="*/ 0 h 3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37">
                        <a:moveTo>
                          <a:pt x="0" y="5"/>
                        </a:moveTo>
                        <a:cubicBezTo>
                          <a:pt x="4" y="4"/>
                          <a:pt x="8" y="0"/>
                          <a:pt x="12" y="1"/>
                        </a:cubicBezTo>
                        <a:cubicBezTo>
                          <a:pt x="21" y="4"/>
                          <a:pt x="36" y="17"/>
                          <a:pt x="36" y="17"/>
                        </a:cubicBezTo>
                        <a:cubicBezTo>
                          <a:pt x="29" y="37"/>
                          <a:pt x="22" y="26"/>
                          <a:pt x="8" y="17"/>
                        </a:cubicBezTo>
                        <a:cubicBezTo>
                          <a:pt x="5" y="13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66" name="Freeform 34">
                    <a:extLst>
                      <a:ext uri="{FF2B5EF4-FFF2-40B4-BE49-F238E27FC236}">
                        <a16:creationId xmlns:a16="http://schemas.microsoft.com/office/drawing/2014/main" id="{B6310E3E-07FE-9BBB-3BEB-E861E0F5F4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878" y="406"/>
                    <a:ext cx="73" cy="33"/>
                  </a:xfrm>
                  <a:custGeom>
                    <a:avLst/>
                    <a:gdLst>
                      <a:gd name="T0" fmla="*/ 0 w 170"/>
                      <a:gd name="T1" fmla="*/ 0 h 96"/>
                      <a:gd name="T2" fmla="*/ 0 w 170"/>
                      <a:gd name="T3" fmla="*/ 0 h 96"/>
                      <a:gd name="T4" fmla="*/ 0 w 170"/>
                      <a:gd name="T5" fmla="*/ 0 h 96"/>
                      <a:gd name="T6" fmla="*/ 0 w 170"/>
                      <a:gd name="T7" fmla="*/ 0 h 96"/>
                      <a:gd name="T8" fmla="*/ 0 w 170"/>
                      <a:gd name="T9" fmla="*/ 0 h 96"/>
                      <a:gd name="T10" fmla="*/ 0 w 170"/>
                      <a:gd name="T11" fmla="*/ 0 h 96"/>
                      <a:gd name="T12" fmla="*/ 0 w 170"/>
                      <a:gd name="T13" fmla="*/ 0 h 96"/>
                      <a:gd name="T14" fmla="*/ 0 w 170"/>
                      <a:gd name="T15" fmla="*/ 0 h 96"/>
                      <a:gd name="T16" fmla="*/ 0 w 170"/>
                      <a:gd name="T17" fmla="*/ 0 h 96"/>
                      <a:gd name="T18" fmla="*/ 0 w 170"/>
                      <a:gd name="T19" fmla="*/ 0 h 96"/>
                      <a:gd name="T20" fmla="*/ 0 w 170"/>
                      <a:gd name="T21" fmla="*/ 0 h 96"/>
                      <a:gd name="T22" fmla="*/ 0 w 170"/>
                      <a:gd name="T23" fmla="*/ 0 h 9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0" h="96">
                        <a:moveTo>
                          <a:pt x="0" y="49"/>
                        </a:moveTo>
                        <a:cubicBezTo>
                          <a:pt x="5" y="33"/>
                          <a:pt x="12" y="30"/>
                          <a:pt x="28" y="25"/>
                        </a:cubicBezTo>
                        <a:cubicBezTo>
                          <a:pt x="20" y="0"/>
                          <a:pt x="42" y="16"/>
                          <a:pt x="56" y="21"/>
                        </a:cubicBezTo>
                        <a:cubicBezTo>
                          <a:pt x="56" y="21"/>
                          <a:pt x="77" y="6"/>
                          <a:pt x="80" y="9"/>
                        </a:cubicBezTo>
                        <a:cubicBezTo>
                          <a:pt x="85" y="14"/>
                          <a:pt x="71" y="23"/>
                          <a:pt x="64" y="25"/>
                        </a:cubicBezTo>
                        <a:cubicBezTo>
                          <a:pt x="82" y="37"/>
                          <a:pt x="103" y="42"/>
                          <a:pt x="124" y="49"/>
                        </a:cubicBezTo>
                        <a:cubicBezTo>
                          <a:pt x="136" y="53"/>
                          <a:pt x="160" y="65"/>
                          <a:pt x="160" y="65"/>
                        </a:cubicBezTo>
                        <a:cubicBezTo>
                          <a:pt x="170" y="96"/>
                          <a:pt x="134" y="83"/>
                          <a:pt x="116" y="77"/>
                        </a:cubicBezTo>
                        <a:cubicBezTo>
                          <a:pt x="109" y="57"/>
                          <a:pt x="116" y="66"/>
                          <a:pt x="88" y="57"/>
                        </a:cubicBezTo>
                        <a:cubicBezTo>
                          <a:pt x="84" y="56"/>
                          <a:pt x="76" y="53"/>
                          <a:pt x="76" y="53"/>
                        </a:cubicBezTo>
                        <a:cubicBezTo>
                          <a:pt x="57" y="34"/>
                          <a:pt x="53" y="37"/>
                          <a:pt x="24" y="41"/>
                        </a:cubicBezTo>
                        <a:cubicBezTo>
                          <a:pt x="9" y="51"/>
                          <a:pt x="17" y="49"/>
                          <a:pt x="0" y="4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67" name="Freeform 35">
                    <a:extLst>
                      <a:ext uri="{FF2B5EF4-FFF2-40B4-BE49-F238E27FC236}">
                        <a16:creationId xmlns:a16="http://schemas.microsoft.com/office/drawing/2014/main" id="{2D584A6C-8DED-07A1-A671-10675883D3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55" y="433"/>
                    <a:ext cx="59" cy="15"/>
                  </a:xfrm>
                  <a:custGeom>
                    <a:avLst/>
                    <a:gdLst>
                      <a:gd name="T0" fmla="*/ 0 w 138"/>
                      <a:gd name="T1" fmla="*/ 0 h 44"/>
                      <a:gd name="T2" fmla="*/ 0 w 138"/>
                      <a:gd name="T3" fmla="*/ 0 h 44"/>
                      <a:gd name="T4" fmla="*/ 0 w 138"/>
                      <a:gd name="T5" fmla="*/ 0 h 44"/>
                      <a:gd name="T6" fmla="*/ 0 w 138"/>
                      <a:gd name="T7" fmla="*/ 0 h 44"/>
                      <a:gd name="T8" fmla="*/ 0 w 138"/>
                      <a:gd name="T9" fmla="*/ 0 h 44"/>
                      <a:gd name="T10" fmla="*/ 0 w 138"/>
                      <a:gd name="T11" fmla="*/ 0 h 44"/>
                      <a:gd name="T12" fmla="*/ 0 w 138"/>
                      <a:gd name="T13" fmla="*/ 0 h 44"/>
                      <a:gd name="T14" fmla="*/ 0 w 138"/>
                      <a:gd name="T15" fmla="*/ 0 h 44"/>
                      <a:gd name="T16" fmla="*/ 0 w 138"/>
                      <a:gd name="T17" fmla="*/ 0 h 4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38" h="44">
                        <a:moveTo>
                          <a:pt x="0" y="0"/>
                        </a:moveTo>
                        <a:cubicBezTo>
                          <a:pt x="19" y="3"/>
                          <a:pt x="35" y="10"/>
                          <a:pt x="52" y="4"/>
                        </a:cubicBezTo>
                        <a:cubicBezTo>
                          <a:pt x="87" y="11"/>
                          <a:pt x="61" y="15"/>
                          <a:pt x="88" y="24"/>
                        </a:cubicBezTo>
                        <a:cubicBezTo>
                          <a:pt x="96" y="23"/>
                          <a:pt x="104" y="19"/>
                          <a:pt x="112" y="20"/>
                        </a:cubicBezTo>
                        <a:cubicBezTo>
                          <a:pt x="138" y="23"/>
                          <a:pt x="118" y="41"/>
                          <a:pt x="108" y="44"/>
                        </a:cubicBezTo>
                        <a:cubicBezTo>
                          <a:pt x="78" y="34"/>
                          <a:pt x="92" y="34"/>
                          <a:pt x="64" y="40"/>
                        </a:cubicBezTo>
                        <a:cubicBezTo>
                          <a:pt x="41" y="37"/>
                          <a:pt x="22" y="41"/>
                          <a:pt x="0" y="36"/>
                        </a:cubicBezTo>
                        <a:cubicBezTo>
                          <a:pt x="6" y="11"/>
                          <a:pt x="7" y="27"/>
                          <a:pt x="28" y="20"/>
                        </a:cubicBezTo>
                        <a:cubicBezTo>
                          <a:pt x="17" y="13"/>
                          <a:pt x="0" y="13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68" name="Freeform 36">
                    <a:extLst>
                      <a:ext uri="{FF2B5EF4-FFF2-40B4-BE49-F238E27FC236}">
                        <a16:creationId xmlns:a16="http://schemas.microsoft.com/office/drawing/2014/main" id="{7095BBDF-3601-1BCF-84C2-17B48A7545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24" y="441"/>
                    <a:ext cx="24" cy="14"/>
                  </a:xfrm>
                  <a:custGeom>
                    <a:avLst/>
                    <a:gdLst>
                      <a:gd name="T0" fmla="*/ 0 w 57"/>
                      <a:gd name="T1" fmla="*/ 0 h 42"/>
                      <a:gd name="T2" fmla="*/ 0 w 57"/>
                      <a:gd name="T3" fmla="*/ 0 h 42"/>
                      <a:gd name="T4" fmla="*/ 0 w 57"/>
                      <a:gd name="T5" fmla="*/ 0 h 4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57" h="42">
                        <a:moveTo>
                          <a:pt x="17" y="25"/>
                        </a:moveTo>
                        <a:cubicBezTo>
                          <a:pt x="0" y="0"/>
                          <a:pt x="21" y="9"/>
                          <a:pt x="37" y="13"/>
                        </a:cubicBezTo>
                        <a:cubicBezTo>
                          <a:pt x="57" y="42"/>
                          <a:pt x="30" y="25"/>
                          <a:pt x="1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69" name="Freeform 37">
                    <a:extLst>
                      <a:ext uri="{FF2B5EF4-FFF2-40B4-BE49-F238E27FC236}">
                        <a16:creationId xmlns:a16="http://schemas.microsoft.com/office/drawing/2014/main" id="{FDD05A50-80A6-2AE3-AA0F-D4915124C5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08" y="398"/>
                    <a:ext cx="16" cy="18"/>
                  </a:xfrm>
                  <a:custGeom>
                    <a:avLst/>
                    <a:gdLst>
                      <a:gd name="T0" fmla="*/ 0 w 39"/>
                      <a:gd name="T1" fmla="*/ 0 h 52"/>
                      <a:gd name="T2" fmla="*/ 0 w 39"/>
                      <a:gd name="T3" fmla="*/ 0 h 52"/>
                      <a:gd name="T4" fmla="*/ 0 w 39"/>
                      <a:gd name="T5" fmla="*/ 0 h 5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9" h="52">
                        <a:moveTo>
                          <a:pt x="19" y="32"/>
                        </a:moveTo>
                        <a:cubicBezTo>
                          <a:pt x="13" y="14"/>
                          <a:pt x="0" y="13"/>
                          <a:pt x="19" y="0"/>
                        </a:cubicBezTo>
                        <a:cubicBezTo>
                          <a:pt x="23" y="5"/>
                          <a:pt x="39" y="52"/>
                          <a:pt x="19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70" name="Freeform 38">
                    <a:extLst>
                      <a:ext uri="{FF2B5EF4-FFF2-40B4-BE49-F238E27FC236}">
                        <a16:creationId xmlns:a16="http://schemas.microsoft.com/office/drawing/2014/main" id="{4F79E94C-954F-AB4E-B7C4-07154AB73B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035" y="452"/>
                    <a:ext cx="19" cy="27"/>
                  </a:xfrm>
                  <a:custGeom>
                    <a:avLst/>
                    <a:gdLst>
                      <a:gd name="T0" fmla="*/ 0 w 44"/>
                      <a:gd name="T1" fmla="*/ 0 h 80"/>
                      <a:gd name="T2" fmla="*/ 0 w 44"/>
                      <a:gd name="T3" fmla="*/ 0 h 80"/>
                      <a:gd name="T4" fmla="*/ 0 w 44"/>
                      <a:gd name="T5" fmla="*/ 0 h 80"/>
                      <a:gd name="T6" fmla="*/ 0 w 44"/>
                      <a:gd name="T7" fmla="*/ 0 h 80"/>
                      <a:gd name="T8" fmla="*/ 0 w 44"/>
                      <a:gd name="T9" fmla="*/ 0 h 80"/>
                      <a:gd name="T10" fmla="*/ 0 w 44"/>
                      <a:gd name="T11" fmla="*/ 0 h 80"/>
                      <a:gd name="T12" fmla="*/ 0 w 44"/>
                      <a:gd name="T13" fmla="*/ 0 h 8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44" h="80">
                        <a:moveTo>
                          <a:pt x="4" y="9"/>
                        </a:moveTo>
                        <a:cubicBezTo>
                          <a:pt x="9" y="17"/>
                          <a:pt x="18" y="24"/>
                          <a:pt x="20" y="33"/>
                        </a:cubicBezTo>
                        <a:cubicBezTo>
                          <a:pt x="21" y="38"/>
                          <a:pt x="21" y="45"/>
                          <a:pt x="24" y="49"/>
                        </a:cubicBezTo>
                        <a:cubicBezTo>
                          <a:pt x="27" y="52"/>
                          <a:pt x="32" y="52"/>
                          <a:pt x="36" y="53"/>
                        </a:cubicBezTo>
                        <a:cubicBezTo>
                          <a:pt x="41" y="68"/>
                          <a:pt x="44" y="80"/>
                          <a:pt x="24" y="73"/>
                        </a:cubicBezTo>
                        <a:cubicBezTo>
                          <a:pt x="19" y="55"/>
                          <a:pt x="11" y="37"/>
                          <a:pt x="0" y="21"/>
                        </a:cubicBezTo>
                        <a:cubicBezTo>
                          <a:pt x="4" y="4"/>
                          <a:pt x="4" y="0"/>
                          <a:pt x="4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71" name="Freeform 39">
                    <a:extLst>
                      <a:ext uri="{FF2B5EF4-FFF2-40B4-BE49-F238E27FC236}">
                        <a16:creationId xmlns:a16="http://schemas.microsoft.com/office/drawing/2014/main" id="{CC2E3A46-69FF-57FE-5215-B01DAB2B76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696" y="247"/>
                    <a:ext cx="205" cy="41"/>
                  </a:xfrm>
                  <a:custGeom>
                    <a:avLst/>
                    <a:gdLst>
                      <a:gd name="T0" fmla="*/ 1 w 323"/>
                      <a:gd name="T1" fmla="*/ 1 h 64"/>
                      <a:gd name="T2" fmla="*/ 1 w 323"/>
                      <a:gd name="T3" fmla="*/ 1 h 64"/>
                      <a:gd name="T4" fmla="*/ 1 w 323"/>
                      <a:gd name="T5" fmla="*/ 0 h 64"/>
                      <a:gd name="T6" fmla="*/ 1 w 323"/>
                      <a:gd name="T7" fmla="*/ 0 h 64"/>
                      <a:gd name="T8" fmla="*/ 1 w 323"/>
                      <a:gd name="T9" fmla="*/ 1 h 64"/>
                      <a:gd name="T10" fmla="*/ 1 w 323"/>
                      <a:gd name="T11" fmla="*/ 1 h 64"/>
                      <a:gd name="T12" fmla="*/ 1 w 323"/>
                      <a:gd name="T13" fmla="*/ 1 h 64"/>
                      <a:gd name="T14" fmla="*/ 1 w 323"/>
                      <a:gd name="T15" fmla="*/ 1 h 64"/>
                      <a:gd name="T16" fmla="*/ 1 w 323"/>
                      <a:gd name="T17" fmla="*/ 1 h 64"/>
                      <a:gd name="T18" fmla="*/ 1 w 323"/>
                      <a:gd name="T19" fmla="*/ 1 h 64"/>
                      <a:gd name="T20" fmla="*/ 1 w 323"/>
                      <a:gd name="T21" fmla="*/ 1 h 64"/>
                      <a:gd name="T22" fmla="*/ 1 w 323"/>
                      <a:gd name="T23" fmla="*/ 1 h 64"/>
                      <a:gd name="T24" fmla="*/ 1 w 323"/>
                      <a:gd name="T25" fmla="*/ 1 h 64"/>
                      <a:gd name="T26" fmla="*/ 1 w 323"/>
                      <a:gd name="T27" fmla="*/ 1 h 64"/>
                      <a:gd name="T28" fmla="*/ 1 w 323"/>
                      <a:gd name="T29" fmla="*/ 1 h 64"/>
                      <a:gd name="T30" fmla="*/ 1 w 323"/>
                      <a:gd name="T31" fmla="*/ 1 h 64"/>
                      <a:gd name="T32" fmla="*/ 1 w 323"/>
                      <a:gd name="T33" fmla="*/ 1 h 64"/>
                      <a:gd name="T34" fmla="*/ 1 w 323"/>
                      <a:gd name="T35" fmla="*/ 1 h 64"/>
                      <a:gd name="T36" fmla="*/ 1 w 323"/>
                      <a:gd name="T37" fmla="*/ 1 h 64"/>
                      <a:gd name="T38" fmla="*/ 1 w 323"/>
                      <a:gd name="T39" fmla="*/ 1 h 64"/>
                      <a:gd name="T40" fmla="*/ 1 w 323"/>
                      <a:gd name="T41" fmla="*/ 1 h 64"/>
                      <a:gd name="T42" fmla="*/ 1 w 323"/>
                      <a:gd name="T43" fmla="*/ 1 h 64"/>
                      <a:gd name="T44" fmla="*/ 1 w 323"/>
                      <a:gd name="T45" fmla="*/ 1 h 64"/>
                      <a:gd name="T46" fmla="*/ 1 w 323"/>
                      <a:gd name="T47" fmla="*/ 1 h 64"/>
                      <a:gd name="T48" fmla="*/ 1 w 323"/>
                      <a:gd name="T49" fmla="*/ 1 h 64"/>
                      <a:gd name="T50" fmla="*/ 1 w 323"/>
                      <a:gd name="T51" fmla="*/ 1 h 64"/>
                      <a:gd name="T52" fmla="*/ 1 w 323"/>
                      <a:gd name="T53" fmla="*/ 0 h 64"/>
                      <a:gd name="T54" fmla="*/ 1 w 323"/>
                      <a:gd name="T55" fmla="*/ 1 h 64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23" h="64">
                        <a:moveTo>
                          <a:pt x="220" y="1"/>
                        </a:moveTo>
                        <a:cubicBezTo>
                          <a:pt x="215" y="12"/>
                          <a:pt x="225" y="17"/>
                          <a:pt x="231" y="8"/>
                        </a:cubicBezTo>
                        <a:cubicBezTo>
                          <a:pt x="235" y="0"/>
                          <a:pt x="229" y="7"/>
                          <a:pt x="235" y="0"/>
                        </a:cubicBezTo>
                        <a:lnTo>
                          <a:pt x="265" y="0"/>
                        </a:lnTo>
                        <a:cubicBezTo>
                          <a:pt x="277" y="6"/>
                          <a:pt x="276" y="11"/>
                          <a:pt x="287" y="17"/>
                        </a:cubicBezTo>
                        <a:cubicBezTo>
                          <a:pt x="308" y="11"/>
                          <a:pt x="293" y="7"/>
                          <a:pt x="319" y="10"/>
                        </a:cubicBezTo>
                        <a:cubicBezTo>
                          <a:pt x="323" y="19"/>
                          <a:pt x="321" y="22"/>
                          <a:pt x="314" y="29"/>
                        </a:cubicBezTo>
                        <a:cubicBezTo>
                          <a:pt x="312" y="39"/>
                          <a:pt x="313" y="50"/>
                          <a:pt x="298" y="46"/>
                        </a:cubicBezTo>
                        <a:cubicBezTo>
                          <a:pt x="297" y="40"/>
                          <a:pt x="298" y="34"/>
                          <a:pt x="295" y="29"/>
                        </a:cubicBezTo>
                        <a:cubicBezTo>
                          <a:pt x="294" y="27"/>
                          <a:pt x="290" y="31"/>
                          <a:pt x="287" y="31"/>
                        </a:cubicBezTo>
                        <a:cubicBezTo>
                          <a:pt x="284" y="31"/>
                          <a:pt x="282" y="30"/>
                          <a:pt x="279" y="29"/>
                        </a:cubicBezTo>
                        <a:cubicBezTo>
                          <a:pt x="274" y="27"/>
                          <a:pt x="263" y="21"/>
                          <a:pt x="263" y="21"/>
                        </a:cubicBezTo>
                        <a:cubicBezTo>
                          <a:pt x="249" y="23"/>
                          <a:pt x="241" y="31"/>
                          <a:pt x="228" y="38"/>
                        </a:cubicBezTo>
                        <a:cubicBezTo>
                          <a:pt x="220" y="41"/>
                          <a:pt x="209" y="42"/>
                          <a:pt x="201" y="44"/>
                        </a:cubicBezTo>
                        <a:cubicBezTo>
                          <a:pt x="193" y="54"/>
                          <a:pt x="200" y="53"/>
                          <a:pt x="212" y="57"/>
                        </a:cubicBezTo>
                        <a:cubicBezTo>
                          <a:pt x="200" y="62"/>
                          <a:pt x="199" y="57"/>
                          <a:pt x="188" y="63"/>
                        </a:cubicBezTo>
                        <a:cubicBezTo>
                          <a:pt x="181" y="62"/>
                          <a:pt x="174" y="64"/>
                          <a:pt x="169" y="61"/>
                        </a:cubicBezTo>
                        <a:cubicBezTo>
                          <a:pt x="166" y="59"/>
                          <a:pt x="175" y="59"/>
                          <a:pt x="177" y="57"/>
                        </a:cubicBezTo>
                        <a:cubicBezTo>
                          <a:pt x="181" y="48"/>
                          <a:pt x="149" y="28"/>
                          <a:pt x="171" y="40"/>
                        </a:cubicBezTo>
                        <a:cubicBezTo>
                          <a:pt x="184" y="55"/>
                          <a:pt x="184" y="36"/>
                          <a:pt x="169" y="31"/>
                        </a:cubicBezTo>
                        <a:cubicBezTo>
                          <a:pt x="167" y="27"/>
                          <a:pt x="167" y="22"/>
                          <a:pt x="158" y="23"/>
                        </a:cubicBezTo>
                        <a:cubicBezTo>
                          <a:pt x="153" y="23"/>
                          <a:pt x="142" y="27"/>
                          <a:pt x="142" y="27"/>
                        </a:cubicBezTo>
                        <a:cubicBezTo>
                          <a:pt x="136" y="39"/>
                          <a:pt x="143" y="31"/>
                          <a:pt x="134" y="27"/>
                        </a:cubicBezTo>
                        <a:cubicBezTo>
                          <a:pt x="130" y="25"/>
                          <a:pt x="126" y="25"/>
                          <a:pt x="123" y="25"/>
                        </a:cubicBezTo>
                        <a:cubicBezTo>
                          <a:pt x="117" y="11"/>
                          <a:pt x="100" y="6"/>
                          <a:pt x="83" y="2"/>
                        </a:cubicBezTo>
                        <a:cubicBezTo>
                          <a:pt x="70" y="4"/>
                          <a:pt x="69" y="9"/>
                          <a:pt x="59" y="14"/>
                        </a:cubicBezTo>
                        <a:cubicBezTo>
                          <a:pt x="45" y="14"/>
                          <a:pt x="0" y="12"/>
                          <a:pt x="1" y="0"/>
                        </a:cubicBezTo>
                        <a:lnTo>
                          <a:pt x="220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72" name="Freeform 40">
                    <a:extLst>
                      <a:ext uri="{FF2B5EF4-FFF2-40B4-BE49-F238E27FC236}">
                        <a16:creationId xmlns:a16="http://schemas.microsoft.com/office/drawing/2014/main" id="{31AE3E51-B9F9-E023-26C4-12256A4A92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15" y="246"/>
                    <a:ext cx="190" cy="20"/>
                  </a:xfrm>
                  <a:custGeom>
                    <a:avLst/>
                    <a:gdLst>
                      <a:gd name="T0" fmla="*/ 1 w 300"/>
                      <a:gd name="T1" fmla="*/ 1 h 31"/>
                      <a:gd name="T2" fmla="*/ 1 w 300"/>
                      <a:gd name="T3" fmla="*/ 1 h 31"/>
                      <a:gd name="T4" fmla="*/ 1 w 300"/>
                      <a:gd name="T5" fmla="*/ 0 h 31"/>
                      <a:gd name="T6" fmla="*/ 1 w 300"/>
                      <a:gd name="T7" fmla="*/ 1 h 31"/>
                      <a:gd name="T8" fmla="*/ 1 w 300"/>
                      <a:gd name="T9" fmla="*/ 1 h 31"/>
                      <a:gd name="T10" fmla="*/ 1 w 300"/>
                      <a:gd name="T11" fmla="*/ 1 h 3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300" h="31">
                        <a:moveTo>
                          <a:pt x="105" y="31"/>
                        </a:moveTo>
                        <a:cubicBezTo>
                          <a:pt x="83" y="19"/>
                          <a:pt x="0" y="6"/>
                          <a:pt x="30" y="1"/>
                        </a:cubicBezTo>
                        <a:lnTo>
                          <a:pt x="285" y="0"/>
                        </a:lnTo>
                        <a:cubicBezTo>
                          <a:pt x="296" y="4"/>
                          <a:pt x="300" y="5"/>
                          <a:pt x="296" y="14"/>
                        </a:cubicBezTo>
                        <a:cubicBezTo>
                          <a:pt x="285" y="11"/>
                          <a:pt x="276" y="16"/>
                          <a:pt x="264" y="16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73" name="Freeform 41">
                    <a:extLst>
                      <a:ext uri="{FF2B5EF4-FFF2-40B4-BE49-F238E27FC236}">
                        <a16:creationId xmlns:a16="http://schemas.microsoft.com/office/drawing/2014/main" id="{86F0CC3F-925C-EF0A-D0CE-BBFD3D60B1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96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74" name="Freeform 42">
                    <a:extLst>
                      <a:ext uri="{FF2B5EF4-FFF2-40B4-BE49-F238E27FC236}">
                        <a16:creationId xmlns:a16="http://schemas.microsoft.com/office/drawing/2014/main" id="{C957BEE7-FA5C-47B0-CE4A-E26503D5F3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06" y="246"/>
                    <a:ext cx="436" cy="152"/>
                  </a:xfrm>
                  <a:custGeom>
                    <a:avLst/>
                    <a:gdLst>
                      <a:gd name="T0" fmla="*/ 73 w 436"/>
                      <a:gd name="T1" fmla="*/ 1 h 152"/>
                      <a:gd name="T2" fmla="*/ 436 w 436"/>
                      <a:gd name="T3" fmla="*/ 0 h 152"/>
                      <a:gd name="T4" fmla="*/ 416 w 436"/>
                      <a:gd name="T5" fmla="*/ 54 h 152"/>
                      <a:gd name="T6" fmla="*/ 397 w 436"/>
                      <a:gd name="T7" fmla="*/ 68 h 152"/>
                      <a:gd name="T8" fmla="*/ 392 w 436"/>
                      <a:gd name="T9" fmla="*/ 70 h 152"/>
                      <a:gd name="T10" fmla="*/ 375 w 436"/>
                      <a:gd name="T11" fmla="*/ 73 h 152"/>
                      <a:gd name="T12" fmla="*/ 361 w 436"/>
                      <a:gd name="T13" fmla="*/ 88 h 152"/>
                      <a:gd name="T14" fmla="*/ 362 w 436"/>
                      <a:gd name="T15" fmla="*/ 99 h 152"/>
                      <a:gd name="T16" fmla="*/ 364 w 436"/>
                      <a:gd name="T17" fmla="*/ 107 h 152"/>
                      <a:gd name="T18" fmla="*/ 366 w 436"/>
                      <a:gd name="T19" fmla="*/ 113 h 152"/>
                      <a:gd name="T20" fmla="*/ 362 w 436"/>
                      <a:gd name="T21" fmla="*/ 122 h 152"/>
                      <a:gd name="T22" fmla="*/ 351 w 436"/>
                      <a:gd name="T23" fmla="*/ 120 h 152"/>
                      <a:gd name="T24" fmla="*/ 342 w 436"/>
                      <a:gd name="T25" fmla="*/ 129 h 152"/>
                      <a:gd name="T26" fmla="*/ 347 w 436"/>
                      <a:gd name="T27" fmla="*/ 105 h 152"/>
                      <a:gd name="T28" fmla="*/ 338 w 436"/>
                      <a:gd name="T29" fmla="*/ 100 h 152"/>
                      <a:gd name="T30" fmla="*/ 344 w 436"/>
                      <a:gd name="T31" fmla="*/ 93 h 152"/>
                      <a:gd name="T32" fmla="*/ 342 w 436"/>
                      <a:gd name="T33" fmla="*/ 89 h 152"/>
                      <a:gd name="T34" fmla="*/ 320 w 436"/>
                      <a:gd name="T35" fmla="*/ 94 h 152"/>
                      <a:gd name="T36" fmla="*/ 317 w 436"/>
                      <a:gd name="T37" fmla="*/ 85 h 152"/>
                      <a:gd name="T38" fmla="*/ 297 w 436"/>
                      <a:gd name="T39" fmla="*/ 94 h 152"/>
                      <a:gd name="T40" fmla="*/ 320 w 436"/>
                      <a:gd name="T41" fmla="*/ 103 h 152"/>
                      <a:gd name="T42" fmla="*/ 305 w 436"/>
                      <a:gd name="T43" fmla="*/ 117 h 152"/>
                      <a:gd name="T44" fmla="*/ 311 w 436"/>
                      <a:gd name="T45" fmla="*/ 126 h 152"/>
                      <a:gd name="T46" fmla="*/ 315 w 436"/>
                      <a:gd name="T47" fmla="*/ 138 h 152"/>
                      <a:gd name="T48" fmla="*/ 309 w 436"/>
                      <a:gd name="T49" fmla="*/ 139 h 152"/>
                      <a:gd name="T50" fmla="*/ 314 w 436"/>
                      <a:gd name="T51" fmla="*/ 144 h 152"/>
                      <a:gd name="T52" fmla="*/ 307 w 436"/>
                      <a:gd name="T53" fmla="*/ 152 h 152"/>
                      <a:gd name="T54" fmla="*/ 0 w 436"/>
                      <a:gd name="T55" fmla="*/ 149 h 152"/>
                      <a:gd name="T56" fmla="*/ 73 w 436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6" h="152">
                        <a:moveTo>
                          <a:pt x="73" y="1"/>
                        </a:moveTo>
                        <a:lnTo>
                          <a:pt x="436" y="0"/>
                        </a:lnTo>
                        <a:cubicBezTo>
                          <a:pt x="430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75" name="Freeform 43">
                    <a:extLst>
                      <a:ext uri="{FF2B5EF4-FFF2-40B4-BE49-F238E27FC236}">
                        <a16:creationId xmlns:a16="http://schemas.microsoft.com/office/drawing/2014/main" id="{16BB130D-5083-28B3-F9EF-313A392FF5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43" y="241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76" name="Freeform 44">
                    <a:extLst>
                      <a:ext uri="{FF2B5EF4-FFF2-40B4-BE49-F238E27FC236}">
                        <a16:creationId xmlns:a16="http://schemas.microsoft.com/office/drawing/2014/main" id="{28FAFBBE-E5CD-5A55-5F21-CAE10866CA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31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77" name="Freeform 45">
                    <a:extLst>
                      <a:ext uri="{FF2B5EF4-FFF2-40B4-BE49-F238E27FC236}">
                        <a16:creationId xmlns:a16="http://schemas.microsoft.com/office/drawing/2014/main" id="{BE9AADCB-B6F2-63CB-8B7E-697B82C2DE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8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78" name="Freeform 46">
                    <a:extLst>
                      <a:ext uri="{FF2B5EF4-FFF2-40B4-BE49-F238E27FC236}">
                        <a16:creationId xmlns:a16="http://schemas.microsoft.com/office/drawing/2014/main" id="{9C7EC9BD-4643-0BBC-0EEF-B75BDA5D71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21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79" name="Freeform 47">
                    <a:extLst>
                      <a:ext uri="{FF2B5EF4-FFF2-40B4-BE49-F238E27FC236}">
                        <a16:creationId xmlns:a16="http://schemas.microsoft.com/office/drawing/2014/main" id="{A4E01197-42D2-B76A-09C3-4E111C952C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573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80" name="Freeform 48">
                    <a:extLst>
                      <a:ext uri="{FF2B5EF4-FFF2-40B4-BE49-F238E27FC236}">
                        <a16:creationId xmlns:a16="http://schemas.microsoft.com/office/drawing/2014/main" id="{F7119CD4-919C-3C74-B1D8-B701121E62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34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81" name="Freeform 49">
                    <a:extLst>
                      <a:ext uri="{FF2B5EF4-FFF2-40B4-BE49-F238E27FC236}">
                        <a16:creationId xmlns:a16="http://schemas.microsoft.com/office/drawing/2014/main" id="{2A3C751B-8199-64D1-6BD3-A2F5CBC2CF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0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82" name="Freeform 50">
                    <a:extLst>
                      <a:ext uri="{FF2B5EF4-FFF2-40B4-BE49-F238E27FC236}">
                        <a16:creationId xmlns:a16="http://schemas.microsoft.com/office/drawing/2014/main" id="{17211275-B3EF-9005-2A89-4A9BE39E6E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51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83" name="Freeform 51">
                    <a:extLst>
                      <a:ext uri="{FF2B5EF4-FFF2-40B4-BE49-F238E27FC236}">
                        <a16:creationId xmlns:a16="http://schemas.microsoft.com/office/drawing/2014/main" id="{0E0E4F54-C911-E371-4743-D1C64E96CF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21" y="314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84" name="Freeform 52">
                    <a:extLst>
                      <a:ext uri="{FF2B5EF4-FFF2-40B4-BE49-F238E27FC236}">
                        <a16:creationId xmlns:a16="http://schemas.microsoft.com/office/drawing/2014/main" id="{CB2165CF-439F-528A-2608-1FD5F00FFE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89" y="447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85" name="Freeform 53">
                    <a:extLst>
                      <a:ext uri="{FF2B5EF4-FFF2-40B4-BE49-F238E27FC236}">
                        <a16:creationId xmlns:a16="http://schemas.microsoft.com/office/drawing/2014/main" id="{B37F367F-AECA-9FCD-79DE-7D121E379D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76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86" name="Freeform 54">
                    <a:extLst>
                      <a:ext uri="{FF2B5EF4-FFF2-40B4-BE49-F238E27FC236}">
                        <a16:creationId xmlns:a16="http://schemas.microsoft.com/office/drawing/2014/main" id="{0A87AE98-293A-F654-12EE-A5A19D3867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67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87" name="Freeform 55">
                    <a:extLst>
                      <a:ext uri="{FF2B5EF4-FFF2-40B4-BE49-F238E27FC236}">
                        <a16:creationId xmlns:a16="http://schemas.microsoft.com/office/drawing/2014/main" id="{8A03F5BE-F466-7686-06EC-F9202BE067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72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88" name="Freeform 56">
                    <a:extLst>
                      <a:ext uri="{FF2B5EF4-FFF2-40B4-BE49-F238E27FC236}">
                        <a16:creationId xmlns:a16="http://schemas.microsoft.com/office/drawing/2014/main" id="{7B1CA57D-F647-BD5D-C9D8-1AA0E0E01C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74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89" name="Freeform 57">
                    <a:extLst>
                      <a:ext uri="{FF2B5EF4-FFF2-40B4-BE49-F238E27FC236}">
                        <a16:creationId xmlns:a16="http://schemas.microsoft.com/office/drawing/2014/main" id="{24B5FC2F-58E0-3551-4F68-F293A462A1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73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90" name="Freeform 58">
                    <a:extLst>
                      <a:ext uri="{FF2B5EF4-FFF2-40B4-BE49-F238E27FC236}">
                        <a16:creationId xmlns:a16="http://schemas.microsoft.com/office/drawing/2014/main" id="{EAB4E681-7514-15CF-5264-656FFC9ACD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93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91" name="Freeform 59">
                    <a:extLst>
                      <a:ext uri="{FF2B5EF4-FFF2-40B4-BE49-F238E27FC236}">
                        <a16:creationId xmlns:a16="http://schemas.microsoft.com/office/drawing/2014/main" id="{BA75BE77-DCDA-AB05-30DE-2DDA33EE0F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78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92" name="Freeform 60">
                    <a:extLst>
                      <a:ext uri="{FF2B5EF4-FFF2-40B4-BE49-F238E27FC236}">
                        <a16:creationId xmlns:a16="http://schemas.microsoft.com/office/drawing/2014/main" id="{8A511049-0F2E-EE65-292A-9C83F767A0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40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93" name="Freeform 61">
                    <a:extLst>
                      <a:ext uri="{FF2B5EF4-FFF2-40B4-BE49-F238E27FC236}">
                        <a16:creationId xmlns:a16="http://schemas.microsoft.com/office/drawing/2014/main" id="{53D47C5D-B156-F066-02BD-51A22B1B18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95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94" name="Freeform 62">
                    <a:extLst>
                      <a:ext uri="{FF2B5EF4-FFF2-40B4-BE49-F238E27FC236}">
                        <a16:creationId xmlns:a16="http://schemas.microsoft.com/office/drawing/2014/main" id="{300E5AD6-FA7E-A240-3709-7C169BDB7C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48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5596" name="Group 63">
                  <a:extLst>
                    <a:ext uri="{FF2B5EF4-FFF2-40B4-BE49-F238E27FC236}">
                      <a16:creationId xmlns:a16="http://schemas.microsoft.com/office/drawing/2014/main" id="{F386A6C5-9E96-2D1F-2EC3-428C4EDDEC3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709" y="240"/>
                  <a:ext cx="1139" cy="429"/>
                  <a:chOff x="3709" y="240"/>
                  <a:chExt cx="1139" cy="429"/>
                </a:xfrm>
              </p:grpSpPr>
              <p:sp>
                <p:nvSpPr>
                  <p:cNvPr id="65597" name="Freeform 64">
                    <a:extLst>
                      <a:ext uri="{FF2B5EF4-FFF2-40B4-BE49-F238E27FC236}">
                        <a16:creationId xmlns:a16="http://schemas.microsoft.com/office/drawing/2014/main" id="{EEF4590F-E7F5-EBA0-7BD6-7E8CE87D6A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08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598" name="Freeform 65">
                    <a:extLst>
                      <a:ext uri="{FF2B5EF4-FFF2-40B4-BE49-F238E27FC236}">
                        <a16:creationId xmlns:a16="http://schemas.microsoft.com/office/drawing/2014/main" id="{16B7727B-55F3-E7C0-ED91-3FE4D3C255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5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599" name="Freeform 66">
                    <a:extLst>
                      <a:ext uri="{FF2B5EF4-FFF2-40B4-BE49-F238E27FC236}">
                        <a16:creationId xmlns:a16="http://schemas.microsoft.com/office/drawing/2014/main" id="{13EEF393-93B0-755A-C7A1-151BFB4FEF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09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00" name="Freeform 67">
                    <a:extLst>
                      <a:ext uri="{FF2B5EF4-FFF2-40B4-BE49-F238E27FC236}">
                        <a16:creationId xmlns:a16="http://schemas.microsoft.com/office/drawing/2014/main" id="{677C9A47-5E47-0710-AE1C-CFD0849295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01" name="Freeform 68">
                    <a:extLst>
                      <a:ext uri="{FF2B5EF4-FFF2-40B4-BE49-F238E27FC236}">
                        <a16:creationId xmlns:a16="http://schemas.microsoft.com/office/drawing/2014/main" id="{223B0B15-AD8A-53A5-BD25-AF009AAF16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423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02" name="Freeform 69">
                    <a:extLst>
                      <a:ext uri="{FF2B5EF4-FFF2-40B4-BE49-F238E27FC236}">
                        <a16:creationId xmlns:a16="http://schemas.microsoft.com/office/drawing/2014/main" id="{B2ECC0D6-CD83-22E3-7AC3-C26577D539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15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03" name="Freeform 70">
                    <a:extLst>
                      <a:ext uri="{FF2B5EF4-FFF2-40B4-BE49-F238E27FC236}">
                        <a16:creationId xmlns:a16="http://schemas.microsoft.com/office/drawing/2014/main" id="{9B11BE18-8047-7BC3-2156-D38AFC90A8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04" name="Freeform 71">
                    <a:extLst>
                      <a:ext uri="{FF2B5EF4-FFF2-40B4-BE49-F238E27FC236}">
                        <a16:creationId xmlns:a16="http://schemas.microsoft.com/office/drawing/2014/main" id="{2938C637-10A7-8721-3174-46CF3A3AB7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78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05" name="Freeform 72">
                    <a:extLst>
                      <a:ext uri="{FF2B5EF4-FFF2-40B4-BE49-F238E27FC236}">
                        <a16:creationId xmlns:a16="http://schemas.microsoft.com/office/drawing/2014/main" id="{8DB70C46-1592-DE94-EFF1-1E4E8FD52A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2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06" name="Freeform 73">
                    <a:extLst>
                      <a:ext uri="{FF2B5EF4-FFF2-40B4-BE49-F238E27FC236}">
                        <a16:creationId xmlns:a16="http://schemas.microsoft.com/office/drawing/2014/main" id="{DEFB6C11-AB5C-DB87-5117-2016B36E52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6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07" name="Freeform 74">
                    <a:extLst>
                      <a:ext uri="{FF2B5EF4-FFF2-40B4-BE49-F238E27FC236}">
                        <a16:creationId xmlns:a16="http://schemas.microsoft.com/office/drawing/2014/main" id="{A7976684-6716-6A17-8A88-71EBC2D37C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7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08" name="Freeform 75">
                    <a:extLst>
                      <a:ext uri="{FF2B5EF4-FFF2-40B4-BE49-F238E27FC236}">
                        <a16:creationId xmlns:a16="http://schemas.microsoft.com/office/drawing/2014/main" id="{A6640E0B-9329-9C45-8532-61E983D342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64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09" name="Freeform 76">
                    <a:extLst>
                      <a:ext uri="{FF2B5EF4-FFF2-40B4-BE49-F238E27FC236}">
                        <a16:creationId xmlns:a16="http://schemas.microsoft.com/office/drawing/2014/main" id="{8C7B55C0-9457-F5B1-85F9-188AF6CEEE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70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10" name="Freeform 77">
                    <a:extLst>
                      <a:ext uri="{FF2B5EF4-FFF2-40B4-BE49-F238E27FC236}">
                        <a16:creationId xmlns:a16="http://schemas.microsoft.com/office/drawing/2014/main" id="{57D7EB50-2AF6-21DC-0F5C-CFE5AC534A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40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11" name="Freeform 78">
                    <a:extLst>
                      <a:ext uri="{FF2B5EF4-FFF2-40B4-BE49-F238E27FC236}">
                        <a16:creationId xmlns:a16="http://schemas.microsoft.com/office/drawing/2014/main" id="{2C2067BC-5E63-50D0-B716-DA97B308CB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47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12" name="Freeform 79">
                    <a:extLst>
                      <a:ext uri="{FF2B5EF4-FFF2-40B4-BE49-F238E27FC236}">
                        <a16:creationId xmlns:a16="http://schemas.microsoft.com/office/drawing/2014/main" id="{653CDE4C-50CD-993B-AB06-5CB62C72F1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76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13" name="Freeform 80">
                    <a:extLst>
                      <a:ext uri="{FF2B5EF4-FFF2-40B4-BE49-F238E27FC236}">
                        <a16:creationId xmlns:a16="http://schemas.microsoft.com/office/drawing/2014/main" id="{455D0AED-3BC4-7E35-60DA-A041DE3452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8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14" name="Freeform 81">
                    <a:extLst>
                      <a:ext uri="{FF2B5EF4-FFF2-40B4-BE49-F238E27FC236}">
                        <a16:creationId xmlns:a16="http://schemas.microsoft.com/office/drawing/2014/main" id="{E3FDB5BD-B6F2-598D-E9B9-DF983BF28E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7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15" name="Freeform 82">
                    <a:extLst>
                      <a:ext uri="{FF2B5EF4-FFF2-40B4-BE49-F238E27FC236}">
                        <a16:creationId xmlns:a16="http://schemas.microsoft.com/office/drawing/2014/main" id="{103668EB-FCE6-F279-8C8A-8BFE608A65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7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16" name="Freeform 83">
                    <a:extLst>
                      <a:ext uri="{FF2B5EF4-FFF2-40B4-BE49-F238E27FC236}">
                        <a16:creationId xmlns:a16="http://schemas.microsoft.com/office/drawing/2014/main" id="{6874716A-795A-7505-30AD-D863F8A8A3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69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17" name="Freeform 84">
                    <a:extLst>
                      <a:ext uri="{FF2B5EF4-FFF2-40B4-BE49-F238E27FC236}">
                        <a16:creationId xmlns:a16="http://schemas.microsoft.com/office/drawing/2014/main" id="{8C5EBB4C-134D-548C-96A1-A9AE7E01AB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84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18" name="Freeform 85">
                    <a:extLst>
                      <a:ext uri="{FF2B5EF4-FFF2-40B4-BE49-F238E27FC236}">
                        <a16:creationId xmlns:a16="http://schemas.microsoft.com/office/drawing/2014/main" id="{A215E025-E983-6DD3-9932-6B861B413E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93" y="246"/>
                    <a:ext cx="438" cy="152"/>
                  </a:xfrm>
                  <a:custGeom>
                    <a:avLst/>
                    <a:gdLst>
                      <a:gd name="T0" fmla="*/ 73 w 438"/>
                      <a:gd name="T1" fmla="*/ 1 h 152"/>
                      <a:gd name="T2" fmla="*/ 438 w 438"/>
                      <a:gd name="T3" fmla="*/ 0 h 152"/>
                      <a:gd name="T4" fmla="*/ 416 w 438"/>
                      <a:gd name="T5" fmla="*/ 54 h 152"/>
                      <a:gd name="T6" fmla="*/ 397 w 438"/>
                      <a:gd name="T7" fmla="*/ 68 h 152"/>
                      <a:gd name="T8" fmla="*/ 392 w 438"/>
                      <a:gd name="T9" fmla="*/ 70 h 152"/>
                      <a:gd name="T10" fmla="*/ 375 w 438"/>
                      <a:gd name="T11" fmla="*/ 73 h 152"/>
                      <a:gd name="T12" fmla="*/ 361 w 438"/>
                      <a:gd name="T13" fmla="*/ 88 h 152"/>
                      <a:gd name="T14" fmla="*/ 362 w 438"/>
                      <a:gd name="T15" fmla="*/ 99 h 152"/>
                      <a:gd name="T16" fmla="*/ 364 w 438"/>
                      <a:gd name="T17" fmla="*/ 107 h 152"/>
                      <a:gd name="T18" fmla="*/ 366 w 438"/>
                      <a:gd name="T19" fmla="*/ 113 h 152"/>
                      <a:gd name="T20" fmla="*/ 362 w 438"/>
                      <a:gd name="T21" fmla="*/ 122 h 152"/>
                      <a:gd name="T22" fmla="*/ 351 w 438"/>
                      <a:gd name="T23" fmla="*/ 120 h 152"/>
                      <a:gd name="T24" fmla="*/ 342 w 438"/>
                      <a:gd name="T25" fmla="*/ 129 h 152"/>
                      <a:gd name="T26" fmla="*/ 347 w 438"/>
                      <a:gd name="T27" fmla="*/ 105 h 152"/>
                      <a:gd name="T28" fmla="*/ 338 w 438"/>
                      <a:gd name="T29" fmla="*/ 100 h 152"/>
                      <a:gd name="T30" fmla="*/ 344 w 438"/>
                      <a:gd name="T31" fmla="*/ 93 h 152"/>
                      <a:gd name="T32" fmla="*/ 342 w 438"/>
                      <a:gd name="T33" fmla="*/ 89 h 152"/>
                      <a:gd name="T34" fmla="*/ 320 w 438"/>
                      <a:gd name="T35" fmla="*/ 94 h 152"/>
                      <a:gd name="T36" fmla="*/ 317 w 438"/>
                      <a:gd name="T37" fmla="*/ 85 h 152"/>
                      <a:gd name="T38" fmla="*/ 297 w 438"/>
                      <a:gd name="T39" fmla="*/ 94 h 152"/>
                      <a:gd name="T40" fmla="*/ 320 w 438"/>
                      <a:gd name="T41" fmla="*/ 103 h 152"/>
                      <a:gd name="T42" fmla="*/ 305 w 438"/>
                      <a:gd name="T43" fmla="*/ 117 h 152"/>
                      <a:gd name="T44" fmla="*/ 311 w 438"/>
                      <a:gd name="T45" fmla="*/ 126 h 152"/>
                      <a:gd name="T46" fmla="*/ 315 w 438"/>
                      <a:gd name="T47" fmla="*/ 138 h 152"/>
                      <a:gd name="T48" fmla="*/ 309 w 438"/>
                      <a:gd name="T49" fmla="*/ 139 h 152"/>
                      <a:gd name="T50" fmla="*/ 314 w 438"/>
                      <a:gd name="T51" fmla="*/ 144 h 152"/>
                      <a:gd name="T52" fmla="*/ 307 w 438"/>
                      <a:gd name="T53" fmla="*/ 152 h 152"/>
                      <a:gd name="T54" fmla="*/ 0 w 438"/>
                      <a:gd name="T55" fmla="*/ 149 h 152"/>
                      <a:gd name="T56" fmla="*/ 73 w 438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8" h="152">
                        <a:moveTo>
                          <a:pt x="73" y="1"/>
                        </a:moveTo>
                        <a:lnTo>
                          <a:pt x="438" y="0"/>
                        </a:lnTo>
                        <a:cubicBezTo>
                          <a:pt x="432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19" name="Freeform 86">
                    <a:extLst>
                      <a:ext uri="{FF2B5EF4-FFF2-40B4-BE49-F238E27FC236}">
                        <a16:creationId xmlns:a16="http://schemas.microsoft.com/office/drawing/2014/main" id="{292034B4-6DE9-2444-38A4-B4EA0053D9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31" y="240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20" name="Freeform 87">
                    <a:extLst>
                      <a:ext uri="{FF2B5EF4-FFF2-40B4-BE49-F238E27FC236}">
                        <a16:creationId xmlns:a16="http://schemas.microsoft.com/office/drawing/2014/main" id="{F9AB0C23-16C7-9EDC-BBC6-061602AFBC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19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21" name="Freeform 88">
                    <a:extLst>
                      <a:ext uri="{FF2B5EF4-FFF2-40B4-BE49-F238E27FC236}">
                        <a16:creationId xmlns:a16="http://schemas.microsoft.com/office/drawing/2014/main" id="{78528C95-F9AC-AF17-DC37-CB162F36DB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6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22" name="Freeform 89">
                    <a:extLst>
                      <a:ext uri="{FF2B5EF4-FFF2-40B4-BE49-F238E27FC236}">
                        <a16:creationId xmlns:a16="http://schemas.microsoft.com/office/drawing/2014/main" id="{EEA1CD1C-FA95-6E91-5CA5-C7F92F5453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09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23" name="Freeform 90">
                    <a:extLst>
                      <a:ext uri="{FF2B5EF4-FFF2-40B4-BE49-F238E27FC236}">
                        <a16:creationId xmlns:a16="http://schemas.microsoft.com/office/drawing/2014/main" id="{56FCFE18-1334-F251-2BFA-9AD6A934DA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61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24" name="Freeform 91">
                    <a:extLst>
                      <a:ext uri="{FF2B5EF4-FFF2-40B4-BE49-F238E27FC236}">
                        <a16:creationId xmlns:a16="http://schemas.microsoft.com/office/drawing/2014/main" id="{59A525E6-7C1A-9966-BC36-840E5FE992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322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25" name="Freeform 92">
                    <a:extLst>
                      <a:ext uri="{FF2B5EF4-FFF2-40B4-BE49-F238E27FC236}">
                        <a16:creationId xmlns:a16="http://schemas.microsoft.com/office/drawing/2014/main" id="{AAD94BAF-B4D6-5E21-F3CC-95515EF583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8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26" name="Freeform 93">
                    <a:extLst>
                      <a:ext uri="{FF2B5EF4-FFF2-40B4-BE49-F238E27FC236}">
                        <a16:creationId xmlns:a16="http://schemas.microsoft.com/office/drawing/2014/main" id="{BDA226B6-E53B-10F9-A806-50CAA97156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9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27" name="Freeform 94">
                    <a:extLst>
                      <a:ext uri="{FF2B5EF4-FFF2-40B4-BE49-F238E27FC236}">
                        <a16:creationId xmlns:a16="http://schemas.microsoft.com/office/drawing/2014/main" id="{80D24701-A486-65CB-2742-FCB3D1B4CF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09" y="315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28" name="Freeform 95">
                    <a:extLst>
                      <a:ext uri="{FF2B5EF4-FFF2-40B4-BE49-F238E27FC236}">
                        <a16:creationId xmlns:a16="http://schemas.microsoft.com/office/drawing/2014/main" id="{E42959B5-5666-3047-9859-ABCE6D8C77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77" y="448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29" name="Freeform 96">
                    <a:extLst>
                      <a:ext uri="{FF2B5EF4-FFF2-40B4-BE49-F238E27FC236}">
                        <a16:creationId xmlns:a16="http://schemas.microsoft.com/office/drawing/2014/main" id="{891CE202-3F36-C46F-9DBC-0646E2AE8D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64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30" name="Freeform 97">
                    <a:extLst>
                      <a:ext uri="{FF2B5EF4-FFF2-40B4-BE49-F238E27FC236}">
                        <a16:creationId xmlns:a16="http://schemas.microsoft.com/office/drawing/2014/main" id="{23FA41E6-9636-3227-2942-D55CAF766A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55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31" name="Freeform 98">
                    <a:extLst>
                      <a:ext uri="{FF2B5EF4-FFF2-40B4-BE49-F238E27FC236}">
                        <a16:creationId xmlns:a16="http://schemas.microsoft.com/office/drawing/2014/main" id="{A6336D8E-5D17-1EA5-5759-423E04EC7E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60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32" name="Freeform 99">
                    <a:extLst>
                      <a:ext uri="{FF2B5EF4-FFF2-40B4-BE49-F238E27FC236}">
                        <a16:creationId xmlns:a16="http://schemas.microsoft.com/office/drawing/2014/main" id="{F2457E97-0504-A62D-0F45-7FC0A14106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62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33" name="Freeform 100">
                    <a:extLst>
                      <a:ext uri="{FF2B5EF4-FFF2-40B4-BE49-F238E27FC236}">
                        <a16:creationId xmlns:a16="http://schemas.microsoft.com/office/drawing/2014/main" id="{EA19FDFE-58CA-FA42-1F68-B93BA40B2F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61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34" name="Freeform 101">
                    <a:extLst>
                      <a:ext uri="{FF2B5EF4-FFF2-40B4-BE49-F238E27FC236}">
                        <a16:creationId xmlns:a16="http://schemas.microsoft.com/office/drawing/2014/main" id="{937CF647-9A74-ABEB-A252-E151B927B0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81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35" name="Freeform 102">
                    <a:extLst>
                      <a:ext uri="{FF2B5EF4-FFF2-40B4-BE49-F238E27FC236}">
                        <a16:creationId xmlns:a16="http://schemas.microsoft.com/office/drawing/2014/main" id="{7DA9B7D4-4A89-7451-8F8B-8EA73598F1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66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36" name="Freeform 103">
                    <a:extLst>
                      <a:ext uri="{FF2B5EF4-FFF2-40B4-BE49-F238E27FC236}">
                        <a16:creationId xmlns:a16="http://schemas.microsoft.com/office/drawing/2014/main" id="{F40346D4-5C46-3153-5F21-C0F57BE69C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28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37" name="Freeform 104">
                    <a:extLst>
                      <a:ext uri="{FF2B5EF4-FFF2-40B4-BE49-F238E27FC236}">
                        <a16:creationId xmlns:a16="http://schemas.microsoft.com/office/drawing/2014/main" id="{713CB8D1-C9AA-D2AA-6D09-C9FAFE101F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83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5638" name="Freeform 105">
                    <a:extLst>
                      <a:ext uri="{FF2B5EF4-FFF2-40B4-BE49-F238E27FC236}">
                        <a16:creationId xmlns:a16="http://schemas.microsoft.com/office/drawing/2014/main" id="{057AE833-CDE9-F20B-8D92-95E5D8C8DE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36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65547" name="Group 106">
                <a:extLst>
                  <a:ext uri="{FF2B5EF4-FFF2-40B4-BE49-F238E27FC236}">
                    <a16:creationId xmlns:a16="http://schemas.microsoft.com/office/drawing/2014/main" id="{32184126-C4CF-C05B-25CA-264E68A9713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8" y="111"/>
                <a:ext cx="4702" cy="418"/>
                <a:chOff x="798" y="255"/>
                <a:chExt cx="4702" cy="418"/>
              </a:xfrm>
            </p:grpSpPr>
            <p:sp>
              <p:nvSpPr>
                <p:cNvPr id="65574" name="Line 107">
                  <a:extLst>
                    <a:ext uri="{FF2B5EF4-FFF2-40B4-BE49-F238E27FC236}">
                      <a16:creationId xmlns:a16="http://schemas.microsoft.com/office/drawing/2014/main" id="{170AC4F0-B010-2B56-F0B0-6B28FC2683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798" y="476"/>
                  <a:ext cx="4702" cy="0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5575" name="Line 108">
                  <a:extLst>
                    <a:ext uri="{FF2B5EF4-FFF2-40B4-BE49-F238E27FC236}">
                      <a16:creationId xmlns:a16="http://schemas.microsoft.com/office/drawing/2014/main" id="{462CCB41-45F3-7EAE-9209-302E1E5E825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02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5576" name="Line 109">
                  <a:extLst>
                    <a:ext uri="{FF2B5EF4-FFF2-40B4-BE49-F238E27FC236}">
                      <a16:creationId xmlns:a16="http://schemas.microsoft.com/office/drawing/2014/main" id="{1930A860-D5D3-D462-453A-9B476BBF20E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25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5577" name="Line 110">
                  <a:extLst>
                    <a:ext uri="{FF2B5EF4-FFF2-40B4-BE49-F238E27FC236}">
                      <a16:creationId xmlns:a16="http://schemas.microsoft.com/office/drawing/2014/main" id="{E81F72E5-C00B-5A2E-802D-79A57CD0A09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48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5578" name="Line 111">
                  <a:extLst>
                    <a:ext uri="{FF2B5EF4-FFF2-40B4-BE49-F238E27FC236}">
                      <a16:creationId xmlns:a16="http://schemas.microsoft.com/office/drawing/2014/main" id="{9D665F1A-257D-2684-CA8A-BAA3E03DDE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71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5579" name="Line 112">
                  <a:extLst>
                    <a:ext uri="{FF2B5EF4-FFF2-40B4-BE49-F238E27FC236}">
                      <a16:creationId xmlns:a16="http://schemas.microsoft.com/office/drawing/2014/main" id="{BFA0750A-520D-D70B-91D1-35D58FBBEC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93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5580" name="Line 113">
                  <a:extLst>
                    <a:ext uri="{FF2B5EF4-FFF2-40B4-BE49-F238E27FC236}">
                      <a16:creationId xmlns:a16="http://schemas.microsoft.com/office/drawing/2014/main" id="{8FDFFE38-5731-24DA-2C95-A88787DA26F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16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5581" name="Line 114">
                  <a:extLst>
                    <a:ext uri="{FF2B5EF4-FFF2-40B4-BE49-F238E27FC236}">
                      <a16:creationId xmlns:a16="http://schemas.microsoft.com/office/drawing/2014/main" id="{43F53050-1FD0-3102-898E-D389F0ADA4B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39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5582" name="Line 115">
                  <a:extLst>
                    <a:ext uri="{FF2B5EF4-FFF2-40B4-BE49-F238E27FC236}">
                      <a16:creationId xmlns:a16="http://schemas.microsoft.com/office/drawing/2014/main" id="{003DDE0E-74B0-6A42-1FBA-914E422CEC2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62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5583" name="Line 116">
                  <a:extLst>
                    <a:ext uri="{FF2B5EF4-FFF2-40B4-BE49-F238E27FC236}">
                      <a16:creationId xmlns:a16="http://schemas.microsoft.com/office/drawing/2014/main" id="{B9ABA88F-500D-3443-1760-0E7DE5546D9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85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5584" name="Line 117">
                  <a:extLst>
                    <a:ext uri="{FF2B5EF4-FFF2-40B4-BE49-F238E27FC236}">
                      <a16:creationId xmlns:a16="http://schemas.microsoft.com/office/drawing/2014/main" id="{0012AF39-4176-9A56-F589-60CEDEDCB66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07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5585" name="Line 118">
                  <a:extLst>
                    <a:ext uri="{FF2B5EF4-FFF2-40B4-BE49-F238E27FC236}">
                      <a16:creationId xmlns:a16="http://schemas.microsoft.com/office/drawing/2014/main" id="{474B4DE1-6B2C-387F-1ED9-D7AD576144B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30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5586" name="Line 119">
                  <a:extLst>
                    <a:ext uri="{FF2B5EF4-FFF2-40B4-BE49-F238E27FC236}">
                      <a16:creationId xmlns:a16="http://schemas.microsoft.com/office/drawing/2014/main" id="{E0E66D24-49D9-C9CE-8765-E3E23B375DE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53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5587" name="Line 120">
                  <a:extLst>
                    <a:ext uri="{FF2B5EF4-FFF2-40B4-BE49-F238E27FC236}">
                      <a16:creationId xmlns:a16="http://schemas.microsoft.com/office/drawing/2014/main" id="{03D1134C-C2E7-C5E3-E737-E138C5626D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76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5588" name="Line 121">
                  <a:extLst>
                    <a:ext uri="{FF2B5EF4-FFF2-40B4-BE49-F238E27FC236}">
                      <a16:creationId xmlns:a16="http://schemas.microsoft.com/office/drawing/2014/main" id="{9DE07C25-E88C-BE4C-03B5-C893688DB5A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99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5589" name="Line 122">
                  <a:extLst>
                    <a:ext uri="{FF2B5EF4-FFF2-40B4-BE49-F238E27FC236}">
                      <a16:creationId xmlns:a16="http://schemas.microsoft.com/office/drawing/2014/main" id="{48D80F4A-B890-34D2-05F9-AA2351E3F3E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21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5590" name="Line 123">
                  <a:extLst>
                    <a:ext uri="{FF2B5EF4-FFF2-40B4-BE49-F238E27FC236}">
                      <a16:creationId xmlns:a16="http://schemas.microsoft.com/office/drawing/2014/main" id="{7FC68DED-8371-AA1D-449E-8A11E4DF4B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44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5591" name="Line 124">
                  <a:extLst>
                    <a:ext uri="{FF2B5EF4-FFF2-40B4-BE49-F238E27FC236}">
                      <a16:creationId xmlns:a16="http://schemas.microsoft.com/office/drawing/2014/main" id="{FF5DACCC-729B-5294-9AB4-6A1E7C9026A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67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5592" name="Line 125">
                  <a:extLst>
                    <a:ext uri="{FF2B5EF4-FFF2-40B4-BE49-F238E27FC236}">
                      <a16:creationId xmlns:a16="http://schemas.microsoft.com/office/drawing/2014/main" id="{6469ABCC-0CE6-6162-D900-1E2303EF516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90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5593" name="Line 126">
                  <a:extLst>
                    <a:ext uri="{FF2B5EF4-FFF2-40B4-BE49-F238E27FC236}">
                      <a16:creationId xmlns:a16="http://schemas.microsoft.com/office/drawing/2014/main" id="{87FDE840-4048-FE5B-D3F6-3545120A189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13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5594" name="Line 127">
                  <a:extLst>
                    <a:ext uri="{FF2B5EF4-FFF2-40B4-BE49-F238E27FC236}">
                      <a16:creationId xmlns:a16="http://schemas.microsoft.com/office/drawing/2014/main" id="{946A0642-D8B7-AB20-D03C-A205B16831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35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5548" name="Group 128">
                <a:extLst>
                  <a:ext uri="{FF2B5EF4-FFF2-40B4-BE49-F238E27FC236}">
                    <a16:creationId xmlns:a16="http://schemas.microsoft.com/office/drawing/2014/main" id="{A29D9DD0-F469-923F-FE45-DBE4230AF3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08" y="109"/>
                <a:ext cx="3694" cy="423"/>
                <a:chOff x="1034" y="245"/>
                <a:chExt cx="3694" cy="423"/>
              </a:xfrm>
            </p:grpSpPr>
            <p:sp>
              <p:nvSpPr>
                <p:cNvPr id="65549" name="Line 129">
                  <a:extLst>
                    <a:ext uri="{FF2B5EF4-FFF2-40B4-BE49-F238E27FC236}">
                      <a16:creationId xmlns:a16="http://schemas.microsoft.com/office/drawing/2014/main" id="{D7FF958E-33AA-DB73-145A-AF2ADA3500F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676" y="246"/>
                  <a:ext cx="0" cy="14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5550" name="Line 130">
                  <a:extLst>
                    <a:ext uri="{FF2B5EF4-FFF2-40B4-BE49-F238E27FC236}">
                      <a16:creationId xmlns:a16="http://schemas.microsoft.com/office/drawing/2014/main" id="{6E776CBB-6E9E-5E89-0F51-47A4AB112C5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798" y="468"/>
                  <a:ext cx="7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5551" name="Line 131">
                  <a:extLst>
                    <a:ext uri="{FF2B5EF4-FFF2-40B4-BE49-F238E27FC236}">
                      <a16:creationId xmlns:a16="http://schemas.microsoft.com/office/drawing/2014/main" id="{D5DD0745-814B-D681-3D4A-F3152B73BCA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904" y="486"/>
                  <a:ext cx="0" cy="2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5552" name="Line 132">
                  <a:extLst>
                    <a:ext uri="{FF2B5EF4-FFF2-40B4-BE49-F238E27FC236}">
                      <a16:creationId xmlns:a16="http://schemas.microsoft.com/office/drawing/2014/main" id="{764827DF-D9B4-EB24-6AFE-1F15D8315A5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132" y="586"/>
                  <a:ext cx="0" cy="79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5553" name="Line 133">
                  <a:extLst>
                    <a:ext uri="{FF2B5EF4-FFF2-40B4-BE49-F238E27FC236}">
                      <a16:creationId xmlns:a16="http://schemas.microsoft.com/office/drawing/2014/main" id="{BDA06934-A512-8D6A-5840-55D98D897EE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816" y="358"/>
                  <a:ext cx="0" cy="18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5554" name="Line 134">
                  <a:extLst>
                    <a:ext uri="{FF2B5EF4-FFF2-40B4-BE49-F238E27FC236}">
                      <a16:creationId xmlns:a16="http://schemas.microsoft.com/office/drawing/2014/main" id="{D462724D-360A-C280-1405-9835F0EB2A7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722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5555" name="Line 135">
                  <a:extLst>
                    <a:ext uri="{FF2B5EF4-FFF2-40B4-BE49-F238E27FC236}">
                      <a16:creationId xmlns:a16="http://schemas.microsoft.com/office/drawing/2014/main" id="{53D40242-7EF4-033F-003C-3AC6B1C4089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44" y="372"/>
                  <a:ext cx="0" cy="29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5556" name="Line 136">
                  <a:extLst>
                    <a:ext uri="{FF2B5EF4-FFF2-40B4-BE49-F238E27FC236}">
                      <a16:creationId xmlns:a16="http://schemas.microsoft.com/office/drawing/2014/main" id="{DBC2BDE5-AF83-7C1C-DD43-83ABC6C2FE7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046" y="248"/>
                  <a:ext cx="0" cy="5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5557" name="Line 137">
                  <a:extLst>
                    <a:ext uri="{FF2B5EF4-FFF2-40B4-BE49-F238E27FC236}">
                      <a16:creationId xmlns:a16="http://schemas.microsoft.com/office/drawing/2014/main" id="{AC473040-5C13-33AC-D47D-A53B3768CD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272" y="246"/>
                  <a:ext cx="0" cy="18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5558" name="Line 138">
                  <a:extLst>
                    <a:ext uri="{FF2B5EF4-FFF2-40B4-BE49-F238E27FC236}">
                      <a16:creationId xmlns:a16="http://schemas.microsoft.com/office/drawing/2014/main" id="{57C92C8E-B227-8A67-CC84-E8D133DD92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422" y="468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5559" name="Line 139">
                  <a:extLst>
                    <a:ext uri="{FF2B5EF4-FFF2-40B4-BE49-F238E27FC236}">
                      <a16:creationId xmlns:a16="http://schemas.microsoft.com/office/drawing/2014/main" id="{BC76D1D9-E5C1-D738-CE5D-543CBD632A0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290" y="468"/>
                  <a:ext cx="6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5560" name="Line 140">
                  <a:extLst>
                    <a:ext uri="{FF2B5EF4-FFF2-40B4-BE49-F238E27FC236}">
                      <a16:creationId xmlns:a16="http://schemas.microsoft.com/office/drawing/2014/main" id="{7C7FA93D-B3A5-47C5-E369-079B609073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500" y="246"/>
                  <a:ext cx="0" cy="27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5561" name="Line 141">
                  <a:extLst>
                    <a:ext uri="{FF2B5EF4-FFF2-40B4-BE49-F238E27FC236}">
                      <a16:creationId xmlns:a16="http://schemas.microsoft.com/office/drawing/2014/main" id="{57AF7BF2-2C49-0A92-6B36-944C5AB226F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728" y="606"/>
                  <a:ext cx="0" cy="3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5562" name="Line 142">
                  <a:extLst>
                    <a:ext uri="{FF2B5EF4-FFF2-40B4-BE49-F238E27FC236}">
                      <a16:creationId xmlns:a16="http://schemas.microsoft.com/office/drawing/2014/main" id="{EFC929DF-19C4-0974-8316-F67C1EF22BB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992" y="250"/>
                  <a:ext cx="0" cy="6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5563" name="Line 143">
                  <a:extLst>
                    <a:ext uri="{FF2B5EF4-FFF2-40B4-BE49-F238E27FC236}">
                      <a16:creationId xmlns:a16="http://schemas.microsoft.com/office/drawing/2014/main" id="{801DB47B-C353-3B98-323F-2E5808EE237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764" y="247"/>
                  <a:ext cx="0" cy="33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5564" name="Line 144">
                  <a:extLst>
                    <a:ext uri="{FF2B5EF4-FFF2-40B4-BE49-F238E27FC236}">
                      <a16:creationId xmlns:a16="http://schemas.microsoft.com/office/drawing/2014/main" id="{B1EB0F2A-78B0-04E5-03B4-E5174F93099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738" y="468"/>
                  <a:ext cx="6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5565" name="Line 145">
                  <a:extLst>
                    <a:ext uri="{FF2B5EF4-FFF2-40B4-BE49-F238E27FC236}">
                      <a16:creationId xmlns:a16="http://schemas.microsoft.com/office/drawing/2014/main" id="{44C1B4E6-DD16-EF26-0A62-8248DDA1F31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604" y="468"/>
                  <a:ext cx="6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5566" name="Line 146">
                  <a:extLst>
                    <a:ext uri="{FF2B5EF4-FFF2-40B4-BE49-F238E27FC236}">
                      <a16:creationId xmlns:a16="http://schemas.microsoft.com/office/drawing/2014/main" id="{29F727C4-1F13-291D-3318-13A860AEBFA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404" y="468"/>
                  <a:ext cx="8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5567" name="Line 147">
                  <a:extLst>
                    <a:ext uri="{FF2B5EF4-FFF2-40B4-BE49-F238E27FC236}">
                      <a16:creationId xmlns:a16="http://schemas.microsoft.com/office/drawing/2014/main" id="{0436E2BA-F910-A83F-19AD-2B478A0AA53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34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5568" name="Line 148">
                  <a:extLst>
                    <a:ext uri="{FF2B5EF4-FFF2-40B4-BE49-F238E27FC236}">
                      <a16:creationId xmlns:a16="http://schemas.microsoft.com/office/drawing/2014/main" id="{C4D2DCE5-B485-B7BC-4D0C-A590CD111A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306" y="370"/>
                  <a:ext cx="0" cy="29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5569" name="Line 149">
                  <a:extLst>
                    <a:ext uri="{FF2B5EF4-FFF2-40B4-BE49-F238E27FC236}">
                      <a16:creationId xmlns:a16="http://schemas.microsoft.com/office/drawing/2014/main" id="{CA7DC3DF-F3F0-9507-C69E-E83A0AB1911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80" y="388"/>
                  <a:ext cx="0" cy="15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5570" name="Line 150">
                  <a:extLst>
                    <a:ext uri="{FF2B5EF4-FFF2-40B4-BE49-F238E27FC236}">
                      <a16:creationId xmlns:a16="http://schemas.microsoft.com/office/drawing/2014/main" id="{02780DED-CE83-85CB-D5A8-49ACBFB1443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 flipV="1">
                  <a:off x="1308" y="245"/>
                  <a:ext cx="0" cy="2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5571" name="Line 151">
                  <a:extLst>
                    <a:ext uri="{FF2B5EF4-FFF2-40B4-BE49-F238E27FC236}">
                      <a16:creationId xmlns:a16="http://schemas.microsoft.com/office/drawing/2014/main" id="{999C63E6-D954-06B7-D013-67690EABFF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536" y="31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5572" name="Line 152">
                  <a:extLst>
                    <a:ext uri="{FF2B5EF4-FFF2-40B4-BE49-F238E27FC236}">
                      <a16:creationId xmlns:a16="http://schemas.microsoft.com/office/drawing/2014/main" id="{8FC06524-DDF5-E362-3C17-850B52A8C7C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1536" y="247"/>
                  <a:ext cx="0" cy="2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5573" name="Line 153">
                  <a:extLst>
                    <a:ext uri="{FF2B5EF4-FFF2-40B4-BE49-F238E27FC236}">
                      <a16:creationId xmlns:a16="http://schemas.microsoft.com/office/drawing/2014/main" id="{9941D9E0-C2C0-1352-09BF-C45AB310498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95" y="467"/>
                  <a:ext cx="8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pic>
          <p:nvPicPr>
            <p:cNvPr id="65544" name="Picture 154" descr="earth">
              <a:extLst>
                <a:ext uri="{FF2B5EF4-FFF2-40B4-BE49-F238E27FC236}">
                  <a16:creationId xmlns:a16="http://schemas.microsoft.com/office/drawing/2014/main" id="{529E0705-1B1C-7B75-B564-695EC457B8E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" y="55"/>
              <a:ext cx="562" cy="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65539" name="Picture 155" descr="http://www.createdesignsolutions.com/images/spinning_globe.gif">
            <a:extLst>
              <a:ext uri="{FF2B5EF4-FFF2-40B4-BE49-F238E27FC236}">
                <a16:creationId xmlns:a16="http://schemas.microsoft.com/office/drawing/2014/main" id="{77EFF430-79A1-72B7-951E-2A9BE076F338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413" y="44450"/>
            <a:ext cx="8636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76" name="Picture 2" descr="http://www.equilibre.ch/vol/images/printemps.jpg">
            <a:extLst>
              <a:ext uri="{FF2B5EF4-FFF2-40B4-BE49-F238E27FC236}">
                <a16:creationId xmlns:a16="http://schemas.microsoft.com/office/drawing/2014/main" id="{D2A9E626-B45B-210F-C797-22D69BE65A3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lum bright="-6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5150" y="2428875"/>
            <a:ext cx="5905500" cy="4429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877" name="WordArt 157">
            <a:extLst>
              <a:ext uri="{FF2B5EF4-FFF2-40B4-BE49-F238E27FC236}">
                <a16:creationId xmlns:a16="http://schemas.microsoft.com/office/drawing/2014/main" id="{94FBD40C-657D-B2F7-CD44-1FC0E0AB99EF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2339975" y="1700213"/>
            <a:ext cx="4608513" cy="1152525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en-US" sz="3600" kern="10">
                <a:gradFill rotWithShape="1">
                  <a:gsLst>
                    <a:gs pos="0">
                      <a:srgbClr val="FFFF00"/>
                    </a:gs>
                    <a:gs pos="100000">
                      <a:srgbClr val="FF9933"/>
                    </a:gs>
                  </a:gsLst>
                  <a:path path="rect">
                    <a:fillToRect l="50000" t="50000" r="50000" b="50000"/>
                  </a:path>
                </a:gradFill>
                <a:effectLst>
                  <a:outerShdw dist="35921" dir="2700000" algn="ctr" rotWithShape="0">
                    <a:srgbClr val="C0C0C0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Le printemps</a:t>
            </a:r>
          </a:p>
        </p:txBody>
      </p:sp>
      <p:pic>
        <p:nvPicPr>
          <p:cNvPr id="65542" name="Picture 159" descr="http://ed101.bu.edu/StudentDoc/current/ED101fa09/hjenni/images%20WS/spring_clipart_tree_flowers.gif">
            <a:extLst>
              <a:ext uri="{FF2B5EF4-FFF2-40B4-BE49-F238E27FC236}">
                <a16:creationId xmlns:a16="http://schemas.microsoft.com/office/drawing/2014/main" id="{613FF370-4DC3-7436-A4A5-264098B0466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lum bright="-6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83563" y="5445125"/>
            <a:ext cx="960437" cy="1412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562" name="Group 2">
            <a:extLst>
              <a:ext uri="{FF2B5EF4-FFF2-40B4-BE49-F238E27FC236}">
                <a16:creationId xmlns:a16="http://schemas.microsoft.com/office/drawing/2014/main" id="{5B111FC4-6F28-12CB-9763-F8C3C550A9C9}"/>
              </a:ext>
            </a:extLst>
          </p:cNvPr>
          <p:cNvGrpSpPr>
            <a:grpSpLocks/>
          </p:cNvGrpSpPr>
          <p:nvPr/>
        </p:nvGrpSpPr>
        <p:grpSpPr bwMode="auto">
          <a:xfrm>
            <a:off x="261938" y="87313"/>
            <a:ext cx="8488362" cy="831850"/>
            <a:chOff x="165" y="55"/>
            <a:chExt cx="5347" cy="524"/>
          </a:xfrm>
        </p:grpSpPr>
        <p:grpSp>
          <p:nvGrpSpPr>
            <p:cNvPr id="66567" name="Group 3">
              <a:extLst>
                <a:ext uri="{FF2B5EF4-FFF2-40B4-BE49-F238E27FC236}">
                  <a16:creationId xmlns:a16="http://schemas.microsoft.com/office/drawing/2014/main" id="{7606444B-059C-E976-DA89-B6DC8225AD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4" y="104"/>
              <a:ext cx="4848" cy="432"/>
              <a:chOff x="664" y="104"/>
              <a:chExt cx="4848" cy="432"/>
            </a:xfrm>
          </p:grpSpPr>
          <p:sp>
            <p:nvSpPr>
              <p:cNvPr id="66569" name="Freeform 4">
                <a:extLst>
                  <a:ext uri="{FF2B5EF4-FFF2-40B4-BE49-F238E27FC236}">
                    <a16:creationId xmlns:a16="http://schemas.microsoft.com/office/drawing/2014/main" id="{14C075CF-70B9-0204-12B1-1143A2EB744D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664" y="104"/>
                <a:ext cx="4848" cy="432"/>
              </a:xfrm>
              <a:custGeom>
                <a:avLst/>
                <a:gdLst>
                  <a:gd name="T0" fmla="*/ 4848 w 4848"/>
                  <a:gd name="T1" fmla="*/ 48 h 432"/>
                  <a:gd name="T2" fmla="*/ 4848 w 4848"/>
                  <a:gd name="T3" fmla="*/ 432 h 432"/>
                  <a:gd name="T4" fmla="*/ 0 w 4848"/>
                  <a:gd name="T5" fmla="*/ 432 h 432"/>
                  <a:gd name="T6" fmla="*/ 0 w 4848"/>
                  <a:gd name="T7" fmla="*/ 0 h 432"/>
                  <a:gd name="T8" fmla="*/ 4848 w 4848"/>
                  <a:gd name="T9" fmla="*/ 0 h 432"/>
                  <a:gd name="T10" fmla="*/ 4848 w 4848"/>
                  <a:gd name="T11" fmla="*/ 48 h 4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48" h="432">
                    <a:moveTo>
                      <a:pt x="4848" y="48"/>
                    </a:moveTo>
                    <a:lnTo>
                      <a:pt x="4848" y="432"/>
                    </a:lnTo>
                    <a:cubicBezTo>
                      <a:pt x="4848" y="432"/>
                      <a:pt x="2424" y="432"/>
                      <a:pt x="0" y="432"/>
                    </a:cubicBezTo>
                    <a:cubicBezTo>
                      <a:pt x="161" y="345"/>
                      <a:pt x="169" y="61"/>
                      <a:pt x="0" y="0"/>
                    </a:cubicBezTo>
                    <a:cubicBezTo>
                      <a:pt x="2424" y="0"/>
                      <a:pt x="4848" y="0"/>
                      <a:pt x="4848" y="0"/>
                    </a:cubicBezTo>
                    <a:lnTo>
                      <a:pt x="4848" y="48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66570" name="Group 5">
                <a:extLst>
                  <a:ext uri="{FF2B5EF4-FFF2-40B4-BE49-F238E27FC236}">
                    <a16:creationId xmlns:a16="http://schemas.microsoft.com/office/drawing/2014/main" id="{96FB8363-1C9A-2ED0-AF7A-B6855A49FB3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95" y="104"/>
                <a:ext cx="3827" cy="429"/>
                <a:chOff x="1021" y="240"/>
                <a:chExt cx="3827" cy="429"/>
              </a:xfrm>
            </p:grpSpPr>
            <p:grpSp>
              <p:nvGrpSpPr>
                <p:cNvPr id="66619" name="Group 6">
                  <a:extLst>
                    <a:ext uri="{FF2B5EF4-FFF2-40B4-BE49-F238E27FC236}">
                      <a16:creationId xmlns:a16="http://schemas.microsoft.com/office/drawing/2014/main" id="{7E8714F0-A7B7-C244-AE68-96F935F52D3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21" y="241"/>
                  <a:ext cx="2208" cy="427"/>
                  <a:chOff x="1021" y="241"/>
                  <a:chExt cx="2208" cy="427"/>
                </a:xfrm>
              </p:grpSpPr>
              <p:sp>
                <p:nvSpPr>
                  <p:cNvPr id="66663" name="Freeform 7">
                    <a:extLst>
                      <a:ext uri="{FF2B5EF4-FFF2-40B4-BE49-F238E27FC236}">
                        <a16:creationId xmlns:a16="http://schemas.microsoft.com/office/drawing/2014/main" id="{6724A20D-2951-36F5-216D-7395C0EC65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257" y="633"/>
                    <a:ext cx="7" cy="8"/>
                  </a:xfrm>
                  <a:custGeom>
                    <a:avLst/>
                    <a:gdLst>
                      <a:gd name="T0" fmla="*/ 0 w 15"/>
                      <a:gd name="T1" fmla="*/ 0 h 23"/>
                      <a:gd name="T2" fmla="*/ 0 w 15"/>
                      <a:gd name="T3" fmla="*/ 0 h 23"/>
                      <a:gd name="T4" fmla="*/ 0 w 15"/>
                      <a:gd name="T5" fmla="*/ 0 h 23"/>
                      <a:gd name="T6" fmla="*/ 0 w 15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15" h="23">
                        <a:moveTo>
                          <a:pt x="5" y="11"/>
                        </a:moveTo>
                        <a:cubicBezTo>
                          <a:pt x="2" y="1"/>
                          <a:pt x="7" y="0"/>
                          <a:pt x="15" y="5"/>
                        </a:cubicBezTo>
                        <a:cubicBezTo>
                          <a:pt x="14" y="9"/>
                          <a:pt x="15" y="13"/>
                          <a:pt x="13" y="17"/>
                        </a:cubicBezTo>
                        <a:cubicBezTo>
                          <a:pt x="9" y="23"/>
                          <a:pt x="0" y="16"/>
                          <a:pt x="5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64" name="Freeform 8">
                    <a:extLst>
                      <a:ext uri="{FF2B5EF4-FFF2-40B4-BE49-F238E27FC236}">
                        <a16:creationId xmlns:a16="http://schemas.microsoft.com/office/drawing/2014/main" id="{F484BF96-20B5-5B73-8EE9-856F34DBC7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32" y="660"/>
                    <a:ext cx="9" cy="8"/>
                  </a:xfrm>
                  <a:custGeom>
                    <a:avLst/>
                    <a:gdLst>
                      <a:gd name="T0" fmla="*/ 0 w 20"/>
                      <a:gd name="T1" fmla="*/ 0 h 23"/>
                      <a:gd name="T2" fmla="*/ 0 w 20"/>
                      <a:gd name="T3" fmla="*/ 0 h 23"/>
                      <a:gd name="T4" fmla="*/ 0 w 20"/>
                      <a:gd name="T5" fmla="*/ 0 h 23"/>
                      <a:gd name="T6" fmla="*/ 0 w 20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23">
                        <a:moveTo>
                          <a:pt x="3" y="13"/>
                        </a:moveTo>
                        <a:cubicBezTo>
                          <a:pt x="0" y="5"/>
                          <a:pt x="2" y="0"/>
                          <a:pt x="11" y="3"/>
                        </a:cubicBezTo>
                        <a:cubicBezTo>
                          <a:pt x="16" y="10"/>
                          <a:pt x="20" y="23"/>
                          <a:pt x="7" y="19"/>
                        </a:cubicBezTo>
                        <a:cubicBezTo>
                          <a:pt x="6" y="17"/>
                          <a:pt x="3" y="13"/>
                          <a:pt x="3" y="1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65" name="Freeform 9">
                    <a:extLst>
                      <a:ext uri="{FF2B5EF4-FFF2-40B4-BE49-F238E27FC236}">
                        <a16:creationId xmlns:a16="http://schemas.microsoft.com/office/drawing/2014/main" id="{ED96C374-6FE9-5123-5E57-63067B1B1F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20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66" name="Freeform 10">
                    <a:extLst>
                      <a:ext uri="{FF2B5EF4-FFF2-40B4-BE49-F238E27FC236}">
                        <a16:creationId xmlns:a16="http://schemas.microsoft.com/office/drawing/2014/main" id="{A2E1A42E-A934-36B4-F8F7-3282903B41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7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67" name="Freeform 11">
                    <a:extLst>
                      <a:ext uri="{FF2B5EF4-FFF2-40B4-BE49-F238E27FC236}">
                        <a16:creationId xmlns:a16="http://schemas.microsoft.com/office/drawing/2014/main" id="{74574F26-25ED-A08D-0779-2C0E7FE9BF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21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68" name="Freeform 12">
                    <a:extLst>
                      <a:ext uri="{FF2B5EF4-FFF2-40B4-BE49-F238E27FC236}">
                        <a16:creationId xmlns:a16="http://schemas.microsoft.com/office/drawing/2014/main" id="{3F57042C-871D-6CA4-216F-77DBD967CB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69" name="Freeform 13">
                    <a:extLst>
                      <a:ext uri="{FF2B5EF4-FFF2-40B4-BE49-F238E27FC236}">
                        <a16:creationId xmlns:a16="http://schemas.microsoft.com/office/drawing/2014/main" id="{7FA947EC-0B96-E08C-F7E9-B9E3212327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735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70" name="Freeform 14">
                    <a:extLst>
                      <a:ext uri="{FF2B5EF4-FFF2-40B4-BE49-F238E27FC236}">
                        <a16:creationId xmlns:a16="http://schemas.microsoft.com/office/drawing/2014/main" id="{95F442D6-70B2-3DC4-1644-F194A4A3BB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27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71" name="Freeform 15">
                    <a:extLst>
                      <a:ext uri="{FF2B5EF4-FFF2-40B4-BE49-F238E27FC236}">
                        <a16:creationId xmlns:a16="http://schemas.microsoft.com/office/drawing/2014/main" id="{62C68B8C-3317-B98B-6FA6-17EB120FEB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72" name="Freeform 16">
                    <a:extLst>
                      <a:ext uri="{FF2B5EF4-FFF2-40B4-BE49-F238E27FC236}">
                        <a16:creationId xmlns:a16="http://schemas.microsoft.com/office/drawing/2014/main" id="{8C0989F8-E4A3-5411-2185-21A6A26742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0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73" name="Freeform 17">
                    <a:extLst>
                      <a:ext uri="{FF2B5EF4-FFF2-40B4-BE49-F238E27FC236}">
                        <a16:creationId xmlns:a16="http://schemas.microsoft.com/office/drawing/2014/main" id="{5D5D0532-19CD-3DF9-7D41-3F02B62B1F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4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74" name="Freeform 18">
                    <a:extLst>
                      <a:ext uri="{FF2B5EF4-FFF2-40B4-BE49-F238E27FC236}">
                        <a16:creationId xmlns:a16="http://schemas.microsoft.com/office/drawing/2014/main" id="{D5F79ED0-B51D-6834-7D13-B1E30E326E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8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75" name="Freeform 19">
                    <a:extLst>
                      <a:ext uri="{FF2B5EF4-FFF2-40B4-BE49-F238E27FC236}">
                        <a16:creationId xmlns:a16="http://schemas.microsoft.com/office/drawing/2014/main" id="{CF034C6F-375D-4E37-C301-7F14B69A9F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9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76" name="Freeform 20">
                    <a:extLst>
                      <a:ext uri="{FF2B5EF4-FFF2-40B4-BE49-F238E27FC236}">
                        <a16:creationId xmlns:a16="http://schemas.microsoft.com/office/drawing/2014/main" id="{237C54DA-84D3-6F27-0238-83A955A983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76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77" name="Freeform 21">
                    <a:extLst>
                      <a:ext uri="{FF2B5EF4-FFF2-40B4-BE49-F238E27FC236}">
                        <a16:creationId xmlns:a16="http://schemas.microsoft.com/office/drawing/2014/main" id="{7348BD12-C2FD-FABB-CA17-3E7013B4EF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82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78" name="Freeform 22">
                    <a:extLst>
                      <a:ext uri="{FF2B5EF4-FFF2-40B4-BE49-F238E27FC236}">
                        <a16:creationId xmlns:a16="http://schemas.microsoft.com/office/drawing/2014/main" id="{E41B088A-2152-FF32-7C77-EEC71288E0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52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79" name="Freeform 23">
                    <a:extLst>
                      <a:ext uri="{FF2B5EF4-FFF2-40B4-BE49-F238E27FC236}">
                        <a16:creationId xmlns:a16="http://schemas.microsoft.com/office/drawing/2014/main" id="{E34D20FE-4C30-60B7-E166-A2EFC6FDC5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94" y="584"/>
                    <a:ext cx="11" cy="8"/>
                  </a:xfrm>
                  <a:custGeom>
                    <a:avLst/>
                    <a:gdLst>
                      <a:gd name="T0" fmla="*/ 0 w 26"/>
                      <a:gd name="T1" fmla="*/ 0 h 22"/>
                      <a:gd name="T2" fmla="*/ 0 w 26"/>
                      <a:gd name="T3" fmla="*/ 0 h 22"/>
                      <a:gd name="T4" fmla="*/ 0 w 26"/>
                      <a:gd name="T5" fmla="*/ 0 h 22"/>
                      <a:gd name="T6" fmla="*/ 0 w 26"/>
                      <a:gd name="T7" fmla="*/ 0 h 2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6" h="22">
                        <a:moveTo>
                          <a:pt x="8" y="14"/>
                        </a:moveTo>
                        <a:cubicBezTo>
                          <a:pt x="5" y="6"/>
                          <a:pt x="5" y="3"/>
                          <a:pt x="14" y="0"/>
                        </a:cubicBezTo>
                        <a:cubicBezTo>
                          <a:pt x="26" y="4"/>
                          <a:pt x="23" y="16"/>
                          <a:pt x="14" y="22"/>
                        </a:cubicBezTo>
                        <a:cubicBezTo>
                          <a:pt x="0" y="17"/>
                          <a:pt x="13" y="3"/>
                          <a:pt x="8" y="1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80" name="Freeform 24">
                    <a:extLst>
                      <a:ext uri="{FF2B5EF4-FFF2-40B4-BE49-F238E27FC236}">
                        <a16:creationId xmlns:a16="http://schemas.microsoft.com/office/drawing/2014/main" id="{E9970F69-4033-F094-D632-630071CFE2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59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81" name="Freeform 25">
                    <a:extLst>
                      <a:ext uri="{FF2B5EF4-FFF2-40B4-BE49-F238E27FC236}">
                        <a16:creationId xmlns:a16="http://schemas.microsoft.com/office/drawing/2014/main" id="{AAB66D6C-1BC5-8739-313E-26624FC288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88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82" name="Freeform 26">
                    <a:extLst>
                      <a:ext uri="{FF2B5EF4-FFF2-40B4-BE49-F238E27FC236}">
                        <a16:creationId xmlns:a16="http://schemas.microsoft.com/office/drawing/2014/main" id="{7F1A10DA-7B92-0E39-6856-506CBDD0A7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10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83" name="Freeform 27">
                    <a:extLst>
                      <a:ext uri="{FF2B5EF4-FFF2-40B4-BE49-F238E27FC236}">
                        <a16:creationId xmlns:a16="http://schemas.microsoft.com/office/drawing/2014/main" id="{C6D64CB9-BED6-20F0-76B6-BA26081E77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9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84" name="Freeform 28">
                    <a:extLst>
                      <a:ext uri="{FF2B5EF4-FFF2-40B4-BE49-F238E27FC236}">
                        <a16:creationId xmlns:a16="http://schemas.microsoft.com/office/drawing/2014/main" id="{65A1633B-5947-8729-AA27-4DD02653E5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9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85" name="Freeform 29">
                    <a:extLst>
                      <a:ext uri="{FF2B5EF4-FFF2-40B4-BE49-F238E27FC236}">
                        <a16:creationId xmlns:a16="http://schemas.microsoft.com/office/drawing/2014/main" id="{FDA89734-83B7-B3BC-C615-E0BAF6FE12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81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86" name="Freeform 30">
                    <a:extLst>
                      <a:ext uri="{FF2B5EF4-FFF2-40B4-BE49-F238E27FC236}">
                        <a16:creationId xmlns:a16="http://schemas.microsoft.com/office/drawing/2014/main" id="{AA5187BD-9765-62D3-4267-5AB24ECC67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30" y="489"/>
                    <a:ext cx="299" cy="179"/>
                  </a:xfrm>
                  <a:custGeom>
                    <a:avLst/>
                    <a:gdLst>
                      <a:gd name="T0" fmla="*/ 1 w 471"/>
                      <a:gd name="T1" fmla="*/ 1 h 281"/>
                      <a:gd name="T2" fmla="*/ 1 w 471"/>
                      <a:gd name="T3" fmla="*/ 1 h 281"/>
                      <a:gd name="T4" fmla="*/ 1 w 471"/>
                      <a:gd name="T5" fmla="*/ 1 h 281"/>
                      <a:gd name="T6" fmla="*/ 1 w 471"/>
                      <a:gd name="T7" fmla="*/ 1 h 281"/>
                      <a:gd name="T8" fmla="*/ 1 w 471"/>
                      <a:gd name="T9" fmla="*/ 1 h 281"/>
                      <a:gd name="T10" fmla="*/ 0 w 471"/>
                      <a:gd name="T11" fmla="*/ 1 h 281"/>
                      <a:gd name="T12" fmla="*/ 1 w 471"/>
                      <a:gd name="T13" fmla="*/ 1 h 281"/>
                      <a:gd name="T14" fmla="*/ 1 w 471"/>
                      <a:gd name="T15" fmla="*/ 1 h 281"/>
                      <a:gd name="T16" fmla="*/ 1 w 471"/>
                      <a:gd name="T17" fmla="*/ 1 h 281"/>
                      <a:gd name="T18" fmla="*/ 1 w 471"/>
                      <a:gd name="T19" fmla="*/ 1 h 281"/>
                      <a:gd name="T20" fmla="*/ 1 w 471"/>
                      <a:gd name="T21" fmla="*/ 1 h 281"/>
                      <a:gd name="T22" fmla="*/ 1 w 471"/>
                      <a:gd name="T23" fmla="*/ 1 h 281"/>
                      <a:gd name="T24" fmla="*/ 1 w 471"/>
                      <a:gd name="T25" fmla="*/ 1 h 281"/>
                      <a:gd name="T26" fmla="*/ 1 w 471"/>
                      <a:gd name="T27" fmla="*/ 1 h 281"/>
                      <a:gd name="T28" fmla="*/ 1 w 471"/>
                      <a:gd name="T29" fmla="*/ 1 h 281"/>
                      <a:gd name="T30" fmla="*/ 1 w 471"/>
                      <a:gd name="T31" fmla="*/ 1 h 281"/>
                      <a:gd name="T32" fmla="*/ 1 w 471"/>
                      <a:gd name="T33" fmla="*/ 1 h 281"/>
                      <a:gd name="T34" fmla="*/ 1 w 471"/>
                      <a:gd name="T35" fmla="*/ 0 h 281"/>
                      <a:gd name="T36" fmla="*/ 1 w 471"/>
                      <a:gd name="T37" fmla="*/ 1 h 281"/>
                      <a:gd name="T38" fmla="*/ 1 w 471"/>
                      <a:gd name="T39" fmla="*/ 1 h 281"/>
                      <a:gd name="T40" fmla="*/ 1 w 471"/>
                      <a:gd name="T41" fmla="*/ 1 h 281"/>
                      <a:gd name="T42" fmla="*/ 1 w 471"/>
                      <a:gd name="T43" fmla="*/ 1 h 281"/>
                      <a:gd name="T44" fmla="*/ 1 w 471"/>
                      <a:gd name="T45" fmla="*/ 1 h 281"/>
                      <a:gd name="T46" fmla="*/ 1 w 471"/>
                      <a:gd name="T47" fmla="*/ 1 h 281"/>
                      <a:gd name="T48" fmla="*/ 1 w 471"/>
                      <a:gd name="T49" fmla="*/ 1 h 281"/>
                      <a:gd name="T50" fmla="*/ 1 w 471"/>
                      <a:gd name="T51" fmla="*/ 1 h 281"/>
                      <a:gd name="T52" fmla="*/ 1 w 471"/>
                      <a:gd name="T53" fmla="*/ 1 h 281"/>
                      <a:gd name="T54" fmla="*/ 1 w 471"/>
                      <a:gd name="T55" fmla="*/ 1 h 281"/>
                      <a:gd name="T56" fmla="*/ 1 w 471"/>
                      <a:gd name="T57" fmla="*/ 1 h 281"/>
                      <a:gd name="T58" fmla="*/ 1 w 471"/>
                      <a:gd name="T59" fmla="*/ 1 h 281"/>
                      <a:gd name="T60" fmla="*/ 1 w 471"/>
                      <a:gd name="T61" fmla="*/ 1 h 281"/>
                      <a:gd name="T62" fmla="*/ 1 w 471"/>
                      <a:gd name="T63" fmla="*/ 1 h 281"/>
                      <a:gd name="T64" fmla="*/ 1 w 471"/>
                      <a:gd name="T65" fmla="*/ 1 h 281"/>
                      <a:gd name="T66" fmla="*/ 1 w 471"/>
                      <a:gd name="T67" fmla="*/ 1 h 281"/>
                      <a:gd name="T68" fmla="*/ 1 w 471"/>
                      <a:gd name="T69" fmla="*/ 1 h 281"/>
                      <a:gd name="T70" fmla="*/ 1 w 471"/>
                      <a:gd name="T71" fmla="*/ 1 h 281"/>
                      <a:gd name="T72" fmla="*/ 1 w 471"/>
                      <a:gd name="T73" fmla="*/ 1 h 281"/>
                      <a:gd name="T74" fmla="*/ 2 w 471"/>
                      <a:gd name="T75" fmla="*/ 1 h 281"/>
                      <a:gd name="T76" fmla="*/ 2 w 471"/>
                      <a:gd name="T77" fmla="*/ 1 h 281"/>
                      <a:gd name="T78" fmla="*/ 1 w 471"/>
                      <a:gd name="T79" fmla="*/ 1 h 281"/>
                      <a:gd name="T80" fmla="*/ 2 w 471"/>
                      <a:gd name="T81" fmla="*/ 1 h 281"/>
                      <a:gd name="T82" fmla="*/ 2 w 471"/>
                      <a:gd name="T83" fmla="*/ 1 h 281"/>
                      <a:gd name="T84" fmla="*/ 2 w 471"/>
                      <a:gd name="T85" fmla="*/ 1 h 281"/>
                      <a:gd name="T86" fmla="*/ 2 w 471"/>
                      <a:gd name="T87" fmla="*/ 1 h 281"/>
                      <a:gd name="T88" fmla="*/ 2 w 471"/>
                      <a:gd name="T89" fmla="*/ 1 h 281"/>
                      <a:gd name="T90" fmla="*/ 2 w 471"/>
                      <a:gd name="T91" fmla="*/ 1 h 281"/>
                      <a:gd name="T92" fmla="*/ 2 w 471"/>
                      <a:gd name="T93" fmla="*/ 1 h 281"/>
                      <a:gd name="T94" fmla="*/ 2 w 471"/>
                      <a:gd name="T95" fmla="*/ 1 h 281"/>
                      <a:gd name="T96" fmla="*/ 2 w 471"/>
                      <a:gd name="T97" fmla="*/ 1 h 281"/>
                      <a:gd name="T98" fmla="*/ 2 w 471"/>
                      <a:gd name="T99" fmla="*/ 1 h 281"/>
                      <a:gd name="T100" fmla="*/ 2 w 471"/>
                      <a:gd name="T101" fmla="*/ 1 h 281"/>
                      <a:gd name="T102" fmla="*/ 2 w 471"/>
                      <a:gd name="T103" fmla="*/ 1 h 281"/>
                      <a:gd name="T104" fmla="*/ 2 w 471"/>
                      <a:gd name="T105" fmla="*/ 1 h 281"/>
                      <a:gd name="T106" fmla="*/ 2 w 471"/>
                      <a:gd name="T107" fmla="*/ 1 h 281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471" h="281">
                        <a:moveTo>
                          <a:pt x="21" y="280"/>
                        </a:moveTo>
                        <a:cubicBezTo>
                          <a:pt x="32" y="281"/>
                          <a:pt x="25" y="253"/>
                          <a:pt x="24" y="250"/>
                        </a:cubicBezTo>
                        <a:cubicBezTo>
                          <a:pt x="23" y="248"/>
                          <a:pt x="22" y="245"/>
                          <a:pt x="22" y="245"/>
                        </a:cubicBezTo>
                        <a:cubicBezTo>
                          <a:pt x="21" y="243"/>
                          <a:pt x="20" y="221"/>
                          <a:pt x="16" y="218"/>
                        </a:cubicBezTo>
                        <a:cubicBezTo>
                          <a:pt x="13" y="216"/>
                          <a:pt x="4" y="215"/>
                          <a:pt x="4" y="215"/>
                        </a:cubicBezTo>
                        <a:cubicBezTo>
                          <a:pt x="0" y="207"/>
                          <a:pt x="3" y="200"/>
                          <a:pt x="0" y="191"/>
                        </a:cubicBezTo>
                        <a:cubicBezTo>
                          <a:pt x="2" y="185"/>
                          <a:pt x="7" y="186"/>
                          <a:pt x="12" y="180"/>
                        </a:cubicBezTo>
                        <a:cubicBezTo>
                          <a:pt x="14" y="172"/>
                          <a:pt x="14" y="169"/>
                          <a:pt x="6" y="165"/>
                        </a:cubicBezTo>
                        <a:cubicBezTo>
                          <a:pt x="4" y="163"/>
                          <a:pt x="2" y="162"/>
                          <a:pt x="2" y="160"/>
                        </a:cubicBezTo>
                        <a:cubicBezTo>
                          <a:pt x="2" y="150"/>
                          <a:pt x="16" y="123"/>
                          <a:pt x="28" y="120"/>
                        </a:cubicBezTo>
                        <a:cubicBezTo>
                          <a:pt x="32" y="111"/>
                          <a:pt x="40" y="105"/>
                          <a:pt x="44" y="96"/>
                        </a:cubicBezTo>
                        <a:cubicBezTo>
                          <a:pt x="39" y="83"/>
                          <a:pt x="38" y="85"/>
                          <a:pt x="42" y="70"/>
                        </a:cubicBezTo>
                        <a:cubicBezTo>
                          <a:pt x="38" y="60"/>
                          <a:pt x="34" y="48"/>
                          <a:pt x="24" y="43"/>
                        </a:cubicBezTo>
                        <a:cubicBezTo>
                          <a:pt x="18" y="36"/>
                          <a:pt x="10" y="37"/>
                          <a:pt x="20" y="32"/>
                        </a:cubicBezTo>
                        <a:cubicBezTo>
                          <a:pt x="27" y="34"/>
                          <a:pt x="26" y="32"/>
                          <a:pt x="26" y="36"/>
                        </a:cubicBezTo>
                        <a:cubicBezTo>
                          <a:pt x="34" y="41"/>
                          <a:pt x="39" y="39"/>
                          <a:pt x="48" y="35"/>
                        </a:cubicBezTo>
                        <a:cubicBezTo>
                          <a:pt x="45" y="22"/>
                          <a:pt x="48" y="14"/>
                          <a:pt x="64" y="11"/>
                        </a:cubicBezTo>
                        <a:cubicBezTo>
                          <a:pt x="71" y="8"/>
                          <a:pt x="75" y="3"/>
                          <a:pt x="82" y="0"/>
                        </a:cubicBezTo>
                        <a:cubicBezTo>
                          <a:pt x="84" y="1"/>
                          <a:pt x="88" y="0"/>
                          <a:pt x="88" y="2"/>
                        </a:cubicBezTo>
                        <a:cubicBezTo>
                          <a:pt x="90" y="12"/>
                          <a:pt x="75" y="13"/>
                          <a:pt x="92" y="9"/>
                        </a:cubicBezTo>
                        <a:cubicBezTo>
                          <a:pt x="94" y="8"/>
                          <a:pt x="96" y="5"/>
                          <a:pt x="98" y="5"/>
                        </a:cubicBezTo>
                        <a:cubicBezTo>
                          <a:pt x="102" y="4"/>
                          <a:pt x="106" y="7"/>
                          <a:pt x="110" y="8"/>
                        </a:cubicBezTo>
                        <a:cubicBezTo>
                          <a:pt x="112" y="8"/>
                          <a:pt x="116" y="9"/>
                          <a:pt x="116" y="9"/>
                        </a:cubicBezTo>
                        <a:cubicBezTo>
                          <a:pt x="122" y="16"/>
                          <a:pt x="129" y="13"/>
                          <a:pt x="141" y="14"/>
                        </a:cubicBezTo>
                        <a:cubicBezTo>
                          <a:pt x="143" y="21"/>
                          <a:pt x="147" y="22"/>
                          <a:pt x="155" y="24"/>
                        </a:cubicBezTo>
                        <a:cubicBezTo>
                          <a:pt x="159" y="22"/>
                          <a:pt x="163" y="20"/>
                          <a:pt x="167" y="17"/>
                        </a:cubicBezTo>
                        <a:cubicBezTo>
                          <a:pt x="169" y="16"/>
                          <a:pt x="173" y="14"/>
                          <a:pt x="173" y="14"/>
                        </a:cubicBezTo>
                        <a:cubicBezTo>
                          <a:pt x="195" y="26"/>
                          <a:pt x="175" y="20"/>
                          <a:pt x="195" y="14"/>
                        </a:cubicBezTo>
                        <a:cubicBezTo>
                          <a:pt x="207" y="17"/>
                          <a:pt x="201" y="26"/>
                          <a:pt x="211" y="32"/>
                        </a:cubicBezTo>
                        <a:cubicBezTo>
                          <a:pt x="214" y="38"/>
                          <a:pt x="224" y="55"/>
                          <a:pt x="231" y="59"/>
                        </a:cubicBezTo>
                        <a:cubicBezTo>
                          <a:pt x="241" y="70"/>
                          <a:pt x="235" y="67"/>
                          <a:pt x="245" y="70"/>
                        </a:cubicBezTo>
                        <a:cubicBezTo>
                          <a:pt x="249" y="69"/>
                          <a:pt x="253" y="69"/>
                          <a:pt x="257" y="68"/>
                        </a:cubicBezTo>
                        <a:cubicBezTo>
                          <a:pt x="261" y="67"/>
                          <a:pt x="270" y="65"/>
                          <a:pt x="270" y="65"/>
                        </a:cubicBezTo>
                        <a:cubicBezTo>
                          <a:pt x="278" y="66"/>
                          <a:pt x="283" y="67"/>
                          <a:pt x="290" y="71"/>
                        </a:cubicBezTo>
                        <a:cubicBezTo>
                          <a:pt x="304" y="88"/>
                          <a:pt x="282" y="62"/>
                          <a:pt x="300" y="81"/>
                        </a:cubicBezTo>
                        <a:cubicBezTo>
                          <a:pt x="302" y="84"/>
                          <a:pt x="308" y="90"/>
                          <a:pt x="308" y="90"/>
                        </a:cubicBezTo>
                        <a:cubicBezTo>
                          <a:pt x="311" y="98"/>
                          <a:pt x="315" y="103"/>
                          <a:pt x="318" y="111"/>
                        </a:cubicBezTo>
                        <a:cubicBezTo>
                          <a:pt x="319" y="114"/>
                          <a:pt x="321" y="117"/>
                          <a:pt x="322" y="120"/>
                        </a:cubicBezTo>
                        <a:cubicBezTo>
                          <a:pt x="323" y="122"/>
                          <a:pt x="324" y="125"/>
                          <a:pt x="324" y="125"/>
                        </a:cubicBezTo>
                        <a:cubicBezTo>
                          <a:pt x="321" y="132"/>
                          <a:pt x="313" y="134"/>
                          <a:pt x="310" y="142"/>
                        </a:cubicBezTo>
                        <a:cubicBezTo>
                          <a:pt x="313" y="151"/>
                          <a:pt x="317" y="146"/>
                          <a:pt x="322" y="141"/>
                        </a:cubicBezTo>
                        <a:cubicBezTo>
                          <a:pt x="341" y="143"/>
                          <a:pt x="339" y="142"/>
                          <a:pt x="342" y="155"/>
                        </a:cubicBezTo>
                        <a:cubicBezTo>
                          <a:pt x="351" y="150"/>
                          <a:pt x="355" y="152"/>
                          <a:pt x="364" y="157"/>
                        </a:cubicBezTo>
                        <a:cubicBezTo>
                          <a:pt x="369" y="162"/>
                          <a:pt x="372" y="166"/>
                          <a:pt x="380" y="168"/>
                        </a:cubicBezTo>
                        <a:cubicBezTo>
                          <a:pt x="381" y="169"/>
                          <a:pt x="383" y="171"/>
                          <a:pt x="382" y="172"/>
                        </a:cubicBezTo>
                        <a:cubicBezTo>
                          <a:pt x="380" y="176"/>
                          <a:pt x="368" y="172"/>
                          <a:pt x="382" y="176"/>
                        </a:cubicBezTo>
                        <a:cubicBezTo>
                          <a:pt x="386" y="175"/>
                          <a:pt x="390" y="173"/>
                          <a:pt x="394" y="172"/>
                        </a:cubicBezTo>
                        <a:cubicBezTo>
                          <a:pt x="396" y="172"/>
                          <a:pt x="400" y="171"/>
                          <a:pt x="400" y="171"/>
                        </a:cubicBezTo>
                        <a:cubicBezTo>
                          <a:pt x="413" y="177"/>
                          <a:pt x="427" y="179"/>
                          <a:pt x="439" y="185"/>
                        </a:cubicBezTo>
                        <a:cubicBezTo>
                          <a:pt x="441" y="190"/>
                          <a:pt x="445" y="194"/>
                          <a:pt x="447" y="199"/>
                        </a:cubicBezTo>
                        <a:cubicBezTo>
                          <a:pt x="453" y="198"/>
                          <a:pt x="460" y="195"/>
                          <a:pt x="465" y="201"/>
                        </a:cubicBezTo>
                        <a:cubicBezTo>
                          <a:pt x="468" y="205"/>
                          <a:pt x="471" y="215"/>
                          <a:pt x="471" y="215"/>
                        </a:cubicBezTo>
                        <a:cubicBezTo>
                          <a:pt x="468" y="231"/>
                          <a:pt x="469" y="248"/>
                          <a:pt x="451" y="258"/>
                        </a:cubicBezTo>
                        <a:cubicBezTo>
                          <a:pt x="447" y="262"/>
                          <a:pt x="437" y="275"/>
                          <a:pt x="435" y="281"/>
                        </a:cubicBezTo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87" name="Freeform 31">
                    <a:extLst>
                      <a:ext uri="{FF2B5EF4-FFF2-40B4-BE49-F238E27FC236}">
                        <a16:creationId xmlns:a16="http://schemas.microsoft.com/office/drawing/2014/main" id="{19130B6C-F811-8C2C-FB13-EA8F6841C2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34" y="242"/>
                    <a:ext cx="420" cy="283"/>
                  </a:xfrm>
                  <a:custGeom>
                    <a:avLst/>
                    <a:gdLst>
                      <a:gd name="T0" fmla="*/ 0 w 984"/>
                      <a:gd name="T1" fmla="*/ 0 h 844"/>
                      <a:gd name="T2" fmla="*/ 0 w 984"/>
                      <a:gd name="T3" fmla="*/ 0 h 844"/>
                      <a:gd name="T4" fmla="*/ 0 w 984"/>
                      <a:gd name="T5" fmla="*/ 0 h 844"/>
                      <a:gd name="T6" fmla="*/ 0 w 984"/>
                      <a:gd name="T7" fmla="*/ 0 h 844"/>
                      <a:gd name="T8" fmla="*/ 0 w 984"/>
                      <a:gd name="T9" fmla="*/ 0 h 844"/>
                      <a:gd name="T10" fmla="*/ 0 w 984"/>
                      <a:gd name="T11" fmla="*/ 0 h 844"/>
                      <a:gd name="T12" fmla="*/ 0 w 984"/>
                      <a:gd name="T13" fmla="*/ 0 h 844"/>
                      <a:gd name="T14" fmla="*/ 0 w 984"/>
                      <a:gd name="T15" fmla="*/ 0 h 844"/>
                      <a:gd name="T16" fmla="*/ 0 w 984"/>
                      <a:gd name="T17" fmla="*/ 0 h 844"/>
                      <a:gd name="T18" fmla="*/ 0 w 984"/>
                      <a:gd name="T19" fmla="*/ 0 h 844"/>
                      <a:gd name="T20" fmla="*/ 0 w 984"/>
                      <a:gd name="T21" fmla="*/ 0 h 844"/>
                      <a:gd name="T22" fmla="*/ 0 w 984"/>
                      <a:gd name="T23" fmla="*/ 0 h 844"/>
                      <a:gd name="T24" fmla="*/ 0 w 984"/>
                      <a:gd name="T25" fmla="*/ 0 h 844"/>
                      <a:gd name="T26" fmla="*/ 0 w 984"/>
                      <a:gd name="T27" fmla="*/ 0 h 844"/>
                      <a:gd name="T28" fmla="*/ 0 w 984"/>
                      <a:gd name="T29" fmla="*/ 0 h 844"/>
                      <a:gd name="T30" fmla="*/ 0 w 984"/>
                      <a:gd name="T31" fmla="*/ 0 h 844"/>
                      <a:gd name="T32" fmla="*/ 0 w 984"/>
                      <a:gd name="T33" fmla="*/ 0 h 844"/>
                      <a:gd name="T34" fmla="*/ 0 w 984"/>
                      <a:gd name="T35" fmla="*/ 0 h 844"/>
                      <a:gd name="T36" fmla="*/ 0 w 984"/>
                      <a:gd name="T37" fmla="*/ 0 h 844"/>
                      <a:gd name="T38" fmla="*/ 0 w 984"/>
                      <a:gd name="T39" fmla="*/ 0 h 844"/>
                      <a:gd name="T40" fmla="*/ 0 w 984"/>
                      <a:gd name="T41" fmla="*/ 0 h 844"/>
                      <a:gd name="T42" fmla="*/ 0 w 984"/>
                      <a:gd name="T43" fmla="*/ 0 h 844"/>
                      <a:gd name="T44" fmla="*/ 0 w 984"/>
                      <a:gd name="T45" fmla="*/ 0 h 844"/>
                      <a:gd name="T46" fmla="*/ 0 w 984"/>
                      <a:gd name="T47" fmla="*/ 0 h 844"/>
                      <a:gd name="T48" fmla="*/ 0 w 984"/>
                      <a:gd name="T49" fmla="*/ 0 h 844"/>
                      <a:gd name="T50" fmla="*/ 0 w 984"/>
                      <a:gd name="T51" fmla="*/ 0 h 844"/>
                      <a:gd name="T52" fmla="*/ 0 w 984"/>
                      <a:gd name="T53" fmla="*/ 0 h 844"/>
                      <a:gd name="T54" fmla="*/ 0 w 984"/>
                      <a:gd name="T55" fmla="*/ 0 h 844"/>
                      <a:gd name="T56" fmla="*/ 0 w 984"/>
                      <a:gd name="T57" fmla="*/ 0 h 844"/>
                      <a:gd name="T58" fmla="*/ 0 w 984"/>
                      <a:gd name="T59" fmla="*/ 0 h 844"/>
                      <a:gd name="T60" fmla="*/ 0 w 984"/>
                      <a:gd name="T61" fmla="*/ 0 h 844"/>
                      <a:gd name="T62" fmla="*/ 0 w 984"/>
                      <a:gd name="T63" fmla="*/ 0 h 844"/>
                      <a:gd name="T64" fmla="*/ 0 w 984"/>
                      <a:gd name="T65" fmla="*/ 0 h 844"/>
                      <a:gd name="T66" fmla="*/ 0 w 984"/>
                      <a:gd name="T67" fmla="*/ 0 h 844"/>
                      <a:gd name="T68" fmla="*/ 0 w 984"/>
                      <a:gd name="T69" fmla="*/ 0 h 844"/>
                      <a:gd name="T70" fmla="*/ 0 w 984"/>
                      <a:gd name="T71" fmla="*/ 0 h 844"/>
                      <a:gd name="T72" fmla="*/ 0 w 984"/>
                      <a:gd name="T73" fmla="*/ 0 h 844"/>
                      <a:gd name="T74" fmla="*/ 0 w 984"/>
                      <a:gd name="T75" fmla="*/ 0 h 844"/>
                      <a:gd name="T76" fmla="*/ 0 w 984"/>
                      <a:gd name="T77" fmla="*/ 0 h 844"/>
                      <a:gd name="T78" fmla="*/ 0 w 984"/>
                      <a:gd name="T79" fmla="*/ 0 h 844"/>
                      <a:gd name="T80" fmla="*/ 0 w 984"/>
                      <a:gd name="T81" fmla="*/ 0 h 844"/>
                      <a:gd name="T82" fmla="*/ 0 w 984"/>
                      <a:gd name="T83" fmla="*/ 0 h 844"/>
                      <a:gd name="T84" fmla="*/ 0 w 984"/>
                      <a:gd name="T85" fmla="*/ 0 h 844"/>
                      <a:gd name="T86" fmla="*/ 0 w 984"/>
                      <a:gd name="T87" fmla="*/ 0 h 844"/>
                      <a:gd name="T88" fmla="*/ 0 w 984"/>
                      <a:gd name="T89" fmla="*/ 0 h 844"/>
                      <a:gd name="T90" fmla="*/ 0 w 984"/>
                      <a:gd name="T91" fmla="*/ 0 h 844"/>
                      <a:gd name="T92" fmla="*/ 0 w 984"/>
                      <a:gd name="T93" fmla="*/ 0 h 844"/>
                      <a:gd name="T94" fmla="*/ 0 w 984"/>
                      <a:gd name="T95" fmla="*/ 0 h 844"/>
                      <a:gd name="T96" fmla="*/ 0 w 984"/>
                      <a:gd name="T97" fmla="*/ 0 h 844"/>
                      <a:gd name="T98" fmla="*/ 0 w 984"/>
                      <a:gd name="T99" fmla="*/ 0 h 844"/>
                      <a:gd name="T100" fmla="*/ 0 w 984"/>
                      <a:gd name="T101" fmla="*/ 0 h 844"/>
                      <a:gd name="T102" fmla="*/ 0 w 984"/>
                      <a:gd name="T103" fmla="*/ 0 h 844"/>
                      <a:gd name="T104" fmla="*/ 0 w 984"/>
                      <a:gd name="T105" fmla="*/ 0 h 844"/>
                      <a:gd name="T106" fmla="*/ 0 w 984"/>
                      <a:gd name="T107" fmla="*/ 0 h 844"/>
                      <a:gd name="T108" fmla="*/ 0 w 984"/>
                      <a:gd name="T109" fmla="*/ 0 h 844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0" t="0" r="r" b="b"/>
                    <a:pathLst>
                      <a:path w="984" h="844">
                        <a:moveTo>
                          <a:pt x="82" y="38"/>
                        </a:moveTo>
                        <a:lnTo>
                          <a:pt x="406" y="6"/>
                        </a:lnTo>
                        <a:cubicBezTo>
                          <a:pt x="497" y="22"/>
                          <a:pt x="465" y="0"/>
                          <a:pt x="474" y="54"/>
                        </a:cubicBezTo>
                        <a:cubicBezTo>
                          <a:pt x="492" y="48"/>
                          <a:pt x="484" y="40"/>
                          <a:pt x="502" y="34"/>
                        </a:cubicBezTo>
                        <a:cubicBezTo>
                          <a:pt x="510" y="37"/>
                          <a:pt x="517" y="46"/>
                          <a:pt x="526" y="46"/>
                        </a:cubicBezTo>
                        <a:cubicBezTo>
                          <a:pt x="534" y="46"/>
                          <a:pt x="550" y="38"/>
                          <a:pt x="550" y="38"/>
                        </a:cubicBezTo>
                        <a:cubicBezTo>
                          <a:pt x="556" y="55"/>
                          <a:pt x="552" y="60"/>
                          <a:pt x="542" y="74"/>
                        </a:cubicBezTo>
                        <a:cubicBezTo>
                          <a:pt x="555" y="114"/>
                          <a:pt x="550" y="102"/>
                          <a:pt x="578" y="130"/>
                        </a:cubicBezTo>
                        <a:cubicBezTo>
                          <a:pt x="584" y="148"/>
                          <a:pt x="590" y="148"/>
                          <a:pt x="606" y="138"/>
                        </a:cubicBezTo>
                        <a:cubicBezTo>
                          <a:pt x="600" y="119"/>
                          <a:pt x="594" y="107"/>
                          <a:pt x="586" y="90"/>
                        </a:cubicBezTo>
                        <a:cubicBezTo>
                          <a:pt x="583" y="82"/>
                          <a:pt x="578" y="66"/>
                          <a:pt x="578" y="66"/>
                        </a:cubicBezTo>
                        <a:cubicBezTo>
                          <a:pt x="585" y="44"/>
                          <a:pt x="597" y="56"/>
                          <a:pt x="606" y="70"/>
                        </a:cubicBezTo>
                        <a:cubicBezTo>
                          <a:pt x="609" y="86"/>
                          <a:pt x="608" y="117"/>
                          <a:pt x="626" y="90"/>
                        </a:cubicBezTo>
                        <a:cubicBezTo>
                          <a:pt x="648" y="97"/>
                          <a:pt x="646" y="104"/>
                          <a:pt x="642" y="126"/>
                        </a:cubicBezTo>
                        <a:cubicBezTo>
                          <a:pt x="650" y="150"/>
                          <a:pt x="665" y="141"/>
                          <a:pt x="682" y="130"/>
                        </a:cubicBezTo>
                        <a:cubicBezTo>
                          <a:pt x="689" y="108"/>
                          <a:pt x="673" y="124"/>
                          <a:pt x="682" y="98"/>
                        </a:cubicBezTo>
                        <a:cubicBezTo>
                          <a:pt x="683" y="94"/>
                          <a:pt x="690" y="96"/>
                          <a:pt x="694" y="94"/>
                        </a:cubicBezTo>
                        <a:cubicBezTo>
                          <a:pt x="698" y="92"/>
                          <a:pt x="702" y="89"/>
                          <a:pt x="706" y="86"/>
                        </a:cubicBezTo>
                        <a:cubicBezTo>
                          <a:pt x="717" y="54"/>
                          <a:pt x="688" y="54"/>
                          <a:pt x="742" y="46"/>
                        </a:cubicBezTo>
                        <a:cubicBezTo>
                          <a:pt x="748" y="27"/>
                          <a:pt x="741" y="9"/>
                          <a:pt x="762" y="2"/>
                        </a:cubicBezTo>
                        <a:cubicBezTo>
                          <a:pt x="788" y="11"/>
                          <a:pt x="777" y="38"/>
                          <a:pt x="802" y="46"/>
                        </a:cubicBezTo>
                        <a:cubicBezTo>
                          <a:pt x="831" y="36"/>
                          <a:pt x="805" y="63"/>
                          <a:pt x="798" y="70"/>
                        </a:cubicBezTo>
                        <a:cubicBezTo>
                          <a:pt x="789" y="96"/>
                          <a:pt x="787" y="96"/>
                          <a:pt x="802" y="118"/>
                        </a:cubicBezTo>
                        <a:cubicBezTo>
                          <a:pt x="801" y="122"/>
                          <a:pt x="801" y="127"/>
                          <a:pt x="798" y="130"/>
                        </a:cubicBezTo>
                        <a:cubicBezTo>
                          <a:pt x="794" y="133"/>
                          <a:pt x="784" y="129"/>
                          <a:pt x="782" y="134"/>
                        </a:cubicBezTo>
                        <a:cubicBezTo>
                          <a:pt x="780" y="142"/>
                          <a:pt x="790" y="158"/>
                          <a:pt x="790" y="158"/>
                        </a:cubicBezTo>
                        <a:cubicBezTo>
                          <a:pt x="786" y="161"/>
                          <a:pt x="783" y="165"/>
                          <a:pt x="778" y="166"/>
                        </a:cubicBezTo>
                        <a:cubicBezTo>
                          <a:pt x="774" y="167"/>
                          <a:pt x="769" y="159"/>
                          <a:pt x="766" y="162"/>
                        </a:cubicBezTo>
                        <a:cubicBezTo>
                          <a:pt x="758" y="170"/>
                          <a:pt x="794" y="182"/>
                          <a:pt x="794" y="182"/>
                        </a:cubicBezTo>
                        <a:cubicBezTo>
                          <a:pt x="804" y="211"/>
                          <a:pt x="775" y="190"/>
                          <a:pt x="762" y="186"/>
                        </a:cubicBezTo>
                        <a:cubicBezTo>
                          <a:pt x="767" y="194"/>
                          <a:pt x="773" y="202"/>
                          <a:pt x="778" y="210"/>
                        </a:cubicBezTo>
                        <a:cubicBezTo>
                          <a:pt x="783" y="218"/>
                          <a:pt x="802" y="226"/>
                          <a:pt x="802" y="226"/>
                        </a:cubicBezTo>
                        <a:cubicBezTo>
                          <a:pt x="813" y="242"/>
                          <a:pt x="804" y="245"/>
                          <a:pt x="810" y="262"/>
                        </a:cubicBezTo>
                        <a:cubicBezTo>
                          <a:pt x="803" y="282"/>
                          <a:pt x="793" y="301"/>
                          <a:pt x="786" y="322"/>
                        </a:cubicBezTo>
                        <a:cubicBezTo>
                          <a:pt x="783" y="330"/>
                          <a:pt x="778" y="346"/>
                          <a:pt x="778" y="346"/>
                        </a:cubicBezTo>
                        <a:cubicBezTo>
                          <a:pt x="785" y="366"/>
                          <a:pt x="817" y="394"/>
                          <a:pt x="830" y="414"/>
                        </a:cubicBezTo>
                        <a:cubicBezTo>
                          <a:pt x="835" y="422"/>
                          <a:pt x="841" y="430"/>
                          <a:pt x="846" y="438"/>
                        </a:cubicBezTo>
                        <a:cubicBezTo>
                          <a:pt x="849" y="442"/>
                          <a:pt x="854" y="450"/>
                          <a:pt x="854" y="450"/>
                        </a:cubicBezTo>
                        <a:cubicBezTo>
                          <a:pt x="853" y="457"/>
                          <a:pt x="855" y="466"/>
                          <a:pt x="850" y="470"/>
                        </a:cubicBezTo>
                        <a:cubicBezTo>
                          <a:pt x="844" y="475"/>
                          <a:pt x="831" y="451"/>
                          <a:pt x="830" y="450"/>
                        </a:cubicBezTo>
                        <a:cubicBezTo>
                          <a:pt x="811" y="431"/>
                          <a:pt x="789" y="421"/>
                          <a:pt x="774" y="398"/>
                        </a:cubicBezTo>
                        <a:cubicBezTo>
                          <a:pt x="769" y="379"/>
                          <a:pt x="766" y="371"/>
                          <a:pt x="746" y="378"/>
                        </a:cubicBezTo>
                        <a:cubicBezTo>
                          <a:pt x="717" y="368"/>
                          <a:pt x="730" y="368"/>
                          <a:pt x="706" y="374"/>
                        </a:cubicBezTo>
                        <a:cubicBezTo>
                          <a:pt x="688" y="402"/>
                          <a:pt x="699" y="395"/>
                          <a:pt x="678" y="402"/>
                        </a:cubicBezTo>
                        <a:cubicBezTo>
                          <a:pt x="654" y="386"/>
                          <a:pt x="650" y="390"/>
                          <a:pt x="618" y="394"/>
                        </a:cubicBezTo>
                        <a:cubicBezTo>
                          <a:pt x="607" y="411"/>
                          <a:pt x="601" y="426"/>
                          <a:pt x="590" y="442"/>
                        </a:cubicBezTo>
                        <a:cubicBezTo>
                          <a:pt x="600" y="471"/>
                          <a:pt x="593" y="459"/>
                          <a:pt x="606" y="478"/>
                        </a:cubicBezTo>
                        <a:cubicBezTo>
                          <a:pt x="593" y="518"/>
                          <a:pt x="622" y="548"/>
                          <a:pt x="642" y="578"/>
                        </a:cubicBezTo>
                        <a:cubicBezTo>
                          <a:pt x="651" y="591"/>
                          <a:pt x="651" y="601"/>
                          <a:pt x="666" y="606"/>
                        </a:cubicBezTo>
                        <a:cubicBezTo>
                          <a:pt x="680" y="627"/>
                          <a:pt x="691" y="623"/>
                          <a:pt x="710" y="610"/>
                        </a:cubicBezTo>
                        <a:cubicBezTo>
                          <a:pt x="729" y="616"/>
                          <a:pt x="729" y="606"/>
                          <a:pt x="734" y="590"/>
                        </a:cubicBezTo>
                        <a:cubicBezTo>
                          <a:pt x="735" y="577"/>
                          <a:pt x="731" y="562"/>
                          <a:pt x="738" y="550"/>
                        </a:cubicBezTo>
                        <a:cubicBezTo>
                          <a:pt x="742" y="543"/>
                          <a:pt x="762" y="542"/>
                          <a:pt x="762" y="542"/>
                        </a:cubicBezTo>
                        <a:cubicBezTo>
                          <a:pt x="783" y="547"/>
                          <a:pt x="786" y="552"/>
                          <a:pt x="774" y="570"/>
                        </a:cubicBezTo>
                        <a:cubicBezTo>
                          <a:pt x="779" y="590"/>
                          <a:pt x="790" y="605"/>
                          <a:pt x="770" y="618"/>
                        </a:cubicBezTo>
                        <a:cubicBezTo>
                          <a:pt x="769" y="622"/>
                          <a:pt x="764" y="626"/>
                          <a:pt x="766" y="630"/>
                        </a:cubicBezTo>
                        <a:cubicBezTo>
                          <a:pt x="768" y="634"/>
                          <a:pt x="775" y="634"/>
                          <a:pt x="778" y="638"/>
                        </a:cubicBezTo>
                        <a:cubicBezTo>
                          <a:pt x="788" y="651"/>
                          <a:pt x="786" y="660"/>
                          <a:pt x="802" y="670"/>
                        </a:cubicBezTo>
                        <a:cubicBezTo>
                          <a:pt x="810" y="667"/>
                          <a:pt x="818" y="665"/>
                          <a:pt x="826" y="662"/>
                        </a:cubicBezTo>
                        <a:cubicBezTo>
                          <a:pt x="830" y="661"/>
                          <a:pt x="838" y="658"/>
                          <a:pt x="838" y="658"/>
                        </a:cubicBezTo>
                        <a:cubicBezTo>
                          <a:pt x="857" y="664"/>
                          <a:pt x="864" y="680"/>
                          <a:pt x="870" y="698"/>
                        </a:cubicBezTo>
                        <a:cubicBezTo>
                          <a:pt x="859" y="731"/>
                          <a:pt x="887" y="794"/>
                          <a:pt x="922" y="806"/>
                        </a:cubicBezTo>
                        <a:cubicBezTo>
                          <a:pt x="938" y="801"/>
                          <a:pt x="941" y="792"/>
                          <a:pt x="958" y="798"/>
                        </a:cubicBezTo>
                        <a:cubicBezTo>
                          <a:pt x="984" y="837"/>
                          <a:pt x="928" y="784"/>
                          <a:pt x="942" y="826"/>
                        </a:cubicBezTo>
                        <a:cubicBezTo>
                          <a:pt x="936" y="844"/>
                          <a:pt x="930" y="844"/>
                          <a:pt x="914" y="834"/>
                        </a:cubicBezTo>
                        <a:cubicBezTo>
                          <a:pt x="903" y="817"/>
                          <a:pt x="890" y="821"/>
                          <a:pt x="874" y="810"/>
                        </a:cubicBezTo>
                        <a:cubicBezTo>
                          <a:pt x="851" y="776"/>
                          <a:pt x="882" y="816"/>
                          <a:pt x="854" y="794"/>
                        </a:cubicBezTo>
                        <a:cubicBezTo>
                          <a:pt x="843" y="785"/>
                          <a:pt x="840" y="768"/>
                          <a:pt x="830" y="758"/>
                        </a:cubicBezTo>
                        <a:cubicBezTo>
                          <a:pt x="824" y="739"/>
                          <a:pt x="817" y="724"/>
                          <a:pt x="798" y="718"/>
                        </a:cubicBezTo>
                        <a:cubicBezTo>
                          <a:pt x="791" y="696"/>
                          <a:pt x="800" y="712"/>
                          <a:pt x="778" y="710"/>
                        </a:cubicBezTo>
                        <a:cubicBezTo>
                          <a:pt x="767" y="709"/>
                          <a:pt x="746" y="702"/>
                          <a:pt x="746" y="702"/>
                        </a:cubicBezTo>
                        <a:cubicBezTo>
                          <a:pt x="729" y="691"/>
                          <a:pt x="720" y="674"/>
                          <a:pt x="702" y="662"/>
                        </a:cubicBezTo>
                        <a:cubicBezTo>
                          <a:pt x="694" y="665"/>
                          <a:pt x="687" y="673"/>
                          <a:pt x="678" y="674"/>
                        </a:cubicBezTo>
                        <a:cubicBezTo>
                          <a:pt x="657" y="677"/>
                          <a:pt x="630" y="657"/>
                          <a:pt x="614" y="646"/>
                        </a:cubicBezTo>
                        <a:cubicBezTo>
                          <a:pt x="600" y="637"/>
                          <a:pt x="580" y="639"/>
                          <a:pt x="566" y="630"/>
                        </a:cubicBezTo>
                        <a:cubicBezTo>
                          <a:pt x="546" y="617"/>
                          <a:pt x="525" y="607"/>
                          <a:pt x="506" y="594"/>
                        </a:cubicBezTo>
                        <a:cubicBezTo>
                          <a:pt x="513" y="572"/>
                          <a:pt x="509" y="551"/>
                          <a:pt x="490" y="538"/>
                        </a:cubicBezTo>
                        <a:cubicBezTo>
                          <a:pt x="485" y="522"/>
                          <a:pt x="476" y="515"/>
                          <a:pt x="462" y="506"/>
                        </a:cubicBezTo>
                        <a:cubicBezTo>
                          <a:pt x="441" y="474"/>
                          <a:pt x="469" y="513"/>
                          <a:pt x="442" y="486"/>
                        </a:cubicBezTo>
                        <a:cubicBezTo>
                          <a:pt x="436" y="480"/>
                          <a:pt x="436" y="468"/>
                          <a:pt x="430" y="462"/>
                        </a:cubicBezTo>
                        <a:cubicBezTo>
                          <a:pt x="427" y="459"/>
                          <a:pt x="422" y="459"/>
                          <a:pt x="418" y="458"/>
                        </a:cubicBezTo>
                        <a:cubicBezTo>
                          <a:pt x="407" y="447"/>
                          <a:pt x="382" y="430"/>
                          <a:pt x="382" y="430"/>
                        </a:cubicBezTo>
                        <a:cubicBezTo>
                          <a:pt x="371" y="413"/>
                          <a:pt x="358" y="399"/>
                          <a:pt x="346" y="382"/>
                        </a:cubicBezTo>
                        <a:cubicBezTo>
                          <a:pt x="344" y="378"/>
                          <a:pt x="345" y="373"/>
                          <a:pt x="342" y="370"/>
                        </a:cubicBezTo>
                        <a:cubicBezTo>
                          <a:pt x="339" y="367"/>
                          <a:pt x="334" y="367"/>
                          <a:pt x="330" y="366"/>
                        </a:cubicBezTo>
                        <a:cubicBezTo>
                          <a:pt x="322" y="390"/>
                          <a:pt x="342" y="398"/>
                          <a:pt x="354" y="414"/>
                        </a:cubicBezTo>
                        <a:cubicBezTo>
                          <a:pt x="368" y="432"/>
                          <a:pt x="372" y="446"/>
                          <a:pt x="390" y="458"/>
                        </a:cubicBezTo>
                        <a:cubicBezTo>
                          <a:pt x="409" y="487"/>
                          <a:pt x="399" y="475"/>
                          <a:pt x="418" y="494"/>
                        </a:cubicBezTo>
                        <a:cubicBezTo>
                          <a:pt x="423" y="510"/>
                          <a:pt x="428" y="517"/>
                          <a:pt x="442" y="526"/>
                        </a:cubicBezTo>
                        <a:cubicBezTo>
                          <a:pt x="450" y="550"/>
                          <a:pt x="432" y="533"/>
                          <a:pt x="422" y="526"/>
                        </a:cubicBezTo>
                        <a:cubicBezTo>
                          <a:pt x="399" y="492"/>
                          <a:pt x="430" y="532"/>
                          <a:pt x="402" y="510"/>
                        </a:cubicBezTo>
                        <a:cubicBezTo>
                          <a:pt x="398" y="507"/>
                          <a:pt x="397" y="501"/>
                          <a:pt x="394" y="498"/>
                        </a:cubicBezTo>
                        <a:cubicBezTo>
                          <a:pt x="391" y="495"/>
                          <a:pt x="386" y="493"/>
                          <a:pt x="382" y="490"/>
                        </a:cubicBezTo>
                        <a:cubicBezTo>
                          <a:pt x="377" y="474"/>
                          <a:pt x="370" y="471"/>
                          <a:pt x="354" y="466"/>
                        </a:cubicBezTo>
                        <a:cubicBezTo>
                          <a:pt x="344" y="452"/>
                          <a:pt x="340" y="447"/>
                          <a:pt x="346" y="430"/>
                        </a:cubicBezTo>
                        <a:cubicBezTo>
                          <a:pt x="338" y="418"/>
                          <a:pt x="314" y="402"/>
                          <a:pt x="314" y="402"/>
                        </a:cubicBezTo>
                        <a:cubicBezTo>
                          <a:pt x="306" y="390"/>
                          <a:pt x="298" y="378"/>
                          <a:pt x="290" y="366"/>
                        </a:cubicBezTo>
                        <a:cubicBezTo>
                          <a:pt x="284" y="357"/>
                          <a:pt x="273" y="354"/>
                          <a:pt x="266" y="346"/>
                        </a:cubicBezTo>
                        <a:cubicBezTo>
                          <a:pt x="263" y="342"/>
                          <a:pt x="262" y="337"/>
                          <a:pt x="258" y="334"/>
                        </a:cubicBezTo>
                        <a:cubicBezTo>
                          <a:pt x="243" y="324"/>
                          <a:pt x="225" y="324"/>
                          <a:pt x="210" y="314"/>
                        </a:cubicBezTo>
                        <a:cubicBezTo>
                          <a:pt x="201" y="300"/>
                          <a:pt x="194" y="291"/>
                          <a:pt x="178" y="286"/>
                        </a:cubicBezTo>
                        <a:cubicBezTo>
                          <a:pt x="160" y="260"/>
                          <a:pt x="192" y="247"/>
                          <a:pt x="154" y="238"/>
                        </a:cubicBezTo>
                        <a:cubicBezTo>
                          <a:pt x="111" y="209"/>
                          <a:pt x="106" y="149"/>
                          <a:pt x="90" y="102"/>
                        </a:cubicBezTo>
                        <a:cubicBezTo>
                          <a:pt x="86" y="90"/>
                          <a:pt x="76" y="73"/>
                          <a:pt x="66" y="66"/>
                        </a:cubicBezTo>
                        <a:cubicBezTo>
                          <a:pt x="58" y="60"/>
                          <a:pt x="42" y="50"/>
                          <a:pt x="42" y="50"/>
                        </a:cubicBezTo>
                        <a:cubicBezTo>
                          <a:pt x="39" y="46"/>
                          <a:pt x="38" y="41"/>
                          <a:pt x="34" y="38"/>
                        </a:cubicBezTo>
                        <a:cubicBezTo>
                          <a:pt x="27" y="34"/>
                          <a:pt x="10" y="30"/>
                          <a:pt x="10" y="30"/>
                        </a:cubicBezTo>
                        <a:cubicBezTo>
                          <a:pt x="0" y="1"/>
                          <a:pt x="31" y="17"/>
                          <a:pt x="46" y="22"/>
                        </a:cubicBezTo>
                        <a:cubicBezTo>
                          <a:pt x="65" y="51"/>
                          <a:pt x="61" y="41"/>
                          <a:pt x="86" y="58"/>
                        </a:cubicBezTo>
                        <a:cubicBezTo>
                          <a:pt x="94" y="70"/>
                          <a:pt x="94" y="93"/>
                          <a:pt x="102" y="70"/>
                        </a:cubicBezTo>
                        <a:cubicBezTo>
                          <a:pt x="95" y="49"/>
                          <a:pt x="82" y="62"/>
                          <a:pt x="82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88" name="Freeform 32">
                    <a:extLst>
                      <a:ext uri="{FF2B5EF4-FFF2-40B4-BE49-F238E27FC236}">
                        <a16:creationId xmlns:a16="http://schemas.microsoft.com/office/drawing/2014/main" id="{33D2940F-4BC5-ED40-7ECC-012C296159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405" y="445"/>
                    <a:ext cx="15" cy="16"/>
                  </a:xfrm>
                  <a:custGeom>
                    <a:avLst/>
                    <a:gdLst>
                      <a:gd name="T0" fmla="*/ 0 w 36"/>
                      <a:gd name="T1" fmla="*/ 0 h 48"/>
                      <a:gd name="T2" fmla="*/ 0 w 36"/>
                      <a:gd name="T3" fmla="*/ 0 h 48"/>
                      <a:gd name="T4" fmla="*/ 0 w 36"/>
                      <a:gd name="T5" fmla="*/ 0 h 4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6" h="48">
                        <a:moveTo>
                          <a:pt x="6" y="28"/>
                        </a:moveTo>
                        <a:cubicBezTo>
                          <a:pt x="25" y="0"/>
                          <a:pt x="36" y="31"/>
                          <a:pt x="10" y="48"/>
                        </a:cubicBezTo>
                        <a:cubicBezTo>
                          <a:pt x="0" y="34"/>
                          <a:pt x="0" y="40"/>
                          <a:pt x="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89" name="Freeform 33">
                    <a:extLst>
                      <a:ext uri="{FF2B5EF4-FFF2-40B4-BE49-F238E27FC236}">
                        <a16:creationId xmlns:a16="http://schemas.microsoft.com/office/drawing/2014/main" id="{45A424EE-B325-351D-317B-65D8256F75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93" y="439"/>
                    <a:ext cx="16" cy="12"/>
                  </a:xfrm>
                  <a:custGeom>
                    <a:avLst/>
                    <a:gdLst>
                      <a:gd name="T0" fmla="*/ 0 w 36"/>
                      <a:gd name="T1" fmla="*/ 0 h 37"/>
                      <a:gd name="T2" fmla="*/ 0 w 36"/>
                      <a:gd name="T3" fmla="*/ 0 h 37"/>
                      <a:gd name="T4" fmla="*/ 0 w 36"/>
                      <a:gd name="T5" fmla="*/ 0 h 37"/>
                      <a:gd name="T6" fmla="*/ 0 w 36"/>
                      <a:gd name="T7" fmla="*/ 0 h 37"/>
                      <a:gd name="T8" fmla="*/ 0 w 36"/>
                      <a:gd name="T9" fmla="*/ 0 h 3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37">
                        <a:moveTo>
                          <a:pt x="0" y="5"/>
                        </a:moveTo>
                        <a:cubicBezTo>
                          <a:pt x="4" y="4"/>
                          <a:pt x="8" y="0"/>
                          <a:pt x="12" y="1"/>
                        </a:cubicBezTo>
                        <a:cubicBezTo>
                          <a:pt x="21" y="4"/>
                          <a:pt x="36" y="17"/>
                          <a:pt x="36" y="17"/>
                        </a:cubicBezTo>
                        <a:cubicBezTo>
                          <a:pt x="29" y="37"/>
                          <a:pt x="22" y="26"/>
                          <a:pt x="8" y="17"/>
                        </a:cubicBezTo>
                        <a:cubicBezTo>
                          <a:pt x="5" y="13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90" name="Freeform 34">
                    <a:extLst>
                      <a:ext uri="{FF2B5EF4-FFF2-40B4-BE49-F238E27FC236}">
                        <a16:creationId xmlns:a16="http://schemas.microsoft.com/office/drawing/2014/main" id="{272FDCE9-4AC3-F5C6-8DE9-14ECDE2FA7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878" y="406"/>
                    <a:ext cx="73" cy="33"/>
                  </a:xfrm>
                  <a:custGeom>
                    <a:avLst/>
                    <a:gdLst>
                      <a:gd name="T0" fmla="*/ 0 w 170"/>
                      <a:gd name="T1" fmla="*/ 0 h 96"/>
                      <a:gd name="T2" fmla="*/ 0 w 170"/>
                      <a:gd name="T3" fmla="*/ 0 h 96"/>
                      <a:gd name="T4" fmla="*/ 0 w 170"/>
                      <a:gd name="T5" fmla="*/ 0 h 96"/>
                      <a:gd name="T6" fmla="*/ 0 w 170"/>
                      <a:gd name="T7" fmla="*/ 0 h 96"/>
                      <a:gd name="T8" fmla="*/ 0 w 170"/>
                      <a:gd name="T9" fmla="*/ 0 h 96"/>
                      <a:gd name="T10" fmla="*/ 0 w 170"/>
                      <a:gd name="T11" fmla="*/ 0 h 96"/>
                      <a:gd name="T12" fmla="*/ 0 w 170"/>
                      <a:gd name="T13" fmla="*/ 0 h 96"/>
                      <a:gd name="T14" fmla="*/ 0 w 170"/>
                      <a:gd name="T15" fmla="*/ 0 h 96"/>
                      <a:gd name="T16" fmla="*/ 0 w 170"/>
                      <a:gd name="T17" fmla="*/ 0 h 96"/>
                      <a:gd name="T18" fmla="*/ 0 w 170"/>
                      <a:gd name="T19" fmla="*/ 0 h 96"/>
                      <a:gd name="T20" fmla="*/ 0 w 170"/>
                      <a:gd name="T21" fmla="*/ 0 h 96"/>
                      <a:gd name="T22" fmla="*/ 0 w 170"/>
                      <a:gd name="T23" fmla="*/ 0 h 9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0" h="96">
                        <a:moveTo>
                          <a:pt x="0" y="49"/>
                        </a:moveTo>
                        <a:cubicBezTo>
                          <a:pt x="5" y="33"/>
                          <a:pt x="12" y="30"/>
                          <a:pt x="28" y="25"/>
                        </a:cubicBezTo>
                        <a:cubicBezTo>
                          <a:pt x="20" y="0"/>
                          <a:pt x="42" y="16"/>
                          <a:pt x="56" y="21"/>
                        </a:cubicBezTo>
                        <a:cubicBezTo>
                          <a:pt x="56" y="21"/>
                          <a:pt x="77" y="6"/>
                          <a:pt x="80" y="9"/>
                        </a:cubicBezTo>
                        <a:cubicBezTo>
                          <a:pt x="85" y="14"/>
                          <a:pt x="71" y="23"/>
                          <a:pt x="64" y="25"/>
                        </a:cubicBezTo>
                        <a:cubicBezTo>
                          <a:pt x="82" y="37"/>
                          <a:pt x="103" y="42"/>
                          <a:pt x="124" y="49"/>
                        </a:cubicBezTo>
                        <a:cubicBezTo>
                          <a:pt x="136" y="53"/>
                          <a:pt x="160" y="65"/>
                          <a:pt x="160" y="65"/>
                        </a:cubicBezTo>
                        <a:cubicBezTo>
                          <a:pt x="170" y="96"/>
                          <a:pt x="134" y="83"/>
                          <a:pt x="116" y="77"/>
                        </a:cubicBezTo>
                        <a:cubicBezTo>
                          <a:pt x="109" y="57"/>
                          <a:pt x="116" y="66"/>
                          <a:pt x="88" y="57"/>
                        </a:cubicBezTo>
                        <a:cubicBezTo>
                          <a:pt x="84" y="56"/>
                          <a:pt x="76" y="53"/>
                          <a:pt x="76" y="53"/>
                        </a:cubicBezTo>
                        <a:cubicBezTo>
                          <a:pt x="57" y="34"/>
                          <a:pt x="53" y="37"/>
                          <a:pt x="24" y="41"/>
                        </a:cubicBezTo>
                        <a:cubicBezTo>
                          <a:pt x="9" y="51"/>
                          <a:pt x="17" y="49"/>
                          <a:pt x="0" y="4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91" name="Freeform 35">
                    <a:extLst>
                      <a:ext uri="{FF2B5EF4-FFF2-40B4-BE49-F238E27FC236}">
                        <a16:creationId xmlns:a16="http://schemas.microsoft.com/office/drawing/2014/main" id="{E6FCCA90-24FD-810F-1755-5761722804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55" y="433"/>
                    <a:ext cx="59" cy="15"/>
                  </a:xfrm>
                  <a:custGeom>
                    <a:avLst/>
                    <a:gdLst>
                      <a:gd name="T0" fmla="*/ 0 w 138"/>
                      <a:gd name="T1" fmla="*/ 0 h 44"/>
                      <a:gd name="T2" fmla="*/ 0 w 138"/>
                      <a:gd name="T3" fmla="*/ 0 h 44"/>
                      <a:gd name="T4" fmla="*/ 0 w 138"/>
                      <a:gd name="T5" fmla="*/ 0 h 44"/>
                      <a:gd name="T6" fmla="*/ 0 w 138"/>
                      <a:gd name="T7" fmla="*/ 0 h 44"/>
                      <a:gd name="T8" fmla="*/ 0 w 138"/>
                      <a:gd name="T9" fmla="*/ 0 h 44"/>
                      <a:gd name="T10" fmla="*/ 0 w 138"/>
                      <a:gd name="T11" fmla="*/ 0 h 44"/>
                      <a:gd name="T12" fmla="*/ 0 w 138"/>
                      <a:gd name="T13" fmla="*/ 0 h 44"/>
                      <a:gd name="T14" fmla="*/ 0 w 138"/>
                      <a:gd name="T15" fmla="*/ 0 h 44"/>
                      <a:gd name="T16" fmla="*/ 0 w 138"/>
                      <a:gd name="T17" fmla="*/ 0 h 4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38" h="44">
                        <a:moveTo>
                          <a:pt x="0" y="0"/>
                        </a:moveTo>
                        <a:cubicBezTo>
                          <a:pt x="19" y="3"/>
                          <a:pt x="35" y="10"/>
                          <a:pt x="52" y="4"/>
                        </a:cubicBezTo>
                        <a:cubicBezTo>
                          <a:pt x="87" y="11"/>
                          <a:pt x="61" y="15"/>
                          <a:pt x="88" y="24"/>
                        </a:cubicBezTo>
                        <a:cubicBezTo>
                          <a:pt x="96" y="23"/>
                          <a:pt x="104" y="19"/>
                          <a:pt x="112" y="20"/>
                        </a:cubicBezTo>
                        <a:cubicBezTo>
                          <a:pt x="138" y="23"/>
                          <a:pt x="118" y="41"/>
                          <a:pt x="108" y="44"/>
                        </a:cubicBezTo>
                        <a:cubicBezTo>
                          <a:pt x="78" y="34"/>
                          <a:pt x="92" y="34"/>
                          <a:pt x="64" y="40"/>
                        </a:cubicBezTo>
                        <a:cubicBezTo>
                          <a:pt x="41" y="37"/>
                          <a:pt x="22" y="41"/>
                          <a:pt x="0" y="36"/>
                        </a:cubicBezTo>
                        <a:cubicBezTo>
                          <a:pt x="6" y="11"/>
                          <a:pt x="7" y="27"/>
                          <a:pt x="28" y="20"/>
                        </a:cubicBezTo>
                        <a:cubicBezTo>
                          <a:pt x="17" y="13"/>
                          <a:pt x="0" y="13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92" name="Freeform 36">
                    <a:extLst>
                      <a:ext uri="{FF2B5EF4-FFF2-40B4-BE49-F238E27FC236}">
                        <a16:creationId xmlns:a16="http://schemas.microsoft.com/office/drawing/2014/main" id="{A5B42D00-7884-4F29-E68A-FD886987AF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24" y="441"/>
                    <a:ext cx="24" cy="14"/>
                  </a:xfrm>
                  <a:custGeom>
                    <a:avLst/>
                    <a:gdLst>
                      <a:gd name="T0" fmla="*/ 0 w 57"/>
                      <a:gd name="T1" fmla="*/ 0 h 42"/>
                      <a:gd name="T2" fmla="*/ 0 w 57"/>
                      <a:gd name="T3" fmla="*/ 0 h 42"/>
                      <a:gd name="T4" fmla="*/ 0 w 57"/>
                      <a:gd name="T5" fmla="*/ 0 h 4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57" h="42">
                        <a:moveTo>
                          <a:pt x="17" y="25"/>
                        </a:moveTo>
                        <a:cubicBezTo>
                          <a:pt x="0" y="0"/>
                          <a:pt x="21" y="9"/>
                          <a:pt x="37" y="13"/>
                        </a:cubicBezTo>
                        <a:cubicBezTo>
                          <a:pt x="57" y="42"/>
                          <a:pt x="30" y="25"/>
                          <a:pt x="1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93" name="Freeform 37">
                    <a:extLst>
                      <a:ext uri="{FF2B5EF4-FFF2-40B4-BE49-F238E27FC236}">
                        <a16:creationId xmlns:a16="http://schemas.microsoft.com/office/drawing/2014/main" id="{497F10C5-F9B2-F30D-2F3A-CF3B0625D7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08" y="398"/>
                    <a:ext cx="16" cy="18"/>
                  </a:xfrm>
                  <a:custGeom>
                    <a:avLst/>
                    <a:gdLst>
                      <a:gd name="T0" fmla="*/ 0 w 39"/>
                      <a:gd name="T1" fmla="*/ 0 h 52"/>
                      <a:gd name="T2" fmla="*/ 0 w 39"/>
                      <a:gd name="T3" fmla="*/ 0 h 52"/>
                      <a:gd name="T4" fmla="*/ 0 w 39"/>
                      <a:gd name="T5" fmla="*/ 0 h 5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9" h="52">
                        <a:moveTo>
                          <a:pt x="19" y="32"/>
                        </a:moveTo>
                        <a:cubicBezTo>
                          <a:pt x="13" y="14"/>
                          <a:pt x="0" y="13"/>
                          <a:pt x="19" y="0"/>
                        </a:cubicBezTo>
                        <a:cubicBezTo>
                          <a:pt x="23" y="5"/>
                          <a:pt x="39" y="52"/>
                          <a:pt x="19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94" name="Freeform 38">
                    <a:extLst>
                      <a:ext uri="{FF2B5EF4-FFF2-40B4-BE49-F238E27FC236}">
                        <a16:creationId xmlns:a16="http://schemas.microsoft.com/office/drawing/2014/main" id="{C63DF004-B1B0-9CC0-21AE-11C23B0820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035" y="452"/>
                    <a:ext cx="19" cy="27"/>
                  </a:xfrm>
                  <a:custGeom>
                    <a:avLst/>
                    <a:gdLst>
                      <a:gd name="T0" fmla="*/ 0 w 44"/>
                      <a:gd name="T1" fmla="*/ 0 h 80"/>
                      <a:gd name="T2" fmla="*/ 0 w 44"/>
                      <a:gd name="T3" fmla="*/ 0 h 80"/>
                      <a:gd name="T4" fmla="*/ 0 w 44"/>
                      <a:gd name="T5" fmla="*/ 0 h 80"/>
                      <a:gd name="T6" fmla="*/ 0 w 44"/>
                      <a:gd name="T7" fmla="*/ 0 h 80"/>
                      <a:gd name="T8" fmla="*/ 0 w 44"/>
                      <a:gd name="T9" fmla="*/ 0 h 80"/>
                      <a:gd name="T10" fmla="*/ 0 w 44"/>
                      <a:gd name="T11" fmla="*/ 0 h 80"/>
                      <a:gd name="T12" fmla="*/ 0 w 44"/>
                      <a:gd name="T13" fmla="*/ 0 h 8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44" h="80">
                        <a:moveTo>
                          <a:pt x="4" y="9"/>
                        </a:moveTo>
                        <a:cubicBezTo>
                          <a:pt x="9" y="17"/>
                          <a:pt x="18" y="24"/>
                          <a:pt x="20" y="33"/>
                        </a:cubicBezTo>
                        <a:cubicBezTo>
                          <a:pt x="21" y="38"/>
                          <a:pt x="21" y="45"/>
                          <a:pt x="24" y="49"/>
                        </a:cubicBezTo>
                        <a:cubicBezTo>
                          <a:pt x="27" y="52"/>
                          <a:pt x="32" y="52"/>
                          <a:pt x="36" y="53"/>
                        </a:cubicBezTo>
                        <a:cubicBezTo>
                          <a:pt x="41" y="68"/>
                          <a:pt x="44" y="80"/>
                          <a:pt x="24" y="73"/>
                        </a:cubicBezTo>
                        <a:cubicBezTo>
                          <a:pt x="19" y="55"/>
                          <a:pt x="11" y="37"/>
                          <a:pt x="0" y="21"/>
                        </a:cubicBezTo>
                        <a:cubicBezTo>
                          <a:pt x="4" y="4"/>
                          <a:pt x="4" y="0"/>
                          <a:pt x="4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95" name="Freeform 39">
                    <a:extLst>
                      <a:ext uri="{FF2B5EF4-FFF2-40B4-BE49-F238E27FC236}">
                        <a16:creationId xmlns:a16="http://schemas.microsoft.com/office/drawing/2014/main" id="{7AEC7F7D-C8D3-84A0-BE71-327AC0893B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696" y="247"/>
                    <a:ext cx="205" cy="41"/>
                  </a:xfrm>
                  <a:custGeom>
                    <a:avLst/>
                    <a:gdLst>
                      <a:gd name="T0" fmla="*/ 1 w 323"/>
                      <a:gd name="T1" fmla="*/ 1 h 64"/>
                      <a:gd name="T2" fmla="*/ 1 w 323"/>
                      <a:gd name="T3" fmla="*/ 1 h 64"/>
                      <a:gd name="T4" fmla="*/ 1 w 323"/>
                      <a:gd name="T5" fmla="*/ 0 h 64"/>
                      <a:gd name="T6" fmla="*/ 1 w 323"/>
                      <a:gd name="T7" fmla="*/ 0 h 64"/>
                      <a:gd name="T8" fmla="*/ 1 w 323"/>
                      <a:gd name="T9" fmla="*/ 1 h 64"/>
                      <a:gd name="T10" fmla="*/ 1 w 323"/>
                      <a:gd name="T11" fmla="*/ 1 h 64"/>
                      <a:gd name="T12" fmla="*/ 1 w 323"/>
                      <a:gd name="T13" fmla="*/ 1 h 64"/>
                      <a:gd name="T14" fmla="*/ 1 w 323"/>
                      <a:gd name="T15" fmla="*/ 1 h 64"/>
                      <a:gd name="T16" fmla="*/ 1 w 323"/>
                      <a:gd name="T17" fmla="*/ 1 h 64"/>
                      <a:gd name="T18" fmla="*/ 1 w 323"/>
                      <a:gd name="T19" fmla="*/ 1 h 64"/>
                      <a:gd name="T20" fmla="*/ 1 w 323"/>
                      <a:gd name="T21" fmla="*/ 1 h 64"/>
                      <a:gd name="T22" fmla="*/ 1 w 323"/>
                      <a:gd name="T23" fmla="*/ 1 h 64"/>
                      <a:gd name="T24" fmla="*/ 1 w 323"/>
                      <a:gd name="T25" fmla="*/ 1 h 64"/>
                      <a:gd name="T26" fmla="*/ 1 w 323"/>
                      <a:gd name="T27" fmla="*/ 1 h 64"/>
                      <a:gd name="T28" fmla="*/ 1 w 323"/>
                      <a:gd name="T29" fmla="*/ 1 h 64"/>
                      <a:gd name="T30" fmla="*/ 1 w 323"/>
                      <a:gd name="T31" fmla="*/ 1 h 64"/>
                      <a:gd name="T32" fmla="*/ 1 w 323"/>
                      <a:gd name="T33" fmla="*/ 1 h 64"/>
                      <a:gd name="T34" fmla="*/ 1 w 323"/>
                      <a:gd name="T35" fmla="*/ 1 h 64"/>
                      <a:gd name="T36" fmla="*/ 1 w 323"/>
                      <a:gd name="T37" fmla="*/ 1 h 64"/>
                      <a:gd name="T38" fmla="*/ 1 w 323"/>
                      <a:gd name="T39" fmla="*/ 1 h 64"/>
                      <a:gd name="T40" fmla="*/ 1 w 323"/>
                      <a:gd name="T41" fmla="*/ 1 h 64"/>
                      <a:gd name="T42" fmla="*/ 1 w 323"/>
                      <a:gd name="T43" fmla="*/ 1 h 64"/>
                      <a:gd name="T44" fmla="*/ 1 w 323"/>
                      <a:gd name="T45" fmla="*/ 1 h 64"/>
                      <a:gd name="T46" fmla="*/ 1 w 323"/>
                      <a:gd name="T47" fmla="*/ 1 h 64"/>
                      <a:gd name="T48" fmla="*/ 1 w 323"/>
                      <a:gd name="T49" fmla="*/ 1 h 64"/>
                      <a:gd name="T50" fmla="*/ 1 w 323"/>
                      <a:gd name="T51" fmla="*/ 1 h 64"/>
                      <a:gd name="T52" fmla="*/ 1 w 323"/>
                      <a:gd name="T53" fmla="*/ 0 h 64"/>
                      <a:gd name="T54" fmla="*/ 1 w 323"/>
                      <a:gd name="T55" fmla="*/ 1 h 64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23" h="64">
                        <a:moveTo>
                          <a:pt x="220" y="1"/>
                        </a:moveTo>
                        <a:cubicBezTo>
                          <a:pt x="215" y="12"/>
                          <a:pt x="225" y="17"/>
                          <a:pt x="231" y="8"/>
                        </a:cubicBezTo>
                        <a:cubicBezTo>
                          <a:pt x="235" y="0"/>
                          <a:pt x="229" y="7"/>
                          <a:pt x="235" y="0"/>
                        </a:cubicBezTo>
                        <a:lnTo>
                          <a:pt x="265" y="0"/>
                        </a:lnTo>
                        <a:cubicBezTo>
                          <a:pt x="277" y="6"/>
                          <a:pt x="276" y="11"/>
                          <a:pt x="287" y="17"/>
                        </a:cubicBezTo>
                        <a:cubicBezTo>
                          <a:pt x="308" y="11"/>
                          <a:pt x="293" y="7"/>
                          <a:pt x="319" y="10"/>
                        </a:cubicBezTo>
                        <a:cubicBezTo>
                          <a:pt x="323" y="19"/>
                          <a:pt x="321" y="22"/>
                          <a:pt x="314" y="29"/>
                        </a:cubicBezTo>
                        <a:cubicBezTo>
                          <a:pt x="312" y="39"/>
                          <a:pt x="313" y="50"/>
                          <a:pt x="298" y="46"/>
                        </a:cubicBezTo>
                        <a:cubicBezTo>
                          <a:pt x="297" y="40"/>
                          <a:pt x="298" y="34"/>
                          <a:pt x="295" y="29"/>
                        </a:cubicBezTo>
                        <a:cubicBezTo>
                          <a:pt x="294" y="27"/>
                          <a:pt x="290" y="31"/>
                          <a:pt x="287" y="31"/>
                        </a:cubicBezTo>
                        <a:cubicBezTo>
                          <a:pt x="284" y="31"/>
                          <a:pt x="282" y="30"/>
                          <a:pt x="279" y="29"/>
                        </a:cubicBezTo>
                        <a:cubicBezTo>
                          <a:pt x="274" y="27"/>
                          <a:pt x="263" y="21"/>
                          <a:pt x="263" y="21"/>
                        </a:cubicBezTo>
                        <a:cubicBezTo>
                          <a:pt x="249" y="23"/>
                          <a:pt x="241" y="31"/>
                          <a:pt x="228" y="38"/>
                        </a:cubicBezTo>
                        <a:cubicBezTo>
                          <a:pt x="220" y="41"/>
                          <a:pt x="209" y="42"/>
                          <a:pt x="201" y="44"/>
                        </a:cubicBezTo>
                        <a:cubicBezTo>
                          <a:pt x="193" y="54"/>
                          <a:pt x="200" y="53"/>
                          <a:pt x="212" y="57"/>
                        </a:cubicBezTo>
                        <a:cubicBezTo>
                          <a:pt x="200" y="62"/>
                          <a:pt x="199" y="57"/>
                          <a:pt x="188" y="63"/>
                        </a:cubicBezTo>
                        <a:cubicBezTo>
                          <a:pt x="181" y="62"/>
                          <a:pt x="174" y="64"/>
                          <a:pt x="169" y="61"/>
                        </a:cubicBezTo>
                        <a:cubicBezTo>
                          <a:pt x="166" y="59"/>
                          <a:pt x="175" y="59"/>
                          <a:pt x="177" y="57"/>
                        </a:cubicBezTo>
                        <a:cubicBezTo>
                          <a:pt x="181" y="48"/>
                          <a:pt x="149" y="28"/>
                          <a:pt x="171" y="40"/>
                        </a:cubicBezTo>
                        <a:cubicBezTo>
                          <a:pt x="184" y="55"/>
                          <a:pt x="184" y="36"/>
                          <a:pt x="169" y="31"/>
                        </a:cubicBezTo>
                        <a:cubicBezTo>
                          <a:pt x="167" y="27"/>
                          <a:pt x="167" y="22"/>
                          <a:pt x="158" y="23"/>
                        </a:cubicBezTo>
                        <a:cubicBezTo>
                          <a:pt x="153" y="23"/>
                          <a:pt x="142" y="27"/>
                          <a:pt x="142" y="27"/>
                        </a:cubicBezTo>
                        <a:cubicBezTo>
                          <a:pt x="136" y="39"/>
                          <a:pt x="143" y="31"/>
                          <a:pt x="134" y="27"/>
                        </a:cubicBezTo>
                        <a:cubicBezTo>
                          <a:pt x="130" y="25"/>
                          <a:pt x="126" y="25"/>
                          <a:pt x="123" y="25"/>
                        </a:cubicBezTo>
                        <a:cubicBezTo>
                          <a:pt x="117" y="11"/>
                          <a:pt x="100" y="6"/>
                          <a:pt x="83" y="2"/>
                        </a:cubicBezTo>
                        <a:cubicBezTo>
                          <a:pt x="70" y="4"/>
                          <a:pt x="69" y="9"/>
                          <a:pt x="59" y="14"/>
                        </a:cubicBezTo>
                        <a:cubicBezTo>
                          <a:pt x="45" y="14"/>
                          <a:pt x="0" y="12"/>
                          <a:pt x="1" y="0"/>
                        </a:cubicBezTo>
                        <a:lnTo>
                          <a:pt x="220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96" name="Freeform 40">
                    <a:extLst>
                      <a:ext uri="{FF2B5EF4-FFF2-40B4-BE49-F238E27FC236}">
                        <a16:creationId xmlns:a16="http://schemas.microsoft.com/office/drawing/2014/main" id="{825DC66C-6AC0-E7A7-9ABE-CEEDAAB962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15" y="246"/>
                    <a:ext cx="190" cy="20"/>
                  </a:xfrm>
                  <a:custGeom>
                    <a:avLst/>
                    <a:gdLst>
                      <a:gd name="T0" fmla="*/ 1 w 300"/>
                      <a:gd name="T1" fmla="*/ 1 h 31"/>
                      <a:gd name="T2" fmla="*/ 1 w 300"/>
                      <a:gd name="T3" fmla="*/ 1 h 31"/>
                      <a:gd name="T4" fmla="*/ 1 w 300"/>
                      <a:gd name="T5" fmla="*/ 0 h 31"/>
                      <a:gd name="T6" fmla="*/ 1 w 300"/>
                      <a:gd name="T7" fmla="*/ 1 h 31"/>
                      <a:gd name="T8" fmla="*/ 1 w 300"/>
                      <a:gd name="T9" fmla="*/ 1 h 31"/>
                      <a:gd name="T10" fmla="*/ 1 w 300"/>
                      <a:gd name="T11" fmla="*/ 1 h 3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300" h="31">
                        <a:moveTo>
                          <a:pt x="105" y="31"/>
                        </a:moveTo>
                        <a:cubicBezTo>
                          <a:pt x="83" y="19"/>
                          <a:pt x="0" y="6"/>
                          <a:pt x="30" y="1"/>
                        </a:cubicBezTo>
                        <a:lnTo>
                          <a:pt x="285" y="0"/>
                        </a:lnTo>
                        <a:cubicBezTo>
                          <a:pt x="296" y="4"/>
                          <a:pt x="300" y="5"/>
                          <a:pt x="296" y="14"/>
                        </a:cubicBezTo>
                        <a:cubicBezTo>
                          <a:pt x="285" y="11"/>
                          <a:pt x="276" y="16"/>
                          <a:pt x="264" y="16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97" name="Freeform 41">
                    <a:extLst>
                      <a:ext uri="{FF2B5EF4-FFF2-40B4-BE49-F238E27FC236}">
                        <a16:creationId xmlns:a16="http://schemas.microsoft.com/office/drawing/2014/main" id="{9D068B6F-586E-83A4-1DCA-E77EA62E8E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96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98" name="Freeform 42">
                    <a:extLst>
                      <a:ext uri="{FF2B5EF4-FFF2-40B4-BE49-F238E27FC236}">
                        <a16:creationId xmlns:a16="http://schemas.microsoft.com/office/drawing/2014/main" id="{B998A145-2E83-A926-78C3-347CFD29FC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06" y="246"/>
                    <a:ext cx="436" cy="152"/>
                  </a:xfrm>
                  <a:custGeom>
                    <a:avLst/>
                    <a:gdLst>
                      <a:gd name="T0" fmla="*/ 73 w 436"/>
                      <a:gd name="T1" fmla="*/ 1 h 152"/>
                      <a:gd name="T2" fmla="*/ 436 w 436"/>
                      <a:gd name="T3" fmla="*/ 0 h 152"/>
                      <a:gd name="T4" fmla="*/ 416 w 436"/>
                      <a:gd name="T5" fmla="*/ 54 h 152"/>
                      <a:gd name="T6" fmla="*/ 397 w 436"/>
                      <a:gd name="T7" fmla="*/ 68 h 152"/>
                      <a:gd name="T8" fmla="*/ 392 w 436"/>
                      <a:gd name="T9" fmla="*/ 70 h 152"/>
                      <a:gd name="T10" fmla="*/ 375 w 436"/>
                      <a:gd name="T11" fmla="*/ 73 h 152"/>
                      <a:gd name="T12" fmla="*/ 361 w 436"/>
                      <a:gd name="T13" fmla="*/ 88 h 152"/>
                      <a:gd name="T14" fmla="*/ 362 w 436"/>
                      <a:gd name="T15" fmla="*/ 99 h 152"/>
                      <a:gd name="T16" fmla="*/ 364 w 436"/>
                      <a:gd name="T17" fmla="*/ 107 h 152"/>
                      <a:gd name="T18" fmla="*/ 366 w 436"/>
                      <a:gd name="T19" fmla="*/ 113 h 152"/>
                      <a:gd name="T20" fmla="*/ 362 w 436"/>
                      <a:gd name="T21" fmla="*/ 122 h 152"/>
                      <a:gd name="T22" fmla="*/ 351 w 436"/>
                      <a:gd name="T23" fmla="*/ 120 h 152"/>
                      <a:gd name="T24" fmla="*/ 342 w 436"/>
                      <a:gd name="T25" fmla="*/ 129 h 152"/>
                      <a:gd name="T26" fmla="*/ 347 w 436"/>
                      <a:gd name="T27" fmla="*/ 105 h 152"/>
                      <a:gd name="T28" fmla="*/ 338 w 436"/>
                      <a:gd name="T29" fmla="*/ 100 h 152"/>
                      <a:gd name="T30" fmla="*/ 344 w 436"/>
                      <a:gd name="T31" fmla="*/ 93 h 152"/>
                      <a:gd name="T32" fmla="*/ 342 w 436"/>
                      <a:gd name="T33" fmla="*/ 89 h 152"/>
                      <a:gd name="T34" fmla="*/ 320 w 436"/>
                      <a:gd name="T35" fmla="*/ 94 h 152"/>
                      <a:gd name="T36" fmla="*/ 317 w 436"/>
                      <a:gd name="T37" fmla="*/ 85 h 152"/>
                      <a:gd name="T38" fmla="*/ 297 w 436"/>
                      <a:gd name="T39" fmla="*/ 94 h 152"/>
                      <a:gd name="T40" fmla="*/ 320 w 436"/>
                      <a:gd name="T41" fmla="*/ 103 h 152"/>
                      <a:gd name="T42" fmla="*/ 305 w 436"/>
                      <a:gd name="T43" fmla="*/ 117 h 152"/>
                      <a:gd name="T44" fmla="*/ 311 w 436"/>
                      <a:gd name="T45" fmla="*/ 126 h 152"/>
                      <a:gd name="T46" fmla="*/ 315 w 436"/>
                      <a:gd name="T47" fmla="*/ 138 h 152"/>
                      <a:gd name="T48" fmla="*/ 309 w 436"/>
                      <a:gd name="T49" fmla="*/ 139 h 152"/>
                      <a:gd name="T50" fmla="*/ 314 w 436"/>
                      <a:gd name="T51" fmla="*/ 144 h 152"/>
                      <a:gd name="T52" fmla="*/ 307 w 436"/>
                      <a:gd name="T53" fmla="*/ 152 h 152"/>
                      <a:gd name="T54" fmla="*/ 0 w 436"/>
                      <a:gd name="T55" fmla="*/ 149 h 152"/>
                      <a:gd name="T56" fmla="*/ 73 w 436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6" h="152">
                        <a:moveTo>
                          <a:pt x="73" y="1"/>
                        </a:moveTo>
                        <a:lnTo>
                          <a:pt x="436" y="0"/>
                        </a:lnTo>
                        <a:cubicBezTo>
                          <a:pt x="430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99" name="Freeform 43">
                    <a:extLst>
                      <a:ext uri="{FF2B5EF4-FFF2-40B4-BE49-F238E27FC236}">
                        <a16:creationId xmlns:a16="http://schemas.microsoft.com/office/drawing/2014/main" id="{DF994D0A-04A8-9E02-63F4-8B182FA607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43" y="241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700" name="Freeform 44">
                    <a:extLst>
                      <a:ext uri="{FF2B5EF4-FFF2-40B4-BE49-F238E27FC236}">
                        <a16:creationId xmlns:a16="http://schemas.microsoft.com/office/drawing/2014/main" id="{F114EC21-672F-89B5-13F7-5128D636AB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31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701" name="Freeform 45">
                    <a:extLst>
                      <a:ext uri="{FF2B5EF4-FFF2-40B4-BE49-F238E27FC236}">
                        <a16:creationId xmlns:a16="http://schemas.microsoft.com/office/drawing/2014/main" id="{E86B9B3E-55BB-38A7-2367-604A12666A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8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702" name="Freeform 46">
                    <a:extLst>
                      <a:ext uri="{FF2B5EF4-FFF2-40B4-BE49-F238E27FC236}">
                        <a16:creationId xmlns:a16="http://schemas.microsoft.com/office/drawing/2014/main" id="{201E35A7-BF2A-BEE2-D57C-7100B09C92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21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703" name="Freeform 47">
                    <a:extLst>
                      <a:ext uri="{FF2B5EF4-FFF2-40B4-BE49-F238E27FC236}">
                        <a16:creationId xmlns:a16="http://schemas.microsoft.com/office/drawing/2014/main" id="{4923B607-B611-306B-F135-388E5A600D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573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704" name="Freeform 48">
                    <a:extLst>
                      <a:ext uri="{FF2B5EF4-FFF2-40B4-BE49-F238E27FC236}">
                        <a16:creationId xmlns:a16="http://schemas.microsoft.com/office/drawing/2014/main" id="{BD3DB804-A76D-1D72-54F5-795FC9E2BD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34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705" name="Freeform 49">
                    <a:extLst>
                      <a:ext uri="{FF2B5EF4-FFF2-40B4-BE49-F238E27FC236}">
                        <a16:creationId xmlns:a16="http://schemas.microsoft.com/office/drawing/2014/main" id="{84496E56-1030-BA7F-4BD8-8E05ED894C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0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706" name="Freeform 50">
                    <a:extLst>
                      <a:ext uri="{FF2B5EF4-FFF2-40B4-BE49-F238E27FC236}">
                        <a16:creationId xmlns:a16="http://schemas.microsoft.com/office/drawing/2014/main" id="{F6C41130-A776-3C3B-E78D-4BD26856F0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51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707" name="Freeform 51">
                    <a:extLst>
                      <a:ext uri="{FF2B5EF4-FFF2-40B4-BE49-F238E27FC236}">
                        <a16:creationId xmlns:a16="http://schemas.microsoft.com/office/drawing/2014/main" id="{264C06F9-A93C-99E2-5379-2BB45BD5AC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21" y="314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708" name="Freeform 52">
                    <a:extLst>
                      <a:ext uri="{FF2B5EF4-FFF2-40B4-BE49-F238E27FC236}">
                        <a16:creationId xmlns:a16="http://schemas.microsoft.com/office/drawing/2014/main" id="{86662DB9-A6B3-1772-B051-829CF5C521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89" y="447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709" name="Freeform 53">
                    <a:extLst>
                      <a:ext uri="{FF2B5EF4-FFF2-40B4-BE49-F238E27FC236}">
                        <a16:creationId xmlns:a16="http://schemas.microsoft.com/office/drawing/2014/main" id="{2CBA4236-1395-34B7-8BBE-132142FA28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76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710" name="Freeform 54">
                    <a:extLst>
                      <a:ext uri="{FF2B5EF4-FFF2-40B4-BE49-F238E27FC236}">
                        <a16:creationId xmlns:a16="http://schemas.microsoft.com/office/drawing/2014/main" id="{8882E650-6ED1-A54C-21E0-1C9AAE0EDE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67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711" name="Freeform 55">
                    <a:extLst>
                      <a:ext uri="{FF2B5EF4-FFF2-40B4-BE49-F238E27FC236}">
                        <a16:creationId xmlns:a16="http://schemas.microsoft.com/office/drawing/2014/main" id="{0FD37449-461B-753A-8718-41D917FE56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72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712" name="Freeform 56">
                    <a:extLst>
                      <a:ext uri="{FF2B5EF4-FFF2-40B4-BE49-F238E27FC236}">
                        <a16:creationId xmlns:a16="http://schemas.microsoft.com/office/drawing/2014/main" id="{B64DF219-56B0-9AC9-F1B0-2B4C101BD2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74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713" name="Freeform 57">
                    <a:extLst>
                      <a:ext uri="{FF2B5EF4-FFF2-40B4-BE49-F238E27FC236}">
                        <a16:creationId xmlns:a16="http://schemas.microsoft.com/office/drawing/2014/main" id="{92A5D543-C2AA-DC8F-11DA-49D47F7B53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73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714" name="Freeform 58">
                    <a:extLst>
                      <a:ext uri="{FF2B5EF4-FFF2-40B4-BE49-F238E27FC236}">
                        <a16:creationId xmlns:a16="http://schemas.microsoft.com/office/drawing/2014/main" id="{E506B6A9-166C-5CEA-975A-E1DE9D420D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93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715" name="Freeform 59">
                    <a:extLst>
                      <a:ext uri="{FF2B5EF4-FFF2-40B4-BE49-F238E27FC236}">
                        <a16:creationId xmlns:a16="http://schemas.microsoft.com/office/drawing/2014/main" id="{F7040B84-6006-2685-0548-06F9E894BE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78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716" name="Freeform 60">
                    <a:extLst>
                      <a:ext uri="{FF2B5EF4-FFF2-40B4-BE49-F238E27FC236}">
                        <a16:creationId xmlns:a16="http://schemas.microsoft.com/office/drawing/2014/main" id="{D6B03B66-7D8C-D6C2-1080-652C74A301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40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717" name="Freeform 61">
                    <a:extLst>
                      <a:ext uri="{FF2B5EF4-FFF2-40B4-BE49-F238E27FC236}">
                        <a16:creationId xmlns:a16="http://schemas.microsoft.com/office/drawing/2014/main" id="{87029A41-C78D-7D76-E24F-623CA23092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95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718" name="Freeform 62">
                    <a:extLst>
                      <a:ext uri="{FF2B5EF4-FFF2-40B4-BE49-F238E27FC236}">
                        <a16:creationId xmlns:a16="http://schemas.microsoft.com/office/drawing/2014/main" id="{DF4015DD-FE53-0B51-1FB7-3F67F93C79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48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6620" name="Group 63">
                  <a:extLst>
                    <a:ext uri="{FF2B5EF4-FFF2-40B4-BE49-F238E27FC236}">
                      <a16:creationId xmlns:a16="http://schemas.microsoft.com/office/drawing/2014/main" id="{3517B82C-D7C6-101D-64BC-C765F5FB001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709" y="240"/>
                  <a:ext cx="1139" cy="429"/>
                  <a:chOff x="3709" y="240"/>
                  <a:chExt cx="1139" cy="429"/>
                </a:xfrm>
              </p:grpSpPr>
              <p:sp>
                <p:nvSpPr>
                  <p:cNvPr id="66621" name="Freeform 64">
                    <a:extLst>
                      <a:ext uri="{FF2B5EF4-FFF2-40B4-BE49-F238E27FC236}">
                        <a16:creationId xmlns:a16="http://schemas.microsoft.com/office/drawing/2014/main" id="{D4ED71D0-050F-3C53-2A06-1A7F0A0927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08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22" name="Freeform 65">
                    <a:extLst>
                      <a:ext uri="{FF2B5EF4-FFF2-40B4-BE49-F238E27FC236}">
                        <a16:creationId xmlns:a16="http://schemas.microsoft.com/office/drawing/2014/main" id="{C84953F2-329B-5047-2A54-8DC4345DEB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5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23" name="Freeform 66">
                    <a:extLst>
                      <a:ext uri="{FF2B5EF4-FFF2-40B4-BE49-F238E27FC236}">
                        <a16:creationId xmlns:a16="http://schemas.microsoft.com/office/drawing/2014/main" id="{D8C6B4F9-49FF-4ADF-0A1A-88B506575B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09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24" name="Freeform 67">
                    <a:extLst>
                      <a:ext uri="{FF2B5EF4-FFF2-40B4-BE49-F238E27FC236}">
                        <a16:creationId xmlns:a16="http://schemas.microsoft.com/office/drawing/2014/main" id="{B005AA9B-8031-3088-9358-AC3D927131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25" name="Freeform 68">
                    <a:extLst>
                      <a:ext uri="{FF2B5EF4-FFF2-40B4-BE49-F238E27FC236}">
                        <a16:creationId xmlns:a16="http://schemas.microsoft.com/office/drawing/2014/main" id="{8FDE8DAA-17D0-A035-7CAF-B0B70932F7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423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26" name="Freeform 69">
                    <a:extLst>
                      <a:ext uri="{FF2B5EF4-FFF2-40B4-BE49-F238E27FC236}">
                        <a16:creationId xmlns:a16="http://schemas.microsoft.com/office/drawing/2014/main" id="{B4AA9BDB-D34C-6B58-B5F5-405C452869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15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27" name="Freeform 70">
                    <a:extLst>
                      <a:ext uri="{FF2B5EF4-FFF2-40B4-BE49-F238E27FC236}">
                        <a16:creationId xmlns:a16="http://schemas.microsoft.com/office/drawing/2014/main" id="{4FA5C446-3E06-A805-7834-FB132CF722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28" name="Freeform 71">
                    <a:extLst>
                      <a:ext uri="{FF2B5EF4-FFF2-40B4-BE49-F238E27FC236}">
                        <a16:creationId xmlns:a16="http://schemas.microsoft.com/office/drawing/2014/main" id="{03C8C061-AE73-A31B-9D42-50D786009E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78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29" name="Freeform 72">
                    <a:extLst>
                      <a:ext uri="{FF2B5EF4-FFF2-40B4-BE49-F238E27FC236}">
                        <a16:creationId xmlns:a16="http://schemas.microsoft.com/office/drawing/2014/main" id="{79B6B0BD-11DD-8690-A0F9-FCA1E06EE0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2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30" name="Freeform 73">
                    <a:extLst>
                      <a:ext uri="{FF2B5EF4-FFF2-40B4-BE49-F238E27FC236}">
                        <a16:creationId xmlns:a16="http://schemas.microsoft.com/office/drawing/2014/main" id="{6ED80B08-50EC-2DAB-A1C7-991A27DB64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6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31" name="Freeform 74">
                    <a:extLst>
                      <a:ext uri="{FF2B5EF4-FFF2-40B4-BE49-F238E27FC236}">
                        <a16:creationId xmlns:a16="http://schemas.microsoft.com/office/drawing/2014/main" id="{D4D6DC7C-A663-45ED-62D5-5D2C68FD35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7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32" name="Freeform 75">
                    <a:extLst>
                      <a:ext uri="{FF2B5EF4-FFF2-40B4-BE49-F238E27FC236}">
                        <a16:creationId xmlns:a16="http://schemas.microsoft.com/office/drawing/2014/main" id="{C53C1102-A299-CF0B-96E9-D718D1BAFA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64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33" name="Freeform 76">
                    <a:extLst>
                      <a:ext uri="{FF2B5EF4-FFF2-40B4-BE49-F238E27FC236}">
                        <a16:creationId xmlns:a16="http://schemas.microsoft.com/office/drawing/2014/main" id="{7AED98BA-2B95-DAAF-0733-D730A6B194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70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34" name="Freeform 77">
                    <a:extLst>
                      <a:ext uri="{FF2B5EF4-FFF2-40B4-BE49-F238E27FC236}">
                        <a16:creationId xmlns:a16="http://schemas.microsoft.com/office/drawing/2014/main" id="{C45EB0CC-519F-562C-C765-A9D5678FEC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40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35" name="Freeform 78">
                    <a:extLst>
                      <a:ext uri="{FF2B5EF4-FFF2-40B4-BE49-F238E27FC236}">
                        <a16:creationId xmlns:a16="http://schemas.microsoft.com/office/drawing/2014/main" id="{8CFA6809-1B60-2230-2759-22E1A1C1FD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47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36" name="Freeform 79">
                    <a:extLst>
                      <a:ext uri="{FF2B5EF4-FFF2-40B4-BE49-F238E27FC236}">
                        <a16:creationId xmlns:a16="http://schemas.microsoft.com/office/drawing/2014/main" id="{CD8DA619-944C-6D6F-0A90-9671297823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76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37" name="Freeform 80">
                    <a:extLst>
                      <a:ext uri="{FF2B5EF4-FFF2-40B4-BE49-F238E27FC236}">
                        <a16:creationId xmlns:a16="http://schemas.microsoft.com/office/drawing/2014/main" id="{CE5E1810-23F6-B89A-382B-06E0A39343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8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38" name="Freeform 81">
                    <a:extLst>
                      <a:ext uri="{FF2B5EF4-FFF2-40B4-BE49-F238E27FC236}">
                        <a16:creationId xmlns:a16="http://schemas.microsoft.com/office/drawing/2014/main" id="{740AECB8-1723-CC97-A898-F7E92F5876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7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39" name="Freeform 82">
                    <a:extLst>
                      <a:ext uri="{FF2B5EF4-FFF2-40B4-BE49-F238E27FC236}">
                        <a16:creationId xmlns:a16="http://schemas.microsoft.com/office/drawing/2014/main" id="{BABB4CBD-E1F8-4201-E2EC-1763C5FAF1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7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40" name="Freeform 83">
                    <a:extLst>
                      <a:ext uri="{FF2B5EF4-FFF2-40B4-BE49-F238E27FC236}">
                        <a16:creationId xmlns:a16="http://schemas.microsoft.com/office/drawing/2014/main" id="{C74EA00F-C90C-45FF-B48E-04DF30E092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69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41" name="Freeform 84">
                    <a:extLst>
                      <a:ext uri="{FF2B5EF4-FFF2-40B4-BE49-F238E27FC236}">
                        <a16:creationId xmlns:a16="http://schemas.microsoft.com/office/drawing/2014/main" id="{98DDBE19-F55C-4C12-1E16-80ECCF4171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84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42" name="Freeform 85">
                    <a:extLst>
                      <a:ext uri="{FF2B5EF4-FFF2-40B4-BE49-F238E27FC236}">
                        <a16:creationId xmlns:a16="http://schemas.microsoft.com/office/drawing/2014/main" id="{4120EB5B-C9C3-226C-45AC-9BEB2A48D7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93" y="246"/>
                    <a:ext cx="438" cy="152"/>
                  </a:xfrm>
                  <a:custGeom>
                    <a:avLst/>
                    <a:gdLst>
                      <a:gd name="T0" fmla="*/ 73 w 438"/>
                      <a:gd name="T1" fmla="*/ 1 h 152"/>
                      <a:gd name="T2" fmla="*/ 438 w 438"/>
                      <a:gd name="T3" fmla="*/ 0 h 152"/>
                      <a:gd name="T4" fmla="*/ 416 w 438"/>
                      <a:gd name="T5" fmla="*/ 54 h 152"/>
                      <a:gd name="T6" fmla="*/ 397 w 438"/>
                      <a:gd name="T7" fmla="*/ 68 h 152"/>
                      <a:gd name="T8" fmla="*/ 392 w 438"/>
                      <a:gd name="T9" fmla="*/ 70 h 152"/>
                      <a:gd name="T10" fmla="*/ 375 w 438"/>
                      <a:gd name="T11" fmla="*/ 73 h 152"/>
                      <a:gd name="T12" fmla="*/ 361 w 438"/>
                      <a:gd name="T13" fmla="*/ 88 h 152"/>
                      <a:gd name="T14" fmla="*/ 362 w 438"/>
                      <a:gd name="T15" fmla="*/ 99 h 152"/>
                      <a:gd name="T16" fmla="*/ 364 w 438"/>
                      <a:gd name="T17" fmla="*/ 107 h 152"/>
                      <a:gd name="T18" fmla="*/ 366 w 438"/>
                      <a:gd name="T19" fmla="*/ 113 h 152"/>
                      <a:gd name="T20" fmla="*/ 362 w 438"/>
                      <a:gd name="T21" fmla="*/ 122 h 152"/>
                      <a:gd name="T22" fmla="*/ 351 w 438"/>
                      <a:gd name="T23" fmla="*/ 120 h 152"/>
                      <a:gd name="T24" fmla="*/ 342 w 438"/>
                      <a:gd name="T25" fmla="*/ 129 h 152"/>
                      <a:gd name="T26" fmla="*/ 347 w 438"/>
                      <a:gd name="T27" fmla="*/ 105 h 152"/>
                      <a:gd name="T28" fmla="*/ 338 w 438"/>
                      <a:gd name="T29" fmla="*/ 100 h 152"/>
                      <a:gd name="T30" fmla="*/ 344 w 438"/>
                      <a:gd name="T31" fmla="*/ 93 h 152"/>
                      <a:gd name="T32" fmla="*/ 342 w 438"/>
                      <a:gd name="T33" fmla="*/ 89 h 152"/>
                      <a:gd name="T34" fmla="*/ 320 w 438"/>
                      <a:gd name="T35" fmla="*/ 94 h 152"/>
                      <a:gd name="T36" fmla="*/ 317 w 438"/>
                      <a:gd name="T37" fmla="*/ 85 h 152"/>
                      <a:gd name="T38" fmla="*/ 297 w 438"/>
                      <a:gd name="T39" fmla="*/ 94 h 152"/>
                      <a:gd name="T40" fmla="*/ 320 w 438"/>
                      <a:gd name="T41" fmla="*/ 103 h 152"/>
                      <a:gd name="T42" fmla="*/ 305 w 438"/>
                      <a:gd name="T43" fmla="*/ 117 h 152"/>
                      <a:gd name="T44" fmla="*/ 311 w 438"/>
                      <a:gd name="T45" fmla="*/ 126 h 152"/>
                      <a:gd name="T46" fmla="*/ 315 w 438"/>
                      <a:gd name="T47" fmla="*/ 138 h 152"/>
                      <a:gd name="T48" fmla="*/ 309 w 438"/>
                      <a:gd name="T49" fmla="*/ 139 h 152"/>
                      <a:gd name="T50" fmla="*/ 314 w 438"/>
                      <a:gd name="T51" fmla="*/ 144 h 152"/>
                      <a:gd name="T52" fmla="*/ 307 w 438"/>
                      <a:gd name="T53" fmla="*/ 152 h 152"/>
                      <a:gd name="T54" fmla="*/ 0 w 438"/>
                      <a:gd name="T55" fmla="*/ 149 h 152"/>
                      <a:gd name="T56" fmla="*/ 73 w 438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8" h="152">
                        <a:moveTo>
                          <a:pt x="73" y="1"/>
                        </a:moveTo>
                        <a:lnTo>
                          <a:pt x="438" y="0"/>
                        </a:lnTo>
                        <a:cubicBezTo>
                          <a:pt x="432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43" name="Freeform 86">
                    <a:extLst>
                      <a:ext uri="{FF2B5EF4-FFF2-40B4-BE49-F238E27FC236}">
                        <a16:creationId xmlns:a16="http://schemas.microsoft.com/office/drawing/2014/main" id="{DCB9332C-1016-F24B-096E-7E71E4DC53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31" y="240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44" name="Freeform 87">
                    <a:extLst>
                      <a:ext uri="{FF2B5EF4-FFF2-40B4-BE49-F238E27FC236}">
                        <a16:creationId xmlns:a16="http://schemas.microsoft.com/office/drawing/2014/main" id="{046DA8A3-A8A3-3646-2A6B-8642894414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19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45" name="Freeform 88">
                    <a:extLst>
                      <a:ext uri="{FF2B5EF4-FFF2-40B4-BE49-F238E27FC236}">
                        <a16:creationId xmlns:a16="http://schemas.microsoft.com/office/drawing/2014/main" id="{BAD0BBC8-D6F2-23B7-6421-478F9AE5F3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6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46" name="Freeform 89">
                    <a:extLst>
                      <a:ext uri="{FF2B5EF4-FFF2-40B4-BE49-F238E27FC236}">
                        <a16:creationId xmlns:a16="http://schemas.microsoft.com/office/drawing/2014/main" id="{2FCC5369-AC04-A97B-73D2-BD7DA81F33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09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47" name="Freeform 90">
                    <a:extLst>
                      <a:ext uri="{FF2B5EF4-FFF2-40B4-BE49-F238E27FC236}">
                        <a16:creationId xmlns:a16="http://schemas.microsoft.com/office/drawing/2014/main" id="{FA237396-2522-9654-A16D-AE70C9FDC6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61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48" name="Freeform 91">
                    <a:extLst>
                      <a:ext uri="{FF2B5EF4-FFF2-40B4-BE49-F238E27FC236}">
                        <a16:creationId xmlns:a16="http://schemas.microsoft.com/office/drawing/2014/main" id="{AC34DDDA-2C3D-F696-D5EE-453AC18DF3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322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49" name="Freeform 92">
                    <a:extLst>
                      <a:ext uri="{FF2B5EF4-FFF2-40B4-BE49-F238E27FC236}">
                        <a16:creationId xmlns:a16="http://schemas.microsoft.com/office/drawing/2014/main" id="{BD39A2BA-A19C-E5F7-8284-7657CF0F16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8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50" name="Freeform 93">
                    <a:extLst>
                      <a:ext uri="{FF2B5EF4-FFF2-40B4-BE49-F238E27FC236}">
                        <a16:creationId xmlns:a16="http://schemas.microsoft.com/office/drawing/2014/main" id="{7D105AF3-572B-A754-2D12-96DAF834E2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9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51" name="Freeform 94">
                    <a:extLst>
                      <a:ext uri="{FF2B5EF4-FFF2-40B4-BE49-F238E27FC236}">
                        <a16:creationId xmlns:a16="http://schemas.microsoft.com/office/drawing/2014/main" id="{90C94BBD-B5AD-0B7E-46F1-89F6EF4933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09" y="315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52" name="Freeform 95">
                    <a:extLst>
                      <a:ext uri="{FF2B5EF4-FFF2-40B4-BE49-F238E27FC236}">
                        <a16:creationId xmlns:a16="http://schemas.microsoft.com/office/drawing/2014/main" id="{4EB61D97-4D92-B08F-4868-56B8EE3418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77" y="448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53" name="Freeform 96">
                    <a:extLst>
                      <a:ext uri="{FF2B5EF4-FFF2-40B4-BE49-F238E27FC236}">
                        <a16:creationId xmlns:a16="http://schemas.microsoft.com/office/drawing/2014/main" id="{7141C000-09FE-E3E6-2AB5-1372818EDC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64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54" name="Freeform 97">
                    <a:extLst>
                      <a:ext uri="{FF2B5EF4-FFF2-40B4-BE49-F238E27FC236}">
                        <a16:creationId xmlns:a16="http://schemas.microsoft.com/office/drawing/2014/main" id="{7074CF38-5B64-061C-6BA9-0282143F3D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55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55" name="Freeform 98">
                    <a:extLst>
                      <a:ext uri="{FF2B5EF4-FFF2-40B4-BE49-F238E27FC236}">
                        <a16:creationId xmlns:a16="http://schemas.microsoft.com/office/drawing/2014/main" id="{99F02646-4FBE-3780-FFD5-4C3242123F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60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56" name="Freeform 99">
                    <a:extLst>
                      <a:ext uri="{FF2B5EF4-FFF2-40B4-BE49-F238E27FC236}">
                        <a16:creationId xmlns:a16="http://schemas.microsoft.com/office/drawing/2014/main" id="{E7E7C1DF-E24F-D6D4-29CA-71E4BD0D14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62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57" name="Freeform 100">
                    <a:extLst>
                      <a:ext uri="{FF2B5EF4-FFF2-40B4-BE49-F238E27FC236}">
                        <a16:creationId xmlns:a16="http://schemas.microsoft.com/office/drawing/2014/main" id="{9600BBF1-4574-4227-6B47-7AED1CED84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61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58" name="Freeform 101">
                    <a:extLst>
                      <a:ext uri="{FF2B5EF4-FFF2-40B4-BE49-F238E27FC236}">
                        <a16:creationId xmlns:a16="http://schemas.microsoft.com/office/drawing/2014/main" id="{DEA0B6C5-B67E-D461-121F-2AF993D004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81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59" name="Freeform 102">
                    <a:extLst>
                      <a:ext uri="{FF2B5EF4-FFF2-40B4-BE49-F238E27FC236}">
                        <a16:creationId xmlns:a16="http://schemas.microsoft.com/office/drawing/2014/main" id="{761E2C15-1DB8-28A2-CC66-55B31FF92C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66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60" name="Freeform 103">
                    <a:extLst>
                      <a:ext uri="{FF2B5EF4-FFF2-40B4-BE49-F238E27FC236}">
                        <a16:creationId xmlns:a16="http://schemas.microsoft.com/office/drawing/2014/main" id="{3F5D83E3-1535-DD22-12B6-3E2B64866C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28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61" name="Freeform 104">
                    <a:extLst>
                      <a:ext uri="{FF2B5EF4-FFF2-40B4-BE49-F238E27FC236}">
                        <a16:creationId xmlns:a16="http://schemas.microsoft.com/office/drawing/2014/main" id="{0FB25804-33BC-7447-E3F7-2EBA448CE3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83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6662" name="Freeform 105">
                    <a:extLst>
                      <a:ext uri="{FF2B5EF4-FFF2-40B4-BE49-F238E27FC236}">
                        <a16:creationId xmlns:a16="http://schemas.microsoft.com/office/drawing/2014/main" id="{68491EA0-6C16-CE0A-422D-5052B65346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36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66571" name="Group 106">
                <a:extLst>
                  <a:ext uri="{FF2B5EF4-FFF2-40B4-BE49-F238E27FC236}">
                    <a16:creationId xmlns:a16="http://schemas.microsoft.com/office/drawing/2014/main" id="{9F1165A7-C051-D967-7C6F-F2FE7E217B5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8" y="111"/>
                <a:ext cx="4702" cy="418"/>
                <a:chOff x="798" y="255"/>
                <a:chExt cx="4702" cy="418"/>
              </a:xfrm>
            </p:grpSpPr>
            <p:sp>
              <p:nvSpPr>
                <p:cNvPr id="66598" name="Line 107">
                  <a:extLst>
                    <a:ext uri="{FF2B5EF4-FFF2-40B4-BE49-F238E27FC236}">
                      <a16:creationId xmlns:a16="http://schemas.microsoft.com/office/drawing/2014/main" id="{1773EFE1-E381-1D65-1B9D-3216673679C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798" y="476"/>
                  <a:ext cx="4702" cy="0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6599" name="Line 108">
                  <a:extLst>
                    <a:ext uri="{FF2B5EF4-FFF2-40B4-BE49-F238E27FC236}">
                      <a16:creationId xmlns:a16="http://schemas.microsoft.com/office/drawing/2014/main" id="{04428DE7-78C1-438B-A500-C32E3816514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02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6600" name="Line 109">
                  <a:extLst>
                    <a:ext uri="{FF2B5EF4-FFF2-40B4-BE49-F238E27FC236}">
                      <a16:creationId xmlns:a16="http://schemas.microsoft.com/office/drawing/2014/main" id="{F2BB36AE-A054-DBBA-1991-3ADCA9321A4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25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6601" name="Line 110">
                  <a:extLst>
                    <a:ext uri="{FF2B5EF4-FFF2-40B4-BE49-F238E27FC236}">
                      <a16:creationId xmlns:a16="http://schemas.microsoft.com/office/drawing/2014/main" id="{8C9FEB7B-949A-A670-FD72-A6366E451D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48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6602" name="Line 111">
                  <a:extLst>
                    <a:ext uri="{FF2B5EF4-FFF2-40B4-BE49-F238E27FC236}">
                      <a16:creationId xmlns:a16="http://schemas.microsoft.com/office/drawing/2014/main" id="{A17F771E-7EDF-E967-3CDF-FF2933CFC88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71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6603" name="Line 112">
                  <a:extLst>
                    <a:ext uri="{FF2B5EF4-FFF2-40B4-BE49-F238E27FC236}">
                      <a16:creationId xmlns:a16="http://schemas.microsoft.com/office/drawing/2014/main" id="{B0D66FF8-65E9-A632-349B-BAEE9A1BCE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93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6604" name="Line 113">
                  <a:extLst>
                    <a:ext uri="{FF2B5EF4-FFF2-40B4-BE49-F238E27FC236}">
                      <a16:creationId xmlns:a16="http://schemas.microsoft.com/office/drawing/2014/main" id="{9D599847-2B3A-7DFC-D7FB-662E27307AF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16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6605" name="Line 114">
                  <a:extLst>
                    <a:ext uri="{FF2B5EF4-FFF2-40B4-BE49-F238E27FC236}">
                      <a16:creationId xmlns:a16="http://schemas.microsoft.com/office/drawing/2014/main" id="{AA077225-B49F-B924-655F-D9E5B818F9E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39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6606" name="Line 115">
                  <a:extLst>
                    <a:ext uri="{FF2B5EF4-FFF2-40B4-BE49-F238E27FC236}">
                      <a16:creationId xmlns:a16="http://schemas.microsoft.com/office/drawing/2014/main" id="{B96F73EC-2CC5-2CC7-DF01-A3086EACDDB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62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6607" name="Line 116">
                  <a:extLst>
                    <a:ext uri="{FF2B5EF4-FFF2-40B4-BE49-F238E27FC236}">
                      <a16:creationId xmlns:a16="http://schemas.microsoft.com/office/drawing/2014/main" id="{D15422AC-67DF-9E3C-1911-04DEF2F114E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85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6608" name="Line 117">
                  <a:extLst>
                    <a:ext uri="{FF2B5EF4-FFF2-40B4-BE49-F238E27FC236}">
                      <a16:creationId xmlns:a16="http://schemas.microsoft.com/office/drawing/2014/main" id="{046E004D-2736-0B09-2FA0-ADD4329528E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07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6609" name="Line 118">
                  <a:extLst>
                    <a:ext uri="{FF2B5EF4-FFF2-40B4-BE49-F238E27FC236}">
                      <a16:creationId xmlns:a16="http://schemas.microsoft.com/office/drawing/2014/main" id="{942FA6A0-6986-5D78-97FF-53758DA0F91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30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6610" name="Line 119">
                  <a:extLst>
                    <a:ext uri="{FF2B5EF4-FFF2-40B4-BE49-F238E27FC236}">
                      <a16:creationId xmlns:a16="http://schemas.microsoft.com/office/drawing/2014/main" id="{28861421-F4F2-5843-9312-3FB2C7E754E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53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6611" name="Line 120">
                  <a:extLst>
                    <a:ext uri="{FF2B5EF4-FFF2-40B4-BE49-F238E27FC236}">
                      <a16:creationId xmlns:a16="http://schemas.microsoft.com/office/drawing/2014/main" id="{CDBF5E88-B610-6EB7-26D7-0DD1DEFA2F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76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6612" name="Line 121">
                  <a:extLst>
                    <a:ext uri="{FF2B5EF4-FFF2-40B4-BE49-F238E27FC236}">
                      <a16:creationId xmlns:a16="http://schemas.microsoft.com/office/drawing/2014/main" id="{CFCDE452-FD24-3E42-12F3-94308AB2E78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99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6613" name="Line 122">
                  <a:extLst>
                    <a:ext uri="{FF2B5EF4-FFF2-40B4-BE49-F238E27FC236}">
                      <a16:creationId xmlns:a16="http://schemas.microsoft.com/office/drawing/2014/main" id="{298AF606-149C-3928-FCC6-DE5CEEE3387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21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6614" name="Line 123">
                  <a:extLst>
                    <a:ext uri="{FF2B5EF4-FFF2-40B4-BE49-F238E27FC236}">
                      <a16:creationId xmlns:a16="http://schemas.microsoft.com/office/drawing/2014/main" id="{A2F4ED8E-9F24-2C33-7B49-3C41B812D3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44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6615" name="Line 124">
                  <a:extLst>
                    <a:ext uri="{FF2B5EF4-FFF2-40B4-BE49-F238E27FC236}">
                      <a16:creationId xmlns:a16="http://schemas.microsoft.com/office/drawing/2014/main" id="{50C970A4-E16A-41CE-2790-39870CD5A39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67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6616" name="Line 125">
                  <a:extLst>
                    <a:ext uri="{FF2B5EF4-FFF2-40B4-BE49-F238E27FC236}">
                      <a16:creationId xmlns:a16="http://schemas.microsoft.com/office/drawing/2014/main" id="{C22EF661-9355-0A8F-F7D7-F68A8DFC50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90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6617" name="Line 126">
                  <a:extLst>
                    <a:ext uri="{FF2B5EF4-FFF2-40B4-BE49-F238E27FC236}">
                      <a16:creationId xmlns:a16="http://schemas.microsoft.com/office/drawing/2014/main" id="{A1E44B53-87A6-4F0C-E44C-60A599FF8B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13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6618" name="Line 127">
                  <a:extLst>
                    <a:ext uri="{FF2B5EF4-FFF2-40B4-BE49-F238E27FC236}">
                      <a16:creationId xmlns:a16="http://schemas.microsoft.com/office/drawing/2014/main" id="{EA6AE05D-8089-4B5E-AB59-37B475BF7B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35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6572" name="Group 128">
                <a:extLst>
                  <a:ext uri="{FF2B5EF4-FFF2-40B4-BE49-F238E27FC236}">
                    <a16:creationId xmlns:a16="http://schemas.microsoft.com/office/drawing/2014/main" id="{74BF3435-64CB-124E-6C56-30B87055AD3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08" y="109"/>
                <a:ext cx="3694" cy="423"/>
                <a:chOff x="1034" y="245"/>
                <a:chExt cx="3694" cy="423"/>
              </a:xfrm>
            </p:grpSpPr>
            <p:sp>
              <p:nvSpPr>
                <p:cNvPr id="66573" name="Line 129">
                  <a:extLst>
                    <a:ext uri="{FF2B5EF4-FFF2-40B4-BE49-F238E27FC236}">
                      <a16:creationId xmlns:a16="http://schemas.microsoft.com/office/drawing/2014/main" id="{739CCC36-7798-E8B9-0D41-9D1F4E464F2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676" y="246"/>
                  <a:ext cx="0" cy="14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6574" name="Line 130">
                  <a:extLst>
                    <a:ext uri="{FF2B5EF4-FFF2-40B4-BE49-F238E27FC236}">
                      <a16:creationId xmlns:a16="http://schemas.microsoft.com/office/drawing/2014/main" id="{34BE8E90-978F-346B-2B54-4495DAD6202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798" y="468"/>
                  <a:ext cx="7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6575" name="Line 131">
                  <a:extLst>
                    <a:ext uri="{FF2B5EF4-FFF2-40B4-BE49-F238E27FC236}">
                      <a16:creationId xmlns:a16="http://schemas.microsoft.com/office/drawing/2014/main" id="{90C5F4F1-308C-C9D6-B65E-9B87861C403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904" y="486"/>
                  <a:ext cx="0" cy="2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6576" name="Line 132">
                  <a:extLst>
                    <a:ext uri="{FF2B5EF4-FFF2-40B4-BE49-F238E27FC236}">
                      <a16:creationId xmlns:a16="http://schemas.microsoft.com/office/drawing/2014/main" id="{3EFA26A2-5B65-589C-B7E1-90BF616C15F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132" y="586"/>
                  <a:ext cx="0" cy="79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6577" name="Line 133">
                  <a:extLst>
                    <a:ext uri="{FF2B5EF4-FFF2-40B4-BE49-F238E27FC236}">
                      <a16:creationId xmlns:a16="http://schemas.microsoft.com/office/drawing/2014/main" id="{4703CDF7-8F19-516B-FBB3-ECFF4AD34E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816" y="358"/>
                  <a:ext cx="0" cy="18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6578" name="Line 134">
                  <a:extLst>
                    <a:ext uri="{FF2B5EF4-FFF2-40B4-BE49-F238E27FC236}">
                      <a16:creationId xmlns:a16="http://schemas.microsoft.com/office/drawing/2014/main" id="{6F193B81-22B8-6FBB-4836-C903939399A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722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6579" name="Line 135">
                  <a:extLst>
                    <a:ext uri="{FF2B5EF4-FFF2-40B4-BE49-F238E27FC236}">
                      <a16:creationId xmlns:a16="http://schemas.microsoft.com/office/drawing/2014/main" id="{CECCD5FE-429C-43E3-7CE4-1A0DE3968FF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44" y="372"/>
                  <a:ext cx="0" cy="29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6580" name="Line 136">
                  <a:extLst>
                    <a:ext uri="{FF2B5EF4-FFF2-40B4-BE49-F238E27FC236}">
                      <a16:creationId xmlns:a16="http://schemas.microsoft.com/office/drawing/2014/main" id="{44179D0E-85A2-6D8E-BD62-25AA05AC50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046" y="248"/>
                  <a:ext cx="0" cy="5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6581" name="Line 137">
                  <a:extLst>
                    <a:ext uri="{FF2B5EF4-FFF2-40B4-BE49-F238E27FC236}">
                      <a16:creationId xmlns:a16="http://schemas.microsoft.com/office/drawing/2014/main" id="{9D0FB3D1-469B-9FB5-E241-8F4278E7BFF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272" y="246"/>
                  <a:ext cx="0" cy="18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6582" name="Line 138">
                  <a:extLst>
                    <a:ext uri="{FF2B5EF4-FFF2-40B4-BE49-F238E27FC236}">
                      <a16:creationId xmlns:a16="http://schemas.microsoft.com/office/drawing/2014/main" id="{FD07F3D3-54ED-6C0E-DBF6-EE836D6189A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422" y="468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6583" name="Line 139">
                  <a:extLst>
                    <a:ext uri="{FF2B5EF4-FFF2-40B4-BE49-F238E27FC236}">
                      <a16:creationId xmlns:a16="http://schemas.microsoft.com/office/drawing/2014/main" id="{2F9204E8-4CB8-9AF3-96FC-DC1F76FECC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290" y="468"/>
                  <a:ext cx="6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6584" name="Line 140">
                  <a:extLst>
                    <a:ext uri="{FF2B5EF4-FFF2-40B4-BE49-F238E27FC236}">
                      <a16:creationId xmlns:a16="http://schemas.microsoft.com/office/drawing/2014/main" id="{556A7933-BE7A-8640-61A9-FC10B7FCF1C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500" y="246"/>
                  <a:ext cx="0" cy="27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6585" name="Line 141">
                  <a:extLst>
                    <a:ext uri="{FF2B5EF4-FFF2-40B4-BE49-F238E27FC236}">
                      <a16:creationId xmlns:a16="http://schemas.microsoft.com/office/drawing/2014/main" id="{83C52168-FF2A-EDEC-B3EF-DFB2E7F2C63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728" y="606"/>
                  <a:ext cx="0" cy="3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6586" name="Line 142">
                  <a:extLst>
                    <a:ext uri="{FF2B5EF4-FFF2-40B4-BE49-F238E27FC236}">
                      <a16:creationId xmlns:a16="http://schemas.microsoft.com/office/drawing/2014/main" id="{3B807AC7-58DE-693E-D567-718656AFFAA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992" y="250"/>
                  <a:ext cx="0" cy="6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6587" name="Line 143">
                  <a:extLst>
                    <a:ext uri="{FF2B5EF4-FFF2-40B4-BE49-F238E27FC236}">
                      <a16:creationId xmlns:a16="http://schemas.microsoft.com/office/drawing/2014/main" id="{C8F69CFA-E50A-F0BF-BAC7-7AAA112487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764" y="247"/>
                  <a:ext cx="0" cy="33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6588" name="Line 144">
                  <a:extLst>
                    <a:ext uri="{FF2B5EF4-FFF2-40B4-BE49-F238E27FC236}">
                      <a16:creationId xmlns:a16="http://schemas.microsoft.com/office/drawing/2014/main" id="{8D7B6118-4D02-FC3E-0CD3-470748CAA40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738" y="468"/>
                  <a:ext cx="6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6589" name="Line 145">
                  <a:extLst>
                    <a:ext uri="{FF2B5EF4-FFF2-40B4-BE49-F238E27FC236}">
                      <a16:creationId xmlns:a16="http://schemas.microsoft.com/office/drawing/2014/main" id="{D0FA2CCF-DC53-C58D-F226-A97B95B85CF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604" y="468"/>
                  <a:ext cx="6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6590" name="Line 146">
                  <a:extLst>
                    <a:ext uri="{FF2B5EF4-FFF2-40B4-BE49-F238E27FC236}">
                      <a16:creationId xmlns:a16="http://schemas.microsoft.com/office/drawing/2014/main" id="{5CF8A566-8299-D5D0-A06A-415E5C610E8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404" y="468"/>
                  <a:ext cx="8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6591" name="Line 147">
                  <a:extLst>
                    <a:ext uri="{FF2B5EF4-FFF2-40B4-BE49-F238E27FC236}">
                      <a16:creationId xmlns:a16="http://schemas.microsoft.com/office/drawing/2014/main" id="{C2E4FB77-2B00-3014-D1EA-BBBFA7C75F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34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6592" name="Line 148">
                  <a:extLst>
                    <a:ext uri="{FF2B5EF4-FFF2-40B4-BE49-F238E27FC236}">
                      <a16:creationId xmlns:a16="http://schemas.microsoft.com/office/drawing/2014/main" id="{EA83A4AD-F46A-C19B-C3EE-35161F32A4C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306" y="370"/>
                  <a:ext cx="0" cy="29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6593" name="Line 149">
                  <a:extLst>
                    <a:ext uri="{FF2B5EF4-FFF2-40B4-BE49-F238E27FC236}">
                      <a16:creationId xmlns:a16="http://schemas.microsoft.com/office/drawing/2014/main" id="{287BEE95-ED82-620E-6E7A-2A6FCE538EF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80" y="388"/>
                  <a:ext cx="0" cy="15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6594" name="Line 150">
                  <a:extLst>
                    <a:ext uri="{FF2B5EF4-FFF2-40B4-BE49-F238E27FC236}">
                      <a16:creationId xmlns:a16="http://schemas.microsoft.com/office/drawing/2014/main" id="{DAA31FD1-08B4-249F-9BEE-EF7405268C4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 flipV="1">
                  <a:off x="1308" y="245"/>
                  <a:ext cx="0" cy="2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6595" name="Line 151">
                  <a:extLst>
                    <a:ext uri="{FF2B5EF4-FFF2-40B4-BE49-F238E27FC236}">
                      <a16:creationId xmlns:a16="http://schemas.microsoft.com/office/drawing/2014/main" id="{ECB1193B-7E44-1429-B00D-808EBD83CD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536" y="31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6596" name="Line 152">
                  <a:extLst>
                    <a:ext uri="{FF2B5EF4-FFF2-40B4-BE49-F238E27FC236}">
                      <a16:creationId xmlns:a16="http://schemas.microsoft.com/office/drawing/2014/main" id="{C9BE8726-5D5A-0F46-CF9E-1A55C9275FE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1536" y="247"/>
                  <a:ext cx="0" cy="2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6597" name="Line 153">
                  <a:extLst>
                    <a:ext uri="{FF2B5EF4-FFF2-40B4-BE49-F238E27FC236}">
                      <a16:creationId xmlns:a16="http://schemas.microsoft.com/office/drawing/2014/main" id="{21F9EDFC-CA17-49D5-0B8A-74144EFBC05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95" y="467"/>
                  <a:ext cx="8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pic>
          <p:nvPicPr>
            <p:cNvPr id="66568" name="Picture 154" descr="earth">
              <a:extLst>
                <a:ext uri="{FF2B5EF4-FFF2-40B4-BE49-F238E27FC236}">
                  <a16:creationId xmlns:a16="http://schemas.microsoft.com/office/drawing/2014/main" id="{C8C81D90-612E-AA25-7B67-86D36A2128A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" y="55"/>
              <a:ext cx="562" cy="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66563" name="Picture 155" descr="http://www.createdesignsolutions.com/images/spinning_globe.gif">
            <a:extLst>
              <a:ext uri="{FF2B5EF4-FFF2-40B4-BE49-F238E27FC236}">
                <a16:creationId xmlns:a16="http://schemas.microsoft.com/office/drawing/2014/main" id="{9501CEBA-2BA1-B64F-3C8F-8E7085402C2C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413" y="44450"/>
            <a:ext cx="8636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5697" name="Picture 161" descr="http://www.scenicreflections.com/ithumbs/Summer%20Beach%20Wallpaper__yvt2.jpg">
            <a:extLst>
              <a:ext uri="{FF2B5EF4-FFF2-40B4-BE49-F238E27FC236}">
                <a16:creationId xmlns:a16="http://schemas.microsoft.com/office/drawing/2014/main" id="{BDC21F7D-86AE-491D-95E6-28DB90A753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8888" y="2255838"/>
            <a:ext cx="6481762" cy="4629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5698" name="WordArt 162">
            <a:extLst>
              <a:ext uri="{FF2B5EF4-FFF2-40B4-BE49-F238E27FC236}">
                <a16:creationId xmlns:a16="http://schemas.microsoft.com/office/drawing/2014/main" id="{EA3EEB2E-5947-FBAA-A9C9-2197FECC5420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492500" y="1557338"/>
            <a:ext cx="1800225" cy="936625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en-US" sz="3600" kern="10">
                <a:gradFill rotWithShape="1">
                  <a:gsLst>
                    <a:gs pos="0">
                      <a:srgbClr val="FFFF00"/>
                    </a:gs>
                    <a:gs pos="100000">
                      <a:srgbClr val="FF9933"/>
                    </a:gs>
                  </a:gsLst>
                  <a:path path="rect">
                    <a:fillToRect l="50000" t="50000" r="50000" b="50000"/>
                  </a:path>
                </a:gradFill>
                <a:effectLst>
                  <a:outerShdw dist="35921" dir="2700000" algn="ctr" rotWithShape="0">
                    <a:srgbClr val="C0C0C0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L'été</a:t>
            </a:r>
          </a:p>
        </p:txBody>
      </p:sp>
      <p:pic>
        <p:nvPicPr>
          <p:cNvPr id="66566" name="Picture 164" descr="http://www.free-clipart-pictures.net/free_clipart/summer_clipart/summer_clipart_water_ball.gif">
            <a:extLst>
              <a:ext uri="{FF2B5EF4-FFF2-40B4-BE49-F238E27FC236}">
                <a16:creationId xmlns:a16="http://schemas.microsoft.com/office/drawing/2014/main" id="{113F0B8E-8ECF-23EC-DEFE-A2BAAE7B537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85113" y="5807075"/>
            <a:ext cx="1258887" cy="1050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586" name="Group 2">
            <a:extLst>
              <a:ext uri="{FF2B5EF4-FFF2-40B4-BE49-F238E27FC236}">
                <a16:creationId xmlns:a16="http://schemas.microsoft.com/office/drawing/2014/main" id="{AD510A7C-7E33-A3D1-EE1B-EEFC6F7715E6}"/>
              </a:ext>
            </a:extLst>
          </p:cNvPr>
          <p:cNvGrpSpPr>
            <a:grpSpLocks/>
          </p:cNvGrpSpPr>
          <p:nvPr/>
        </p:nvGrpSpPr>
        <p:grpSpPr bwMode="auto">
          <a:xfrm>
            <a:off x="261938" y="87313"/>
            <a:ext cx="8488362" cy="831850"/>
            <a:chOff x="165" y="55"/>
            <a:chExt cx="5347" cy="524"/>
          </a:xfrm>
        </p:grpSpPr>
        <p:grpSp>
          <p:nvGrpSpPr>
            <p:cNvPr id="67591" name="Group 3">
              <a:extLst>
                <a:ext uri="{FF2B5EF4-FFF2-40B4-BE49-F238E27FC236}">
                  <a16:creationId xmlns:a16="http://schemas.microsoft.com/office/drawing/2014/main" id="{8CA59F79-596F-58B3-3DB9-98B6CB59BB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4" y="104"/>
              <a:ext cx="4848" cy="432"/>
              <a:chOff x="664" y="104"/>
              <a:chExt cx="4848" cy="432"/>
            </a:xfrm>
          </p:grpSpPr>
          <p:sp>
            <p:nvSpPr>
              <p:cNvPr id="67593" name="Freeform 4">
                <a:extLst>
                  <a:ext uri="{FF2B5EF4-FFF2-40B4-BE49-F238E27FC236}">
                    <a16:creationId xmlns:a16="http://schemas.microsoft.com/office/drawing/2014/main" id="{8A300294-30D3-B633-9197-FABDA18B67B2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664" y="104"/>
                <a:ext cx="4848" cy="432"/>
              </a:xfrm>
              <a:custGeom>
                <a:avLst/>
                <a:gdLst>
                  <a:gd name="T0" fmla="*/ 4848 w 4848"/>
                  <a:gd name="T1" fmla="*/ 48 h 432"/>
                  <a:gd name="T2" fmla="*/ 4848 w 4848"/>
                  <a:gd name="T3" fmla="*/ 432 h 432"/>
                  <a:gd name="T4" fmla="*/ 0 w 4848"/>
                  <a:gd name="T5" fmla="*/ 432 h 432"/>
                  <a:gd name="T6" fmla="*/ 0 w 4848"/>
                  <a:gd name="T7" fmla="*/ 0 h 432"/>
                  <a:gd name="T8" fmla="*/ 4848 w 4848"/>
                  <a:gd name="T9" fmla="*/ 0 h 432"/>
                  <a:gd name="T10" fmla="*/ 4848 w 4848"/>
                  <a:gd name="T11" fmla="*/ 48 h 4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48" h="432">
                    <a:moveTo>
                      <a:pt x="4848" y="48"/>
                    </a:moveTo>
                    <a:lnTo>
                      <a:pt x="4848" y="432"/>
                    </a:lnTo>
                    <a:cubicBezTo>
                      <a:pt x="4848" y="432"/>
                      <a:pt x="2424" y="432"/>
                      <a:pt x="0" y="432"/>
                    </a:cubicBezTo>
                    <a:cubicBezTo>
                      <a:pt x="161" y="345"/>
                      <a:pt x="169" y="61"/>
                      <a:pt x="0" y="0"/>
                    </a:cubicBezTo>
                    <a:cubicBezTo>
                      <a:pt x="2424" y="0"/>
                      <a:pt x="4848" y="0"/>
                      <a:pt x="4848" y="0"/>
                    </a:cubicBezTo>
                    <a:lnTo>
                      <a:pt x="4848" y="48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67594" name="Group 5">
                <a:extLst>
                  <a:ext uri="{FF2B5EF4-FFF2-40B4-BE49-F238E27FC236}">
                    <a16:creationId xmlns:a16="http://schemas.microsoft.com/office/drawing/2014/main" id="{C5EE21D7-A1AF-71DF-FEA6-8B11D95954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95" y="104"/>
                <a:ext cx="3827" cy="429"/>
                <a:chOff x="1021" y="240"/>
                <a:chExt cx="3827" cy="429"/>
              </a:xfrm>
            </p:grpSpPr>
            <p:grpSp>
              <p:nvGrpSpPr>
                <p:cNvPr id="67643" name="Group 6">
                  <a:extLst>
                    <a:ext uri="{FF2B5EF4-FFF2-40B4-BE49-F238E27FC236}">
                      <a16:creationId xmlns:a16="http://schemas.microsoft.com/office/drawing/2014/main" id="{87A3B5EC-09FD-01B0-FD04-DFD82694E8A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21" y="241"/>
                  <a:ext cx="2208" cy="427"/>
                  <a:chOff x="1021" y="241"/>
                  <a:chExt cx="2208" cy="427"/>
                </a:xfrm>
              </p:grpSpPr>
              <p:sp>
                <p:nvSpPr>
                  <p:cNvPr id="67687" name="Freeform 7">
                    <a:extLst>
                      <a:ext uri="{FF2B5EF4-FFF2-40B4-BE49-F238E27FC236}">
                        <a16:creationId xmlns:a16="http://schemas.microsoft.com/office/drawing/2014/main" id="{5E9E4728-314B-B060-B0C1-BC4DF89B7B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257" y="633"/>
                    <a:ext cx="7" cy="8"/>
                  </a:xfrm>
                  <a:custGeom>
                    <a:avLst/>
                    <a:gdLst>
                      <a:gd name="T0" fmla="*/ 0 w 15"/>
                      <a:gd name="T1" fmla="*/ 0 h 23"/>
                      <a:gd name="T2" fmla="*/ 0 w 15"/>
                      <a:gd name="T3" fmla="*/ 0 h 23"/>
                      <a:gd name="T4" fmla="*/ 0 w 15"/>
                      <a:gd name="T5" fmla="*/ 0 h 23"/>
                      <a:gd name="T6" fmla="*/ 0 w 15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15" h="23">
                        <a:moveTo>
                          <a:pt x="5" y="11"/>
                        </a:moveTo>
                        <a:cubicBezTo>
                          <a:pt x="2" y="1"/>
                          <a:pt x="7" y="0"/>
                          <a:pt x="15" y="5"/>
                        </a:cubicBezTo>
                        <a:cubicBezTo>
                          <a:pt x="14" y="9"/>
                          <a:pt x="15" y="13"/>
                          <a:pt x="13" y="17"/>
                        </a:cubicBezTo>
                        <a:cubicBezTo>
                          <a:pt x="9" y="23"/>
                          <a:pt x="0" y="16"/>
                          <a:pt x="5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688" name="Freeform 8">
                    <a:extLst>
                      <a:ext uri="{FF2B5EF4-FFF2-40B4-BE49-F238E27FC236}">
                        <a16:creationId xmlns:a16="http://schemas.microsoft.com/office/drawing/2014/main" id="{D18F22BA-F893-F1DF-C3D1-E0DC85DBB6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32" y="660"/>
                    <a:ext cx="9" cy="8"/>
                  </a:xfrm>
                  <a:custGeom>
                    <a:avLst/>
                    <a:gdLst>
                      <a:gd name="T0" fmla="*/ 0 w 20"/>
                      <a:gd name="T1" fmla="*/ 0 h 23"/>
                      <a:gd name="T2" fmla="*/ 0 w 20"/>
                      <a:gd name="T3" fmla="*/ 0 h 23"/>
                      <a:gd name="T4" fmla="*/ 0 w 20"/>
                      <a:gd name="T5" fmla="*/ 0 h 23"/>
                      <a:gd name="T6" fmla="*/ 0 w 20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23">
                        <a:moveTo>
                          <a:pt x="3" y="13"/>
                        </a:moveTo>
                        <a:cubicBezTo>
                          <a:pt x="0" y="5"/>
                          <a:pt x="2" y="0"/>
                          <a:pt x="11" y="3"/>
                        </a:cubicBezTo>
                        <a:cubicBezTo>
                          <a:pt x="16" y="10"/>
                          <a:pt x="20" y="23"/>
                          <a:pt x="7" y="19"/>
                        </a:cubicBezTo>
                        <a:cubicBezTo>
                          <a:pt x="6" y="17"/>
                          <a:pt x="3" y="13"/>
                          <a:pt x="3" y="1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689" name="Freeform 9">
                    <a:extLst>
                      <a:ext uri="{FF2B5EF4-FFF2-40B4-BE49-F238E27FC236}">
                        <a16:creationId xmlns:a16="http://schemas.microsoft.com/office/drawing/2014/main" id="{D84257BB-CB74-D930-3E08-62B088E935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20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690" name="Freeform 10">
                    <a:extLst>
                      <a:ext uri="{FF2B5EF4-FFF2-40B4-BE49-F238E27FC236}">
                        <a16:creationId xmlns:a16="http://schemas.microsoft.com/office/drawing/2014/main" id="{EB4BFCC6-3B5F-0DB2-6235-519719E9C2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7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691" name="Freeform 11">
                    <a:extLst>
                      <a:ext uri="{FF2B5EF4-FFF2-40B4-BE49-F238E27FC236}">
                        <a16:creationId xmlns:a16="http://schemas.microsoft.com/office/drawing/2014/main" id="{87AE2102-8991-71B6-5BD2-C09B83D353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21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692" name="Freeform 12">
                    <a:extLst>
                      <a:ext uri="{FF2B5EF4-FFF2-40B4-BE49-F238E27FC236}">
                        <a16:creationId xmlns:a16="http://schemas.microsoft.com/office/drawing/2014/main" id="{AE2F8921-C45D-0394-F519-E390799FA1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693" name="Freeform 13">
                    <a:extLst>
                      <a:ext uri="{FF2B5EF4-FFF2-40B4-BE49-F238E27FC236}">
                        <a16:creationId xmlns:a16="http://schemas.microsoft.com/office/drawing/2014/main" id="{5BE4860A-D090-4585-6EAE-E30DAFBC4E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735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694" name="Freeform 14">
                    <a:extLst>
                      <a:ext uri="{FF2B5EF4-FFF2-40B4-BE49-F238E27FC236}">
                        <a16:creationId xmlns:a16="http://schemas.microsoft.com/office/drawing/2014/main" id="{8B70408C-9505-6FF1-AEF2-B1E75A8294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27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695" name="Freeform 15">
                    <a:extLst>
                      <a:ext uri="{FF2B5EF4-FFF2-40B4-BE49-F238E27FC236}">
                        <a16:creationId xmlns:a16="http://schemas.microsoft.com/office/drawing/2014/main" id="{AA264C0B-CCF4-D0FB-0CA5-4EC34A3A2E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696" name="Freeform 16">
                    <a:extLst>
                      <a:ext uri="{FF2B5EF4-FFF2-40B4-BE49-F238E27FC236}">
                        <a16:creationId xmlns:a16="http://schemas.microsoft.com/office/drawing/2014/main" id="{FB1A8AD3-70D7-C43F-D886-C7AA7F4C93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0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697" name="Freeform 17">
                    <a:extLst>
                      <a:ext uri="{FF2B5EF4-FFF2-40B4-BE49-F238E27FC236}">
                        <a16:creationId xmlns:a16="http://schemas.microsoft.com/office/drawing/2014/main" id="{CA56C98A-751E-6534-9177-8CC33750FD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4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698" name="Freeform 18">
                    <a:extLst>
                      <a:ext uri="{FF2B5EF4-FFF2-40B4-BE49-F238E27FC236}">
                        <a16:creationId xmlns:a16="http://schemas.microsoft.com/office/drawing/2014/main" id="{D8696671-56B9-84AD-3B94-21B71EFB0C1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8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699" name="Freeform 19">
                    <a:extLst>
                      <a:ext uri="{FF2B5EF4-FFF2-40B4-BE49-F238E27FC236}">
                        <a16:creationId xmlns:a16="http://schemas.microsoft.com/office/drawing/2014/main" id="{DDE3D2D6-04E0-002A-77F4-0F2971E8F9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9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700" name="Freeform 20">
                    <a:extLst>
                      <a:ext uri="{FF2B5EF4-FFF2-40B4-BE49-F238E27FC236}">
                        <a16:creationId xmlns:a16="http://schemas.microsoft.com/office/drawing/2014/main" id="{E8F7B093-B17C-087A-A9DA-FC9DD9B127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76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701" name="Freeform 21">
                    <a:extLst>
                      <a:ext uri="{FF2B5EF4-FFF2-40B4-BE49-F238E27FC236}">
                        <a16:creationId xmlns:a16="http://schemas.microsoft.com/office/drawing/2014/main" id="{EA88F831-DE78-19F8-1566-F043EF0ADD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82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702" name="Freeform 22">
                    <a:extLst>
                      <a:ext uri="{FF2B5EF4-FFF2-40B4-BE49-F238E27FC236}">
                        <a16:creationId xmlns:a16="http://schemas.microsoft.com/office/drawing/2014/main" id="{96332B60-39E1-568D-B67F-0C958403C1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52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703" name="Freeform 23">
                    <a:extLst>
                      <a:ext uri="{FF2B5EF4-FFF2-40B4-BE49-F238E27FC236}">
                        <a16:creationId xmlns:a16="http://schemas.microsoft.com/office/drawing/2014/main" id="{56DFD6E1-3CE5-7500-53D6-325431FEE9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94" y="584"/>
                    <a:ext cx="11" cy="8"/>
                  </a:xfrm>
                  <a:custGeom>
                    <a:avLst/>
                    <a:gdLst>
                      <a:gd name="T0" fmla="*/ 0 w 26"/>
                      <a:gd name="T1" fmla="*/ 0 h 22"/>
                      <a:gd name="T2" fmla="*/ 0 w 26"/>
                      <a:gd name="T3" fmla="*/ 0 h 22"/>
                      <a:gd name="T4" fmla="*/ 0 w 26"/>
                      <a:gd name="T5" fmla="*/ 0 h 22"/>
                      <a:gd name="T6" fmla="*/ 0 w 26"/>
                      <a:gd name="T7" fmla="*/ 0 h 2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6" h="22">
                        <a:moveTo>
                          <a:pt x="8" y="14"/>
                        </a:moveTo>
                        <a:cubicBezTo>
                          <a:pt x="5" y="6"/>
                          <a:pt x="5" y="3"/>
                          <a:pt x="14" y="0"/>
                        </a:cubicBezTo>
                        <a:cubicBezTo>
                          <a:pt x="26" y="4"/>
                          <a:pt x="23" y="16"/>
                          <a:pt x="14" y="22"/>
                        </a:cubicBezTo>
                        <a:cubicBezTo>
                          <a:pt x="0" y="17"/>
                          <a:pt x="13" y="3"/>
                          <a:pt x="8" y="1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704" name="Freeform 24">
                    <a:extLst>
                      <a:ext uri="{FF2B5EF4-FFF2-40B4-BE49-F238E27FC236}">
                        <a16:creationId xmlns:a16="http://schemas.microsoft.com/office/drawing/2014/main" id="{8B3B4698-E4D7-3234-8CA6-89124948EC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59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705" name="Freeform 25">
                    <a:extLst>
                      <a:ext uri="{FF2B5EF4-FFF2-40B4-BE49-F238E27FC236}">
                        <a16:creationId xmlns:a16="http://schemas.microsoft.com/office/drawing/2014/main" id="{01B8C7D6-A3CE-B433-43FC-66BDD0B4F4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88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706" name="Freeform 26">
                    <a:extLst>
                      <a:ext uri="{FF2B5EF4-FFF2-40B4-BE49-F238E27FC236}">
                        <a16:creationId xmlns:a16="http://schemas.microsoft.com/office/drawing/2014/main" id="{19DB6A2B-7EDD-D165-ADBA-A80C9BA56D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10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707" name="Freeform 27">
                    <a:extLst>
                      <a:ext uri="{FF2B5EF4-FFF2-40B4-BE49-F238E27FC236}">
                        <a16:creationId xmlns:a16="http://schemas.microsoft.com/office/drawing/2014/main" id="{1CCCB668-6A19-3D48-FDCB-47640E95A9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9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708" name="Freeform 28">
                    <a:extLst>
                      <a:ext uri="{FF2B5EF4-FFF2-40B4-BE49-F238E27FC236}">
                        <a16:creationId xmlns:a16="http://schemas.microsoft.com/office/drawing/2014/main" id="{061B0938-2286-9578-B7A1-431D3F8EB0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9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709" name="Freeform 29">
                    <a:extLst>
                      <a:ext uri="{FF2B5EF4-FFF2-40B4-BE49-F238E27FC236}">
                        <a16:creationId xmlns:a16="http://schemas.microsoft.com/office/drawing/2014/main" id="{6EF9B6B7-0972-AE9B-2790-CAB566EBE8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81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710" name="Freeform 30">
                    <a:extLst>
                      <a:ext uri="{FF2B5EF4-FFF2-40B4-BE49-F238E27FC236}">
                        <a16:creationId xmlns:a16="http://schemas.microsoft.com/office/drawing/2014/main" id="{2E288A43-18DB-49DC-3F80-1FD830BA2B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30" y="489"/>
                    <a:ext cx="299" cy="179"/>
                  </a:xfrm>
                  <a:custGeom>
                    <a:avLst/>
                    <a:gdLst>
                      <a:gd name="T0" fmla="*/ 1 w 471"/>
                      <a:gd name="T1" fmla="*/ 1 h 281"/>
                      <a:gd name="T2" fmla="*/ 1 w 471"/>
                      <a:gd name="T3" fmla="*/ 1 h 281"/>
                      <a:gd name="T4" fmla="*/ 1 w 471"/>
                      <a:gd name="T5" fmla="*/ 1 h 281"/>
                      <a:gd name="T6" fmla="*/ 1 w 471"/>
                      <a:gd name="T7" fmla="*/ 1 h 281"/>
                      <a:gd name="T8" fmla="*/ 1 w 471"/>
                      <a:gd name="T9" fmla="*/ 1 h 281"/>
                      <a:gd name="T10" fmla="*/ 0 w 471"/>
                      <a:gd name="T11" fmla="*/ 1 h 281"/>
                      <a:gd name="T12" fmla="*/ 1 w 471"/>
                      <a:gd name="T13" fmla="*/ 1 h 281"/>
                      <a:gd name="T14" fmla="*/ 1 w 471"/>
                      <a:gd name="T15" fmla="*/ 1 h 281"/>
                      <a:gd name="T16" fmla="*/ 1 w 471"/>
                      <a:gd name="T17" fmla="*/ 1 h 281"/>
                      <a:gd name="T18" fmla="*/ 1 w 471"/>
                      <a:gd name="T19" fmla="*/ 1 h 281"/>
                      <a:gd name="T20" fmla="*/ 1 w 471"/>
                      <a:gd name="T21" fmla="*/ 1 h 281"/>
                      <a:gd name="T22" fmla="*/ 1 w 471"/>
                      <a:gd name="T23" fmla="*/ 1 h 281"/>
                      <a:gd name="T24" fmla="*/ 1 w 471"/>
                      <a:gd name="T25" fmla="*/ 1 h 281"/>
                      <a:gd name="T26" fmla="*/ 1 w 471"/>
                      <a:gd name="T27" fmla="*/ 1 h 281"/>
                      <a:gd name="T28" fmla="*/ 1 w 471"/>
                      <a:gd name="T29" fmla="*/ 1 h 281"/>
                      <a:gd name="T30" fmla="*/ 1 w 471"/>
                      <a:gd name="T31" fmla="*/ 1 h 281"/>
                      <a:gd name="T32" fmla="*/ 1 w 471"/>
                      <a:gd name="T33" fmla="*/ 1 h 281"/>
                      <a:gd name="T34" fmla="*/ 1 w 471"/>
                      <a:gd name="T35" fmla="*/ 0 h 281"/>
                      <a:gd name="T36" fmla="*/ 1 w 471"/>
                      <a:gd name="T37" fmla="*/ 1 h 281"/>
                      <a:gd name="T38" fmla="*/ 1 w 471"/>
                      <a:gd name="T39" fmla="*/ 1 h 281"/>
                      <a:gd name="T40" fmla="*/ 1 w 471"/>
                      <a:gd name="T41" fmla="*/ 1 h 281"/>
                      <a:gd name="T42" fmla="*/ 1 w 471"/>
                      <a:gd name="T43" fmla="*/ 1 h 281"/>
                      <a:gd name="T44" fmla="*/ 1 w 471"/>
                      <a:gd name="T45" fmla="*/ 1 h 281"/>
                      <a:gd name="T46" fmla="*/ 1 w 471"/>
                      <a:gd name="T47" fmla="*/ 1 h 281"/>
                      <a:gd name="T48" fmla="*/ 1 w 471"/>
                      <a:gd name="T49" fmla="*/ 1 h 281"/>
                      <a:gd name="T50" fmla="*/ 1 w 471"/>
                      <a:gd name="T51" fmla="*/ 1 h 281"/>
                      <a:gd name="T52" fmla="*/ 1 w 471"/>
                      <a:gd name="T53" fmla="*/ 1 h 281"/>
                      <a:gd name="T54" fmla="*/ 1 w 471"/>
                      <a:gd name="T55" fmla="*/ 1 h 281"/>
                      <a:gd name="T56" fmla="*/ 1 w 471"/>
                      <a:gd name="T57" fmla="*/ 1 h 281"/>
                      <a:gd name="T58" fmla="*/ 1 w 471"/>
                      <a:gd name="T59" fmla="*/ 1 h 281"/>
                      <a:gd name="T60" fmla="*/ 1 w 471"/>
                      <a:gd name="T61" fmla="*/ 1 h 281"/>
                      <a:gd name="T62" fmla="*/ 1 w 471"/>
                      <a:gd name="T63" fmla="*/ 1 h 281"/>
                      <a:gd name="T64" fmla="*/ 1 w 471"/>
                      <a:gd name="T65" fmla="*/ 1 h 281"/>
                      <a:gd name="T66" fmla="*/ 1 w 471"/>
                      <a:gd name="T67" fmla="*/ 1 h 281"/>
                      <a:gd name="T68" fmla="*/ 1 w 471"/>
                      <a:gd name="T69" fmla="*/ 1 h 281"/>
                      <a:gd name="T70" fmla="*/ 1 w 471"/>
                      <a:gd name="T71" fmla="*/ 1 h 281"/>
                      <a:gd name="T72" fmla="*/ 1 w 471"/>
                      <a:gd name="T73" fmla="*/ 1 h 281"/>
                      <a:gd name="T74" fmla="*/ 2 w 471"/>
                      <a:gd name="T75" fmla="*/ 1 h 281"/>
                      <a:gd name="T76" fmla="*/ 2 w 471"/>
                      <a:gd name="T77" fmla="*/ 1 h 281"/>
                      <a:gd name="T78" fmla="*/ 1 w 471"/>
                      <a:gd name="T79" fmla="*/ 1 h 281"/>
                      <a:gd name="T80" fmla="*/ 2 w 471"/>
                      <a:gd name="T81" fmla="*/ 1 h 281"/>
                      <a:gd name="T82" fmla="*/ 2 w 471"/>
                      <a:gd name="T83" fmla="*/ 1 h 281"/>
                      <a:gd name="T84" fmla="*/ 2 w 471"/>
                      <a:gd name="T85" fmla="*/ 1 h 281"/>
                      <a:gd name="T86" fmla="*/ 2 w 471"/>
                      <a:gd name="T87" fmla="*/ 1 h 281"/>
                      <a:gd name="T88" fmla="*/ 2 w 471"/>
                      <a:gd name="T89" fmla="*/ 1 h 281"/>
                      <a:gd name="T90" fmla="*/ 2 w 471"/>
                      <a:gd name="T91" fmla="*/ 1 h 281"/>
                      <a:gd name="T92" fmla="*/ 2 w 471"/>
                      <a:gd name="T93" fmla="*/ 1 h 281"/>
                      <a:gd name="T94" fmla="*/ 2 w 471"/>
                      <a:gd name="T95" fmla="*/ 1 h 281"/>
                      <a:gd name="T96" fmla="*/ 2 w 471"/>
                      <a:gd name="T97" fmla="*/ 1 h 281"/>
                      <a:gd name="T98" fmla="*/ 2 w 471"/>
                      <a:gd name="T99" fmla="*/ 1 h 281"/>
                      <a:gd name="T100" fmla="*/ 2 w 471"/>
                      <a:gd name="T101" fmla="*/ 1 h 281"/>
                      <a:gd name="T102" fmla="*/ 2 w 471"/>
                      <a:gd name="T103" fmla="*/ 1 h 281"/>
                      <a:gd name="T104" fmla="*/ 2 w 471"/>
                      <a:gd name="T105" fmla="*/ 1 h 281"/>
                      <a:gd name="T106" fmla="*/ 2 w 471"/>
                      <a:gd name="T107" fmla="*/ 1 h 281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471" h="281">
                        <a:moveTo>
                          <a:pt x="21" y="280"/>
                        </a:moveTo>
                        <a:cubicBezTo>
                          <a:pt x="32" y="281"/>
                          <a:pt x="25" y="253"/>
                          <a:pt x="24" y="250"/>
                        </a:cubicBezTo>
                        <a:cubicBezTo>
                          <a:pt x="23" y="248"/>
                          <a:pt x="22" y="245"/>
                          <a:pt x="22" y="245"/>
                        </a:cubicBezTo>
                        <a:cubicBezTo>
                          <a:pt x="21" y="243"/>
                          <a:pt x="20" y="221"/>
                          <a:pt x="16" y="218"/>
                        </a:cubicBezTo>
                        <a:cubicBezTo>
                          <a:pt x="13" y="216"/>
                          <a:pt x="4" y="215"/>
                          <a:pt x="4" y="215"/>
                        </a:cubicBezTo>
                        <a:cubicBezTo>
                          <a:pt x="0" y="207"/>
                          <a:pt x="3" y="200"/>
                          <a:pt x="0" y="191"/>
                        </a:cubicBezTo>
                        <a:cubicBezTo>
                          <a:pt x="2" y="185"/>
                          <a:pt x="7" y="186"/>
                          <a:pt x="12" y="180"/>
                        </a:cubicBezTo>
                        <a:cubicBezTo>
                          <a:pt x="14" y="172"/>
                          <a:pt x="14" y="169"/>
                          <a:pt x="6" y="165"/>
                        </a:cubicBezTo>
                        <a:cubicBezTo>
                          <a:pt x="4" y="163"/>
                          <a:pt x="2" y="162"/>
                          <a:pt x="2" y="160"/>
                        </a:cubicBezTo>
                        <a:cubicBezTo>
                          <a:pt x="2" y="150"/>
                          <a:pt x="16" y="123"/>
                          <a:pt x="28" y="120"/>
                        </a:cubicBezTo>
                        <a:cubicBezTo>
                          <a:pt x="32" y="111"/>
                          <a:pt x="40" y="105"/>
                          <a:pt x="44" y="96"/>
                        </a:cubicBezTo>
                        <a:cubicBezTo>
                          <a:pt x="39" y="83"/>
                          <a:pt x="38" y="85"/>
                          <a:pt x="42" y="70"/>
                        </a:cubicBezTo>
                        <a:cubicBezTo>
                          <a:pt x="38" y="60"/>
                          <a:pt x="34" y="48"/>
                          <a:pt x="24" y="43"/>
                        </a:cubicBezTo>
                        <a:cubicBezTo>
                          <a:pt x="18" y="36"/>
                          <a:pt x="10" y="37"/>
                          <a:pt x="20" y="32"/>
                        </a:cubicBezTo>
                        <a:cubicBezTo>
                          <a:pt x="27" y="34"/>
                          <a:pt x="26" y="32"/>
                          <a:pt x="26" y="36"/>
                        </a:cubicBezTo>
                        <a:cubicBezTo>
                          <a:pt x="34" y="41"/>
                          <a:pt x="39" y="39"/>
                          <a:pt x="48" y="35"/>
                        </a:cubicBezTo>
                        <a:cubicBezTo>
                          <a:pt x="45" y="22"/>
                          <a:pt x="48" y="14"/>
                          <a:pt x="64" y="11"/>
                        </a:cubicBezTo>
                        <a:cubicBezTo>
                          <a:pt x="71" y="8"/>
                          <a:pt x="75" y="3"/>
                          <a:pt x="82" y="0"/>
                        </a:cubicBezTo>
                        <a:cubicBezTo>
                          <a:pt x="84" y="1"/>
                          <a:pt x="88" y="0"/>
                          <a:pt x="88" y="2"/>
                        </a:cubicBezTo>
                        <a:cubicBezTo>
                          <a:pt x="90" y="12"/>
                          <a:pt x="75" y="13"/>
                          <a:pt x="92" y="9"/>
                        </a:cubicBezTo>
                        <a:cubicBezTo>
                          <a:pt x="94" y="8"/>
                          <a:pt x="96" y="5"/>
                          <a:pt x="98" y="5"/>
                        </a:cubicBezTo>
                        <a:cubicBezTo>
                          <a:pt x="102" y="4"/>
                          <a:pt x="106" y="7"/>
                          <a:pt x="110" y="8"/>
                        </a:cubicBezTo>
                        <a:cubicBezTo>
                          <a:pt x="112" y="8"/>
                          <a:pt x="116" y="9"/>
                          <a:pt x="116" y="9"/>
                        </a:cubicBezTo>
                        <a:cubicBezTo>
                          <a:pt x="122" y="16"/>
                          <a:pt x="129" y="13"/>
                          <a:pt x="141" y="14"/>
                        </a:cubicBezTo>
                        <a:cubicBezTo>
                          <a:pt x="143" y="21"/>
                          <a:pt x="147" y="22"/>
                          <a:pt x="155" y="24"/>
                        </a:cubicBezTo>
                        <a:cubicBezTo>
                          <a:pt x="159" y="22"/>
                          <a:pt x="163" y="20"/>
                          <a:pt x="167" y="17"/>
                        </a:cubicBezTo>
                        <a:cubicBezTo>
                          <a:pt x="169" y="16"/>
                          <a:pt x="173" y="14"/>
                          <a:pt x="173" y="14"/>
                        </a:cubicBezTo>
                        <a:cubicBezTo>
                          <a:pt x="195" y="26"/>
                          <a:pt x="175" y="20"/>
                          <a:pt x="195" y="14"/>
                        </a:cubicBezTo>
                        <a:cubicBezTo>
                          <a:pt x="207" y="17"/>
                          <a:pt x="201" y="26"/>
                          <a:pt x="211" y="32"/>
                        </a:cubicBezTo>
                        <a:cubicBezTo>
                          <a:pt x="214" y="38"/>
                          <a:pt x="224" y="55"/>
                          <a:pt x="231" y="59"/>
                        </a:cubicBezTo>
                        <a:cubicBezTo>
                          <a:pt x="241" y="70"/>
                          <a:pt x="235" y="67"/>
                          <a:pt x="245" y="70"/>
                        </a:cubicBezTo>
                        <a:cubicBezTo>
                          <a:pt x="249" y="69"/>
                          <a:pt x="253" y="69"/>
                          <a:pt x="257" y="68"/>
                        </a:cubicBezTo>
                        <a:cubicBezTo>
                          <a:pt x="261" y="67"/>
                          <a:pt x="270" y="65"/>
                          <a:pt x="270" y="65"/>
                        </a:cubicBezTo>
                        <a:cubicBezTo>
                          <a:pt x="278" y="66"/>
                          <a:pt x="283" y="67"/>
                          <a:pt x="290" y="71"/>
                        </a:cubicBezTo>
                        <a:cubicBezTo>
                          <a:pt x="304" y="88"/>
                          <a:pt x="282" y="62"/>
                          <a:pt x="300" y="81"/>
                        </a:cubicBezTo>
                        <a:cubicBezTo>
                          <a:pt x="302" y="84"/>
                          <a:pt x="308" y="90"/>
                          <a:pt x="308" y="90"/>
                        </a:cubicBezTo>
                        <a:cubicBezTo>
                          <a:pt x="311" y="98"/>
                          <a:pt x="315" y="103"/>
                          <a:pt x="318" y="111"/>
                        </a:cubicBezTo>
                        <a:cubicBezTo>
                          <a:pt x="319" y="114"/>
                          <a:pt x="321" y="117"/>
                          <a:pt x="322" y="120"/>
                        </a:cubicBezTo>
                        <a:cubicBezTo>
                          <a:pt x="323" y="122"/>
                          <a:pt x="324" y="125"/>
                          <a:pt x="324" y="125"/>
                        </a:cubicBezTo>
                        <a:cubicBezTo>
                          <a:pt x="321" y="132"/>
                          <a:pt x="313" y="134"/>
                          <a:pt x="310" y="142"/>
                        </a:cubicBezTo>
                        <a:cubicBezTo>
                          <a:pt x="313" y="151"/>
                          <a:pt x="317" y="146"/>
                          <a:pt x="322" y="141"/>
                        </a:cubicBezTo>
                        <a:cubicBezTo>
                          <a:pt x="341" y="143"/>
                          <a:pt x="339" y="142"/>
                          <a:pt x="342" y="155"/>
                        </a:cubicBezTo>
                        <a:cubicBezTo>
                          <a:pt x="351" y="150"/>
                          <a:pt x="355" y="152"/>
                          <a:pt x="364" y="157"/>
                        </a:cubicBezTo>
                        <a:cubicBezTo>
                          <a:pt x="369" y="162"/>
                          <a:pt x="372" y="166"/>
                          <a:pt x="380" y="168"/>
                        </a:cubicBezTo>
                        <a:cubicBezTo>
                          <a:pt x="381" y="169"/>
                          <a:pt x="383" y="171"/>
                          <a:pt x="382" y="172"/>
                        </a:cubicBezTo>
                        <a:cubicBezTo>
                          <a:pt x="380" y="176"/>
                          <a:pt x="368" y="172"/>
                          <a:pt x="382" y="176"/>
                        </a:cubicBezTo>
                        <a:cubicBezTo>
                          <a:pt x="386" y="175"/>
                          <a:pt x="390" y="173"/>
                          <a:pt x="394" y="172"/>
                        </a:cubicBezTo>
                        <a:cubicBezTo>
                          <a:pt x="396" y="172"/>
                          <a:pt x="400" y="171"/>
                          <a:pt x="400" y="171"/>
                        </a:cubicBezTo>
                        <a:cubicBezTo>
                          <a:pt x="413" y="177"/>
                          <a:pt x="427" y="179"/>
                          <a:pt x="439" y="185"/>
                        </a:cubicBezTo>
                        <a:cubicBezTo>
                          <a:pt x="441" y="190"/>
                          <a:pt x="445" y="194"/>
                          <a:pt x="447" y="199"/>
                        </a:cubicBezTo>
                        <a:cubicBezTo>
                          <a:pt x="453" y="198"/>
                          <a:pt x="460" y="195"/>
                          <a:pt x="465" y="201"/>
                        </a:cubicBezTo>
                        <a:cubicBezTo>
                          <a:pt x="468" y="205"/>
                          <a:pt x="471" y="215"/>
                          <a:pt x="471" y="215"/>
                        </a:cubicBezTo>
                        <a:cubicBezTo>
                          <a:pt x="468" y="231"/>
                          <a:pt x="469" y="248"/>
                          <a:pt x="451" y="258"/>
                        </a:cubicBezTo>
                        <a:cubicBezTo>
                          <a:pt x="447" y="262"/>
                          <a:pt x="437" y="275"/>
                          <a:pt x="435" y="281"/>
                        </a:cubicBezTo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711" name="Freeform 31">
                    <a:extLst>
                      <a:ext uri="{FF2B5EF4-FFF2-40B4-BE49-F238E27FC236}">
                        <a16:creationId xmlns:a16="http://schemas.microsoft.com/office/drawing/2014/main" id="{36FC96DE-6155-7CFC-189F-3BDF3DE9B3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34" y="242"/>
                    <a:ext cx="420" cy="283"/>
                  </a:xfrm>
                  <a:custGeom>
                    <a:avLst/>
                    <a:gdLst>
                      <a:gd name="T0" fmla="*/ 0 w 984"/>
                      <a:gd name="T1" fmla="*/ 0 h 844"/>
                      <a:gd name="T2" fmla="*/ 0 w 984"/>
                      <a:gd name="T3" fmla="*/ 0 h 844"/>
                      <a:gd name="T4" fmla="*/ 0 w 984"/>
                      <a:gd name="T5" fmla="*/ 0 h 844"/>
                      <a:gd name="T6" fmla="*/ 0 w 984"/>
                      <a:gd name="T7" fmla="*/ 0 h 844"/>
                      <a:gd name="T8" fmla="*/ 0 w 984"/>
                      <a:gd name="T9" fmla="*/ 0 h 844"/>
                      <a:gd name="T10" fmla="*/ 0 w 984"/>
                      <a:gd name="T11" fmla="*/ 0 h 844"/>
                      <a:gd name="T12" fmla="*/ 0 w 984"/>
                      <a:gd name="T13" fmla="*/ 0 h 844"/>
                      <a:gd name="T14" fmla="*/ 0 w 984"/>
                      <a:gd name="T15" fmla="*/ 0 h 844"/>
                      <a:gd name="T16" fmla="*/ 0 w 984"/>
                      <a:gd name="T17" fmla="*/ 0 h 844"/>
                      <a:gd name="T18" fmla="*/ 0 w 984"/>
                      <a:gd name="T19" fmla="*/ 0 h 844"/>
                      <a:gd name="T20" fmla="*/ 0 w 984"/>
                      <a:gd name="T21" fmla="*/ 0 h 844"/>
                      <a:gd name="T22" fmla="*/ 0 w 984"/>
                      <a:gd name="T23" fmla="*/ 0 h 844"/>
                      <a:gd name="T24" fmla="*/ 0 w 984"/>
                      <a:gd name="T25" fmla="*/ 0 h 844"/>
                      <a:gd name="T26" fmla="*/ 0 w 984"/>
                      <a:gd name="T27" fmla="*/ 0 h 844"/>
                      <a:gd name="T28" fmla="*/ 0 w 984"/>
                      <a:gd name="T29" fmla="*/ 0 h 844"/>
                      <a:gd name="T30" fmla="*/ 0 w 984"/>
                      <a:gd name="T31" fmla="*/ 0 h 844"/>
                      <a:gd name="T32" fmla="*/ 0 w 984"/>
                      <a:gd name="T33" fmla="*/ 0 h 844"/>
                      <a:gd name="T34" fmla="*/ 0 w 984"/>
                      <a:gd name="T35" fmla="*/ 0 h 844"/>
                      <a:gd name="T36" fmla="*/ 0 w 984"/>
                      <a:gd name="T37" fmla="*/ 0 h 844"/>
                      <a:gd name="T38" fmla="*/ 0 w 984"/>
                      <a:gd name="T39" fmla="*/ 0 h 844"/>
                      <a:gd name="T40" fmla="*/ 0 w 984"/>
                      <a:gd name="T41" fmla="*/ 0 h 844"/>
                      <a:gd name="T42" fmla="*/ 0 w 984"/>
                      <a:gd name="T43" fmla="*/ 0 h 844"/>
                      <a:gd name="T44" fmla="*/ 0 w 984"/>
                      <a:gd name="T45" fmla="*/ 0 h 844"/>
                      <a:gd name="T46" fmla="*/ 0 w 984"/>
                      <a:gd name="T47" fmla="*/ 0 h 844"/>
                      <a:gd name="T48" fmla="*/ 0 w 984"/>
                      <a:gd name="T49" fmla="*/ 0 h 844"/>
                      <a:gd name="T50" fmla="*/ 0 w 984"/>
                      <a:gd name="T51" fmla="*/ 0 h 844"/>
                      <a:gd name="T52" fmla="*/ 0 w 984"/>
                      <a:gd name="T53" fmla="*/ 0 h 844"/>
                      <a:gd name="T54" fmla="*/ 0 w 984"/>
                      <a:gd name="T55" fmla="*/ 0 h 844"/>
                      <a:gd name="T56" fmla="*/ 0 w 984"/>
                      <a:gd name="T57" fmla="*/ 0 h 844"/>
                      <a:gd name="T58" fmla="*/ 0 w 984"/>
                      <a:gd name="T59" fmla="*/ 0 h 844"/>
                      <a:gd name="T60" fmla="*/ 0 w 984"/>
                      <a:gd name="T61" fmla="*/ 0 h 844"/>
                      <a:gd name="T62" fmla="*/ 0 w 984"/>
                      <a:gd name="T63" fmla="*/ 0 h 844"/>
                      <a:gd name="T64" fmla="*/ 0 w 984"/>
                      <a:gd name="T65" fmla="*/ 0 h 844"/>
                      <a:gd name="T66" fmla="*/ 0 w 984"/>
                      <a:gd name="T67" fmla="*/ 0 h 844"/>
                      <a:gd name="T68" fmla="*/ 0 w 984"/>
                      <a:gd name="T69" fmla="*/ 0 h 844"/>
                      <a:gd name="T70" fmla="*/ 0 w 984"/>
                      <a:gd name="T71" fmla="*/ 0 h 844"/>
                      <a:gd name="T72" fmla="*/ 0 w 984"/>
                      <a:gd name="T73" fmla="*/ 0 h 844"/>
                      <a:gd name="T74" fmla="*/ 0 w 984"/>
                      <a:gd name="T75" fmla="*/ 0 h 844"/>
                      <a:gd name="T76" fmla="*/ 0 w 984"/>
                      <a:gd name="T77" fmla="*/ 0 h 844"/>
                      <a:gd name="T78" fmla="*/ 0 w 984"/>
                      <a:gd name="T79" fmla="*/ 0 h 844"/>
                      <a:gd name="T80" fmla="*/ 0 w 984"/>
                      <a:gd name="T81" fmla="*/ 0 h 844"/>
                      <a:gd name="T82" fmla="*/ 0 w 984"/>
                      <a:gd name="T83" fmla="*/ 0 h 844"/>
                      <a:gd name="T84" fmla="*/ 0 w 984"/>
                      <a:gd name="T85" fmla="*/ 0 h 844"/>
                      <a:gd name="T86" fmla="*/ 0 w 984"/>
                      <a:gd name="T87" fmla="*/ 0 h 844"/>
                      <a:gd name="T88" fmla="*/ 0 w 984"/>
                      <a:gd name="T89" fmla="*/ 0 h 844"/>
                      <a:gd name="T90" fmla="*/ 0 w 984"/>
                      <a:gd name="T91" fmla="*/ 0 h 844"/>
                      <a:gd name="T92" fmla="*/ 0 w 984"/>
                      <a:gd name="T93" fmla="*/ 0 h 844"/>
                      <a:gd name="T94" fmla="*/ 0 w 984"/>
                      <a:gd name="T95" fmla="*/ 0 h 844"/>
                      <a:gd name="T96" fmla="*/ 0 w 984"/>
                      <a:gd name="T97" fmla="*/ 0 h 844"/>
                      <a:gd name="T98" fmla="*/ 0 w 984"/>
                      <a:gd name="T99" fmla="*/ 0 h 844"/>
                      <a:gd name="T100" fmla="*/ 0 w 984"/>
                      <a:gd name="T101" fmla="*/ 0 h 844"/>
                      <a:gd name="T102" fmla="*/ 0 w 984"/>
                      <a:gd name="T103" fmla="*/ 0 h 844"/>
                      <a:gd name="T104" fmla="*/ 0 w 984"/>
                      <a:gd name="T105" fmla="*/ 0 h 844"/>
                      <a:gd name="T106" fmla="*/ 0 w 984"/>
                      <a:gd name="T107" fmla="*/ 0 h 844"/>
                      <a:gd name="T108" fmla="*/ 0 w 984"/>
                      <a:gd name="T109" fmla="*/ 0 h 844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0" t="0" r="r" b="b"/>
                    <a:pathLst>
                      <a:path w="984" h="844">
                        <a:moveTo>
                          <a:pt x="82" y="38"/>
                        </a:moveTo>
                        <a:lnTo>
                          <a:pt x="406" y="6"/>
                        </a:lnTo>
                        <a:cubicBezTo>
                          <a:pt x="497" y="22"/>
                          <a:pt x="465" y="0"/>
                          <a:pt x="474" y="54"/>
                        </a:cubicBezTo>
                        <a:cubicBezTo>
                          <a:pt x="492" y="48"/>
                          <a:pt x="484" y="40"/>
                          <a:pt x="502" y="34"/>
                        </a:cubicBezTo>
                        <a:cubicBezTo>
                          <a:pt x="510" y="37"/>
                          <a:pt x="517" y="46"/>
                          <a:pt x="526" y="46"/>
                        </a:cubicBezTo>
                        <a:cubicBezTo>
                          <a:pt x="534" y="46"/>
                          <a:pt x="550" y="38"/>
                          <a:pt x="550" y="38"/>
                        </a:cubicBezTo>
                        <a:cubicBezTo>
                          <a:pt x="556" y="55"/>
                          <a:pt x="552" y="60"/>
                          <a:pt x="542" y="74"/>
                        </a:cubicBezTo>
                        <a:cubicBezTo>
                          <a:pt x="555" y="114"/>
                          <a:pt x="550" y="102"/>
                          <a:pt x="578" y="130"/>
                        </a:cubicBezTo>
                        <a:cubicBezTo>
                          <a:pt x="584" y="148"/>
                          <a:pt x="590" y="148"/>
                          <a:pt x="606" y="138"/>
                        </a:cubicBezTo>
                        <a:cubicBezTo>
                          <a:pt x="600" y="119"/>
                          <a:pt x="594" y="107"/>
                          <a:pt x="586" y="90"/>
                        </a:cubicBezTo>
                        <a:cubicBezTo>
                          <a:pt x="583" y="82"/>
                          <a:pt x="578" y="66"/>
                          <a:pt x="578" y="66"/>
                        </a:cubicBezTo>
                        <a:cubicBezTo>
                          <a:pt x="585" y="44"/>
                          <a:pt x="597" y="56"/>
                          <a:pt x="606" y="70"/>
                        </a:cubicBezTo>
                        <a:cubicBezTo>
                          <a:pt x="609" y="86"/>
                          <a:pt x="608" y="117"/>
                          <a:pt x="626" y="90"/>
                        </a:cubicBezTo>
                        <a:cubicBezTo>
                          <a:pt x="648" y="97"/>
                          <a:pt x="646" y="104"/>
                          <a:pt x="642" y="126"/>
                        </a:cubicBezTo>
                        <a:cubicBezTo>
                          <a:pt x="650" y="150"/>
                          <a:pt x="665" y="141"/>
                          <a:pt x="682" y="130"/>
                        </a:cubicBezTo>
                        <a:cubicBezTo>
                          <a:pt x="689" y="108"/>
                          <a:pt x="673" y="124"/>
                          <a:pt x="682" y="98"/>
                        </a:cubicBezTo>
                        <a:cubicBezTo>
                          <a:pt x="683" y="94"/>
                          <a:pt x="690" y="96"/>
                          <a:pt x="694" y="94"/>
                        </a:cubicBezTo>
                        <a:cubicBezTo>
                          <a:pt x="698" y="92"/>
                          <a:pt x="702" y="89"/>
                          <a:pt x="706" y="86"/>
                        </a:cubicBezTo>
                        <a:cubicBezTo>
                          <a:pt x="717" y="54"/>
                          <a:pt x="688" y="54"/>
                          <a:pt x="742" y="46"/>
                        </a:cubicBezTo>
                        <a:cubicBezTo>
                          <a:pt x="748" y="27"/>
                          <a:pt x="741" y="9"/>
                          <a:pt x="762" y="2"/>
                        </a:cubicBezTo>
                        <a:cubicBezTo>
                          <a:pt x="788" y="11"/>
                          <a:pt x="777" y="38"/>
                          <a:pt x="802" y="46"/>
                        </a:cubicBezTo>
                        <a:cubicBezTo>
                          <a:pt x="831" y="36"/>
                          <a:pt x="805" y="63"/>
                          <a:pt x="798" y="70"/>
                        </a:cubicBezTo>
                        <a:cubicBezTo>
                          <a:pt x="789" y="96"/>
                          <a:pt x="787" y="96"/>
                          <a:pt x="802" y="118"/>
                        </a:cubicBezTo>
                        <a:cubicBezTo>
                          <a:pt x="801" y="122"/>
                          <a:pt x="801" y="127"/>
                          <a:pt x="798" y="130"/>
                        </a:cubicBezTo>
                        <a:cubicBezTo>
                          <a:pt x="794" y="133"/>
                          <a:pt x="784" y="129"/>
                          <a:pt x="782" y="134"/>
                        </a:cubicBezTo>
                        <a:cubicBezTo>
                          <a:pt x="780" y="142"/>
                          <a:pt x="790" y="158"/>
                          <a:pt x="790" y="158"/>
                        </a:cubicBezTo>
                        <a:cubicBezTo>
                          <a:pt x="786" y="161"/>
                          <a:pt x="783" y="165"/>
                          <a:pt x="778" y="166"/>
                        </a:cubicBezTo>
                        <a:cubicBezTo>
                          <a:pt x="774" y="167"/>
                          <a:pt x="769" y="159"/>
                          <a:pt x="766" y="162"/>
                        </a:cubicBezTo>
                        <a:cubicBezTo>
                          <a:pt x="758" y="170"/>
                          <a:pt x="794" y="182"/>
                          <a:pt x="794" y="182"/>
                        </a:cubicBezTo>
                        <a:cubicBezTo>
                          <a:pt x="804" y="211"/>
                          <a:pt x="775" y="190"/>
                          <a:pt x="762" y="186"/>
                        </a:cubicBezTo>
                        <a:cubicBezTo>
                          <a:pt x="767" y="194"/>
                          <a:pt x="773" y="202"/>
                          <a:pt x="778" y="210"/>
                        </a:cubicBezTo>
                        <a:cubicBezTo>
                          <a:pt x="783" y="218"/>
                          <a:pt x="802" y="226"/>
                          <a:pt x="802" y="226"/>
                        </a:cubicBezTo>
                        <a:cubicBezTo>
                          <a:pt x="813" y="242"/>
                          <a:pt x="804" y="245"/>
                          <a:pt x="810" y="262"/>
                        </a:cubicBezTo>
                        <a:cubicBezTo>
                          <a:pt x="803" y="282"/>
                          <a:pt x="793" y="301"/>
                          <a:pt x="786" y="322"/>
                        </a:cubicBezTo>
                        <a:cubicBezTo>
                          <a:pt x="783" y="330"/>
                          <a:pt x="778" y="346"/>
                          <a:pt x="778" y="346"/>
                        </a:cubicBezTo>
                        <a:cubicBezTo>
                          <a:pt x="785" y="366"/>
                          <a:pt x="817" y="394"/>
                          <a:pt x="830" y="414"/>
                        </a:cubicBezTo>
                        <a:cubicBezTo>
                          <a:pt x="835" y="422"/>
                          <a:pt x="841" y="430"/>
                          <a:pt x="846" y="438"/>
                        </a:cubicBezTo>
                        <a:cubicBezTo>
                          <a:pt x="849" y="442"/>
                          <a:pt x="854" y="450"/>
                          <a:pt x="854" y="450"/>
                        </a:cubicBezTo>
                        <a:cubicBezTo>
                          <a:pt x="853" y="457"/>
                          <a:pt x="855" y="466"/>
                          <a:pt x="850" y="470"/>
                        </a:cubicBezTo>
                        <a:cubicBezTo>
                          <a:pt x="844" y="475"/>
                          <a:pt x="831" y="451"/>
                          <a:pt x="830" y="450"/>
                        </a:cubicBezTo>
                        <a:cubicBezTo>
                          <a:pt x="811" y="431"/>
                          <a:pt x="789" y="421"/>
                          <a:pt x="774" y="398"/>
                        </a:cubicBezTo>
                        <a:cubicBezTo>
                          <a:pt x="769" y="379"/>
                          <a:pt x="766" y="371"/>
                          <a:pt x="746" y="378"/>
                        </a:cubicBezTo>
                        <a:cubicBezTo>
                          <a:pt x="717" y="368"/>
                          <a:pt x="730" y="368"/>
                          <a:pt x="706" y="374"/>
                        </a:cubicBezTo>
                        <a:cubicBezTo>
                          <a:pt x="688" y="402"/>
                          <a:pt x="699" y="395"/>
                          <a:pt x="678" y="402"/>
                        </a:cubicBezTo>
                        <a:cubicBezTo>
                          <a:pt x="654" y="386"/>
                          <a:pt x="650" y="390"/>
                          <a:pt x="618" y="394"/>
                        </a:cubicBezTo>
                        <a:cubicBezTo>
                          <a:pt x="607" y="411"/>
                          <a:pt x="601" y="426"/>
                          <a:pt x="590" y="442"/>
                        </a:cubicBezTo>
                        <a:cubicBezTo>
                          <a:pt x="600" y="471"/>
                          <a:pt x="593" y="459"/>
                          <a:pt x="606" y="478"/>
                        </a:cubicBezTo>
                        <a:cubicBezTo>
                          <a:pt x="593" y="518"/>
                          <a:pt x="622" y="548"/>
                          <a:pt x="642" y="578"/>
                        </a:cubicBezTo>
                        <a:cubicBezTo>
                          <a:pt x="651" y="591"/>
                          <a:pt x="651" y="601"/>
                          <a:pt x="666" y="606"/>
                        </a:cubicBezTo>
                        <a:cubicBezTo>
                          <a:pt x="680" y="627"/>
                          <a:pt x="691" y="623"/>
                          <a:pt x="710" y="610"/>
                        </a:cubicBezTo>
                        <a:cubicBezTo>
                          <a:pt x="729" y="616"/>
                          <a:pt x="729" y="606"/>
                          <a:pt x="734" y="590"/>
                        </a:cubicBezTo>
                        <a:cubicBezTo>
                          <a:pt x="735" y="577"/>
                          <a:pt x="731" y="562"/>
                          <a:pt x="738" y="550"/>
                        </a:cubicBezTo>
                        <a:cubicBezTo>
                          <a:pt x="742" y="543"/>
                          <a:pt x="762" y="542"/>
                          <a:pt x="762" y="542"/>
                        </a:cubicBezTo>
                        <a:cubicBezTo>
                          <a:pt x="783" y="547"/>
                          <a:pt x="786" y="552"/>
                          <a:pt x="774" y="570"/>
                        </a:cubicBezTo>
                        <a:cubicBezTo>
                          <a:pt x="779" y="590"/>
                          <a:pt x="790" y="605"/>
                          <a:pt x="770" y="618"/>
                        </a:cubicBezTo>
                        <a:cubicBezTo>
                          <a:pt x="769" y="622"/>
                          <a:pt x="764" y="626"/>
                          <a:pt x="766" y="630"/>
                        </a:cubicBezTo>
                        <a:cubicBezTo>
                          <a:pt x="768" y="634"/>
                          <a:pt x="775" y="634"/>
                          <a:pt x="778" y="638"/>
                        </a:cubicBezTo>
                        <a:cubicBezTo>
                          <a:pt x="788" y="651"/>
                          <a:pt x="786" y="660"/>
                          <a:pt x="802" y="670"/>
                        </a:cubicBezTo>
                        <a:cubicBezTo>
                          <a:pt x="810" y="667"/>
                          <a:pt x="818" y="665"/>
                          <a:pt x="826" y="662"/>
                        </a:cubicBezTo>
                        <a:cubicBezTo>
                          <a:pt x="830" y="661"/>
                          <a:pt x="838" y="658"/>
                          <a:pt x="838" y="658"/>
                        </a:cubicBezTo>
                        <a:cubicBezTo>
                          <a:pt x="857" y="664"/>
                          <a:pt x="864" y="680"/>
                          <a:pt x="870" y="698"/>
                        </a:cubicBezTo>
                        <a:cubicBezTo>
                          <a:pt x="859" y="731"/>
                          <a:pt x="887" y="794"/>
                          <a:pt x="922" y="806"/>
                        </a:cubicBezTo>
                        <a:cubicBezTo>
                          <a:pt x="938" y="801"/>
                          <a:pt x="941" y="792"/>
                          <a:pt x="958" y="798"/>
                        </a:cubicBezTo>
                        <a:cubicBezTo>
                          <a:pt x="984" y="837"/>
                          <a:pt x="928" y="784"/>
                          <a:pt x="942" y="826"/>
                        </a:cubicBezTo>
                        <a:cubicBezTo>
                          <a:pt x="936" y="844"/>
                          <a:pt x="930" y="844"/>
                          <a:pt x="914" y="834"/>
                        </a:cubicBezTo>
                        <a:cubicBezTo>
                          <a:pt x="903" y="817"/>
                          <a:pt x="890" y="821"/>
                          <a:pt x="874" y="810"/>
                        </a:cubicBezTo>
                        <a:cubicBezTo>
                          <a:pt x="851" y="776"/>
                          <a:pt x="882" y="816"/>
                          <a:pt x="854" y="794"/>
                        </a:cubicBezTo>
                        <a:cubicBezTo>
                          <a:pt x="843" y="785"/>
                          <a:pt x="840" y="768"/>
                          <a:pt x="830" y="758"/>
                        </a:cubicBezTo>
                        <a:cubicBezTo>
                          <a:pt x="824" y="739"/>
                          <a:pt x="817" y="724"/>
                          <a:pt x="798" y="718"/>
                        </a:cubicBezTo>
                        <a:cubicBezTo>
                          <a:pt x="791" y="696"/>
                          <a:pt x="800" y="712"/>
                          <a:pt x="778" y="710"/>
                        </a:cubicBezTo>
                        <a:cubicBezTo>
                          <a:pt x="767" y="709"/>
                          <a:pt x="746" y="702"/>
                          <a:pt x="746" y="702"/>
                        </a:cubicBezTo>
                        <a:cubicBezTo>
                          <a:pt x="729" y="691"/>
                          <a:pt x="720" y="674"/>
                          <a:pt x="702" y="662"/>
                        </a:cubicBezTo>
                        <a:cubicBezTo>
                          <a:pt x="694" y="665"/>
                          <a:pt x="687" y="673"/>
                          <a:pt x="678" y="674"/>
                        </a:cubicBezTo>
                        <a:cubicBezTo>
                          <a:pt x="657" y="677"/>
                          <a:pt x="630" y="657"/>
                          <a:pt x="614" y="646"/>
                        </a:cubicBezTo>
                        <a:cubicBezTo>
                          <a:pt x="600" y="637"/>
                          <a:pt x="580" y="639"/>
                          <a:pt x="566" y="630"/>
                        </a:cubicBezTo>
                        <a:cubicBezTo>
                          <a:pt x="546" y="617"/>
                          <a:pt x="525" y="607"/>
                          <a:pt x="506" y="594"/>
                        </a:cubicBezTo>
                        <a:cubicBezTo>
                          <a:pt x="513" y="572"/>
                          <a:pt x="509" y="551"/>
                          <a:pt x="490" y="538"/>
                        </a:cubicBezTo>
                        <a:cubicBezTo>
                          <a:pt x="485" y="522"/>
                          <a:pt x="476" y="515"/>
                          <a:pt x="462" y="506"/>
                        </a:cubicBezTo>
                        <a:cubicBezTo>
                          <a:pt x="441" y="474"/>
                          <a:pt x="469" y="513"/>
                          <a:pt x="442" y="486"/>
                        </a:cubicBezTo>
                        <a:cubicBezTo>
                          <a:pt x="436" y="480"/>
                          <a:pt x="436" y="468"/>
                          <a:pt x="430" y="462"/>
                        </a:cubicBezTo>
                        <a:cubicBezTo>
                          <a:pt x="427" y="459"/>
                          <a:pt x="422" y="459"/>
                          <a:pt x="418" y="458"/>
                        </a:cubicBezTo>
                        <a:cubicBezTo>
                          <a:pt x="407" y="447"/>
                          <a:pt x="382" y="430"/>
                          <a:pt x="382" y="430"/>
                        </a:cubicBezTo>
                        <a:cubicBezTo>
                          <a:pt x="371" y="413"/>
                          <a:pt x="358" y="399"/>
                          <a:pt x="346" y="382"/>
                        </a:cubicBezTo>
                        <a:cubicBezTo>
                          <a:pt x="344" y="378"/>
                          <a:pt x="345" y="373"/>
                          <a:pt x="342" y="370"/>
                        </a:cubicBezTo>
                        <a:cubicBezTo>
                          <a:pt x="339" y="367"/>
                          <a:pt x="334" y="367"/>
                          <a:pt x="330" y="366"/>
                        </a:cubicBezTo>
                        <a:cubicBezTo>
                          <a:pt x="322" y="390"/>
                          <a:pt x="342" y="398"/>
                          <a:pt x="354" y="414"/>
                        </a:cubicBezTo>
                        <a:cubicBezTo>
                          <a:pt x="368" y="432"/>
                          <a:pt x="372" y="446"/>
                          <a:pt x="390" y="458"/>
                        </a:cubicBezTo>
                        <a:cubicBezTo>
                          <a:pt x="409" y="487"/>
                          <a:pt x="399" y="475"/>
                          <a:pt x="418" y="494"/>
                        </a:cubicBezTo>
                        <a:cubicBezTo>
                          <a:pt x="423" y="510"/>
                          <a:pt x="428" y="517"/>
                          <a:pt x="442" y="526"/>
                        </a:cubicBezTo>
                        <a:cubicBezTo>
                          <a:pt x="450" y="550"/>
                          <a:pt x="432" y="533"/>
                          <a:pt x="422" y="526"/>
                        </a:cubicBezTo>
                        <a:cubicBezTo>
                          <a:pt x="399" y="492"/>
                          <a:pt x="430" y="532"/>
                          <a:pt x="402" y="510"/>
                        </a:cubicBezTo>
                        <a:cubicBezTo>
                          <a:pt x="398" y="507"/>
                          <a:pt x="397" y="501"/>
                          <a:pt x="394" y="498"/>
                        </a:cubicBezTo>
                        <a:cubicBezTo>
                          <a:pt x="391" y="495"/>
                          <a:pt x="386" y="493"/>
                          <a:pt x="382" y="490"/>
                        </a:cubicBezTo>
                        <a:cubicBezTo>
                          <a:pt x="377" y="474"/>
                          <a:pt x="370" y="471"/>
                          <a:pt x="354" y="466"/>
                        </a:cubicBezTo>
                        <a:cubicBezTo>
                          <a:pt x="344" y="452"/>
                          <a:pt x="340" y="447"/>
                          <a:pt x="346" y="430"/>
                        </a:cubicBezTo>
                        <a:cubicBezTo>
                          <a:pt x="338" y="418"/>
                          <a:pt x="314" y="402"/>
                          <a:pt x="314" y="402"/>
                        </a:cubicBezTo>
                        <a:cubicBezTo>
                          <a:pt x="306" y="390"/>
                          <a:pt x="298" y="378"/>
                          <a:pt x="290" y="366"/>
                        </a:cubicBezTo>
                        <a:cubicBezTo>
                          <a:pt x="284" y="357"/>
                          <a:pt x="273" y="354"/>
                          <a:pt x="266" y="346"/>
                        </a:cubicBezTo>
                        <a:cubicBezTo>
                          <a:pt x="263" y="342"/>
                          <a:pt x="262" y="337"/>
                          <a:pt x="258" y="334"/>
                        </a:cubicBezTo>
                        <a:cubicBezTo>
                          <a:pt x="243" y="324"/>
                          <a:pt x="225" y="324"/>
                          <a:pt x="210" y="314"/>
                        </a:cubicBezTo>
                        <a:cubicBezTo>
                          <a:pt x="201" y="300"/>
                          <a:pt x="194" y="291"/>
                          <a:pt x="178" y="286"/>
                        </a:cubicBezTo>
                        <a:cubicBezTo>
                          <a:pt x="160" y="260"/>
                          <a:pt x="192" y="247"/>
                          <a:pt x="154" y="238"/>
                        </a:cubicBezTo>
                        <a:cubicBezTo>
                          <a:pt x="111" y="209"/>
                          <a:pt x="106" y="149"/>
                          <a:pt x="90" y="102"/>
                        </a:cubicBezTo>
                        <a:cubicBezTo>
                          <a:pt x="86" y="90"/>
                          <a:pt x="76" y="73"/>
                          <a:pt x="66" y="66"/>
                        </a:cubicBezTo>
                        <a:cubicBezTo>
                          <a:pt x="58" y="60"/>
                          <a:pt x="42" y="50"/>
                          <a:pt x="42" y="50"/>
                        </a:cubicBezTo>
                        <a:cubicBezTo>
                          <a:pt x="39" y="46"/>
                          <a:pt x="38" y="41"/>
                          <a:pt x="34" y="38"/>
                        </a:cubicBezTo>
                        <a:cubicBezTo>
                          <a:pt x="27" y="34"/>
                          <a:pt x="10" y="30"/>
                          <a:pt x="10" y="30"/>
                        </a:cubicBezTo>
                        <a:cubicBezTo>
                          <a:pt x="0" y="1"/>
                          <a:pt x="31" y="17"/>
                          <a:pt x="46" y="22"/>
                        </a:cubicBezTo>
                        <a:cubicBezTo>
                          <a:pt x="65" y="51"/>
                          <a:pt x="61" y="41"/>
                          <a:pt x="86" y="58"/>
                        </a:cubicBezTo>
                        <a:cubicBezTo>
                          <a:pt x="94" y="70"/>
                          <a:pt x="94" y="93"/>
                          <a:pt x="102" y="70"/>
                        </a:cubicBezTo>
                        <a:cubicBezTo>
                          <a:pt x="95" y="49"/>
                          <a:pt x="82" y="62"/>
                          <a:pt x="82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712" name="Freeform 32">
                    <a:extLst>
                      <a:ext uri="{FF2B5EF4-FFF2-40B4-BE49-F238E27FC236}">
                        <a16:creationId xmlns:a16="http://schemas.microsoft.com/office/drawing/2014/main" id="{0CE80113-900A-968E-AC1E-5F11A3293C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405" y="445"/>
                    <a:ext cx="15" cy="16"/>
                  </a:xfrm>
                  <a:custGeom>
                    <a:avLst/>
                    <a:gdLst>
                      <a:gd name="T0" fmla="*/ 0 w 36"/>
                      <a:gd name="T1" fmla="*/ 0 h 48"/>
                      <a:gd name="T2" fmla="*/ 0 w 36"/>
                      <a:gd name="T3" fmla="*/ 0 h 48"/>
                      <a:gd name="T4" fmla="*/ 0 w 36"/>
                      <a:gd name="T5" fmla="*/ 0 h 4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6" h="48">
                        <a:moveTo>
                          <a:pt x="6" y="28"/>
                        </a:moveTo>
                        <a:cubicBezTo>
                          <a:pt x="25" y="0"/>
                          <a:pt x="36" y="31"/>
                          <a:pt x="10" y="48"/>
                        </a:cubicBezTo>
                        <a:cubicBezTo>
                          <a:pt x="0" y="34"/>
                          <a:pt x="0" y="40"/>
                          <a:pt x="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713" name="Freeform 33">
                    <a:extLst>
                      <a:ext uri="{FF2B5EF4-FFF2-40B4-BE49-F238E27FC236}">
                        <a16:creationId xmlns:a16="http://schemas.microsoft.com/office/drawing/2014/main" id="{E6571FDE-AA7C-20C9-7740-F0AC06A19F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93" y="439"/>
                    <a:ext cx="16" cy="12"/>
                  </a:xfrm>
                  <a:custGeom>
                    <a:avLst/>
                    <a:gdLst>
                      <a:gd name="T0" fmla="*/ 0 w 36"/>
                      <a:gd name="T1" fmla="*/ 0 h 37"/>
                      <a:gd name="T2" fmla="*/ 0 w 36"/>
                      <a:gd name="T3" fmla="*/ 0 h 37"/>
                      <a:gd name="T4" fmla="*/ 0 w 36"/>
                      <a:gd name="T5" fmla="*/ 0 h 37"/>
                      <a:gd name="T6" fmla="*/ 0 w 36"/>
                      <a:gd name="T7" fmla="*/ 0 h 37"/>
                      <a:gd name="T8" fmla="*/ 0 w 36"/>
                      <a:gd name="T9" fmla="*/ 0 h 3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37">
                        <a:moveTo>
                          <a:pt x="0" y="5"/>
                        </a:moveTo>
                        <a:cubicBezTo>
                          <a:pt x="4" y="4"/>
                          <a:pt x="8" y="0"/>
                          <a:pt x="12" y="1"/>
                        </a:cubicBezTo>
                        <a:cubicBezTo>
                          <a:pt x="21" y="4"/>
                          <a:pt x="36" y="17"/>
                          <a:pt x="36" y="17"/>
                        </a:cubicBezTo>
                        <a:cubicBezTo>
                          <a:pt x="29" y="37"/>
                          <a:pt x="22" y="26"/>
                          <a:pt x="8" y="17"/>
                        </a:cubicBezTo>
                        <a:cubicBezTo>
                          <a:pt x="5" y="13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714" name="Freeform 34">
                    <a:extLst>
                      <a:ext uri="{FF2B5EF4-FFF2-40B4-BE49-F238E27FC236}">
                        <a16:creationId xmlns:a16="http://schemas.microsoft.com/office/drawing/2014/main" id="{A6FB3960-DC9A-4965-81D4-53D9E99CD0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878" y="406"/>
                    <a:ext cx="73" cy="33"/>
                  </a:xfrm>
                  <a:custGeom>
                    <a:avLst/>
                    <a:gdLst>
                      <a:gd name="T0" fmla="*/ 0 w 170"/>
                      <a:gd name="T1" fmla="*/ 0 h 96"/>
                      <a:gd name="T2" fmla="*/ 0 w 170"/>
                      <a:gd name="T3" fmla="*/ 0 h 96"/>
                      <a:gd name="T4" fmla="*/ 0 w 170"/>
                      <a:gd name="T5" fmla="*/ 0 h 96"/>
                      <a:gd name="T6" fmla="*/ 0 w 170"/>
                      <a:gd name="T7" fmla="*/ 0 h 96"/>
                      <a:gd name="T8" fmla="*/ 0 w 170"/>
                      <a:gd name="T9" fmla="*/ 0 h 96"/>
                      <a:gd name="T10" fmla="*/ 0 w 170"/>
                      <a:gd name="T11" fmla="*/ 0 h 96"/>
                      <a:gd name="T12" fmla="*/ 0 w 170"/>
                      <a:gd name="T13" fmla="*/ 0 h 96"/>
                      <a:gd name="T14" fmla="*/ 0 w 170"/>
                      <a:gd name="T15" fmla="*/ 0 h 96"/>
                      <a:gd name="T16" fmla="*/ 0 w 170"/>
                      <a:gd name="T17" fmla="*/ 0 h 96"/>
                      <a:gd name="T18" fmla="*/ 0 w 170"/>
                      <a:gd name="T19" fmla="*/ 0 h 96"/>
                      <a:gd name="T20" fmla="*/ 0 w 170"/>
                      <a:gd name="T21" fmla="*/ 0 h 96"/>
                      <a:gd name="T22" fmla="*/ 0 w 170"/>
                      <a:gd name="T23" fmla="*/ 0 h 9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0" h="96">
                        <a:moveTo>
                          <a:pt x="0" y="49"/>
                        </a:moveTo>
                        <a:cubicBezTo>
                          <a:pt x="5" y="33"/>
                          <a:pt x="12" y="30"/>
                          <a:pt x="28" y="25"/>
                        </a:cubicBezTo>
                        <a:cubicBezTo>
                          <a:pt x="20" y="0"/>
                          <a:pt x="42" y="16"/>
                          <a:pt x="56" y="21"/>
                        </a:cubicBezTo>
                        <a:cubicBezTo>
                          <a:pt x="56" y="21"/>
                          <a:pt x="77" y="6"/>
                          <a:pt x="80" y="9"/>
                        </a:cubicBezTo>
                        <a:cubicBezTo>
                          <a:pt x="85" y="14"/>
                          <a:pt x="71" y="23"/>
                          <a:pt x="64" y="25"/>
                        </a:cubicBezTo>
                        <a:cubicBezTo>
                          <a:pt x="82" y="37"/>
                          <a:pt x="103" y="42"/>
                          <a:pt x="124" y="49"/>
                        </a:cubicBezTo>
                        <a:cubicBezTo>
                          <a:pt x="136" y="53"/>
                          <a:pt x="160" y="65"/>
                          <a:pt x="160" y="65"/>
                        </a:cubicBezTo>
                        <a:cubicBezTo>
                          <a:pt x="170" y="96"/>
                          <a:pt x="134" y="83"/>
                          <a:pt x="116" y="77"/>
                        </a:cubicBezTo>
                        <a:cubicBezTo>
                          <a:pt x="109" y="57"/>
                          <a:pt x="116" y="66"/>
                          <a:pt x="88" y="57"/>
                        </a:cubicBezTo>
                        <a:cubicBezTo>
                          <a:pt x="84" y="56"/>
                          <a:pt x="76" y="53"/>
                          <a:pt x="76" y="53"/>
                        </a:cubicBezTo>
                        <a:cubicBezTo>
                          <a:pt x="57" y="34"/>
                          <a:pt x="53" y="37"/>
                          <a:pt x="24" y="41"/>
                        </a:cubicBezTo>
                        <a:cubicBezTo>
                          <a:pt x="9" y="51"/>
                          <a:pt x="17" y="49"/>
                          <a:pt x="0" y="4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715" name="Freeform 35">
                    <a:extLst>
                      <a:ext uri="{FF2B5EF4-FFF2-40B4-BE49-F238E27FC236}">
                        <a16:creationId xmlns:a16="http://schemas.microsoft.com/office/drawing/2014/main" id="{1CC9108C-69EF-6B5D-FE32-20EFFF2E49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55" y="433"/>
                    <a:ext cx="59" cy="15"/>
                  </a:xfrm>
                  <a:custGeom>
                    <a:avLst/>
                    <a:gdLst>
                      <a:gd name="T0" fmla="*/ 0 w 138"/>
                      <a:gd name="T1" fmla="*/ 0 h 44"/>
                      <a:gd name="T2" fmla="*/ 0 w 138"/>
                      <a:gd name="T3" fmla="*/ 0 h 44"/>
                      <a:gd name="T4" fmla="*/ 0 w 138"/>
                      <a:gd name="T5" fmla="*/ 0 h 44"/>
                      <a:gd name="T6" fmla="*/ 0 w 138"/>
                      <a:gd name="T7" fmla="*/ 0 h 44"/>
                      <a:gd name="T8" fmla="*/ 0 w 138"/>
                      <a:gd name="T9" fmla="*/ 0 h 44"/>
                      <a:gd name="T10" fmla="*/ 0 w 138"/>
                      <a:gd name="T11" fmla="*/ 0 h 44"/>
                      <a:gd name="T12" fmla="*/ 0 w 138"/>
                      <a:gd name="T13" fmla="*/ 0 h 44"/>
                      <a:gd name="T14" fmla="*/ 0 w 138"/>
                      <a:gd name="T15" fmla="*/ 0 h 44"/>
                      <a:gd name="T16" fmla="*/ 0 w 138"/>
                      <a:gd name="T17" fmla="*/ 0 h 4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38" h="44">
                        <a:moveTo>
                          <a:pt x="0" y="0"/>
                        </a:moveTo>
                        <a:cubicBezTo>
                          <a:pt x="19" y="3"/>
                          <a:pt x="35" y="10"/>
                          <a:pt x="52" y="4"/>
                        </a:cubicBezTo>
                        <a:cubicBezTo>
                          <a:pt x="87" y="11"/>
                          <a:pt x="61" y="15"/>
                          <a:pt x="88" y="24"/>
                        </a:cubicBezTo>
                        <a:cubicBezTo>
                          <a:pt x="96" y="23"/>
                          <a:pt x="104" y="19"/>
                          <a:pt x="112" y="20"/>
                        </a:cubicBezTo>
                        <a:cubicBezTo>
                          <a:pt x="138" y="23"/>
                          <a:pt x="118" y="41"/>
                          <a:pt x="108" y="44"/>
                        </a:cubicBezTo>
                        <a:cubicBezTo>
                          <a:pt x="78" y="34"/>
                          <a:pt x="92" y="34"/>
                          <a:pt x="64" y="40"/>
                        </a:cubicBezTo>
                        <a:cubicBezTo>
                          <a:pt x="41" y="37"/>
                          <a:pt x="22" y="41"/>
                          <a:pt x="0" y="36"/>
                        </a:cubicBezTo>
                        <a:cubicBezTo>
                          <a:pt x="6" y="11"/>
                          <a:pt x="7" y="27"/>
                          <a:pt x="28" y="20"/>
                        </a:cubicBezTo>
                        <a:cubicBezTo>
                          <a:pt x="17" y="13"/>
                          <a:pt x="0" y="13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716" name="Freeform 36">
                    <a:extLst>
                      <a:ext uri="{FF2B5EF4-FFF2-40B4-BE49-F238E27FC236}">
                        <a16:creationId xmlns:a16="http://schemas.microsoft.com/office/drawing/2014/main" id="{ABE86516-A0F2-EBD7-A65D-C3750B5CA4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24" y="441"/>
                    <a:ext cx="24" cy="14"/>
                  </a:xfrm>
                  <a:custGeom>
                    <a:avLst/>
                    <a:gdLst>
                      <a:gd name="T0" fmla="*/ 0 w 57"/>
                      <a:gd name="T1" fmla="*/ 0 h 42"/>
                      <a:gd name="T2" fmla="*/ 0 w 57"/>
                      <a:gd name="T3" fmla="*/ 0 h 42"/>
                      <a:gd name="T4" fmla="*/ 0 w 57"/>
                      <a:gd name="T5" fmla="*/ 0 h 4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57" h="42">
                        <a:moveTo>
                          <a:pt x="17" y="25"/>
                        </a:moveTo>
                        <a:cubicBezTo>
                          <a:pt x="0" y="0"/>
                          <a:pt x="21" y="9"/>
                          <a:pt x="37" y="13"/>
                        </a:cubicBezTo>
                        <a:cubicBezTo>
                          <a:pt x="57" y="42"/>
                          <a:pt x="30" y="25"/>
                          <a:pt x="1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717" name="Freeform 37">
                    <a:extLst>
                      <a:ext uri="{FF2B5EF4-FFF2-40B4-BE49-F238E27FC236}">
                        <a16:creationId xmlns:a16="http://schemas.microsoft.com/office/drawing/2014/main" id="{42ABDE7E-9498-2584-3EAF-A71967DE6E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08" y="398"/>
                    <a:ext cx="16" cy="18"/>
                  </a:xfrm>
                  <a:custGeom>
                    <a:avLst/>
                    <a:gdLst>
                      <a:gd name="T0" fmla="*/ 0 w 39"/>
                      <a:gd name="T1" fmla="*/ 0 h 52"/>
                      <a:gd name="T2" fmla="*/ 0 w 39"/>
                      <a:gd name="T3" fmla="*/ 0 h 52"/>
                      <a:gd name="T4" fmla="*/ 0 w 39"/>
                      <a:gd name="T5" fmla="*/ 0 h 5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9" h="52">
                        <a:moveTo>
                          <a:pt x="19" y="32"/>
                        </a:moveTo>
                        <a:cubicBezTo>
                          <a:pt x="13" y="14"/>
                          <a:pt x="0" y="13"/>
                          <a:pt x="19" y="0"/>
                        </a:cubicBezTo>
                        <a:cubicBezTo>
                          <a:pt x="23" y="5"/>
                          <a:pt x="39" y="52"/>
                          <a:pt x="19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718" name="Freeform 38">
                    <a:extLst>
                      <a:ext uri="{FF2B5EF4-FFF2-40B4-BE49-F238E27FC236}">
                        <a16:creationId xmlns:a16="http://schemas.microsoft.com/office/drawing/2014/main" id="{36B0A23D-3AF3-FD80-661E-A3B62D4F40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035" y="452"/>
                    <a:ext cx="19" cy="27"/>
                  </a:xfrm>
                  <a:custGeom>
                    <a:avLst/>
                    <a:gdLst>
                      <a:gd name="T0" fmla="*/ 0 w 44"/>
                      <a:gd name="T1" fmla="*/ 0 h 80"/>
                      <a:gd name="T2" fmla="*/ 0 w 44"/>
                      <a:gd name="T3" fmla="*/ 0 h 80"/>
                      <a:gd name="T4" fmla="*/ 0 w 44"/>
                      <a:gd name="T5" fmla="*/ 0 h 80"/>
                      <a:gd name="T6" fmla="*/ 0 w 44"/>
                      <a:gd name="T7" fmla="*/ 0 h 80"/>
                      <a:gd name="T8" fmla="*/ 0 w 44"/>
                      <a:gd name="T9" fmla="*/ 0 h 80"/>
                      <a:gd name="T10" fmla="*/ 0 w 44"/>
                      <a:gd name="T11" fmla="*/ 0 h 80"/>
                      <a:gd name="T12" fmla="*/ 0 w 44"/>
                      <a:gd name="T13" fmla="*/ 0 h 8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44" h="80">
                        <a:moveTo>
                          <a:pt x="4" y="9"/>
                        </a:moveTo>
                        <a:cubicBezTo>
                          <a:pt x="9" y="17"/>
                          <a:pt x="18" y="24"/>
                          <a:pt x="20" y="33"/>
                        </a:cubicBezTo>
                        <a:cubicBezTo>
                          <a:pt x="21" y="38"/>
                          <a:pt x="21" y="45"/>
                          <a:pt x="24" y="49"/>
                        </a:cubicBezTo>
                        <a:cubicBezTo>
                          <a:pt x="27" y="52"/>
                          <a:pt x="32" y="52"/>
                          <a:pt x="36" y="53"/>
                        </a:cubicBezTo>
                        <a:cubicBezTo>
                          <a:pt x="41" y="68"/>
                          <a:pt x="44" y="80"/>
                          <a:pt x="24" y="73"/>
                        </a:cubicBezTo>
                        <a:cubicBezTo>
                          <a:pt x="19" y="55"/>
                          <a:pt x="11" y="37"/>
                          <a:pt x="0" y="21"/>
                        </a:cubicBezTo>
                        <a:cubicBezTo>
                          <a:pt x="4" y="4"/>
                          <a:pt x="4" y="0"/>
                          <a:pt x="4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719" name="Freeform 39">
                    <a:extLst>
                      <a:ext uri="{FF2B5EF4-FFF2-40B4-BE49-F238E27FC236}">
                        <a16:creationId xmlns:a16="http://schemas.microsoft.com/office/drawing/2014/main" id="{2377D098-F736-6A20-4F37-59D1BED4FB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696" y="247"/>
                    <a:ext cx="205" cy="41"/>
                  </a:xfrm>
                  <a:custGeom>
                    <a:avLst/>
                    <a:gdLst>
                      <a:gd name="T0" fmla="*/ 1 w 323"/>
                      <a:gd name="T1" fmla="*/ 1 h 64"/>
                      <a:gd name="T2" fmla="*/ 1 w 323"/>
                      <a:gd name="T3" fmla="*/ 1 h 64"/>
                      <a:gd name="T4" fmla="*/ 1 w 323"/>
                      <a:gd name="T5" fmla="*/ 0 h 64"/>
                      <a:gd name="T6" fmla="*/ 1 w 323"/>
                      <a:gd name="T7" fmla="*/ 0 h 64"/>
                      <a:gd name="T8" fmla="*/ 1 w 323"/>
                      <a:gd name="T9" fmla="*/ 1 h 64"/>
                      <a:gd name="T10" fmla="*/ 1 w 323"/>
                      <a:gd name="T11" fmla="*/ 1 h 64"/>
                      <a:gd name="T12" fmla="*/ 1 w 323"/>
                      <a:gd name="T13" fmla="*/ 1 h 64"/>
                      <a:gd name="T14" fmla="*/ 1 w 323"/>
                      <a:gd name="T15" fmla="*/ 1 h 64"/>
                      <a:gd name="T16" fmla="*/ 1 w 323"/>
                      <a:gd name="T17" fmla="*/ 1 h 64"/>
                      <a:gd name="T18" fmla="*/ 1 w 323"/>
                      <a:gd name="T19" fmla="*/ 1 h 64"/>
                      <a:gd name="T20" fmla="*/ 1 w 323"/>
                      <a:gd name="T21" fmla="*/ 1 h 64"/>
                      <a:gd name="T22" fmla="*/ 1 w 323"/>
                      <a:gd name="T23" fmla="*/ 1 h 64"/>
                      <a:gd name="T24" fmla="*/ 1 w 323"/>
                      <a:gd name="T25" fmla="*/ 1 h 64"/>
                      <a:gd name="T26" fmla="*/ 1 w 323"/>
                      <a:gd name="T27" fmla="*/ 1 h 64"/>
                      <a:gd name="T28" fmla="*/ 1 w 323"/>
                      <a:gd name="T29" fmla="*/ 1 h 64"/>
                      <a:gd name="T30" fmla="*/ 1 w 323"/>
                      <a:gd name="T31" fmla="*/ 1 h 64"/>
                      <a:gd name="T32" fmla="*/ 1 w 323"/>
                      <a:gd name="T33" fmla="*/ 1 h 64"/>
                      <a:gd name="T34" fmla="*/ 1 w 323"/>
                      <a:gd name="T35" fmla="*/ 1 h 64"/>
                      <a:gd name="T36" fmla="*/ 1 w 323"/>
                      <a:gd name="T37" fmla="*/ 1 h 64"/>
                      <a:gd name="T38" fmla="*/ 1 w 323"/>
                      <a:gd name="T39" fmla="*/ 1 h 64"/>
                      <a:gd name="T40" fmla="*/ 1 w 323"/>
                      <a:gd name="T41" fmla="*/ 1 h 64"/>
                      <a:gd name="T42" fmla="*/ 1 w 323"/>
                      <a:gd name="T43" fmla="*/ 1 h 64"/>
                      <a:gd name="T44" fmla="*/ 1 w 323"/>
                      <a:gd name="T45" fmla="*/ 1 h 64"/>
                      <a:gd name="T46" fmla="*/ 1 w 323"/>
                      <a:gd name="T47" fmla="*/ 1 h 64"/>
                      <a:gd name="T48" fmla="*/ 1 w 323"/>
                      <a:gd name="T49" fmla="*/ 1 h 64"/>
                      <a:gd name="T50" fmla="*/ 1 w 323"/>
                      <a:gd name="T51" fmla="*/ 1 h 64"/>
                      <a:gd name="T52" fmla="*/ 1 w 323"/>
                      <a:gd name="T53" fmla="*/ 0 h 64"/>
                      <a:gd name="T54" fmla="*/ 1 w 323"/>
                      <a:gd name="T55" fmla="*/ 1 h 64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23" h="64">
                        <a:moveTo>
                          <a:pt x="220" y="1"/>
                        </a:moveTo>
                        <a:cubicBezTo>
                          <a:pt x="215" y="12"/>
                          <a:pt x="225" y="17"/>
                          <a:pt x="231" y="8"/>
                        </a:cubicBezTo>
                        <a:cubicBezTo>
                          <a:pt x="235" y="0"/>
                          <a:pt x="229" y="7"/>
                          <a:pt x="235" y="0"/>
                        </a:cubicBezTo>
                        <a:lnTo>
                          <a:pt x="265" y="0"/>
                        </a:lnTo>
                        <a:cubicBezTo>
                          <a:pt x="277" y="6"/>
                          <a:pt x="276" y="11"/>
                          <a:pt x="287" y="17"/>
                        </a:cubicBezTo>
                        <a:cubicBezTo>
                          <a:pt x="308" y="11"/>
                          <a:pt x="293" y="7"/>
                          <a:pt x="319" y="10"/>
                        </a:cubicBezTo>
                        <a:cubicBezTo>
                          <a:pt x="323" y="19"/>
                          <a:pt x="321" y="22"/>
                          <a:pt x="314" y="29"/>
                        </a:cubicBezTo>
                        <a:cubicBezTo>
                          <a:pt x="312" y="39"/>
                          <a:pt x="313" y="50"/>
                          <a:pt x="298" y="46"/>
                        </a:cubicBezTo>
                        <a:cubicBezTo>
                          <a:pt x="297" y="40"/>
                          <a:pt x="298" y="34"/>
                          <a:pt x="295" y="29"/>
                        </a:cubicBezTo>
                        <a:cubicBezTo>
                          <a:pt x="294" y="27"/>
                          <a:pt x="290" y="31"/>
                          <a:pt x="287" y="31"/>
                        </a:cubicBezTo>
                        <a:cubicBezTo>
                          <a:pt x="284" y="31"/>
                          <a:pt x="282" y="30"/>
                          <a:pt x="279" y="29"/>
                        </a:cubicBezTo>
                        <a:cubicBezTo>
                          <a:pt x="274" y="27"/>
                          <a:pt x="263" y="21"/>
                          <a:pt x="263" y="21"/>
                        </a:cubicBezTo>
                        <a:cubicBezTo>
                          <a:pt x="249" y="23"/>
                          <a:pt x="241" y="31"/>
                          <a:pt x="228" y="38"/>
                        </a:cubicBezTo>
                        <a:cubicBezTo>
                          <a:pt x="220" y="41"/>
                          <a:pt x="209" y="42"/>
                          <a:pt x="201" y="44"/>
                        </a:cubicBezTo>
                        <a:cubicBezTo>
                          <a:pt x="193" y="54"/>
                          <a:pt x="200" y="53"/>
                          <a:pt x="212" y="57"/>
                        </a:cubicBezTo>
                        <a:cubicBezTo>
                          <a:pt x="200" y="62"/>
                          <a:pt x="199" y="57"/>
                          <a:pt x="188" y="63"/>
                        </a:cubicBezTo>
                        <a:cubicBezTo>
                          <a:pt x="181" y="62"/>
                          <a:pt x="174" y="64"/>
                          <a:pt x="169" y="61"/>
                        </a:cubicBezTo>
                        <a:cubicBezTo>
                          <a:pt x="166" y="59"/>
                          <a:pt x="175" y="59"/>
                          <a:pt x="177" y="57"/>
                        </a:cubicBezTo>
                        <a:cubicBezTo>
                          <a:pt x="181" y="48"/>
                          <a:pt x="149" y="28"/>
                          <a:pt x="171" y="40"/>
                        </a:cubicBezTo>
                        <a:cubicBezTo>
                          <a:pt x="184" y="55"/>
                          <a:pt x="184" y="36"/>
                          <a:pt x="169" y="31"/>
                        </a:cubicBezTo>
                        <a:cubicBezTo>
                          <a:pt x="167" y="27"/>
                          <a:pt x="167" y="22"/>
                          <a:pt x="158" y="23"/>
                        </a:cubicBezTo>
                        <a:cubicBezTo>
                          <a:pt x="153" y="23"/>
                          <a:pt x="142" y="27"/>
                          <a:pt x="142" y="27"/>
                        </a:cubicBezTo>
                        <a:cubicBezTo>
                          <a:pt x="136" y="39"/>
                          <a:pt x="143" y="31"/>
                          <a:pt x="134" y="27"/>
                        </a:cubicBezTo>
                        <a:cubicBezTo>
                          <a:pt x="130" y="25"/>
                          <a:pt x="126" y="25"/>
                          <a:pt x="123" y="25"/>
                        </a:cubicBezTo>
                        <a:cubicBezTo>
                          <a:pt x="117" y="11"/>
                          <a:pt x="100" y="6"/>
                          <a:pt x="83" y="2"/>
                        </a:cubicBezTo>
                        <a:cubicBezTo>
                          <a:pt x="70" y="4"/>
                          <a:pt x="69" y="9"/>
                          <a:pt x="59" y="14"/>
                        </a:cubicBezTo>
                        <a:cubicBezTo>
                          <a:pt x="45" y="14"/>
                          <a:pt x="0" y="12"/>
                          <a:pt x="1" y="0"/>
                        </a:cubicBezTo>
                        <a:lnTo>
                          <a:pt x="220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720" name="Freeform 40">
                    <a:extLst>
                      <a:ext uri="{FF2B5EF4-FFF2-40B4-BE49-F238E27FC236}">
                        <a16:creationId xmlns:a16="http://schemas.microsoft.com/office/drawing/2014/main" id="{F5CEBC7E-5070-81BB-FFA8-47AD6ECF8D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15" y="246"/>
                    <a:ext cx="190" cy="20"/>
                  </a:xfrm>
                  <a:custGeom>
                    <a:avLst/>
                    <a:gdLst>
                      <a:gd name="T0" fmla="*/ 1 w 300"/>
                      <a:gd name="T1" fmla="*/ 1 h 31"/>
                      <a:gd name="T2" fmla="*/ 1 w 300"/>
                      <a:gd name="T3" fmla="*/ 1 h 31"/>
                      <a:gd name="T4" fmla="*/ 1 w 300"/>
                      <a:gd name="T5" fmla="*/ 0 h 31"/>
                      <a:gd name="T6" fmla="*/ 1 w 300"/>
                      <a:gd name="T7" fmla="*/ 1 h 31"/>
                      <a:gd name="T8" fmla="*/ 1 w 300"/>
                      <a:gd name="T9" fmla="*/ 1 h 31"/>
                      <a:gd name="T10" fmla="*/ 1 w 300"/>
                      <a:gd name="T11" fmla="*/ 1 h 3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300" h="31">
                        <a:moveTo>
                          <a:pt x="105" y="31"/>
                        </a:moveTo>
                        <a:cubicBezTo>
                          <a:pt x="83" y="19"/>
                          <a:pt x="0" y="6"/>
                          <a:pt x="30" y="1"/>
                        </a:cubicBezTo>
                        <a:lnTo>
                          <a:pt x="285" y="0"/>
                        </a:lnTo>
                        <a:cubicBezTo>
                          <a:pt x="296" y="4"/>
                          <a:pt x="300" y="5"/>
                          <a:pt x="296" y="14"/>
                        </a:cubicBezTo>
                        <a:cubicBezTo>
                          <a:pt x="285" y="11"/>
                          <a:pt x="276" y="16"/>
                          <a:pt x="264" y="16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721" name="Freeform 41">
                    <a:extLst>
                      <a:ext uri="{FF2B5EF4-FFF2-40B4-BE49-F238E27FC236}">
                        <a16:creationId xmlns:a16="http://schemas.microsoft.com/office/drawing/2014/main" id="{FB274D50-79CE-4A8D-B165-9D83AD2970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96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722" name="Freeform 42">
                    <a:extLst>
                      <a:ext uri="{FF2B5EF4-FFF2-40B4-BE49-F238E27FC236}">
                        <a16:creationId xmlns:a16="http://schemas.microsoft.com/office/drawing/2014/main" id="{02EC4A85-3B50-943F-E16F-484F77ED7C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06" y="246"/>
                    <a:ext cx="436" cy="152"/>
                  </a:xfrm>
                  <a:custGeom>
                    <a:avLst/>
                    <a:gdLst>
                      <a:gd name="T0" fmla="*/ 73 w 436"/>
                      <a:gd name="T1" fmla="*/ 1 h 152"/>
                      <a:gd name="T2" fmla="*/ 436 w 436"/>
                      <a:gd name="T3" fmla="*/ 0 h 152"/>
                      <a:gd name="T4" fmla="*/ 416 w 436"/>
                      <a:gd name="T5" fmla="*/ 54 h 152"/>
                      <a:gd name="T6" fmla="*/ 397 w 436"/>
                      <a:gd name="T7" fmla="*/ 68 h 152"/>
                      <a:gd name="T8" fmla="*/ 392 w 436"/>
                      <a:gd name="T9" fmla="*/ 70 h 152"/>
                      <a:gd name="T10" fmla="*/ 375 w 436"/>
                      <a:gd name="T11" fmla="*/ 73 h 152"/>
                      <a:gd name="T12" fmla="*/ 361 w 436"/>
                      <a:gd name="T13" fmla="*/ 88 h 152"/>
                      <a:gd name="T14" fmla="*/ 362 w 436"/>
                      <a:gd name="T15" fmla="*/ 99 h 152"/>
                      <a:gd name="T16" fmla="*/ 364 w 436"/>
                      <a:gd name="T17" fmla="*/ 107 h 152"/>
                      <a:gd name="T18" fmla="*/ 366 w 436"/>
                      <a:gd name="T19" fmla="*/ 113 h 152"/>
                      <a:gd name="T20" fmla="*/ 362 w 436"/>
                      <a:gd name="T21" fmla="*/ 122 h 152"/>
                      <a:gd name="T22" fmla="*/ 351 w 436"/>
                      <a:gd name="T23" fmla="*/ 120 h 152"/>
                      <a:gd name="T24" fmla="*/ 342 w 436"/>
                      <a:gd name="T25" fmla="*/ 129 h 152"/>
                      <a:gd name="T26" fmla="*/ 347 w 436"/>
                      <a:gd name="T27" fmla="*/ 105 h 152"/>
                      <a:gd name="T28" fmla="*/ 338 w 436"/>
                      <a:gd name="T29" fmla="*/ 100 h 152"/>
                      <a:gd name="T30" fmla="*/ 344 w 436"/>
                      <a:gd name="T31" fmla="*/ 93 h 152"/>
                      <a:gd name="T32" fmla="*/ 342 w 436"/>
                      <a:gd name="T33" fmla="*/ 89 h 152"/>
                      <a:gd name="T34" fmla="*/ 320 w 436"/>
                      <a:gd name="T35" fmla="*/ 94 h 152"/>
                      <a:gd name="T36" fmla="*/ 317 w 436"/>
                      <a:gd name="T37" fmla="*/ 85 h 152"/>
                      <a:gd name="T38" fmla="*/ 297 w 436"/>
                      <a:gd name="T39" fmla="*/ 94 h 152"/>
                      <a:gd name="T40" fmla="*/ 320 w 436"/>
                      <a:gd name="T41" fmla="*/ 103 h 152"/>
                      <a:gd name="T42" fmla="*/ 305 w 436"/>
                      <a:gd name="T43" fmla="*/ 117 h 152"/>
                      <a:gd name="T44" fmla="*/ 311 w 436"/>
                      <a:gd name="T45" fmla="*/ 126 h 152"/>
                      <a:gd name="T46" fmla="*/ 315 w 436"/>
                      <a:gd name="T47" fmla="*/ 138 h 152"/>
                      <a:gd name="T48" fmla="*/ 309 w 436"/>
                      <a:gd name="T49" fmla="*/ 139 h 152"/>
                      <a:gd name="T50" fmla="*/ 314 w 436"/>
                      <a:gd name="T51" fmla="*/ 144 h 152"/>
                      <a:gd name="T52" fmla="*/ 307 w 436"/>
                      <a:gd name="T53" fmla="*/ 152 h 152"/>
                      <a:gd name="T54" fmla="*/ 0 w 436"/>
                      <a:gd name="T55" fmla="*/ 149 h 152"/>
                      <a:gd name="T56" fmla="*/ 73 w 436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6" h="152">
                        <a:moveTo>
                          <a:pt x="73" y="1"/>
                        </a:moveTo>
                        <a:lnTo>
                          <a:pt x="436" y="0"/>
                        </a:lnTo>
                        <a:cubicBezTo>
                          <a:pt x="430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723" name="Freeform 43">
                    <a:extLst>
                      <a:ext uri="{FF2B5EF4-FFF2-40B4-BE49-F238E27FC236}">
                        <a16:creationId xmlns:a16="http://schemas.microsoft.com/office/drawing/2014/main" id="{BBAE99D7-DC63-2D96-E06E-153CD4ABB2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43" y="241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724" name="Freeform 44">
                    <a:extLst>
                      <a:ext uri="{FF2B5EF4-FFF2-40B4-BE49-F238E27FC236}">
                        <a16:creationId xmlns:a16="http://schemas.microsoft.com/office/drawing/2014/main" id="{7BF6483B-E8C8-5FA8-9E5C-95470DA818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31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725" name="Freeform 45">
                    <a:extLst>
                      <a:ext uri="{FF2B5EF4-FFF2-40B4-BE49-F238E27FC236}">
                        <a16:creationId xmlns:a16="http://schemas.microsoft.com/office/drawing/2014/main" id="{4550111C-56B7-346B-952E-A9AA38F727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8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726" name="Freeform 46">
                    <a:extLst>
                      <a:ext uri="{FF2B5EF4-FFF2-40B4-BE49-F238E27FC236}">
                        <a16:creationId xmlns:a16="http://schemas.microsoft.com/office/drawing/2014/main" id="{21C17D4C-B8FD-4BE6-E149-EF869969F4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21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727" name="Freeform 47">
                    <a:extLst>
                      <a:ext uri="{FF2B5EF4-FFF2-40B4-BE49-F238E27FC236}">
                        <a16:creationId xmlns:a16="http://schemas.microsoft.com/office/drawing/2014/main" id="{79F92AFE-56C1-28A4-5DC5-BE6E5057F1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573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728" name="Freeform 48">
                    <a:extLst>
                      <a:ext uri="{FF2B5EF4-FFF2-40B4-BE49-F238E27FC236}">
                        <a16:creationId xmlns:a16="http://schemas.microsoft.com/office/drawing/2014/main" id="{1529052A-6077-45A9-FA6B-F424342936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34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729" name="Freeform 49">
                    <a:extLst>
                      <a:ext uri="{FF2B5EF4-FFF2-40B4-BE49-F238E27FC236}">
                        <a16:creationId xmlns:a16="http://schemas.microsoft.com/office/drawing/2014/main" id="{CFC80EA6-EE4F-1076-58F4-CB5AD03C96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0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730" name="Freeform 50">
                    <a:extLst>
                      <a:ext uri="{FF2B5EF4-FFF2-40B4-BE49-F238E27FC236}">
                        <a16:creationId xmlns:a16="http://schemas.microsoft.com/office/drawing/2014/main" id="{A27E82EB-2EF9-6BD9-DB38-95BE0B2D40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51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731" name="Freeform 51">
                    <a:extLst>
                      <a:ext uri="{FF2B5EF4-FFF2-40B4-BE49-F238E27FC236}">
                        <a16:creationId xmlns:a16="http://schemas.microsoft.com/office/drawing/2014/main" id="{A3A31FC8-B0A3-5322-4E30-B974ECAF03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21" y="314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732" name="Freeform 52">
                    <a:extLst>
                      <a:ext uri="{FF2B5EF4-FFF2-40B4-BE49-F238E27FC236}">
                        <a16:creationId xmlns:a16="http://schemas.microsoft.com/office/drawing/2014/main" id="{A0854E6D-190E-1C2E-7E98-06CE28234E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89" y="447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733" name="Freeform 53">
                    <a:extLst>
                      <a:ext uri="{FF2B5EF4-FFF2-40B4-BE49-F238E27FC236}">
                        <a16:creationId xmlns:a16="http://schemas.microsoft.com/office/drawing/2014/main" id="{A83AEA38-1EF2-74B0-F632-6B81C8D50A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76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734" name="Freeform 54">
                    <a:extLst>
                      <a:ext uri="{FF2B5EF4-FFF2-40B4-BE49-F238E27FC236}">
                        <a16:creationId xmlns:a16="http://schemas.microsoft.com/office/drawing/2014/main" id="{82760CA1-E513-99C3-5687-3A82D5AAED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67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735" name="Freeform 55">
                    <a:extLst>
                      <a:ext uri="{FF2B5EF4-FFF2-40B4-BE49-F238E27FC236}">
                        <a16:creationId xmlns:a16="http://schemas.microsoft.com/office/drawing/2014/main" id="{BC033F15-5580-D6A3-6561-CC9C165097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72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736" name="Freeform 56">
                    <a:extLst>
                      <a:ext uri="{FF2B5EF4-FFF2-40B4-BE49-F238E27FC236}">
                        <a16:creationId xmlns:a16="http://schemas.microsoft.com/office/drawing/2014/main" id="{F7668E08-2C9E-DC8A-C1BC-A992499CD4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74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737" name="Freeform 57">
                    <a:extLst>
                      <a:ext uri="{FF2B5EF4-FFF2-40B4-BE49-F238E27FC236}">
                        <a16:creationId xmlns:a16="http://schemas.microsoft.com/office/drawing/2014/main" id="{FF8A7A69-AAEB-396F-AD7F-A5B97CE5D8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73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738" name="Freeform 58">
                    <a:extLst>
                      <a:ext uri="{FF2B5EF4-FFF2-40B4-BE49-F238E27FC236}">
                        <a16:creationId xmlns:a16="http://schemas.microsoft.com/office/drawing/2014/main" id="{FD057085-C728-5196-9DB8-1C9673110C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93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739" name="Freeform 59">
                    <a:extLst>
                      <a:ext uri="{FF2B5EF4-FFF2-40B4-BE49-F238E27FC236}">
                        <a16:creationId xmlns:a16="http://schemas.microsoft.com/office/drawing/2014/main" id="{F1A941A7-1357-F547-27CD-DB01BB0D45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78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740" name="Freeform 60">
                    <a:extLst>
                      <a:ext uri="{FF2B5EF4-FFF2-40B4-BE49-F238E27FC236}">
                        <a16:creationId xmlns:a16="http://schemas.microsoft.com/office/drawing/2014/main" id="{62FEE735-E3C7-183C-3B5E-76CF10D6DD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40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741" name="Freeform 61">
                    <a:extLst>
                      <a:ext uri="{FF2B5EF4-FFF2-40B4-BE49-F238E27FC236}">
                        <a16:creationId xmlns:a16="http://schemas.microsoft.com/office/drawing/2014/main" id="{22D23C8F-DF85-CE31-FBCD-4E8E69033B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95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742" name="Freeform 62">
                    <a:extLst>
                      <a:ext uri="{FF2B5EF4-FFF2-40B4-BE49-F238E27FC236}">
                        <a16:creationId xmlns:a16="http://schemas.microsoft.com/office/drawing/2014/main" id="{7BD26DCF-779C-4568-BDD3-33BD21E6FB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48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7644" name="Group 63">
                  <a:extLst>
                    <a:ext uri="{FF2B5EF4-FFF2-40B4-BE49-F238E27FC236}">
                      <a16:creationId xmlns:a16="http://schemas.microsoft.com/office/drawing/2014/main" id="{75CA7C71-0BE1-405B-795C-453BCE19E07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709" y="240"/>
                  <a:ext cx="1139" cy="429"/>
                  <a:chOff x="3709" y="240"/>
                  <a:chExt cx="1139" cy="429"/>
                </a:xfrm>
              </p:grpSpPr>
              <p:sp>
                <p:nvSpPr>
                  <p:cNvPr id="67645" name="Freeform 64">
                    <a:extLst>
                      <a:ext uri="{FF2B5EF4-FFF2-40B4-BE49-F238E27FC236}">
                        <a16:creationId xmlns:a16="http://schemas.microsoft.com/office/drawing/2014/main" id="{8C4700A0-AEF0-707A-E0A1-967A6DA3DA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08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646" name="Freeform 65">
                    <a:extLst>
                      <a:ext uri="{FF2B5EF4-FFF2-40B4-BE49-F238E27FC236}">
                        <a16:creationId xmlns:a16="http://schemas.microsoft.com/office/drawing/2014/main" id="{5E3B26FE-EDFE-0495-DCA3-16A2A88E26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5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647" name="Freeform 66">
                    <a:extLst>
                      <a:ext uri="{FF2B5EF4-FFF2-40B4-BE49-F238E27FC236}">
                        <a16:creationId xmlns:a16="http://schemas.microsoft.com/office/drawing/2014/main" id="{37502746-024C-8054-0FFB-4A487F604F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09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648" name="Freeform 67">
                    <a:extLst>
                      <a:ext uri="{FF2B5EF4-FFF2-40B4-BE49-F238E27FC236}">
                        <a16:creationId xmlns:a16="http://schemas.microsoft.com/office/drawing/2014/main" id="{1AECF840-3512-1826-9A79-703515A303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649" name="Freeform 68">
                    <a:extLst>
                      <a:ext uri="{FF2B5EF4-FFF2-40B4-BE49-F238E27FC236}">
                        <a16:creationId xmlns:a16="http://schemas.microsoft.com/office/drawing/2014/main" id="{E612CD3B-231D-1ACC-387B-26104DC173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423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650" name="Freeform 69">
                    <a:extLst>
                      <a:ext uri="{FF2B5EF4-FFF2-40B4-BE49-F238E27FC236}">
                        <a16:creationId xmlns:a16="http://schemas.microsoft.com/office/drawing/2014/main" id="{2D53998D-FB64-4FE2-F433-FFC5768426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15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651" name="Freeform 70">
                    <a:extLst>
                      <a:ext uri="{FF2B5EF4-FFF2-40B4-BE49-F238E27FC236}">
                        <a16:creationId xmlns:a16="http://schemas.microsoft.com/office/drawing/2014/main" id="{358A3FEE-FEE7-69C4-2FF7-CA059EFB31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652" name="Freeform 71">
                    <a:extLst>
                      <a:ext uri="{FF2B5EF4-FFF2-40B4-BE49-F238E27FC236}">
                        <a16:creationId xmlns:a16="http://schemas.microsoft.com/office/drawing/2014/main" id="{3CA0672C-EE52-264E-5D8A-6C917ABE1F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78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653" name="Freeform 72">
                    <a:extLst>
                      <a:ext uri="{FF2B5EF4-FFF2-40B4-BE49-F238E27FC236}">
                        <a16:creationId xmlns:a16="http://schemas.microsoft.com/office/drawing/2014/main" id="{FF6132F3-569E-340B-5EA9-E201F46C1B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2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654" name="Freeform 73">
                    <a:extLst>
                      <a:ext uri="{FF2B5EF4-FFF2-40B4-BE49-F238E27FC236}">
                        <a16:creationId xmlns:a16="http://schemas.microsoft.com/office/drawing/2014/main" id="{3D4EAA84-4197-1A66-1E20-2E8EBC7610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6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655" name="Freeform 74">
                    <a:extLst>
                      <a:ext uri="{FF2B5EF4-FFF2-40B4-BE49-F238E27FC236}">
                        <a16:creationId xmlns:a16="http://schemas.microsoft.com/office/drawing/2014/main" id="{7305AC9E-CA41-A331-928E-0A9DA1D8BC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7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656" name="Freeform 75">
                    <a:extLst>
                      <a:ext uri="{FF2B5EF4-FFF2-40B4-BE49-F238E27FC236}">
                        <a16:creationId xmlns:a16="http://schemas.microsoft.com/office/drawing/2014/main" id="{1E697388-462A-CA82-1E76-92E7CBADD3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64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657" name="Freeform 76">
                    <a:extLst>
                      <a:ext uri="{FF2B5EF4-FFF2-40B4-BE49-F238E27FC236}">
                        <a16:creationId xmlns:a16="http://schemas.microsoft.com/office/drawing/2014/main" id="{0B8F69BA-0215-A288-795C-CCE5A18BAD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70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658" name="Freeform 77">
                    <a:extLst>
                      <a:ext uri="{FF2B5EF4-FFF2-40B4-BE49-F238E27FC236}">
                        <a16:creationId xmlns:a16="http://schemas.microsoft.com/office/drawing/2014/main" id="{1D1CD5E9-79EB-55E9-19A5-FFF5B84DC2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40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659" name="Freeform 78">
                    <a:extLst>
                      <a:ext uri="{FF2B5EF4-FFF2-40B4-BE49-F238E27FC236}">
                        <a16:creationId xmlns:a16="http://schemas.microsoft.com/office/drawing/2014/main" id="{49805381-6679-84A6-CFE2-2AA4143C7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47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660" name="Freeform 79">
                    <a:extLst>
                      <a:ext uri="{FF2B5EF4-FFF2-40B4-BE49-F238E27FC236}">
                        <a16:creationId xmlns:a16="http://schemas.microsoft.com/office/drawing/2014/main" id="{AB02D869-A9BE-04A2-64FA-098AD78B0F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76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661" name="Freeform 80">
                    <a:extLst>
                      <a:ext uri="{FF2B5EF4-FFF2-40B4-BE49-F238E27FC236}">
                        <a16:creationId xmlns:a16="http://schemas.microsoft.com/office/drawing/2014/main" id="{799818F2-BFD4-E7E2-3881-43C9D2B2BA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8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662" name="Freeform 81">
                    <a:extLst>
                      <a:ext uri="{FF2B5EF4-FFF2-40B4-BE49-F238E27FC236}">
                        <a16:creationId xmlns:a16="http://schemas.microsoft.com/office/drawing/2014/main" id="{966CA058-6190-0D03-90BF-0CCEFC87B1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7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663" name="Freeform 82">
                    <a:extLst>
                      <a:ext uri="{FF2B5EF4-FFF2-40B4-BE49-F238E27FC236}">
                        <a16:creationId xmlns:a16="http://schemas.microsoft.com/office/drawing/2014/main" id="{50A870F5-8A06-7BCA-DA75-072E085FC9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7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664" name="Freeform 83">
                    <a:extLst>
                      <a:ext uri="{FF2B5EF4-FFF2-40B4-BE49-F238E27FC236}">
                        <a16:creationId xmlns:a16="http://schemas.microsoft.com/office/drawing/2014/main" id="{C0A23235-5BF9-3EF2-B55D-8243DF4244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69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665" name="Freeform 84">
                    <a:extLst>
                      <a:ext uri="{FF2B5EF4-FFF2-40B4-BE49-F238E27FC236}">
                        <a16:creationId xmlns:a16="http://schemas.microsoft.com/office/drawing/2014/main" id="{87E8BD00-9540-3389-462D-D25A6EF61C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84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666" name="Freeform 85">
                    <a:extLst>
                      <a:ext uri="{FF2B5EF4-FFF2-40B4-BE49-F238E27FC236}">
                        <a16:creationId xmlns:a16="http://schemas.microsoft.com/office/drawing/2014/main" id="{093E225A-E1CD-B545-33D5-4AEE1FA55B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93" y="246"/>
                    <a:ext cx="438" cy="152"/>
                  </a:xfrm>
                  <a:custGeom>
                    <a:avLst/>
                    <a:gdLst>
                      <a:gd name="T0" fmla="*/ 73 w 438"/>
                      <a:gd name="T1" fmla="*/ 1 h 152"/>
                      <a:gd name="T2" fmla="*/ 438 w 438"/>
                      <a:gd name="T3" fmla="*/ 0 h 152"/>
                      <a:gd name="T4" fmla="*/ 416 w 438"/>
                      <a:gd name="T5" fmla="*/ 54 h 152"/>
                      <a:gd name="T6" fmla="*/ 397 w 438"/>
                      <a:gd name="T7" fmla="*/ 68 h 152"/>
                      <a:gd name="T8" fmla="*/ 392 w 438"/>
                      <a:gd name="T9" fmla="*/ 70 h 152"/>
                      <a:gd name="T10" fmla="*/ 375 w 438"/>
                      <a:gd name="T11" fmla="*/ 73 h 152"/>
                      <a:gd name="T12" fmla="*/ 361 w 438"/>
                      <a:gd name="T13" fmla="*/ 88 h 152"/>
                      <a:gd name="T14" fmla="*/ 362 w 438"/>
                      <a:gd name="T15" fmla="*/ 99 h 152"/>
                      <a:gd name="T16" fmla="*/ 364 w 438"/>
                      <a:gd name="T17" fmla="*/ 107 h 152"/>
                      <a:gd name="T18" fmla="*/ 366 w 438"/>
                      <a:gd name="T19" fmla="*/ 113 h 152"/>
                      <a:gd name="T20" fmla="*/ 362 w 438"/>
                      <a:gd name="T21" fmla="*/ 122 h 152"/>
                      <a:gd name="T22" fmla="*/ 351 w 438"/>
                      <a:gd name="T23" fmla="*/ 120 h 152"/>
                      <a:gd name="T24" fmla="*/ 342 w 438"/>
                      <a:gd name="T25" fmla="*/ 129 h 152"/>
                      <a:gd name="T26" fmla="*/ 347 w 438"/>
                      <a:gd name="T27" fmla="*/ 105 h 152"/>
                      <a:gd name="T28" fmla="*/ 338 w 438"/>
                      <a:gd name="T29" fmla="*/ 100 h 152"/>
                      <a:gd name="T30" fmla="*/ 344 w 438"/>
                      <a:gd name="T31" fmla="*/ 93 h 152"/>
                      <a:gd name="T32" fmla="*/ 342 w 438"/>
                      <a:gd name="T33" fmla="*/ 89 h 152"/>
                      <a:gd name="T34" fmla="*/ 320 w 438"/>
                      <a:gd name="T35" fmla="*/ 94 h 152"/>
                      <a:gd name="T36" fmla="*/ 317 w 438"/>
                      <a:gd name="T37" fmla="*/ 85 h 152"/>
                      <a:gd name="T38" fmla="*/ 297 w 438"/>
                      <a:gd name="T39" fmla="*/ 94 h 152"/>
                      <a:gd name="T40" fmla="*/ 320 w 438"/>
                      <a:gd name="T41" fmla="*/ 103 h 152"/>
                      <a:gd name="T42" fmla="*/ 305 w 438"/>
                      <a:gd name="T43" fmla="*/ 117 h 152"/>
                      <a:gd name="T44" fmla="*/ 311 w 438"/>
                      <a:gd name="T45" fmla="*/ 126 h 152"/>
                      <a:gd name="T46" fmla="*/ 315 w 438"/>
                      <a:gd name="T47" fmla="*/ 138 h 152"/>
                      <a:gd name="T48" fmla="*/ 309 w 438"/>
                      <a:gd name="T49" fmla="*/ 139 h 152"/>
                      <a:gd name="T50" fmla="*/ 314 w 438"/>
                      <a:gd name="T51" fmla="*/ 144 h 152"/>
                      <a:gd name="T52" fmla="*/ 307 w 438"/>
                      <a:gd name="T53" fmla="*/ 152 h 152"/>
                      <a:gd name="T54" fmla="*/ 0 w 438"/>
                      <a:gd name="T55" fmla="*/ 149 h 152"/>
                      <a:gd name="T56" fmla="*/ 73 w 438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8" h="152">
                        <a:moveTo>
                          <a:pt x="73" y="1"/>
                        </a:moveTo>
                        <a:lnTo>
                          <a:pt x="438" y="0"/>
                        </a:lnTo>
                        <a:cubicBezTo>
                          <a:pt x="432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667" name="Freeform 86">
                    <a:extLst>
                      <a:ext uri="{FF2B5EF4-FFF2-40B4-BE49-F238E27FC236}">
                        <a16:creationId xmlns:a16="http://schemas.microsoft.com/office/drawing/2014/main" id="{F3C9B612-0321-823C-08A8-0919860D56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31" y="240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668" name="Freeform 87">
                    <a:extLst>
                      <a:ext uri="{FF2B5EF4-FFF2-40B4-BE49-F238E27FC236}">
                        <a16:creationId xmlns:a16="http://schemas.microsoft.com/office/drawing/2014/main" id="{DDDC6CCF-F1FA-FFB1-A8CA-56E8D8CBE5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19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669" name="Freeform 88">
                    <a:extLst>
                      <a:ext uri="{FF2B5EF4-FFF2-40B4-BE49-F238E27FC236}">
                        <a16:creationId xmlns:a16="http://schemas.microsoft.com/office/drawing/2014/main" id="{023B1C68-FF28-5F8A-FEEC-72EE08C6DC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6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670" name="Freeform 89">
                    <a:extLst>
                      <a:ext uri="{FF2B5EF4-FFF2-40B4-BE49-F238E27FC236}">
                        <a16:creationId xmlns:a16="http://schemas.microsoft.com/office/drawing/2014/main" id="{C86F7CDF-32E3-6DFC-DE31-14E238CEFF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09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671" name="Freeform 90">
                    <a:extLst>
                      <a:ext uri="{FF2B5EF4-FFF2-40B4-BE49-F238E27FC236}">
                        <a16:creationId xmlns:a16="http://schemas.microsoft.com/office/drawing/2014/main" id="{1D4E8155-97AA-2C8C-0121-1F29DC811C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61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672" name="Freeform 91">
                    <a:extLst>
                      <a:ext uri="{FF2B5EF4-FFF2-40B4-BE49-F238E27FC236}">
                        <a16:creationId xmlns:a16="http://schemas.microsoft.com/office/drawing/2014/main" id="{2186E9F8-F2AE-14ED-EA41-2AF950AF7C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322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673" name="Freeform 92">
                    <a:extLst>
                      <a:ext uri="{FF2B5EF4-FFF2-40B4-BE49-F238E27FC236}">
                        <a16:creationId xmlns:a16="http://schemas.microsoft.com/office/drawing/2014/main" id="{67C07AF8-1462-AF04-2798-BEF3F827DD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8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674" name="Freeform 93">
                    <a:extLst>
                      <a:ext uri="{FF2B5EF4-FFF2-40B4-BE49-F238E27FC236}">
                        <a16:creationId xmlns:a16="http://schemas.microsoft.com/office/drawing/2014/main" id="{B681EBE0-FAD8-C0A8-77C2-D90213E95D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9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675" name="Freeform 94">
                    <a:extLst>
                      <a:ext uri="{FF2B5EF4-FFF2-40B4-BE49-F238E27FC236}">
                        <a16:creationId xmlns:a16="http://schemas.microsoft.com/office/drawing/2014/main" id="{95177F3F-14B7-9208-7FBA-E3F92EFB17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09" y="315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676" name="Freeform 95">
                    <a:extLst>
                      <a:ext uri="{FF2B5EF4-FFF2-40B4-BE49-F238E27FC236}">
                        <a16:creationId xmlns:a16="http://schemas.microsoft.com/office/drawing/2014/main" id="{FA03354E-4A96-9042-0905-5E345C153E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77" y="448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677" name="Freeform 96">
                    <a:extLst>
                      <a:ext uri="{FF2B5EF4-FFF2-40B4-BE49-F238E27FC236}">
                        <a16:creationId xmlns:a16="http://schemas.microsoft.com/office/drawing/2014/main" id="{1DBBA560-D675-4CB0-8BB0-10D4526000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64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678" name="Freeform 97">
                    <a:extLst>
                      <a:ext uri="{FF2B5EF4-FFF2-40B4-BE49-F238E27FC236}">
                        <a16:creationId xmlns:a16="http://schemas.microsoft.com/office/drawing/2014/main" id="{D96F6AAA-8AB8-2813-39D3-B6057467AC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55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679" name="Freeform 98">
                    <a:extLst>
                      <a:ext uri="{FF2B5EF4-FFF2-40B4-BE49-F238E27FC236}">
                        <a16:creationId xmlns:a16="http://schemas.microsoft.com/office/drawing/2014/main" id="{4F438DE5-6102-45AF-A8C8-31E8BFF653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60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680" name="Freeform 99">
                    <a:extLst>
                      <a:ext uri="{FF2B5EF4-FFF2-40B4-BE49-F238E27FC236}">
                        <a16:creationId xmlns:a16="http://schemas.microsoft.com/office/drawing/2014/main" id="{CF75C713-6C3F-D2A7-BA55-1946976626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62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681" name="Freeform 100">
                    <a:extLst>
                      <a:ext uri="{FF2B5EF4-FFF2-40B4-BE49-F238E27FC236}">
                        <a16:creationId xmlns:a16="http://schemas.microsoft.com/office/drawing/2014/main" id="{3932FA60-E2BD-F648-AEF6-189AA107EC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61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682" name="Freeform 101">
                    <a:extLst>
                      <a:ext uri="{FF2B5EF4-FFF2-40B4-BE49-F238E27FC236}">
                        <a16:creationId xmlns:a16="http://schemas.microsoft.com/office/drawing/2014/main" id="{70836E35-1A2D-3F33-3B44-F5CC74AB20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81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683" name="Freeform 102">
                    <a:extLst>
                      <a:ext uri="{FF2B5EF4-FFF2-40B4-BE49-F238E27FC236}">
                        <a16:creationId xmlns:a16="http://schemas.microsoft.com/office/drawing/2014/main" id="{C4013C7E-50AB-0192-DA3B-AA3730065F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66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684" name="Freeform 103">
                    <a:extLst>
                      <a:ext uri="{FF2B5EF4-FFF2-40B4-BE49-F238E27FC236}">
                        <a16:creationId xmlns:a16="http://schemas.microsoft.com/office/drawing/2014/main" id="{2AA5AF55-F6BB-7F01-6A50-022293F06C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28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685" name="Freeform 104">
                    <a:extLst>
                      <a:ext uri="{FF2B5EF4-FFF2-40B4-BE49-F238E27FC236}">
                        <a16:creationId xmlns:a16="http://schemas.microsoft.com/office/drawing/2014/main" id="{FE4DD10A-7BA8-D7D8-148E-6AF441DDCA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83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7686" name="Freeform 105">
                    <a:extLst>
                      <a:ext uri="{FF2B5EF4-FFF2-40B4-BE49-F238E27FC236}">
                        <a16:creationId xmlns:a16="http://schemas.microsoft.com/office/drawing/2014/main" id="{D58A8F40-7A16-A33A-5C93-62680F1926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36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67595" name="Group 106">
                <a:extLst>
                  <a:ext uri="{FF2B5EF4-FFF2-40B4-BE49-F238E27FC236}">
                    <a16:creationId xmlns:a16="http://schemas.microsoft.com/office/drawing/2014/main" id="{CA024520-7DB2-B717-2EBE-A9927C99407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8" y="111"/>
                <a:ext cx="4702" cy="418"/>
                <a:chOff x="798" y="255"/>
                <a:chExt cx="4702" cy="418"/>
              </a:xfrm>
            </p:grpSpPr>
            <p:sp>
              <p:nvSpPr>
                <p:cNvPr id="67622" name="Line 107">
                  <a:extLst>
                    <a:ext uri="{FF2B5EF4-FFF2-40B4-BE49-F238E27FC236}">
                      <a16:creationId xmlns:a16="http://schemas.microsoft.com/office/drawing/2014/main" id="{60F40638-6E98-D8E6-CEC9-6D76D0E5C63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798" y="476"/>
                  <a:ext cx="4702" cy="0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7623" name="Line 108">
                  <a:extLst>
                    <a:ext uri="{FF2B5EF4-FFF2-40B4-BE49-F238E27FC236}">
                      <a16:creationId xmlns:a16="http://schemas.microsoft.com/office/drawing/2014/main" id="{D23E739F-AB36-9C79-43D8-E26ECF976D1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02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7624" name="Line 109">
                  <a:extLst>
                    <a:ext uri="{FF2B5EF4-FFF2-40B4-BE49-F238E27FC236}">
                      <a16:creationId xmlns:a16="http://schemas.microsoft.com/office/drawing/2014/main" id="{40072802-F141-910C-765F-B31E6E651EE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25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7625" name="Line 110">
                  <a:extLst>
                    <a:ext uri="{FF2B5EF4-FFF2-40B4-BE49-F238E27FC236}">
                      <a16:creationId xmlns:a16="http://schemas.microsoft.com/office/drawing/2014/main" id="{7269A934-1EFB-A284-901A-9A14964A98A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48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7626" name="Line 111">
                  <a:extLst>
                    <a:ext uri="{FF2B5EF4-FFF2-40B4-BE49-F238E27FC236}">
                      <a16:creationId xmlns:a16="http://schemas.microsoft.com/office/drawing/2014/main" id="{38D0E111-1502-8FA5-503C-DB7B88601CD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71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7627" name="Line 112">
                  <a:extLst>
                    <a:ext uri="{FF2B5EF4-FFF2-40B4-BE49-F238E27FC236}">
                      <a16:creationId xmlns:a16="http://schemas.microsoft.com/office/drawing/2014/main" id="{897B6888-3012-0A91-3A9E-E34286B93AC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93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7628" name="Line 113">
                  <a:extLst>
                    <a:ext uri="{FF2B5EF4-FFF2-40B4-BE49-F238E27FC236}">
                      <a16:creationId xmlns:a16="http://schemas.microsoft.com/office/drawing/2014/main" id="{53997236-DF8C-A21E-24B7-717C5D59699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16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7629" name="Line 114">
                  <a:extLst>
                    <a:ext uri="{FF2B5EF4-FFF2-40B4-BE49-F238E27FC236}">
                      <a16:creationId xmlns:a16="http://schemas.microsoft.com/office/drawing/2014/main" id="{41EA8064-51DB-D1EA-9380-14F56014254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39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7630" name="Line 115">
                  <a:extLst>
                    <a:ext uri="{FF2B5EF4-FFF2-40B4-BE49-F238E27FC236}">
                      <a16:creationId xmlns:a16="http://schemas.microsoft.com/office/drawing/2014/main" id="{0BA07F99-3073-8797-0157-B62290313E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62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7631" name="Line 116">
                  <a:extLst>
                    <a:ext uri="{FF2B5EF4-FFF2-40B4-BE49-F238E27FC236}">
                      <a16:creationId xmlns:a16="http://schemas.microsoft.com/office/drawing/2014/main" id="{EB50BC87-1B49-9A22-C299-351CE20FE8C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85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7632" name="Line 117">
                  <a:extLst>
                    <a:ext uri="{FF2B5EF4-FFF2-40B4-BE49-F238E27FC236}">
                      <a16:creationId xmlns:a16="http://schemas.microsoft.com/office/drawing/2014/main" id="{339B20B3-4DE3-E36E-FE49-E2F67169646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07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7633" name="Line 118">
                  <a:extLst>
                    <a:ext uri="{FF2B5EF4-FFF2-40B4-BE49-F238E27FC236}">
                      <a16:creationId xmlns:a16="http://schemas.microsoft.com/office/drawing/2014/main" id="{6139B68D-0F9B-2E3E-EA36-DC83FF15224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30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7634" name="Line 119">
                  <a:extLst>
                    <a:ext uri="{FF2B5EF4-FFF2-40B4-BE49-F238E27FC236}">
                      <a16:creationId xmlns:a16="http://schemas.microsoft.com/office/drawing/2014/main" id="{9428110E-22DD-DC9C-BD3D-63EBD1423C3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53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7635" name="Line 120">
                  <a:extLst>
                    <a:ext uri="{FF2B5EF4-FFF2-40B4-BE49-F238E27FC236}">
                      <a16:creationId xmlns:a16="http://schemas.microsoft.com/office/drawing/2014/main" id="{303EB4A7-9845-6EB4-E144-02F6A582103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76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7636" name="Line 121">
                  <a:extLst>
                    <a:ext uri="{FF2B5EF4-FFF2-40B4-BE49-F238E27FC236}">
                      <a16:creationId xmlns:a16="http://schemas.microsoft.com/office/drawing/2014/main" id="{095C8C1B-46DC-1F4F-AD60-20F832E2F98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99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7637" name="Line 122">
                  <a:extLst>
                    <a:ext uri="{FF2B5EF4-FFF2-40B4-BE49-F238E27FC236}">
                      <a16:creationId xmlns:a16="http://schemas.microsoft.com/office/drawing/2014/main" id="{A81EE147-D5DF-4BDE-4CA0-DC4A8E5E01A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21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7638" name="Line 123">
                  <a:extLst>
                    <a:ext uri="{FF2B5EF4-FFF2-40B4-BE49-F238E27FC236}">
                      <a16:creationId xmlns:a16="http://schemas.microsoft.com/office/drawing/2014/main" id="{82E45797-4925-B9C7-55F3-F3B7B82BD6B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44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7639" name="Line 124">
                  <a:extLst>
                    <a:ext uri="{FF2B5EF4-FFF2-40B4-BE49-F238E27FC236}">
                      <a16:creationId xmlns:a16="http://schemas.microsoft.com/office/drawing/2014/main" id="{82C0307D-36DE-CD4C-4570-4244A7B4651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67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7640" name="Line 125">
                  <a:extLst>
                    <a:ext uri="{FF2B5EF4-FFF2-40B4-BE49-F238E27FC236}">
                      <a16:creationId xmlns:a16="http://schemas.microsoft.com/office/drawing/2014/main" id="{52547B56-7BE0-CE1F-09A0-F114550F822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90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7641" name="Line 126">
                  <a:extLst>
                    <a:ext uri="{FF2B5EF4-FFF2-40B4-BE49-F238E27FC236}">
                      <a16:creationId xmlns:a16="http://schemas.microsoft.com/office/drawing/2014/main" id="{20D8C363-4E6A-728C-B614-87545D4F4AD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13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7642" name="Line 127">
                  <a:extLst>
                    <a:ext uri="{FF2B5EF4-FFF2-40B4-BE49-F238E27FC236}">
                      <a16:creationId xmlns:a16="http://schemas.microsoft.com/office/drawing/2014/main" id="{9A0A19FF-8B79-4F5C-D470-E61C84D666A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35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7596" name="Group 128">
                <a:extLst>
                  <a:ext uri="{FF2B5EF4-FFF2-40B4-BE49-F238E27FC236}">
                    <a16:creationId xmlns:a16="http://schemas.microsoft.com/office/drawing/2014/main" id="{80AFEEE0-3093-20A3-DF47-4C0E1AD4F1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08" y="109"/>
                <a:ext cx="3694" cy="423"/>
                <a:chOff x="1034" y="245"/>
                <a:chExt cx="3694" cy="423"/>
              </a:xfrm>
            </p:grpSpPr>
            <p:sp>
              <p:nvSpPr>
                <p:cNvPr id="67597" name="Line 129">
                  <a:extLst>
                    <a:ext uri="{FF2B5EF4-FFF2-40B4-BE49-F238E27FC236}">
                      <a16:creationId xmlns:a16="http://schemas.microsoft.com/office/drawing/2014/main" id="{EC2F85CA-ADE5-27DD-FBC6-FD1EC4BA71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676" y="246"/>
                  <a:ext cx="0" cy="14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7598" name="Line 130">
                  <a:extLst>
                    <a:ext uri="{FF2B5EF4-FFF2-40B4-BE49-F238E27FC236}">
                      <a16:creationId xmlns:a16="http://schemas.microsoft.com/office/drawing/2014/main" id="{7BCC4454-17D0-AE08-765A-98AC7555829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798" y="468"/>
                  <a:ext cx="7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7599" name="Line 131">
                  <a:extLst>
                    <a:ext uri="{FF2B5EF4-FFF2-40B4-BE49-F238E27FC236}">
                      <a16:creationId xmlns:a16="http://schemas.microsoft.com/office/drawing/2014/main" id="{D9E3F27F-901A-0805-36B1-72EAB60D707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904" y="486"/>
                  <a:ext cx="0" cy="2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7600" name="Line 132">
                  <a:extLst>
                    <a:ext uri="{FF2B5EF4-FFF2-40B4-BE49-F238E27FC236}">
                      <a16:creationId xmlns:a16="http://schemas.microsoft.com/office/drawing/2014/main" id="{B986F932-2F84-4E89-3334-16661520F67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132" y="586"/>
                  <a:ext cx="0" cy="79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7601" name="Line 133">
                  <a:extLst>
                    <a:ext uri="{FF2B5EF4-FFF2-40B4-BE49-F238E27FC236}">
                      <a16:creationId xmlns:a16="http://schemas.microsoft.com/office/drawing/2014/main" id="{38125C06-5130-B338-021D-094DC66900E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816" y="358"/>
                  <a:ext cx="0" cy="18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7602" name="Line 134">
                  <a:extLst>
                    <a:ext uri="{FF2B5EF4-FFF2-40B4-BE49-F238E27FC236}">
                      <a16:creationId xmlns:a16="http://schemas.microsoft.com/office/drawing/2014/main" id="{502E8BC7-282A-D425-6DCD-E8FA39063CC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722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7603" name="Line 135">
                  <a:extLst>
                    <a:ext uri="{FF2B5EF4-FFF2-40B4-BE49-F238E27FC236}">
                      <a16:creationId xmlns:a16="http://schemas.microsoft.com/office/drawing/2014/main" id="{19F3F60C-69AF-4CCF-9233-3CF12565F33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44" y="372"/>
                  <a:ext cx="0" cy="29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7604" name="Line 136">
                  <a:extLst>
                    <a:ext uri="{FF2B5EF4-FFF2-40B4-BE49-F238E27FC236}">
                      <a16:creationId xmlns:a16="http://schemas.microsoft.com/office/drawing/2014/main" id="{093845E4-9E52-0940-B6DD-392AE48F0D9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046" y="248"/>
                  <a:ext cx="0" cy="5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7605" name="Line 137">
                  <a:extLst>
                    <a:ext uri="{FF2B5EF4-FFF2-40B4-BE49-F238E27FC236}">
                      <a16:creationId xmlns:a16="http://schemas.microsoft.com/office/drawing/2014/main" id="{C0749353-A390-954E-B536-BE3BF4E9D3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272" y="246"/>
                  <a:ext cx="0" cy="18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7606" name="Line 138">
                  <a:extLst>
                    <a:ext uri="{FF2B5EF4-FFF2-40B4-BE49-F238E27FC236}">
                      <a16:creationId xmlns:a16="http://schemas.microsoft.com/office/drawing/2014/main" id="{47C1B959-CED2-46B6-3081-9D732AFE956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422" y="468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7607" name="Line 139">
                  <a:extLst>
                    <a:ext uri="{FF2B5EF4-FFF2-40B4-BE49-F238E27FC236}">
                      <a16:creationId xmlns:a16="http://schemas.microsoft.com/office/drawing/2014/main" id="{9DC94024-8B6E-83AF-5A23-66587DA1E93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290" y="468"/>
                  <a:ext cx="6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7608" name="Line 140">
                  <a:extLst>
                    <a:ext uri="{FF2B5EF4-FFF2-40B4-BE49-F238E27FC236}">
                      <a16:creationId xmlns:a16="http://schemas.microsoft.com/office/drawing/2014/main" id="{A81D8702-DA49-FF23-A1B3-118B20FE2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500" y="246"/>
                  <a:ext cx="0" cy="27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7609" name="Line 141">
                  <a:extLst>
                    <a:ext uri="{FF2B5EF4-FFF2-40B4-BE49-F238E27FC236}">
                      <a16:creationId xmlns:a16="http://schemas.microsoft.com/office/drawing/2014/main" id="{A02CD4C4-C306-A2AA-7078-8109DD541D2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728" y="606"/>
                  <a:ext cx="0" cy="3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7610" name="Line 142">
                  <a:extLst>
                    <a:ext uri="{FF2B5EF4-FFF2-40B4-BE49-F238E27FC236}">
                      <a16:creationId xmlns:a16="http://schemas.microsoft.com/office/drawing/2014/main" id="{DE4CF731-EC5C-1D3B-3778-E115242D0F1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992" y="250"/>
                  <a:ext cx="0" cy="6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7611" name="Line 143">
                  <a:extLst>
                    <a:ext uri="{FF2B5EF4-FFF2-40B4-BE49-F238E27FC236}">
                      <a16:creationId xmlns:a16="http://schemas.microsoft.com/office/drawing/2014/main" id="{9747F97D-083F-D72A-4B8F-B46B69D9782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764" y="247"/>
                  <a:ext cx="0" cy="33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7612" name="Line 144">
                  <a:extLst>
                    <a:ext uri="{FF2B5EF4-FFF2-40B4-BE49-F238E27FC236}">
                      <a16:creationId xmlns:a16="http://schemas.microsoft.com/office/drawing/2014/main" id="{A4B7AA28-BA1E-42AA-E151-D7932479323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738" y="468"/>
                  <a:ext cx="6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7613" name="Line 145">
                  <a:extLst>
                    <a:ext uri="{FF2B5EF4-FFF2-40B4-BE49-F238E27FC236}">
                      <a16:creationId xmlns:a16="http://schemas.microsoft.com/office/drawing/2014/main" id="{1067AA3A-F248-5004-1DB2-6642015E7E7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604" y="468"/>
                  <a:ext cx="6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7614" name="Line 146">
                  <a:extLst>
                    <a:ext uri="{FF2B5EF4-FFF2-40B4-BE49-F238E27FC236}">
                      <a16:creationId xmlns:a16="http://schemas.microsoft.com/office/drawing/2014/main" id="{B55A5D19-243F-01B6-1990-8A31B38626A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404" y="468"/>
                  <a:ext cx="8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7615" name="Line 147">
                  <a:extLst>
                    <a:ext uri="{FF2B5EF4-FFF2-40B4-BE49-F238E27FC236}">
                      <a16:creationId xmlns:a16="http://schemas.microsoft.com/office/drawing/2014/main" id="{30D0C215-8E67-27A9-5C0D-84C25FB45F1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34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7616" name="Line 148">
                  <a:extLst>
                    <a:ext uri="{FF2B5EF4-FFF2-40B4-BE49-F238E27FC236}">
                      <a16:creationId xmlns:a16="http://schemas.microsoft.com/office/drawing/2014/main" id="{A6284B21-404F-FBA0-B077-C9701F7292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306" y="370"/>
                  <a:ext cx="0" cy="29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7617" name="Line 149">
                  <a:extLst>
                    <a:ext uri="{FF2B5EF4-FFF2-40B4-BE49-F238E27FC236}">
                      <a16:creationId xmlns:a16="http://schemas.microsoft.com/office/drawing/2014/main" id="{920B93F4-9B3C-614E-2783-2F173937A33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80" y="388"/>
                  <a:ext cx="0" cy="15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7618" name="Line 150">
                  <a:extLst>
                    <a:ext uri="{FF2B5EF4-FFF2-40B4-BE49-F238E27FC236}">
                      <a16:creationId xmlns:a16="http://schemas.microsoft.com/office/drawing/2014/main" id="{CB3C1CE6-F53C-08BF-E778-11961946EF8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 flipV="1">
                  <a:off x="1308" y="245"/>
                  <a:ext cx="0" cy="2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7619" name="Line 151">
                  <a:extLst>
                    <a:ext uri="{FF2B5EF4-FFF2-40B4-BE49-F238E27FC236}">
                      <a16:creationId xmlns:a16="http://schemas.microsoft.com/office/drawing/2014/main" id="{8C5FA2A4-B179-571B-CA92-52FDAD5F886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536" y="31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7620" name="Line 152">
                  <a:extLst>
                    <a:ext uri="{FF2B5EF4-FFF2-40B4-BE49-F238E27FC236}">
                      <a16:creationId xmlns:a16="http://schemas.microsoft.com/office/drawing/2014/main" id="{D96A209D-2B10-9BB6-0247-4D23C6D8D1B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1536" y="247"/>
                  <a:ext cx="0" cy="2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7621" name="Line 153">
                  <a:extLst>
                    <a:ext uri="{FF2B5EF4-FFF2-40B4-BE49-F238E27FC236}">
                      <a16:creationId xmlns:a16="http://schemas.microsoft.com/office/drawing/2014/main" id="{4B390C1D-79A9-E1E5-56D7-CBB36A54476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95" y="467"/>
                  <a:ext cx="8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pic>
          <p:nvPicPr>
            <p:cNvPr id="67592" name="Picture 154" descr="earth">
              <a:extLst>
                <a:ext uri="{FF2B5EF4-FFF2-40B4-BE49-F238E27FC236}">
                  <a16:creationId xmlns:a16="http://schemas.microsoft.com/office/drawing/2014/main" id="{0AF98A23-05AE-3B9D-79B8-F574BA028A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" y="55"/>
              <a:ext cx="562" cy="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67587" name="Picture 155" descr="http://www.createdesignsolutions.com/images/spinning_globe.gif">
            <a:extLst>
              <a:ext uri="{FF2B5EF4-FFF2-40B4-BE49-F238E27FC236}">
                <a16:creationId xmlns:a16="http://schemas.microsoft.com/office/drawing/2014/main" id="{91A579EA-ED7A-16F7-39CA-C5DC93768584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413" y="44450"/>
            <a:ext cx="8636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6720" name="Picture 160" descr="http://www.writeawriting.com/wp-content/uploads/2011/05/autumn-poetry-fall-october.jpg">
            <a:extLst>
              <a:ext uri="{FF2B5EF4-FFF2-40B4-BE49-F238E27FC236}">
                <a16:creationId xmlns:a16="http://schemas.microsoft.com/office/drawing/2014/main" id="{27018343-E74A-DF6E-51DD-DEC77AAA1EE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8888" y="1944688"/>
            <a:ext cx="6551612" cy="4913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6721" name="WordArt 161">
            <a:extLst>
              <a:ext uri="{FF2B5EF4-FFF2-40B4-BE49-F238E27FC236}">
                <a16:creationId xmlns:a16="http://schemas.microsoft.com/office/drawing/2014/main" id="{F82DB2FF-1EAB-9062-E8C7-59A83E62C26C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2771775" y="1125538"/>
            <a:ext cx="3384550" cy="936625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en-US" sz="3600" kern="10">
                <a:gradFill rotWithShape="1">
                  <a:gsLst>
                    <a:gs pos="0">
                      <a:srgbClr val="FFFF00"/>
                    </a:gs>
                    <a:gs pos="100000">
                      <a:srgbClr val="FF9933"/>
                    </a:gs>
                  </a:gsLst>
                  <a:path path="rect">
                    <a:fillToRect l="50000" t="50000" r="50000" b="50000"/>
                  </a:path>
                </a:gradFill>
                <a:effectLst>
                  <a:outerShdw dist="35921" dir="2700000" algn="ctr" rotWithShape="0">
                    <a:srgbClr val="C0C0C0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L'automne</a:t>
            </a:r>
          </a:p>
        </p:txBody>
      </p:sp>
      <p:pic>
        <p:nvPicPr>
          <p:cNvPr id="67590" name="Picture 163" descr="http://en.clipart-fr.com/data/clipart/trees/tree_039.gif">
            <a:extLst>
              <a:ext uri="{FF2B5EF4-FFF2-40B4-BE49-F238E27FC236}">
                <a16:creationId xmlns:a16="http://schemas.microsoft.com/office/drawing/2014/main" id="{714D3F8D-53C7-251A-672A-3CD5058BBA7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FCFEFC"/>
              </a:clrFrom>
              <a:clrTo>
                <a:srgbClr val="FCFEFC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51788" y="5589588"/>
            <a:ext cx="1192212" cy="1268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610" name="Group 2">
            <a:extLst>
              <a:ext uri="{FF2B5EF4-FFF2-40B4-BE49-F238E27FC236}">
                <a16:creationId xmlns:a16="http://schemas.microsoft.com/office/drawing/2014/main" id="{BBCED403-C1D9-2BC2-F25D-53F2AA5718A6}"/>
              </a:ext>
            </a:extLst>
          </p:cNvPr>
          <p:cNvGrpSpPr>
            <a:grpSpLocks/>
          </p:cNvGrpSpPr>
          <p:nvPr/>
        </p:nvGrpSpPr>
        <p:grpSpPr bwMode="auto">
          <a:xfrm>
            <a:off x="261938" y="87313"/>
            <a:ext cx="8488362" cy="831850"/>
            <a:chOff x="165" y="55"/>
            <a:chExt cx="5347" cy="524"/>
          </a:xfrm>
        </p:grpSpPr>
        <p:grpSp>
          <p:nvGrpSpPr>
            <p:cNvPr id="68615" name="Group 3">
              <a:extLst>
                <a:ext uri="{FF2B5EF4-FFF2-40B4-BE49-F238E27FC236}">
                  <a16:creationId xmlns:a16="http://schemas.microsoft.com/office/drawing/2014/main" id="{494CB523-253F-5B51-AE2D-A59AD3972C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4" y="104"/>
              <a:ext cx="4848" cy="432"/>
              <a:chOff x="664" y="104"/>
              <a:chExt cx="4848" cy="432"/>
            </a:xfrm>
          </p:grpSpPr>
          <p:sp>
            <p:nvSpPr>
              <p:cNvPr id="68617" name="Freeform 4">
                <a:extLst>
                  <a:ext uri="{FF2B5EF4-FFF2-40B4-BE49-F238E27FC236}">
                    <a16:creationId xmlns:a16="http://schemas.microsoft.com/office/drawing/2014/main" id="{B6B4AA75-26E5-BDDC-8816-0C9F598778BC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664" y="104"/>
                <a:ext cx="4848" cy="432"/>
              </a:xfrm>
              <a:custGeom>
                <a:avLst/>
                <a:gdLst>
                  <a:gd name="T0" fmla="*/ 4848 w 4848"/>
                  <a:gd name="T1" fmla="*/ 48 h 432"/>
                  <a:gd name="T2" fmla="*/ 4848 w 4848"/>
                  <a:gd name="T3" fmla="*/ 432 h 432"/>
                  <a:gd name="T4" fmla="*/ 0 w 4848"/>
                  <a:gd name="T5" fmla="*/ 432 h 432"/>
                  <a:gd name="T6" fmla="*/ 0 w 4848"/>
                  <a:gd name="T7" fmla="*/ 0 h 432"/>
                  <a:gd name="T8" fmla="*/ 4848 w 4848"/>
                  <a:gd name="T9" fmla="*/ 0 h 432"/>
                  <a:gd name="T10" fmla="*/ 4848 w 4848"/>
                  <a:gd name="T11" fmla="*/ 48 h 4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48" h="432">
                    <a:moveTo>
                      <a:pt x="4848" y="48"/>
                    </a:moveTo>
                    <a:lnTo>
                      <a:pt x="4848" y="432"/>
                    </a:lnTo>
                    <a:cubicBezTo>
                      <a:pt x="4848" y="432"/>
                      <a:pt x="2424" y="432"/>
                      <a:pt x="0" y="432"/>
                    </a:cubicBezTo>
                    <a:cubicBezTo>
                      <a:pt x="161" y="345"/>
                      <a:pt x="169" y="61"/>
                      <a:pt x="0" y="0"/>
                    </a:cubicBezTo>
                    <a:cubicBezTo>
                      <a:pt x="2424" y="0"/>
                      <a:pt x="4848" y="0"/>
                      <a:pt x="4848" y="0"/>
                    </a:cubicBezTo>
                    <a:lnTo>
                      <a:pt x="4848" y="48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68618" name="Group 5">
                <a:extLst>
                  <a:ext uri="{FF2B5EF4-FFF2-40B4-BE49-F238E27FC236}">
                    <a16:creationId xmlns:a16="http://schemas.microsoft.com/office/drawing/2014/main" id="{B32CC1DD-0EF1-C0F0-2901-3CAE0C7167C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95" y="104"/>
                <a:ext cx="3827" cy="429"/>
                <a:chOff x="1021" y="240"/>
                <a:chExt cx="3827" cy="429"/>
              </a:xfrm>
            </p:grpSpPr>
            <p:grpSp>
              <p:nvGrpSpPr>
                <p:cNvPr id="68667" name="Group 6">
                  <a:extLst>
                    <a:ext uri="{FF2B5EF4-FFF2-40B4-BE49-F238E27FC236}">
                      <a16:creationId xmlns:a16="http://schemas.microsoft.com/office/drawing/2014/main" id="{D8921B53-0BF7-1B8A-CCBD-FDDB6124D51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21" y="241"/>
                  <a:ext cx="2208" cy="427"/>
                  <a:chOff x="1021" y="241"/>
                  <a:chExt cx="2208" cy="427"/>
                </a:xfrm>
              </p:grpSpPr>
              <p:sp>
                <p:nvSpPr>
                  <p:cNvPr id="68711" name="Freeform 7">
                    <a:extLst>
                      <a:ext uri="{FF2B5EF4-FFF2-40B4-BE49-F238E27FC236}">
                        <a16:creationId xmlns:a16="http://schemas.microsoft.com/office/drawing/2014/main" id="{C0C446FB-1526-4457-72C7-FE2D2EB316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257" y="633"/>
                    <a:ext cx="7" cy="8"/>
                  </a:xfrm>
                  <a:custGeom>
                    <a:avLst/>
                    <a:gdLst>
                      <a:gd name="T0" fmla="*/ 0 w 15"/>
                      <a:gd name="T1" fmla="*/ 0 h 23"/>
                      <a:gd name="T2" fmla="*/ 0 w 15"/>
                      <a:gd name="T3" fmla="*/ 0 h 23"/>
                      <a:gd name="T4" fmla="*/ 0 w 15"/>
                      <a:gd name="T5" fmla="*/ 0 h 23"/>
                      <a:gd name="T6" fmla="*/ 0 w 15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15" h="23">
                        <a:moveTo>
                          <a:pt x="5" y="11"/>
                        </a:moveTo>
                        <a:cubicBezTo>
                          <a:pt x="2" y="1"/>
                          <a:pt x="7" y="0"/>
                          <a:pt x="15" y="5"/>
                        </a:cubicBezTo>
                        <a:cubicBezTo>
                          <a:pt x="14" y="9"/>
                          <a:pt x="15" y="13"/>
                          <a:pt x="13" y="17"/>
                        </a:cubicBezTo>
                        <a:cubicBezTo>
                          <a:pt x="9" y="23"/>
                          <a:pt x="0" y="16"/>
                          <a:pt x="5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12" name="Freeform 8">
                    <a:extLst>
                      <a:ext uri="{FF2B5EF4-FFF2-40B4-BE49-F238E27FC236}">
                        <a16:creationId xmlns:a16="http://schemas.microsoft.com/office/drawing/2014/main" id="{58690D17-1E25-4723-68B8-D139CF6812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32" y="660"/>
                    <a:ext cx="9" cy="8"/>
                  </a:xfrm>
                  <a:custGeom>
                    <a:avLst/>
                    <a:gdLst>
                      <a:gd name="T0" fmla="*/ 0 w 20"/>
                      <a:gd name="T1" fmla="*/ 0 h 23"/>
                      <a:gd name="T2" fmla="*/ 0 w 20"/>
                      <a:gd name="T3" fmla="*/ 0 h 23"/>
                      <a:gd name="T4" fmla="*/ 0 w 20"/>
                      <a:gd name="T5" fmla="*/ 0 h 23"/>
                      <a:gd name="T6" fmla="*/ 0 w 20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23">
                        <a:moveTo>
                          <a:pt x="3" y="13"/>
                        </a:moveTo>
                        <a:cubicBezTo>
                          <a:pt x="0" y="5"/>
                          <a:pt x="2" y="0"/>
                          <a:pt x="11" y="3"/>
                        </a:cubicBezTo>
                        <a:cubicBezTo>
                          <a:pt x="16" y="10"/>
                          <a:pt x="20" y="23"/>
                          <a:pt x="7" y="19"/>
                        </a:cubicBezTo>
                        <a:cubicBezTo>
                          <a:pt x="6" y="17"/>
                          <a:pt x="3" y="13"/>
                          <a:pt x="3" y="1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13" name="Freeform 9">
                    <a:extLst>
                      <a:ext uri="{FF2B5EF4-FFF2-40B4-BE49-F238E27FC236}">
                        <a16:creationId xmlns:a16="http://schemas.microsoft.com/office/drawing/2014/main" id="{500EF6F1-1CF7-C753-DAC1-E7ED9C34AC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20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14" name="Freeform 10">
                    <a:extLst>
                      <a:ext uri="{FF2B5EF4-FFF2-40B4-BE49-F238E27FC236}">
                        <a16:creationId xmlns:a16="http://schemas.microsoft.com/office/drawing/2014/main" id="{8F878E8F-85C0-E3F8-E8CF-1B1D1047ED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7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15" name="Freeform 11">
                    <a:extLst>
                      <a:ext uri="{FF2B5EF4-FFF2-40B4-BE49-F238E27FC236}">
                        <a16:creationId xmlns:a16="http://schemas.microsoft.com/office/drawing/2014/main" id="{66AF42D0-A283-AE8C-E230-22B1D19DC2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21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16" name="Freeform 12">
                    <a:extLst>
                      <a:ext uri="{FF2B5EF4-FFF2-40B4-BE49-F238E27FC236}">
                        <a16:creationId xmlns:a16="http://schemas.microsoft.com/office/drawing/2014/main" id="{43ED4631-EE9D-BBDA-46F8-032B7ED939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17" name="Freeform 13">
                    <a:extLst>
                      <a:ext uri="{FF2B5EF4-FFF2-40B4-BE49-F238E27FC236}">
                        <a16:creationId xmlns:a16="http://schemas.microsoft.com/office/drawing/2014/main" id="{E3DA6582-8E81-F663-F7B8-23EA2CD461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735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18" name="Freeform 14">
                    <a:extLst>
                      <a:ext uri="{FF2B5EF4-FFF2-40B4-BE49-F238E27FC236}">
                        <a16:creationId xmlns:a16="http://schemas.microsoft.com/office/drawing/2014/main" id="{2DFC7096-CC85-1D84-9866-7275E3243D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27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19" name="Freeform 15">
                    <a:extLst>
                      <a:ext uri="{FF2B5EF4-FFF2-40B4-BE49-F238E27FC236}">
                        <a16:creationId xmlns:a16="http://schemas.microsoft.com/office/drawing/2014/main" id="{F410E966-11A0-5CC2-DF3D-67A1D5A516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20" name="Freeform 16">
                    <a:extLst>
                      <a:ext uri="{FF2B5EF4-FFF2-40B4-BE49-F238E27FC236}">
                        <a16:creationId xmlns:a16="http://schemas.microsoft.com/office/drawing/2014/main" id="{4FB4BD28-76F3-1336-4C2A-9D6935D906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0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21" name="Freeform 17">
                    <a:extLst>
                      <a:ext uri="{FF2B5EF4-FFF2-40B4-BE49-F238E27FC236}">
                        <a16:creationId xmlns:a16="http://schemas.microsoft.com/office/drawing/2014/main" id="{15C772BC-484C-C880-A18A-D591BFA5EA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4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22" name="Freeform 18">
                    <a:extLst>
                      <a:ext uri="{FF2B5EF4-FFF2-40B4-BE49-F238E27FC236}">
                        <a16:creationId xmlns:a16="http://schemas.microsoft.com/office/drawing/2014/main" id="{D0288E16-CE5E-6F46-710F-7DB29AE89C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8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23" name="Freeform 19">
                    <a:extLst>
                      <a:ext uri="{FF2B5EF4-FFF2-40B4-BE49-F238E27FC236}">
                        <a16:creationId xmlns:a16="http://schemas.microsoft.com/office/drawing/2014/main" id="{A009456B-9A39-37D0-9DBF-654377A2ED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9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24" name="Freeform 20">
                    <a:extLst>
                      <a:ext uri="{FF2B5EF4-FFF2-40B4-BE49-F238E27FC236}">
                        <a16:creationId xmlns:a16="http://schemas.microsoft.com/office/drawing/2014/main" id="{F13741E4-392C-B503-A8AC-BA86187D97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76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25" name="Freeform 21">
                    <a:extLst>
                      <a:ext uri="{FF2B5EF4-FFF2-40B4-BE49-F238E27FC236}">
                        <a16:creationId xmlns:a16="http://schemas.microsoft.com/office/drawing/2014/main" id="{8A0881CD-3F1A-FDF3-623B-750B9BDA2D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82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26" name="Freeform 22">
                    <a:extLst>
                      <a:ext uri="{FF2B5EF4-FFF2-40B4-BE49-F238E27FC236}">
                        <a16:creationId xmlns:a16="http://schemas.microsoft.com/office/drawing/2014/main" id="{26494153-918A-91F5-94A9-19F0F289C9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52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27" name="Freeform 23">
                    <a:extLst>
                      <a:ext uri="{FF2B5EF4-FFF2-40B4-BE49-F238E27FC236}">
                        <a16:creationId xmlns:a16="http://schemas.microsoft.com/office/drawing/2014/main" id="{212F26AA-AA08-96F9-3F39-FC84FB8827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94" y="584"/>
                    <a:ext cx="11" cy="8"/>
                  </a:xfrm>
                  <a:custGeom>
                    <a:avLst/>
                    <a:gdLst>
                      <a:gd name="T0" fmla="*/ 0 w 26"/>
                      <a:gd name="T1" fmla="*/ 0 h 22"/>
                      <a:gd name="T2" fmla="*/ 0 w 26"/>
                      <a:gd name="T3" fmla="*/ 0 h 22"/>
                      <a:gd name="T4" fmla="*/ 0 w 26"/>
                      <a:gd name="T5" fmla="*/ 0 h 22"/>
                      <a:gd name="T6" fmla="*/ 0 w 26"/>
                      <a:gd name="T7" fmla="*/ 0 h 2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6" h="22">
                        <a:moveTo>
                          <a:pt x="8" y="14"/>
                        </a:moveTo>
                        <a:cubicBezTo>
                          <a:pt x="5" y="6"/>
                          <a:pt x="5" y="3"/>
                          <a:pt x="14" y="0"/>
                        </a:cubicBezTo>
                        <a:cubicBezTo>
                          <a:pt x="26" y="4"/>
                          <a:pt x="23" y="16"/>
                          <a:pt x="14" y="22"/>
                        </a:cubicBezTo>
                        <a:cubicBezTo>
                          <a:pt x="0" y="17"/>
                          <a:pt x="13" y="3"/>
                          <a:pt x="8" y="1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28" name="Freeform 24">
                    <a:extLst>
                      <a:ext uri="{FF2B5EF4-FFF2-40B4-BE49-F238E27FC236}">
                        <a16:creationId xmlns:a16="http://schemas.microsoft.com/office/drawing/2014/main" id="{33315C5A-0074-CCC1-8EDF-2F07EA593B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59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29" name="Freeform 25">
                    <a:extLst>
                      <a:ext uri="{FF2B5EF4-FFF2-40B4-BE49-F238E27FC236}">
                        <a16:creationId xmlns:a16="http://schemas.microsoft.com/office/drawing/2014/main" id="{1D03525D-3E83-AE1C-175D-FFBBF77B64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88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30" name="Freeform 26">
                    <a:extLst>
                      <a:ext uri="{FF2B5EF4-FFF2-40B4-BE49-F238E27FC236}">
                        <a16:creationId xmlns:a16="http://schemas.microsoft.com/office/drawing/2014/main" id="{EDFA15A9-5BB4-10E4-EEF6-0BAFB3E758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10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31" name="Freeform 27">
                    <a:extLst>
                      <a:ext uri="{FF2B5EF4-FFF2-40B4-BE49-F238E27FC236}">
                        <a16:creationId xmlns:a16="http://schemas.microsoft.com/office/drawing/2014/main" id="{C7572B6C-923F-0DD2-3728-A3EDB68EB1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9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32" name="Freeform 28">
                    <a:extLst>
                      <a:ext uri="{FF2B5EF4-FFF2-40B4-BE49-F238E27FC236}">
                        <a16:creationId xmlns:a16="http://schemas.microsoft.com/office/drawing/2014/main" id="{28AEFF8B-6333-A070-9A4E-DE72BB4B79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9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33" name="Freeform 29">
                    <a:extLst>
                      <a:ext uri="{FF2B5EF4-FFF2-40B4-BE49-F238E27FC236}">
                        <a16:creationId xmlns:a16="http://schemas.microsoft.com/office/drawing/2014/main" id="{54D3E9E3-5F82-8E96-FD5B-8D8D539162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81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34" name="Freeform 30">
                    <a:extLst>
                      <a:ext uri="{FF2B5EF4-FFF2-40B4-BE49-F238E27FC236}">
                        <a16:creationId xmlns:a16="http://schemas.microsoft.com/office/drawing/2014/main" id="{912982A7-9112-FC50-F1EA-F0B01B667C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30" y="489"/>
                    <a:ext cx="299" cy="179"/>
                  </a:xfrm>
                  <a:custGeom>
                    <a:avLst/>
                    <a:gdLst>
                      <a:gd name="T0" fmla="*/ 1 w 471"/>
                      <a:gd name="T1" fmla="*/ 1 h 281"/>
                      <a:gd name="T2" fmla="*/ 1 w 471"/>
                      <a:gd name="T3" fmla="*/ 1 h 281"/>
                      <a:gd name="T4" fmla="*/ 1 w 471"/>
                      <a:gd name="T5" fmla="*/ 1 h 281"/>
                      <a:gd name="T6" fmla="*/ 1 w 471"/>
                      <a:gd name="T7" fmla="*/ 1 h 281"/>
                      <a:gd name="T8" fmla="*/ 1 w 471"/>
                      <a:gd name="T9" fmla="*/ 1 h 281"/>
                      <a:gd name="T10" fmla="*/ 0 w 471"/>
                      <a:gd name="T11" fmla="*/ 1 h 281"/>
                      <a:gd name="T12" fmla="*/ 1 w 471"/>
                      <a:gd name="T13" fmla="*/ 1 h 281"/>
                      <a:gd name="T14" fmla="*/ 1 w 471"/>
                      <a:gd name="T15" fmla="*/ 1 h 281"/>
                      <a:gd name="T16" fmla="*/ 1 w 471"/>
                      <a:gd name="T17" fmla="*/ 1 h 281"/>
                      <a:gd name="T18" fmla="*/ 1 w 471"/>
                      <a:gd name="T19" fmla="*/ 1 h 281"/>
                      <a:gd name="T20" fmla="*/ 1 w 471"/>
                      <a:gd name="T21" fmla="*/ 1 h 281"/>
                      <a:gd name="T22" fmla="*/ 1 w 471"/>
                      <a:gd name="T23" fmla="*/ 1 h 281"/>
                      <a:gd name="T24" fmla="*/ 1 w 471"/>
                      <a:gd name="T25" fmla="*/ 1 h 281"/>
                      <a:gd name="T26" fmla="*/ 1 w 471"/>
                      <a:gd name="T27" fmla="*/ 1 h 281"/>
                      <a:gd name="T28" fmla="*/ 1 w 471"/>
                      <a:gd name="T29" fmla="*/ 1 h 281"/>
                      <a:gd name="T30" fmla="*/ 1 w 471"/>
                      <a:gd name="T31" fmla="*/ 1 h 281"/>
                      <a:gd name="T32" fmla="*/ 1 w 471"/>
                      <a:gd name="T33" fmla="*/ 1 h 281"/>
                      <a:gd name="T34" fmla="*/ 1 w 471"/>
                      <a:gd name="T35" fmla="*/ 0 h 281"/>
                      <a:gd name="T36" fmla="*/ 1 w 471"/>
                      <a:gd name="T37" fmla="*/ 1 h 281"/>
                      <a:gd name="T38" fmla="*/ 1 w 471"/>
                      <a:gd name="T39" fmla="*/ 1 h 281"/>
                      <a:gd name="T40" fmla="*/ 1 w 471"/>
                      <a:gd name="T41" fmla="*/ 1 h 281"/>
                      <a:gd name="T42" fmla="*/ 1 w 471"/>
                      <a:gd name="T43" fmla="*/ 1 h 281"/>
                      <a:gd name="T44" fmla="*/ 1 w 471"/>
                      <a:gd name="T45" fmla="*/ 1 h 281"/>
                      <a:gd name="T46" fmla="*/ 1 w 471"/>
                      <a:gd name="T47" fmla="*/ 1 h 281"/>
                      <a:gd name="T48" fmla="*/ 1 w 471"/>
                      <a:gd name="T49" fmla="*/ 1 h 281"/>
                      <a:gd name="T50" fmla="*/ 1 w 471"/>
                      <a:gd name="T51" fmla="*/ 1 h 281"/>
                      <a:gd name="T52" fmla="*/ 1 w 471"/>
                      <a:gd name="T53" fmla="*/ 1 h 281"/>
                      <a:gd name="T54" fmla="*/ 1 w 471"/>
                      <a:gd name="T55" fmla="*/ 1 h 281"/>
                      <a:gd name="T56" fmla="*/ 1 w 471"/>
                      <a:gd name="T57" fmla="*/ 1 h 281"/>
                      <a:gd name="T58" fmla="*/ 1 w 471"/>
                      <a:gd name="T59" fmla="*/ 1 h 281"/>
                      <a:gd name="T60" fmla="*/ 1 w 471"/>
                      <a:gd name="T61" fmla="*/ 1 h 281"/>
                      <a:gd name="T62" fmla="*/ 1 w 471"/>
                      <a:gd name="T63" fmla="*/ 1 h 281"/>
                      <a:gd name="T64" fmla="*/ 1 w 471"/>
                      <a:gd name="T65" fmla="*/ 1 h 281"/>
                      <a:gd name="T66" fmla="*/ 1 w 471"/>
                      <a:gd name="T67" fmla="*/ 1 h 281"/>
                      <a:gd name="T68" fmla="*/ 1 w 471"/>
                      <a:gd name="T69" fmla="*/ 1 h 281"/>
                      <a:gd name="T70" fmla="*/ 1 w 471"/>
                      <a:gd name="T71" fmla="*/ 1 h 281"/>
                      <a:gd name="T72" fmla="*/ 1 w 471"/>
                      <a:gd name="T73" fmla="*/ 1 h 281"/>
                      <a:gd name="T74" fmla="*/ 2 w 471"/>
                      <a:gd name="T75" fmla="*/ 1 h 281"/>
                      <a:gd name="T76" fmla="*/ 2 w 471"/>
                      <a:gd name="T77" fmla="*/ 1 h 281"/>
                      <a:gd name="T78" fmla="*/ 1 w 471"/>
                      <a:gd name="T79" fmla="*/ 1 h 281"/>
                      <a:gd name="T80" fmla="*/ 2 w 471"/>
                      <a:gd name="T81" fmla="*/ 1 h 281"/>
                      <a:gd name="T82" fmla="*/ 2 w 471"/>
                      <a:gd name="T83" fmla="*/ 1 h 281"/>
                      <a:gd name="T84" fmla="*/ 2 w 471"/>
                      <a:gd name="T85" fmla="*/ 1 h 281"/>
                      <a:gd name="T86" fmla="*/ 2 w 471"/>
                      <a:gd name="T87" fmla="*/ 1 h 281"/>
                      <a:gd name="T88" fmla="*/ 2 w 471"/>
                      <a:gd name="T89" fmla="*/ 1 h 281"/>
                      <a:gd name="T90" fmla="*/ 2 w 471"/>
                      <a:gd name="T91" fmla="*/ 1 h 281"/>
                      <a:gd name="T92" fmla="*/ 2 w 471"/>
                      <a:gd name="T93" fmla="*/ 1 h 281"/>
                      <a:gd name="T94" fmla="*/ 2 w 471"/>
                      <a:gd name="T95" fmla="*/ 1 h 281"/>
                      <a:gd name="T96" fmla="*/ 2 w 471"/>
                      <a:gd name="T97" fmla="*/ 1 h 281"/>
                      <a:gd name="T98" fmla="*/ 2 w 471"/>
                      <a:gd name="T99" fmla="*/ 1 h 281"/>
                      <a:gd name="T100" fmla="*/ 2 w 471"/>
                      <a:gd name="T101" fmla="*/ 1 h 281"/>
                      <a:gd name="T102" fmla="*/ 2 w 471"/>
                      <a:gd name="T103" fmla="*/ 1 h 281"/>
                      <a:gd name="T104" fmla="*/ 2 w 471"/>
                      <a:gd name="T105" fmla="*/ 1 h 281"/>
                      <a:gd name="T106" fmla="*/ 2 w 471"/>
                      <a:gd name="T107" fmla="*/ 1 h 281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471" h="281">
                        <a:moveTo>
                          <a:pt x="21" y="280"/>
                        </a:moveTo>
                        <a:cubicBezTo>
                          <a:pt x="32" y="281"/>
                          <a:pt x="25" y="253"/>
                          <a:pt x="24" y="250"/>
                        </a:cubicBezTo>
                        <a:cubicBezTo>
                          <a:pt x="23" y="248"/>
                          <a:pt x="22" y="245"/>
                          <a:pt x="22" y="245"/>
                        </a:cubicBezTo>
                        <a:cubicBezTo>
                          <a:pt x="21" y="243"/>
                          <a:pt x="20" y="221"/>
                          <a:pt x="16" y="218"/>
                        </a:cubicBezTo>
                        <a:cubicBezTo>
                          <a:pt x="13" y="216"/>
                          <a:pt x="4" y="215"/>
                          <a:pt x="4" y="215"/>
                        </a:cubicBezTo>
                        <a:cubicBezTo>
                          <a:pt x="0" y="207"/>
                          <a:pt x="3" y="200"/>
                          <a:pt x="0" y="191"/>
                        </a:cubicBezTo>
                        <a:cubicBezTo>
                          <a:pt x="2" y="185"/>
                          <a:pt x="7" y="186"/>
                          <a:pt x="12" y="180"/>
                        </a:cubicBezTo>
                        <a:cubicBezTo>
                          <a:pt x="14" y="172"/>
                          <a:pt x="14" y="169"/>
                          <a:pt x="6" y="165"/>
                        </a:cubicBezTo>
                        <a:cubicBezTo>
                          <a:pt x="4" y="163"/>
                          <a:pt x="2" y="162"/>
                          <a:pt x="2" y="160"/>
                        </a:cubicBezTo>
                        <a:cubicBezTo>
                          <a:pt x="2" y="150"/>
                          <a:pt x="16" y="123"/>
                          <a:pt x="28" y="120"/>
                        </a:cubicBezTo>
                        <a:cubicBezTo>
                          <a:pt x="32" y="111"/>
                          <a:pt x="40" y="105"/>
                          <a:pt x="44" y="96"/>
                        </a:cubicBezTo>
                        <a:cubicBezTo>
                          <a:pt x="39" y="83"/>
                          <a:pt x="38" y="85"/>
                          <a:pt x="42" y="70"/>
                        </a:cubicBezTo>
                        <a:cubicBezTo>
                          <a:pt x="38" y="60"/>
                          <a:pt x="34" y="48"/>
                          <a:pt x="24" y="43"/>
                        </a:cubicBezTo>
                        <a:cubicBezTo>
                          <a:pt x="18" y="36"/>
                          <a:pt x="10" y="37"/>
                          <a:pt x="20" y="32"/>
                        </a:cubicBezTo>
                        <a:cubicBezTo>
                          <a:pt x="27" y="34"/>
                          <a:pt x="26" y="32"/>
                          <a:pt x="26" y="36"/>
                        </a:cubicBezTo>
                        <a:cubicBezTo>
                          <a:pt x="34" y="41"/>
                          <a:pt x="39" y="39"/>
                          <a:pt x="48" y="35"/>
                        </a:cubicBezTo>
                        <a:cubicBezTo>
                          <a:pt x="45" y="22"/>
                          <a:pt x="48" y="14"/>
                          <a:pt x="64" y="11"/>
                        </a:cubicBezTo>
                        <a:cubicBezTo>
                          <a:pt x="71" y="8"/>
                          <a:pt x="75" y="3"/>
                          <a:pt x="82" y="0"/>
                        </a:cubicBezTo>
                        <a:cubicBezTo>
                          <a:pt x="84" y="1"/>
                          <a:pt x="88" y="0"/>
                          <a:pt x="88" y="2"/>
                        </a:cubicBezTo>
                        <a:cubicBezTo>
                          <a:pt x="90" y="12"/>
                          <a:pt x="75" y="13"/>
                          <a:pt x="92" y="9"/>
                        </a:cubicBezTo>
                        <a:cubicBezTo>
                          <a:pt x="94" y="8"/>
                          <a:pt x="96" y="5"/>
                          <a:pt x="98" y="5"/>
                        </a:cubicBezTo>
                        <a:cubicBezTo>
                          <a:pt x="102" y="4"/>
                          <a:pt x="106" y="7"/>
                          <a:pt x="110" y="8"/>
                        </a:cubicBezTo>
                        <a:cubicBezTo>
                          <a:pt x="112" y="8"/>
                          <a:pt x="116" y="9"/>
                          <a:pt x="116" y="9"/>
                        </a:cubicBezTo>
                        <a:cubicBezTo>
                          <a:pt x="122" y="16"/>
                          <a:pt x="129" y="13"/>
                          <a:pt x="141" y="14"/>
                        </a:cubicBezTo>
                        <a:cubicBezTo>
                          <a:pt x="143" y="21"/>
                          <a:pt x="147" y="22"/>
                          <a:pt x="155" y="24"/>
                        </a:cubicBezTo>
                        <a:cubicBezTo>
                          <a:pt x="159" y="22"/>
                          <a:pt x="163" y="20"/>
                          <a:pt x="167" y="17"/>
                        </a:cubicBezTo>
                        <a:cubicBezTo>
                          <a:pt x="169" y="16"/>
                          <a:pt x="173" y="14"/>
                          <a:pt x="173" y="14"/>
                        </a:cubicBezTo>
                        <a:cubicBezTo>
                          <a:pt x="195" y="26"/>
                          <a:pt x="175" y="20"/>
                          <a:pt x="195" y="14"/>
                        </a:cubicBezTo>
                        <a:cubicBezTo>
                          <a:pt x="207" y="17"/>
                          <a:pt x="201" y="26"/>
                          <a:pt x="211" y="32"/>
                        </a:cubicBezTo>
                        <a:cubicBezTo>
                          <a:pt x="214" y="38"/>
                          <a:pt x="224" y="55"/>
                          <a:pt x="231" y="59"/>
                        </a:cubicBezTo>
                        <a:cubicBezTo>
                          <a:pt x="241" y="70"/>
                          <a:pt x="235" y="67"/>
                          <a:pt x="245" y="70"/>
                        </a:cubicBezTo>
                        <a:cubicBezTo>
                          <a:pt x="249" y="69"/>
                          <a:pt x="253" y="69"/>
                          <a:pt x="257" y="68"/>
                        </a:cubicBezTo>
                        <a:cubicBezTo>
                          <a:pt x="261" y="67"/>
                          <a:pt x="270" y="65"/>
                          <a:pt x="270" y="65"/>
                        </a:cubicBezTo>
                        <a:cubicBezTo>
                          <a:pt x="278" y="66"/>
                          <a:pt x="283" y="67"/>
                          <a:pt x="290" y="71"/>
                        </a:cubicBezTo>
                        <a:cubicBezTo>
                          <a:pt x="304" y="88"/>
                          <a:pt x="282" y="62"/>
                          <a:pt x="300" y="81"/>
                        </a:cubicBezTo>
                        <a:cubicBezTo>
                          <a:pt x="302" y="84"/>
                          <a:pt x="308" y="90"/>
                          <a:pt x="308" y="90"/>
                        </a:cubicBezTo>
                        <a:cubicBezTo>
                          <a:pt x="311" y="98"/>
                          <a:pt x="315" y="103"/>
                          <a:pt x="318" y="111"/>
                        </a:cubicBezTo>
                        <a:cubicBezTo>
                          <a:pt x="319" y="114"/>
                          <a:pt x="321" y="117"/>
                          <a:pt x="322" y="120"/>
                        </a:cubicBezTo>
                        <a:cubicBezTo>
                          <a:pt x="323" y="122"/>
                          <a:pt x="324" y="125"/>
                          <a:pt x="324" y="125"/>
                        </a:cubicBezTo>
                        <a:cubicBezTo>
                          <a:pt x="321" y="132"/>
                          <a:pt x="313" y="134"/>
                          <a:pt x="310" y="142"/>
                        </a:cubicBezTo>
                        <a:cubicBezTo>
                          <a:pt x="313" y="151"/>
                          <a:pt x="317" y="146"/>
                          <a:pt x="322" y="141"/>
                        </a:cubicBezTo>
                        <a:cubicBezTo>
                          <a:pt x="341" y="143"/>
                          <a:pt x="339" y="142"/>
                          <a:pt x="342" y="155"/>
                        </a:cubicBezTo>
                        <a:cubicBezTo>
                          <a:pt x="351" y="150"/>
                          <a:pt x="355" y="152"/>
                          <a:pt x="364" y="157"/>
                        </a:cubicBezTo>
                        <a:cubicBezTo>
                          <a:pt x="369" y="162"/>
                          <a:pt x="372" y="166"/>
                          <a:pt x="380" y="168"/>
                        </a:cubicBezTo>
                        <a:cubicBezTo>
                          <a:pt x="381" y="169"/>
                          <a:pt x="383" y="171"/>
                          <a:pt x="382" y="172"/>
                        </a:cubicBezTo>
                        <a:cubicBezTo>
                          <a:pt x="380" y="176"/>
                          <a:pt x="368" y="172"/>
                          <a:pt x="382" y="176"/>
                        </a:cubicBezTo>
                        <a:cubicBezTo>
                          <a:pt x="386" y="175"/>
                          <a:pt x="390" y="173"/>
                          <a:pt x="394" y="172"/>
                        </a:cubicBezTo>
                        <a:cubicBezTo>
                          <a:pt x="396" y="172"/>
                          <a:pt x="400" y="171"/>
                          <a:pt x="400" y="171"/>
                        </a:cubicBezTo>
                        <a:cubicBezTo>
                          <a:pt x="413" y="177"/>
                          <a:pt x="427" y="179"/>
                          <a:pt x="439" y="185"/>
                        </a:cubicBezTo>
                        <a:cubicBezTo>
                          <a:pt x="441" y="190"/>
                          <a:pt x="445" y="194"/>
                          <a:pt x="447" y="199"/>
                        </a:cubicBezTo>
                        <a:cubicBezTo>
                          <a:pt x="453" y="198"/>
                          <a:pt x="460" y="195"/>
                          <a:pt x="465" y="201"/>
                        </a:cubicBezTo>
                        <a:cubicBezTo>
                          <a:pt x="468" y="205"/>
                          <a:pt x="471" y="215"/>
                          <a:pt x="471" y="215"/>
                        </a:cubicBezTo>
                        <a:cubicBezTo>
                          <a:pt x="468" y="231"/>
                          <a:pt x="469" y="248"/>
                          <a:pt x="451" y="258"/>
                        </a:cubicBezTo>
                        <a:cubicBezTo>
                          <a:pt x="447" y="262"/>
                          <a:pt x="437" y="275"/>
                          <a:pt x="435" y="281"/>
                        </a:cubicBezTo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35" name="Freeform 31">
                    <a:extLst>
                      <a:ext uri="{FF2B5EF4-FFF2-40B4-BE49-F238E27FC236}">
                        <a16:creationId xmlns:a16="http://schemas.microsoft.com/office/drawing/2014/main" id="{6F657397-B1A5-4C33-4DA9-2221979AE2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34" y="242"/>
                    <a:ext cx="420" cy="283"/>
                  </a:xfrm>
                  <a:custGeom>
                    <a:avLst/>
                    <a:gdLst>
                      <a:gd name="T0" fmla="*/ 0 w 984"/>
                      <a:gd name="T1" fmla="*/ 0 h 844"/>
                      <a:gd name="T2" fmla="*/ 0 w 984"/>
                      <a:gd name="T3" fmla="*/ 0 h 844"/>
                      <a:gd name="T4" fmla="*/ 0 w 984"/>
                      <a:gd name="T5" fmla="*/ 0 h 844"/>
                      <a:gd name="T6" fmla="*/ 0 w 984"/>
                      <a:gd name="T7" fmla="*/ 0 h 844"/>
                      <a:gd name="T8" fmla="*/ 0 w 984"/>
                      <a:gd name="T9" fmla="*/ 0 h 844"/>
                      <a:gd name="T10" fmla="*/ 0 w 984"/>
                      <a:gd name="T11" fmla="*/ 0 h 844"/>
                      <a:gd name="T12" fmla="*/ 0 w 984"/>
                      <a:gd name="T13" fmla="*/ 0 h 844"/>
                      <a:gd name="T14" fmla="*/ 0 w 984"/>
                      <a:gd name="T15" fmla="*/ 0 h 844"/>
                      <a:gd name="T16" fmla="*/ 0 w 984"/>
                      <a:gd name="T17" fmla="*/ 0 h 844"/>
                      <a:gd name="T18" fmla="*/ 0 w 984"/>
                      <a:gd name="T19" fmla="*/ 0 h 844"/>
                      <a:gd name="T20" fmla="*/ 0 w 984"/>
                      <a:gd name="T21" fmla="*/ 0 h 844"/>
                      <a:gd name="T22" fmla="*/ 0 w 984"/>
                      <a:gd name="T23" fmla="*/ 0 h 844"/>
                      <a:gd name="T24" fmla="*/ 0 w 984"/>
                      <a:gd name="T25" fmla="*/ 0 h 844"/>
                      <a:gd name="T26" fmla="*/ 0 w 984"/>
                      <a:gd name="T27" fmla="*/ 0 h 844"/>
                      <a:gd name="T28" fmla="*/ 0 w 984"/>
                      <a:gd name="T29" fmla="*/ 0 h 844"/>
                      <a:gd name="T30" fmla="*/ 0 w 984"/>
                      <a:gd name="T31" fmla="*/ 0 h 844"/>
                      <a:gd name="T32" fmla="*/ 0 w 984"/>
                      <a:gd name="T33" fmla="*/ 0 h 844"/>
                      <a:gd name="T34" fmla="*/ 0 w 984"/>
                      <a:gd name="T35" fmla="*/ 0 h 844"/>
                      <a:gd name="T36" fmla="*/ 0 w 984"/>
                      <a:gd name="T37" fmla="*/ 0 h 844"/>
                      <a:gd name="T38" fmla="*/ 0 w 984"/>
                      <a:gd name="T39" fmla="*/ 0 h 844"/>
                      <a:gd name="T40" fmla="*/ 0 w 984"/>
                      <a:gd name="T41" fmla="*/ 0 h 844"/>
                      <a:gd name="T42" fmla="*/ 0 w 984"/>
                      <a:gd name="T43" fmla="*/ 0 h 844"/>
                      <a:gd name="T44" fmla="*/ 0 w 984"/>
                      <a:gd name="T45" fmla="*/ 0 h 844"/>
                      <a:gd name="T46" fmla="*/ 0 w 984"/>
                      <a:gd name="T47" fmla="*/ 0 h 844"/>
                      <a:gd name="T48" fmla="*/ 0 w 984"/>
                      <a:gd name="T49" fmla="*/ 0 h 844"/>
                      <a:gd name="T50" fmla="*/ 0 w 984"/>
                      <a:gd name="T51" fmla="*/ 0 h 844"/>
                      <a:gd name="T52" fmla="*/ 0 w 984"/>
                      <a:gd name="T53" fmla="*/ 0 h 844"/>
                      <a:gd name="T54" fmla="*/ 0 w 984"/>
                      <a:gd name="T55" fmla="*/ 0 h 844"/>
                      <a:gd name="T56" fmla="*/ 0 w 984"/>
                      <a:gd name="T57" fmla="*/ 0 h 844"/>
                      <a:gd name="T58" fmla="*/ 0 w 984"/>
                      <a:gd name="T59" fmla="*/ 0 h 844"/>
                      <a:gd name="T60" fmla="*/ 0 w 984"/>
                      <a:gd name="T61" fmla="*/ 0 h 844"/>
                      <a:gd name="T62" fmla="*/ 0 w 984"/>
                      <a:gd name="T63" fmla="*/ 0 h 844"/>
                      <a:gd name="T64" fmla="*/ 0 w 984"/>
                      <a:gd name="T65" fmla="*/ 0 h 844"/>
                      <a:gd name="T66" fmla="*/ 0 w 984"/>
                      <a:gd name="T67" fmla="*/ 0 h 844"/>
                      <a:gd name="T68" fmla="*/ 0 w 984"/>
                      <a:gd name="T69" fmla="*/ 0 h 844"/>
                      <a:gd name="T70" fmla="*/ 0 w 984"/>
                      <a:gd name="T71" fmla="*/ 0 h 844"/>
                      <a:gd name="T72" fmla="*/ 0 w 984"/>
                      <a:gd name="T73" fmla="*/ 0 h 844"/>
                      <a:gd name="T74" fmla="*/ 0 w 984"/>
                      <a:gd name="T75" fmla="*/ 0 h 844"/>
                      <a:gd name="T76" fmla="*/ 0 w 984"/>
                      <a:gd name="T77" fmla="*/ 0 h 844"/>
                      <a:gd name="T78" fmla="*/ 0 w 984"/>
                      <a:gd name="T79" fmla="*/ 0 h 844"/>
                      <a:gd name="T80" fmla="*/ 0 w 984"/>
                      <a:gd name="T81" fmla="*/ 0 h 844"/>
                      <a:gd name="T82" fmla="*/ 0 w 984"/>
                      <a:gd name="T83" fmla="*/ 0 h 844"/>
                      <a:gd name="T84" fmla="*/ 0 w 984"/>
                      <a:gd name="T85" fmla="*/ 0 h 844"/>
                      <a:gd name="T86" fmla="*/ 0 w 984"/>
                      <a:gd name="T87" fmla="*/ 0 h 844"/>
                      <a:gd name="T88" fmla="*/ 0 w 984"/>
                      <a:gd name="T89" fmla="*/ 0 h 844"/>
                      <a:gd name="T90" fmla="*/ 0 w 984"/>
                      <a:gd name="T91" fmla="*/ 0 h 844"/>
                      <a:gd name="T92" fmla="*/ 0 w 984"/>
                      <a:gd name="T93" fmla="*/ 0 h 844"/>
                      <a:gd name="T94" fmla="*/ 0 w 984"/>
                      <a:gd name="T95" fmla="*/ 0 h 844"/>
                      <a:gd name="T96" fmla="*/ 0 w 984"/>
                      <a:gd name="T97" fmla="*/ 0 h 844"/>
                      <a:gd name="T98" fmla="*/ 0 w 984"/>
                      <a:gd name="T99" fmla="*/ 0 h 844"/>
                      <a:gd name="T100" fmla="*/ 0 w 984"/>
                      <a:gd name="T101" fmla="*/ 0 h 844"/>
                      <a:gd name="T102" fmla="*/ 0 w 984"/>
                      <a:gd name="T103" fmla="*/ 0 h 844"/>
                      <a:gd name="T104" fmla="*/ 0 w 984"/>
                      <a:gd name="T105" fmla="*/ 0 h 844"/>
                      <a:gd name="T106" fmla="*/ 0 w 984"/>
                      <a:gd name="T107" fmla="*/ 0 h 844"/>
                      <a:gd name="T108" fmla="*/ 0 w 984"/>
                      <a:gd name="T109" fmla="*/ 0 h 844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0" t="0" r="r" b="b"/>
                    <a:pathLst>
                      <a:path w="984" h="844">
                        <a:moveTo>
                          <a:pt x="82" y="38"/>
                        </a:moveTo>
                        <a:lnTo>
                          <a:pt x="406" y="6"/>
                        </a:lnTo>
                        <a:cubicBezTo>
                          <a:pt x="497" y="22"/>
                          <a:pt x="465" y="0"/>
                          <a:pt x="474" y="54"/>
                        </a:cubicBezTo>
                        <a:cubicBezTo>
                          <a:pt x="492" y="48"/>
                          <a:pt x="484" y="40"/>
                          <a:pt x="502" y="34"/>
                        </a:cubicBezTo>
                        <a:cubicBezTo>
                          <a:pt x="510" y="37"/>
                          <a:pt x="517" y="46"/>
                          <a:pt x="526" y="46"/>
                        </a:cubicBezTo>
                        <a:cubicBezTo>
                          <a:pt x="534" y="46"/>
                          <a:pt x="550" y="38"/>
                          <a:pt x="550" y="38"/>
                        </a:cubicBezTo>
                        <a:cubicBezTo>
                          <a:pt x="556" y="55"/>
                          <a:pt x="552" y="60"/>
                          <a:pt x="542" y="74"/>
                        </a:cubicBezTo>
                        <a:cubicBezTo>
                          <a:pt x="555" y="114"/>
                          <a:pt x="550" y="102"/>
                          <a:pt x="578" y="130"/>
                        </a:cubicBezTo>
                        <a:cubicBezTo>
                          <a:pt x="584" y="148"/>
                          <a:pt x="590" y="148"/>
                          <a:pt x="606" y="138"/>
                        </a:cubicBezTo>
                        <a:cubicBezTo>
                          <a:pt x="600" y="119"/>
                          <a:pt x="594" y="107"/>
                          <a:pt x="586" y="90"/>
                        </a:cubicBezTo>
                        <a:cubicBezTo>
                          <a:pt x="583" y="82"/>
                          <a:pt x="578" y="66"/>
                          <a:pt x="578" y="66"/>
                        </a:cubicBezTo>
                        <a:cubicBezTo>
                          <a:pt x="585" y="44"/>
                          <a:pt x="597" y="56"/>
                          <a:pt x="606" y="70"/>
                        </a:cubicBezTo>
                        <a:cubicBezTo>
                          <a:pt x="609" y="86"/>
                          <a:pt x="608" y="117"/>
                          <a:pt x="626" y="90"/>
                        </a:cubicBezTo>
                        <a:cubicBezTo>
                          <a:pt x="648" y="97"/>
                          <a:pt x="646" y="104"/>
                          <a:pt x="642" y="126"/>
                        </a:cubicBezTo>
                        <a:cubicBezTo>
                          <a:pt x="650" y="150"/>
                          <a:pt x="665" y="141"/>
                          <a:pt x="682" y="130"/>
                        </a:cubicBezTo>
                        <a:cubicBezTo>
                          <a:pt x="689" y="108"/>
                          <a:pt x="673" y="124"/>
                          <a:pt x="682" y="98"/>
                        </a:cubicBezTo>
                        <a:cubicBezTo>
                          <a:pt x="683" y="94"/>
                          <a:pt x="690" y="96"/>
                          <a:pt x="694" y="94"/>
                        </a:cubicBezTo>
                        <a:cubicBezTo>
                          <a:pt x="698" y="92"/>
                          <a:pt x="702" y="89"/>
                          <a:pt x="706" y="86"/>
                        </a:cubicBezTo>
                        <a:cubicBezTo>
                          <a:pt x="717" y="54"/>
                          <a:pt x="688" y="54"/>
                          <a:pt x="742" y="46"/>
                        </a:cubicBezTo>
                        <a:cubicBezTo>
                          <a:pt x="748" y="27"/>
                          <a:pt x="741" y="9"/>
                          <a:pt x="762" y="2"/>
                        </a:cubicBezTo>
                        <a:cubicBezTo>
                          <a:pt x="788" y="11"/>
                          <a:pt x="777" y="38"/>
                          <a:pt x="802" y="46"/>
                        </a:cubicBezTo>
                        <a:cubicBezTo>
                          <a:pt x="831" y="36"/>
                          <a:pt x="805" y="63"/>
                          <a:pt x="798" y="70"/>
                        </a:cubicBezTo>
                        <a:cubicBezTo>
                          <a:pt x="789" y="96"/>
                          <a:pt x="787" y="96"/>
                          <a:pt x="802" y="118"/>
                        </a:cubicBezTo>
                        <a:cubicBezTo>
                          <a:pt x="801" y="122"/>
                          <a:pt x="801" y="127"/>
                          <a:pt x="798" y="130"/>
                        </a:cubicBezTo>
                        <a:cubicBezTo>
                          <a:pt x="794" y="133"/>
                          <a:pt x="784" y="129"/>
                          <a:pt x="782" y="134"/>
                        </a:cubicBezTo>
                        <a:cubicBezTo>
                          <a:pt x="780" y="142"/>
                          <a:pt x="790" y="158"/>
                          <a:pt x="790" y="158"/>
                        </a:cubicBezTo>
                        <a:cubicBezTo>
                          <a:pt x="786" y="161"/>
                          <a:pt x="783" y="165"/>
                          <a:pt x="778" y="166"/>
                        </a:cubicBezTo>
                        <a:cubicBezTo>
                          <a:pt x="774" y="167"/>
                          <a:pt x="769" y="159"/>
                          <a:pt x="766" y="162"/>
                        </a:cubicBezTo>
                        <a:cubicBezTo>
                          <a:pt x="758" y="170"/>
                          <a:pt x="794" y="182"/>
                          <a:pt x="794" y="182"/>
                        </a:cubicBezTo>
                        <a:cubicBezTo>
                          <a:pt x="804" y="211"/>
                          <a:pt x="775" y="190"/>
                          <a:pt x="762" y="186"/>
                        </a:cubicBezTo>
                        <a:cubicBezTo>
                          <a:pt x="767" y="194"/>
                          <a:pt x="773" y="202"/>
                          <a:pt x="778" y="210"/>
                        </a:cubicBezTo>
                        <a:cubicBezTo>
                          <a:pt x="783" y="218"/>
                          <a:pt x="802" y="226"/>
                          <a:pt x="802" y="226"/>
                        </a:cubicBezTo>
                        <a:cubicBezTo>
                          <a:pt x="813" y="242"/>
                          <a:pt x="804" y="245"/>
                          <a:pt x="810" y="262"/>
                        </a:cubicBezTo>
                        <a:cubicBezTo>
                          <a:pt x="803" y="282"/>
                          <a:pt x="793" y="301"/>
                          <a:pt x="786" y="322"/>
                        </a:cubicBezTo>
                        <a:cubicBezTo>
                          <a:pt x="783" y="330"/>
                          <a:pt x="778" y="346"/>
                          <a:pt x="778" y="346"/>
                        </a:cubicBezTo>
                        <a:cubicBezTo>
                          <a:pt x="785" y="366"/>
                          <a:pt x="817" y="394"/>
                          <a:pt x="830" y="414"/>
                        </a:cubicBezTo>
                        <a:cubicBezTo>
                          <a:pt x="835" y="422"/>
                          <a:pt x="841" y="430"/>
                          <a:pt x="846" y="438"/>
                        </a:cubicBezTo>
                        <a:cubicBezTo>
                          <a:pt x="849" y="442"/>
                          <a:pt x="854" y="450"/>
                          <a:pt x="854" y="450"/>
                        </a:cubicBezTo>
                        <a:cubicBezTo>
                          <a:pt x="853" y="457"/>
                          <a:pt x="855" y="466"/>
                          <a:pt x="850" y="470"/>
                        </a:cubicBezTo>
                        <a:cubicBezTo>
                          <a:pt x="844" y="475"/>
                          <a:pt x="831" y="451"/>
                          <a:pt x="830" y="450"/>
                        </a:cubicBezTo>
                        <a:cubicBezTo>
                          <a:pt x="811" y="431"/>
                          <a:pt x="789" y="421"/>
                          <a:pt x="774" y="398"/>
                        </a:cubicBezTo>
                        <a:cubicBezTo>
                          <a:pt x="769" y="379"/>
                          <a:pt x="766" y="371"/>
                          <a:pt x="746" y="378"/>
                        </a:cubicBezTo>
                        <a:cubicBezTo>
                          <a:pt x="717" y="368"/>
                          <a:pt x="730" y="368"/>
                          <a:pt x="706" y="374"/>
                        </a:cubicBezTo>
                        <a:cubicBezTo>
                          <a:pt x="688" y="402"/>
                          <a:pt x="699" y="395"/>
                          <a:pt x="678" y="402"/>
                        </a:cubicBezTo>
                        <a:cubicBezTo>
                          <a:pt x="654" y="386"/>
                          <a:pt x="650" y="390"/>
                          <a:pt x="618" y="394"/>
                        </a:cubicBezTo>
                        <a:cubicBezTo>
                          <a:pt x="607" y="411"/>
                          <a:pt x="601" y="426"/>
                          <a:pt x="590" y="442"/>
                        </a:cubicBezTo>
                        <a:cubicBezTo>
                          <a:pt x="600" y="471"/>
                          <a:pt x="593" y="459"/>
                          <a:pt x="606" y="478"/>
                        </a:cubicBezTo>
                        <a:cubicBezTo>
                          <a:pt x="593" y="518"/>
                          <a:pt x="622" y="548"/>
                          <a:pt x="642" y="578"/>
                        </a:cubicBezTo>
                        <a:cubicBezTo>
                          <a:pt x="651" y="591"/>
                          <a:pt x="651" y="601"/>
                          <a:pt x="666" y="606"/>
                        </a:cubicBezTo>
                        <a:cubicBezTo>
                          <a:pt x="680" y="627"/>
                          <a:pt x="691" y="623"/>
                          <a:pt x="710" y="610"/>
                        </a:cubicBezTo>
                        <a:cubicBezTo>
                          <a:pt x="729" y="616"/>
                          <a:pt x="729" y="606"/>
                          <a:pt x="734" y="590"/>
                        </a:cubicBezTo>
                        <a:cubicBezTo>
                          <a:pt x="735" y="577"/>
                          <a:pt x="731" y="562"/>
                          <a:pt x="738" y="550"/>
                        </a:cubicBezTo>
                        <a:cubicBezTo>
                          <a:pt x="742" y="543"/>
                          <a:pt x="762" y="542"/>
                          <a:pt x="762" y="542"/>
                        </a:cubicBezTo>
                        <a:cubicBezTo>
                          <a:pt x="783" y="547"/>
                          <a:pt x="786" y="552"/>
                          <a:pt x="774" y="570"/>
                        </a:cubicBezTo>
                        <a:cubicBezTo>
                          <a:pt x="779" y="590"/>
                          <a:pt x="790" y="605"/>
                          <a:pt x="770" y="618"/>
                        </a:cubicBezTo>
                        <a:cubicBezTo>
                          <a:pt x="769" y="622"/>
                          <a:pt x="764" y="626"/>
                          <a:pt x="766" y="630"/>
                        </a:cubicBezTo>
                        <a:cubicBezTo>
                          <a:pt x="768" y="634"/>
                          <a:pt x="775" y="634"/>
                          <a:pt x="778" y="638"/>
                        </a:cubicBezTo>
                        <a:cubicBezTo>
                          <a:pt x="788" y="651"/>
                          <a:pt x="786" y="660"/>
                          <a:pt x="802" y="670"/>
                        </a:cubicBezTo>
                        <a:cubicBezTo>
                          <a:pt x="810" y="667"/>
                          <a:pt x="818" y="665"/>
                          <a:pt x="826" y="662"/>
                        </a:cubicBezTo>
                        <a:cubicBezTo>
                          <a:pt x="830" y="661"/>
                          <a:pt x="838" y="658"/>
                          <a:pt x="838" y="658"/>
                        </a:cubicBezTo>
                        <a:cubicBezTo>
                          <a:pt x="857" y="664"/>
                          <a:pt x="864" y="680"/>
                          <a:pt x="870" y="698"/>
                        </a:cubicBezTo>
                        <a:cubicBezTo>
                          <a:pt x="859" y="731"/>
                          <a:pt x="887" y="794"/>
                          <a:pt x="922" y="806"/>
                        </a:cubicBezTo>
                        <a:cubicBezTo>
                          <a:pt x="938" y="801"/>
                          <a:pt x="941" y="792"/>
                          <a:pt x="958" y="798"/>
                        </a:cubicBezTo>
                        <a:cubicBezTo>
                          <a:pt x="984" y="837"/>
                          <a:pt x="928" y="784"/>
                          <a:pt x="942" y="826"/>
                        </a:cubicBezTo>
                        <a:cubicBezTo>
                          <a:pt x="936" y="844"/>
                          <a:pt x="930" y="844"/>
                          <a:pt x="914" y="834"/>
                        </a:cubicBezTo>
                        <a:cubicBezTo>
                          <a:pt x="903" y="817"/>
                          <a:pt x="890" y="821"/>
                          <a:pt x="874" y="810"/>
                        </a:cubicBezTo>
                        <a:cubicBezTo>
                          <a:pt x="851" y="776"/>
                          <a:pt x="882" y="816"/>
                          <a:pt x="854" y="794"/>
                        </a:cubicBezTo>
                        <a:cubicBezTo>
                          <a:pt x="843" y="785"/>
                          <a:pt x="840" y="768"/>
                          <a:pt x="830" y="758"/>
                        </a:cubicBezTo>
                        <a:cubicBezTo>
                          <a:pt x="824" y="739"/>
                          <a:pt x="817" y="724"/>
                          <a:pt x="798" y="718"/>
                        </a:cubicBezTo>
                        <a:cubicBezTo>
                          <a:pt x="791" y="696"/>
                          <a:pt x="800" y="712"/>
                          <a:pt x="778" y="710"/>
                        </a:cubicBezTo>
                        <a:cubicBezTo>
                          <a:pt x="767" y="709"/>
                          <a:pt x="746" y="702"/>
                          <a:pt x="746" y="702"/>
                        </a:cubicBezTo>
                        <a:cubicBezTo>
                          <a:pt x="729" y="691"/>
                          <a:pt x="720" y="674"/>
                          <a:pt x="702" y="662"/>
                        </a:cubicBezTo>
                        <a:cubicBezTo>
                          <a:pt x="694" y="665"/>
                          <a:pt x="687" y="673"/>
                          <a:pt x="678" y="674"/>
                        </a:cubicBezTo>
                        <a:cubicBezTo>
                          <a:pt x="657" y="677"/>
                          <a:pt x="630" y="657"/>
                          <a:pt x="614" y="646"/>
                        </a:cubicBezTo>
                        <a:cubicBezTo>
                          <a:pt x="600" y="637"/>
                          <a:pt x="580" y="639"/>
                          <a:pt x="566" y="630"/>
                        </a:cubicBezTo>
                        <a:cubicBezTo>
                          <a:pt x="546" y="617"/>
                          <a:pt x="525" y="607"/>
                          <a:pt x="506" y="594"/>
                        </a:cubicBezTo>
                        <a:cubicBezTo>
                          <a:pt x="513" y="572"/>
                          <a:pt x="509" y="551"/>
                          <a:pt x="490" y="538"/>
                        </a:cubicBezTo>
                        <a:cubicBezTo>
                          <a:pt x="485" y="522"/>
                          <a:pt x="476" y="515"/>
                          <a:pt x="462" y="506"/>
                        </a:cubicBezTo>
                        <a:cubicBezTo>
                          <a:pt x="441" y="474"/>
                          <a:pt x="469" y="513"/>
                          <a:pt x="442" y="486"/>
                        </a:cubicBezTo>
                        <a:cubicBezTo>
                          <a:pt x="436" y="480"/>
                          <a:pt x="436" y="468"/>
                          <a:pt x="430" y="462"/>
                        </a:cubicBezTo>
                        <a:cubicBezTo>
                          <a:pt x="427" y="459"/>
                          <a:pt x="422" y="459"/>
                          <a:pt x="418" y="458"/>
                        </a:cubicBezTo>
                        <a:cubicBezTo>
                          <a:pt x="407" y="447"/>
                          <a:pt x="382" y="430"/>
                          <a:pt x="382" y="430"/>
                        </a:cubicBezTo>
                        <a:cubicBezTo>
                          <a:pt x="371" y="413"/>
                          <a:pt x="358" y="399"/>
                          <a:pt x="346" y="382"/>
                        </a:cubicBezTo>
                        <a:cubicBezTo>
                          <a:pt x="344" y="378"/>
                          <a:pt x="345" y="373"/>
                          <a:pt x="342" y="370"/>
                        </a:cubicBezTo>
                        <a:cubicBezTo>
                          <a:pt x="339" y="367"/>
                          <a:pt x="334" y="367"/>
                          <a:pt x="330" y="366"/>
                        </a:cubicBezTo>
                        <a:cubicBezTo>
                          <a:pt x="322" y="390"/>
                          <a:pt x="342" y="398"/>
                          <a:pt x="354" y="414"/>
                        </a:cubicBezTo>
                        <a:cubicBezTo>
                          <a:pt x="368" y="432"/>
                          <a:pt x="372" y="446"/>
                          <a:pt x="390" y="458"/>
                        </a:cubicBezTo>
                        <a:cubicBezTo>
                          <a:pt x="409" y="487"/>
                          <a:pt x="399" y="475"/>
                          <a:pt x="418" y="494"/>
                        </a:cubicBezTo>
                        <a:cubicBezTo>
                          <a:pt x="423" y="510"/>
                          <a:pt x="428" y="517"/>
                          <a:pt x="442" y="526"/>
                        </a:cubicBezTo>
                        <a:cubicBezTo>
                          <a:pt x="450" y="550"/>
                          <a:pt x="432" y="533"/>
                          <a:pt x="422" y="526"/>
                        </a:cubicBezTo>
                        <a:cubicBezTo>
                          <a:pt x="399" y="492"/>
                          <a:pt x="430" y="532"/>
                          <a:pt x="402" y="510"/>
                        </a:cubicBezTo>
                        <a:cubicBezTo>
                          <a:pt x="398" y="507"/>
                          <a:pt x="397" y="501"/>
                          <a:pt x="394" y="498"/>
                        </a:cubicBezTo>
                        <a:cubicBezTo>
                          <a:pt x="391" y="495"/>
                          <a:pt x="386" y="493"/>
                          <a:pt x="382" y="490"/>
                        </a:cubicBezTo>
                        <a:cubicBezTo>
                          <a:pt x="377" y="474"/>
                          <a:pt x="370" y="471"/>
                          <a:pt x="354" y="466"/>
                        </a:cubicBezTo>
                        <a:cubicBezTo>
                          <a:pt x="344" y="452"/>
                          <a:pt x="340" y="447"/>
                          <a:pt x="346" y="430"/>
                        </a:cubicBezTo>
                        <a:cubicBezTo>
                          <a:pt x="338" y="418"/>
                          <a:pt x="314" y="402"/>
                          <a:pt x="314" y="402"/>
                        </a:cubicBezTo>
                        <a:cubicBezTo>
                          <a:pt x="306" y="390"/>
                          <a:pt x="298" y="378"/>
                          <a:pt x="290" y="366"/>
                        </a:cubicBezTo>
                        <a:cubicBezTo>
                          <a:pt x="284" y="357"/>
                          <a:pt x="273" y="354"/>
                          <a:pt x="266" y="346"/>
                        </a:cubicBezTo>
                        <a:cubicBezTo>
                          <a:pt x="263" y="342"/>
                          <a:pt x="262" y="337"/>
                          <a:pt x="258" y="334"/>
                        </a:cubicBezTo>
                        <a:cubicBezTo>
                          <a:pt x="243" y="324"/>
                          <a:pt x="225" y="324"/>
                          <a:pt x="210" y="314"/>
                        </a:cubicBezTo>
                        <a:cubicBezTo>
                          <a:pt x="201" y="300"/>
                          <a:pt x="194" y="291"/>
                          <a:pt x="178" y="286"/>
                        </a:cubicBezTo>
                        <a:cubicBezTo>
                          <a:pt x="160" y="260"/>
                          <a:pt x="192" y="247"/>
                          <a:pt x="154" y="238"/>
                        </a:cubicBezTo>
                        <a:cubicBezTo>
                          <a:pt x="111" y="209"/>
                          <a:pt x="106" y="149"/>
                          <a:pt x="90" y="102"/>
                        </a:cubicBezTo>
                        <a:cubicBezTo>
                          <a:pt x="86" y="90"/>
                          <a:pt x="76" y="73"/>
                          <a:pt x="66" y="66"/>
                        </a:cubicBezTo>
                        <a:cubicBezTo>
                          <a:pt x="58" y="60"/>
                          <a:pt x="42" y="50"/>
                          <a:pt x="42" y="50"/>
                        </a:cubicBezTo>
                        <a:cubicBezTo>
                          <a:pt x="39" y="46"/>
                          <a:pt x="38" y="41"/>
                          <a:pt x="34" y="38"/>
                        </a:cubicBezTo>
                        <a:cubicBezTo>
                          <a:pt x="27" y="34"/>
                          <a:pt x="10" y="30"/>
                          <a:pt x="10" y="30"/>
                        </a:cubicBezTo>
                        <a:cubicBezTo>
                          <a:pt x="0" y="1"/>
                          <a:pt x="31" y="17"/>
                          <a:pt x="46" y="22"/>
                        </a:cubicBezTo>
                        <a:cubicBezTo>
                          <a:pt x="65" y="51"/>
                          <a:pt x="61" y="41"/>
                          <a:pt x="86" y="58"/>
                        </a:cubicBezTo>
                        <a:cubicBezTo>
                          <a:pt x="94" y="70"/>
                          <a:pt x="94" y="93"/>
                          <a:pt x="102" y="70"/>
                        </a:cubicBezTo>
                        <a:cubicBezTo>
                          <a:pt x="95" y="49"/>
                          <a:pt x="82" y="62"/>
                          <a:pt x="82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36" name="Freeform 32">
                    <a:extLst>
                      <a:ext uri="{FF2B5EF4-FFF2-40B4-BE49-F238E27FC236}">
                        <a16:creationId xmlns:a16="http://schemas.microsoft.com/office/drawing/2014/main" id="{0AFEF29C-FB95-81CF-93F8-BCBD9B1E61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405" y="445"/>
                    <a:ext cx="15" cy="16"/>
                  </a:xfrm>
                  <a:custGeom>
                    <a:avLst/>
                    <a:gdLst>
                      <a:gd name="T0" fmla="*/ 0 w 36"/>
                      <a:gd name="T1" fmla="*/ 0 h 48"/>
                      <a:gd name="T2" fmla="*/ 0 w 36"/>
                      <a:gd name="T3" fmla="*/ 0 h 48"/>
                      <a:gd name="T4" fmla="*/ 0 w 36"/>
                      <a:gd name="T5" fmla="*/ 0 h 4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6" h="48">
                        <a:moveTo>
                          <a:pt x="6" y="28"/>
                        </a:moveTo>
                        <a:cubicBezTo>
                          <a:pt x="25" y="0"/>
                          <a:pt x="36" y="31"/>
                          <a:pt x="10" y="48"/>
                        </a:cubicBezTo>
                        <a:cubicBezTo>
                          <a:pt x="0" y="34"/>
                          <a:pt x="0" y="40"/>
                          <a:pt x="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37" name="Freeform 33">
                    <a:extLst>
                      <a:ext uri="{FF2B5EF4-FFF2-40B4-BE49-F238E27FC236}">
                        <a16:creationId xmlns:a16="http://schemas.microsoft.com/office/drawing/2014/main" id="{02A89F30-AC16-E995-AAC8-969275B652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93" y="439"/>
                    <a:ext cx="16" cy="12"/>
                  </a:xfrm>
                  <a:custGeom>
                    <a:avLst/>
                    <a:gdLst>
                      <a:gd name="T0" fmla="*/ 0 w 36"/>
                      <a:gd name="T1" fmla="*/ 0 h 37"/>
                      <a:gd name="T2" fmla="*/ 0 w 36"/>
                      <a:gd name="T3" fmla="*/ 0 h 37"/>
                      <a:gd name="T4" fmla="*/ 0 w 36"/>
                      <a:gd name="T5" fmla="*/ 0 h 37"/>
                      <a:gd name="T6" fmla="*/ 0 w 36"/>
                      <a:gd name="T7" fmla="*/ 0 h 37"/>
                      <a:gd name="T8" fmla="*/ 0 w 36"/>
                      <a:gd name="T9" fmla="*/ 0 h 3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37">
                        <a:moveTo>
                          <a:pt x="0" y="5"/>
                        </a:moveTo>
                        <a:cubicBezTo>
                          <a:pt x="4" y="4"/>
                          <a:pt x="8" y="0"/>
                          <a:pt x="12" y="1"/>
                        </a:cubicBezTo>
                        <a:cubicBezTo>
                          <a:pt x="21" y="4"/>
                          <a:pt x="36" y="17"/>
                          <a:pt x="36" y="17"/>
                        </a:cubicBezTo>
                        <a:cubicBezTo>
                          <a:pt x="29" y="37"/>
                          <a:pt x="22" y="26"/>
                          <a:pt x="8" y="17"/>
                        </a:cubicBezTo>
                        <a:cubicBezTo>
                          <a:pt x="5" y="13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38" name="Freeform 34">
                    <a:extLst>
                      <a:ext uri="{FF2B5EF4-FFF2-40B4-BE49-F238E27FC236}">
                        <a16:creationId xmlns:a16="http://schemas.microsoft.com/office/drawing/2014/main" id="{BF4C8F8A-98EA-8A1B-C9D6-11E320A0A1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878" y="406"/>
                    <a:ext cx="73" cy="33"/>
                  </a:xfrm>
                  <a:custGeom>
                    <a:avLst/>
                    <a:gdLst>
                      <a:gd name="T0" fmla="*/ 0 w 170"/>
                      <a:gd name="T1" fmla="*/ 0 h 96"/>
                      <a:gd name="T2" fmla="*/ 0 w 170"/>
                      <a:gd name="T3" fmla="*/ 0 h 96"/>
                      <a:gd name="T4" fmla="*/ 0 w 170"/>
                      <a:gd name="T5" fmla="*/ 0 h 96"/>
                      <a:gd name="T6" fmla="*/ 0 w 170"/>
                      <a:gd name="T7" fmla="*/ 0 h 96"/>
                      <a:gd name="T8" fmla="*/ 0 w 170"/>
                      <a:gd name="T9" fmla="*/ 0 h 96"/>
                      <a:gd name="T10" fmla="*/ 0 w 170"/>
                      <a:gd name="T11" fmla="*/ 0 h 96"/>
                      <a:gd name="T12" fmla="*/ 0 w 170"/>
                      <a:gd name="T13" fmla="*/ 0 h 96"/>
                      <a:gd name="T14" fmla="*/ 0 w 170"/>
                      <a:gd name="T15" fmla="*/ 0 h 96"/>
                      <a:gd name="T16" fmla="*/ 0 w 170"/>
                      <a:gd name="T17" fmla="*/ 0 h 96"/>
                      <a:gd name="T18" fmla="*/ 0 w 170"/>
                      <a:gd name="T19" fmla="*/ 0 h 96"/>
                      <a:gd name="T20" fmla="*/ 0 w 170"/>
                      <a:gd name="T21" fmla="*/ 0 h 96"/>
                      <a:gd name="T22" fmla="*/ 0 w 170"/>
                      <a:gd name="T23" fmla="*/ 0 h 9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0" h="96">
                        <a:moveTo>
                          <a:pt x="0" y="49"/>
                        </a:moveTo>
                        <a:cubicBezTo>
                          <a:pt x="5" y="33"/>
                          <a:pt x="12" y="30"/>
                          <a:pt x="28" y="25"/>
                        </a:cubicBezTo>
                        <a:cubicBezTo>
                          <a:pt x="20" y="0"/>
                          <a:pt x="42" y="16"/>
                          <a:pt x="56" y="21"/>
                        </a:cubicBezTo>
                        <a:cubicBezTo>
                          <a:pt x="56" y="21"/>
                          <a:pt x="77" y="6"/>
                          <a:pt x="80" y="9"/>
                        </a:cubicBezTo>
                        <a:cubicBezTo>
                          <a:pt x="85" y="14"/>
                          <a:pt x="71" y="23"/>
                          <a:pt x="64" y="25"/>
                        </a:cubicBezTo>
                        <a:cubicBezTo>
                          <a:pt x="82" y="37"/>
                          <a:pt x="103" y="42"/>
                          <a:pt x="124" y="49"/>
                        </a:cubicBezTo>
                        <a:cubicBezTo>
                          <a:pt x="136" y="53"/>
                          <a:pt x="160" y="65"/>
                          <a:pt x="160" y="65"/>
                        </a:cubicBezTo>
                        <a:cubicBezTo>
                          <a:pt x="170" y="96"/>
                          <a:pt x="134" y="83"/>
                          <a:pt x="116" y="77"/>
                        </a:cubicBezTo>
                        <a:cubicBezTo>
                          <a:pt x="109" y="57"/>
                          <a:pt x="116" y="66"/>
                          <a:pt x="88" y="57"/>
                        </a:cubicBezTo>
                        <a:cubicBezTo>
                          <a:pt x="84" y="56"/>
                          <a:pt x="76" y="53"/>
                          <a:pt x="76" y="53"/>
                        </a:cubicBezTo>
                        <a:cubicBezTo>
                          <a:pt x="57" y="34"/>
                          <a:pt x="53" y="37"/>
                          <a:pt x="24" y="41"/>
                        </a:cubicBezTo>
                        <a:cubicBezTo>
                          <a:pt x="9" y="51"/>
                          <a:pt x="17" y="49"/>
                          <a:pt x="0" y="4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39" name="Freeform 35">
                    <a:extLst>
                      <a:ext uri="{FF2B5EF4-FFF2-40B4-BE49-F238E27FC236}">
                        <a16:creationId xmlns:a16="http://schemas.microsoft.com/office/drawing/2014/main" id="{FABABFC1-4A7E-0EA5-869B-9A591B871E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55" y="433"/>
                    <a:ext cx="59" cy="15"/>
                  </a:xfrm>
                  <a:custGeom>
                    <a:avLst/>
                    <a:gdLst>
                      <a:gd name="T0" fmla="*/ 0 w 138"/>
                      <a:gd name="T1" fmla="*/ 0 h 44"/>
                      <a:gd name="T2" fmla="*/ 0 w 138"/>
                      <a:gd name="T3" fmla="*/ 0 h 44"/>
                      <a:gd name="T4" fmla="*/ 0 w 138"/>
                      <a:gd name="T5" fmla="*/ 0 h 44"/>
                      <a:gd name="T6" fmla="*/ 0 w 138"/>
                      <a:gd name="T7" fmla="*/ 0 h 44"/>
                      <a:gd name="T8" fmla="*/ 0 w 138"/>
                      <a:gd name="T9" fmla="*/ 0 h 44"/>
                      <a:gd name="T10" fmla="*/ 0 w 138"/>
                      <a:gd name="T11" fmla="*/ 0 h 44"/>
                      <a:gd name="T12" fmla="*/ 0 w 138"/>
                      <a:gd name="T13" fmla="*/ 0 h 44"/>
                      <a:gd name="T14" fmla="*/ 0 w 138"/>
                      <a:gd name="T15" fmla="*/ 0 h 44"/>
                      <a:gd name="T16" fmla="*/ 0 w 138"/>
                      <a:gd name="T17" fmla="*/ 0 h 4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38" h="44">
                        <a:moveTo>
                          <a:pt x="0" y="0"/>
                        </a:moveTo>
                        <a:cubicBezTo>
                          <a:pt x="19" y="3"/>
                          <a:pt x="35" y="10"/>
                          <a:pt x="52" y="4"/>
                        </a:cubicBezTo>
                        <a:cubicBezTo>
                          <a:pt x="87" y="11"/>
                          <a:pt x="61" y="15"/>
                          <a:pt x="88" y="24"/>
                        </a:cubicBezTo>
                        <a:cubicBezTo>
                          <a:pt x="96" y="23"/>
                          <a:pt x="104" y="19"/>
                          <a:pt x="112" y="20"/>
                        </a:cubicBezTo>
                        <a:cubicBezTo>
                          <a:pt x="138" y="23"/>
                          <a:pt x="118" y="41"/>
                          <a:pt x="108" y="44"/>
                        </a:cubicBezTo>
                        <a:cubicBezTo>
                          <a:pt x="78" y="34"/>
                          <a:pt x="92" y="34"/>
                          <a:pt x="64" y="40"/>
                        </a:cubicBezTo>
                        <a:cubicBezTo>
                          <a:pt x="41" y="37"/>
                          <a:pt x="22" y="41"/>
                          <a:pt x="0" y="36"/>
                        </a:cubicBezTo>
                        <a:cubicBezTo>
                          <a:pt x="6" y="11"/>
                          <a:pt x="7" y="27"/>
                          <a:pt x="28" y="20"/>
                        </a:cubicBezTo>
                        <a:cubicBezTo>
                          <a:pt x="17" y="13"/>
                          <a:pt x="0" y="13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40" name="Freeform 36">
                    <a:extLst>
                      <a:ext uri="{FF2B5EF4-FFF2-40B4-BE49-F238E27FC236}">
                        <a16:creationId xmlns:a16="http://schemas.microsoft.com/office/drawing/2014/main" id="{24B60842-7A78-A10F-2445-8552214A09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24" y="441"/>
                    <a:ext cx="24" cy="14"/>
                  </a:xfrm>
                  <a:custGeom>
                    <a:avLst/>
                    <a:gdLst>
                      <a:gd name="T0" fmla="*/ 0 w 57"/>
                      <a:gd name="T1" fmla="*/ 0 h 42"/>
                      <a:gd name="T2" fmla="*/ 0 w 57"/>
                      <a:gd name="T3" fmla="*/ 0 h 42"/>
                      <a:gd name="T4" fmla="*/ 0 w 57"/>
                      <a:gd name="T5" fmla="*/ 0 h 4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57" h="42">
                        <a:moveTo>
                          <a:pt x="17" y="25"/>
                        </a:moveTo>
                        <a:cubicBezTo>
                          <a:pt x="0" y="0"/>
                          <a:pt x="21" y="9"/>
                          <a:pt x="37" y="13"/>
                        </a:cubicBezTo>
                        <a:cubicBezTo>
                          <a:pt x="57" y="42"/>
                          <a:pt x="30" y="25"/>
                          <a:pt x="1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41" name="Freeform 37">
                    <a:extLst>
                      <a:ext uri="{FF2B5EF4-FFF2-40B4-BE49-F238E27FC236}">
                        <a16:creationId xmlns:a16="http://schemas.microsoft.com/office/drawing/2014/main" id="{67D833DB-CC84-C6A5-ED6A-72CFA47A08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08" y="398"/>
                    <a:ext cx="16" cy="18"/>
                  </a:xfrm>
                  <a:custGeom>
                    <a:avLst/>
                    <a:gdLst>
                      <a:gd name="T0" fmla="*/ 0 w 39"/>
                      <a:gd name="T1" fmla="*/ 0 h 52"/>
                      <a:gd name="T2" fmla="*/ 0 w 39"/>
                      <a:gd name="T3" fmla="*/ 0 h 52"/>
                      <a:gd name="T4" fmla="*/ 0 w 39"/>
                      <a:gd name="T5" fmla="*/ 0 h 5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9" h="52">
                        <a:moveTo>
                          <a:pt x="19" y="32"/>
                        </a:moveTo>
                        <a:cubicBezTo>
                          <a:pt x="13" y="14"/>
                          <a:pt x="0" y="13"/>
                          <a:pt x="19" y="0"/>
                        </a:cubicBezTo>
                        <a:cubicBezTo>
                          <a:pt x="23" y="5"/>
                          <a:pt x="39" y="52"/>
                          <a:pt x="19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42" name="Freeform 38">
                    <a:extLst>
                      <a:ext uri="{FF2B5EF4-FFF2-40B4-BE49-F238E27FC236}">
                        <a16:creationId xmlns:a16="http://schemas.microsoft.com/office/drawing/2014/main" id="{37B0AE4F-90A1-37FA-954E-6665036099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035" y="452"/>
                    <a:ext cx="19" cy="27"/>
                  </a:xfrm>
                  <a:custGeom>
                    <a:avLst/>
                    <a:gdLst>
                      <a:gd name="T0" fmla="*/ 0 w 44"/>
                      <a:gd name="T1" fmla="*/ 0 h 80"/>
                      <a:gd name="T2" fmla="*/ 0 w 44"/>
                      <a:gd name="T3" fmla="*/ 0 h 80"/>
                      <a:gd name="T4" fmla="*/ 0 w 44"/>
                      <a:gd name="T5" fmla="*/ 0 h 80"/>
                      <a:gd name="T6" fmla="*/ 0 w 44"/>
                      <a:gd name="T7" fmla="*/ 0 h 80"/>
                      <a:gd name="T8" fmla="*/ 0 w 44"/>
                      <a:gd name="T9" fmla="*/ 0 h 80"/>
                      <a:gd name="T10" fmla="*/ 0 w 44"/>
                      <a:gd name="T11" fmla="*/ 0 h 80"/>
                      <a:gd name="T12" fmla="*/ 0 w 44"/>
                      <a:gd name="T13" fmla="*/ 0 h 8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44" h="80">
                        <a:moveTo>
                          <a:pt x="4" y="9"/>
                        </a:moveTo>
                        <a:cubicBezTo>
                          <a:pt x="9" y="17"/>
                          <a:pt x="18" y="24"/>
                          <a:pt x="20" y="33"/>
                        </a:cubicBezTo>
                        <a:cubicBezTo>
                          <a:pt x="21" y="38"/>
                          <a:pt x="21" y="45"/>
                          <a:pt x="24" y="49"/>
                        </a:cubicBezTo>
                        <a:cubicBezTo>
                          <a:pt x="27" y="52"/>
                          <a:pt x="32" y="52"/>
                          <a:pt x="36" y="53"/>
                        </a:cubicBezTo>
                        <a:cubicBezTo>
                          <a:pt x="41" y="68"/>
                          <a:pt x="44" y="80"/>
                          <a:pt x="24" y="73"/>
                        </a:cubicBezTo>
                        <a:cubicBezTo>
                          <a:pt x="19" y="55"/>
                          <a:pt x="11" y="37"/>
                          <a:pt x="0" y="21"/>
                        </a:cubicBezTo>
                        <a:cubicBezTo>
                          <a:pt x="4" y="4"/>
                          <a:pt x="4" y="0"/>
                          <a:pt x="4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43" name="Freeform 39">
                    <a:extLst>
                      <a:ext uri="{FF2B5EF4-FFF2-40B4-BE49-F238E27FC236}">
                        <a16:creationId xmlns:a16="http://schemas.microsoft.com/office/drawing/2014/main" id="{3A7D1FD8-BACE-EFEB-9666-8207DB1923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696" y="247"/>
                    <a:ext cx="205" cy="41"/>
                  </a:xfrm>
                  <a:custGeom>
                    <a:avLst/>
                    <a:gdLst>
                      <a:gd name="T0" fmla="*/ 1 w 323"/>
                      <a:gd name="T1" fmla="*/ 1 h 64"/>
                      <a:gd name="T2" fmla="*/ 1 w 323"/>
                      <a:gd name="T3" fmla="*/ 1 h 64"/>
                      <a:gd name="T4" fmla="*/ 1 w 323"/>
                      <a:gd name="T5" fmla="*/ 0 h 64"/>
                      <a:gd name="T6" fmla="*/ 1 w 323"/>
                      <a:gd name="T7" fmla="*/ 0 h 64"/>
                      <a:gd name="T8" fmla="*/ 1 w 323"/>
                      <a:gd name="T9" fmla="*/ 1 h 64"/>
                      <a:gd name="T10" fmla="*/ 1 w 323"/>
                      <a:gd name="T11" fmla="*/ 1 h 64"/>
                      <a:gd name="T12" fmla="*/ 1 w 323"/>
                      <a:gd name="T13" fmla="*/ 1 h 64"/>
                      <a:gd name="T14" fmla="*/ 1 w 323"/>
                      <a:gd name="T15" fmla="*/ 1 h 64"/>
                      <a:gd name="T16" fmla="*/ 1 w 323"/>
                      <a:gd name="T17" fmla="*/ 1 h 64"/>
                      <a:gd name="T18" fmla="*/ 1 w 323"/>
                      <a:gd name="T19" fmla="*/ 1 h 64"/>
                      <a:gd name="T20" fmla="*/ 1 w 323"/>
                      <a:gd name="T21" fmla="*/ 1 h 64"/>
                      <a:gd name="T22" fmla="*/ 1 w 323"/>
                      <a:gd name="T23" fmla="*/ 1 h 64"/>
                      <a:gd name="T24" fmla="*/ 1 w 323"/>
                      <a:gd name="T25" fmla="*/ 1 h 64"/>
                      <a:gd name="T26" fmla="*/ 1 w 323"/>
                      <a:gd name="T27" fmla="*/ 1 h 64"/>
                      <a:gd name="T28" fmla="*/ 1 w 323"/>
                      <a:gd name="T29" fmla="*/ 1 h 64"/>
                      <a:gd name="T30" fmla="*/ 1 w 323"/>
                      <a:gd name="T31" fmla="*/ 1 h 64"/>
                      <a:gd name="T32" fmla="*/ 1 w 323"/>
                      <a:gd name="T33" fmla="*/ 1 h 64"/>
                      <a:gd name="T34" fmla="*/ 1 w 323"/>
                      <a:gd name="T35" fmla="*/ 1 h 64"/>
                      <a:gd name="T36" fmla="*/ 1 w 323"/>
                      <a:gd name="T37" fmla="*/ 1 h 64"/>
                      <a:gd name="T38" fmla="*/ 1 w 323"/>
                      <a:gd name="T39" fmla="*/ 1 h 64"/>
                      <a:gd name="T40" fmla="*/ 1 w 323"/>
                      <a:gd name="T41" fmla="*/ 1 h 64"/>
                      <a:gd name="T42" fmla="*/ 1 w 323"/>
                      <a:gd name="T43" fmla="*/ 1 h 64"/>
                      <a:gd name="T44" fmla="*/ 1 w 323"/>
                      <a:gd name="T45" fmla="*/ 1 h 64"/>
                      <a:gd name="T46" fmla="*/ 1 w 323"/>
                      <a:gd name="T47" fmla="*/ 1 h 64"/>
                      <a:gd name="T48" fmla="*/ 1 w 323"/>
                      <a:gd name="T49" fmla="*/ 1 h 64"/>
                      <a:gd name="T50" fmla="*/ 1 w 323"/>
                      <a:gd name="T51" fmla="*/ 1 h 64"/>
                      <a:gd name="T52" fmla="*/ 1 w 323"/>
                      <a:gd name="T53" fmla="*/ 0 h 64"/>
                      <a:gd name="T54" fmla="*/ 1 w 323"/>
                      <a:gd name="T55" fmla="*/ 1 h 64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23" h="64">
                        <a:moveTo>
                          <a:pt x="220" y="1"/>
                        </a:moveTo>
                        <a:cubicBezTo>
                          <a:pt x="215" y="12"/>
                          <a:pt x="225" y="17"/>
                          <a:pt x="231" y="8"/>
                        </a:cubicBezTo>
                        <a:cubicBezTo>
                          <a:pt x="235" y="0"/>
                          <a:pt x="229" y="7"/>
                          <a:pt x="235" y="0"/>
                        </a:cubicBezTo>
                        <a:lnTo>
                          <a:pt x="265" y="0"/>
                        </a:lnTo>
                        <a:cubicBezTo>
                          <a:pt x="277" y="6"/>
                          <a:pt x="276" y="11"/>
                          <a:pt x="287" y="17"/>
                        </a:cubicBezTo>
                        <a:cubicBezTo>
                          <a:pt x="308" y="11"/>
                          <a:pt x="293" y="7"/>
                          <a:pt x="319" y="10"/>
                        </a:cubicBezTo>
                        <a:cubicBezTo>
                          <a:pt x="323" y="19"/>
                          <a:pt x="321" y="22"/>
                          <a:pt x="314" y="29"/>
                        </a:cubicBezTo>
                        <a:cubicBezTo>
                          <a:pt x="312" y="39"/>
                          <a:pt x="313" y="50"/>
                          <a:pt x="298" y="46"/>
                        </a:cubicBezTo>
                        <a:cubicBezTo>
                          <a:pt x="297" y="40"/>
                          <a:pt x="298" y="34"/>
                          <a:pt x="295" y="29"/>
                        </a:cubicBezTo>
                        <a:cubicBezTo>
                          <a:pt x="294" y="27"/>
                          <a:pt x="290" y="31"/>
                          <a:pt x="287" y="31"/>
                        </a:cubicBezTo>
                        <a:cubicBezTo>
                          <a:pt x="284" y="31"/>
                          <a:pt x="282" y="30"/>
                          <a:pt x="279" y="29"/>
                        </a:cubicBezTo>
                        <a:cubicBezTo>
                          <a:pt x="274" y="27"/>
                          <a:pt x="263" y="21"/>
                          <a:pt x="263" y="21"/>
                        </a:cubicBezTo>
                        <a:cubicBezTo>
                          <a:pt x="249" y="23"/>
                          <a:pt x="241" y="31"/>
                          <a:pt x="228" y="38"/>
                        </a:cubicBezTo>
                        <a:cubicBezTo>
                          <a:pt x="220" y="41"/>
                          <a:pt x="209" y="42"/>
                          <a:pt x="201" y="44"/>
                        </a:cubicBezTo>
                        <a:cubicBezTo>
                          <a:pt x="193" y="54"/>
                          <a:pt x="200" y="53"/>
                          <a:pt x="212" y="57"/>
                        </a:cubicBezTo>
                        <a:cubicBezTo>
                          <a:pt x="200" y="62"/>
                          <a:pt x="199" y="57"/>
                          <a:pt x="188" y="63"/>
                        </a:cubicBezTo>
                        <a:cubicBezTo>
                          <a:pt x="181" y="62"/>
                          <a:pt x="174" y="64"/>
                          <a:pt x="169" y="61"/>
                        </a:cubicBezTo>
                        <a:cubicBezTo>
                          <a:pt x="166" y="59"/>
                          <a:pt x="175" y="59"/>
                          <a:pt x="177" y="57"/>
                        </a:cubicBezTo>
                        <a:cubicBezTo>
                          <a:pt x="181" y="48"/>
                          <a:pt x="149" y="28"/>
                          <a:pt x="171" y="40"/>
                        </a:cubicBezTo>
                        <a:cubicBezTo>
                          <a:pt x="184" y="55"/>
                          <a:pt x="184" y="36"/>
                          <a:pt x="169" y="31"/>
                        </a:cubicBezTo>
                        <a:cubicBezTo>
                          <a:pt x="167" y="27"/>
                          <a:pt x="167" y="22"/>
                          <a:pt x="158" y="23"/>
                        </a:cubicBezTo>
                        <a:cubicBezTo>
                          <a:pt x="153" y="23"/>
                          <a:pt x="142" y="27"/>
                          <a:pt x="142" y="27"/>
                        </a:cubicBezTo>
                        <a:cubicBezTo>
                          <a:pt x="136" y="39"/>
                          <a:pt x="143" y="31"/>
                          <a:pt x="134" y="27"/>
                        </a:cubicBezTo>
                        <a:cubicBezTo>
                          <a:pt x="130" y="25"/>
                          <a:pt x="126" y="25"/>
                          <a:pt x="123" y="25"/>
                        </a:cubicBezTo>
                        <a:cubicBezTo>
                          <a:pt x="117" y="11"/>
                          <a:pt x="100" y="6"/>
                          <a:pt x="83" y="2"/>
                        </a:cubicBezTo>
                        <a:cubicBezTo>
                          <a:pt x="70" y="4"/>
                          <a:pt x="69" y="9"/>
                          <a:pt x="59" y="14"/>
                        </a:cubicBezTo>
                        <a:cubicBezTo>
                          <a:pt x="45" y="14"/>
                          <a:pt x="0" y="12"/>
                          <a:pt x="1" y="0"/>
                        </a:cubicBezTo>
                        <a:lnTo>
                          <a:pt x="220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44" name="Freeform 40">
                    <a:extLst>
                      <a:ext uri="{FF2B5EF4-FFF2-40B4-BE49-F238E27FC236}">
                        <a16:creationId xmlns:a16="http://schemas.microsoft.com/office/drawing/2014/main" id="{041C3C0E-5FCD-49FF-D7E6-EB4C393D44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15" y="246"/>
                    <a:ext cx="190" cy="20"/>
                  </a:xfrm>
                  <a:custGeom>
                    <a:avLst/>
                    <a:gdLst>
                      <a:gd name="T0" fmla="*/ 1 w 300"/>
                      <a:gd name="T1" fmla="*/ 1 h 31"/>
                      <a:gd name="T2" fmla="*/ 1 w 300"/>
                      <a:gd name="T3" fmla="*/ 1 h 31"/>
                      <a:gd name="T4" fmla="*/ 1 w 300"/>
                      <a:gd name="T5" fmla="*/ 0 h 31"/>
                      <a:gd name="T6" fmla="*/ 1 w 300"/>
                      <a:gd name="T7" fmla="*/ 1 h 31"/>
                      <a:gd name="T8" fmla="*/ 1 w 300"/>
                      <a:gd name="T9" fmla="*/ 1 h 31"/>
                      <a:gd name="T10" fmla="*/ 1 w 300"/>
                      <a:gd name="T11" fmla="*/ 1 h 3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300" h="31">
                        <a:moveTo>
                          <a:pt x="105" y="31"/>
                        </a:moveTo>
                        <a:cubicBezTo>
                          <a:pt x="83" y="19"/>
                          <a:pt x="0" y="6"/>
                          <a:pt x="30" y="1"/>
                        </a:cubicBezTo>
                        <a:lnTo>
                          <a:pt x="285" y="0"/>
                        </a:lnTo>
                        <a:cubicBezTo>
                          <a:pt x="296" y="4"/>
                          <a:pt x="300" y="5"/>
                          <a:pt x="296" y="14"/>
                        </a:cubicBezTo>
                        <a:cubicBezTo>
                          <a:pt x="285" y="11"/>
                          <a:pt x="276" y="16"/>
                          <a:pt x="264" y="16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45" name="Freeform 41">
                    <a:extLst>
                      <a:ext uri="{FF2B5EF4-FFF2-40B4-BE49-F238E27FC236}">
                        <a16:creationId xmlns:a16="http://schemas.microsoft.com/office/drawing/2014/main" id="{DAC2A326-DAB9-723D-DBD4-BCB556729D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96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46" name="Freeform 42">
                    <a:extLst>
                      <a:ext uri="{FF2B5EF4-FFF2-40B4-BE49-F238E27FC236}">
                        <a16:creationId xmlns:a16="http://schemas.microsoft.com/office/drawing/2014/main" id="{1A867982-F04E-973F-1CE8-3216CD6F01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06" y="246"/>
                    <a:ext cx="436" cy="152"/>
                  </a:xfrm>
                  <a:custGeom>
                    <a:avLst/>
                    <a:gdLst>
                      <a:gd name="T0" fmla="*/ 73 w 436"/>
                      <a:gd name="T1" fmla="*/ 1 h 152"/>
                      <a:gd name="T2" fmla="*/ 436 w 436"/>
                      <a:gd name="T3" fmla="*/ 0 h 152"/>
                      <a:gd name="T4" fmla="*/ 416 w 436"/>
                      <a:gd name="T5" fmla="*/ 54 h 152"/>
                      <a:gd name="T6" fmla="*/ 397 w 436"/>
                      <a:gd name="T7" fmla="*/ 68 h 152"/>
                      <a:gd name="T8" fmla="*/ 392 w 436"/>
                      <a:gd name="T9" fmla="*/ 70 h 152"/>
                      <a:gd name="T10" fmla="*/ 375 w 436"/>
                      <a:gd name="T11" fmla="*/ 73 h 152"/>
                      <a:gd name="T12" fmla="*/ 361 w 436"/>
                      <a:gd name="T13" fmla="*/ 88 h 152"/>
                      <a:gd name="T14" fmla="*/ 362 w 436"/>
                      <a:gd name="T15" fmla="*/ 99 h 152"/>
                      <a:gd name="T16" fmla="*/ 364 w 436"/>
                      <a:gd name="T17" fmla="*/ 107 h 152"/>
                      <a:gd name="T18" fmla="*/ 366 w 436"/>
                      <a:gd name="T19" fmla="*/ 113 h 152"/>
                      <a:gd name="T20" fmla="*/ 362 w 436"/>
                      <a:gd name="T21" fmla="*/ 122 h 152"/>
                      <a:gd name="T22" fmla="*/ 351 w 436"/>
                      <a:gd name="T23" fmla="*/ 120 h 152"/>
                      <a:gd name="T24" fmla="*/ 342 w 436"/>
                      <a:gd name="T25" fmla="*/ 129 h 152"/>
                      <a:gd name="T26" fmla="*/ 347 w 436"/>
                      <a:gd name="T27" fmla="*/ 105 h 152"/>
                      <a:gd name="T28" fmla="*/ 338 w 436"/>
                      <a:gd name="T29" fmla="*/ 100 h 152"/>
                      <a:gd name="T30" fmla="*/ 344 w 436"/>
                      <a:gd name="T31" fmla="*/ 93 h 152"/>
                      <a:gd name="T32" fmla="*/ 342 w 436"/>
                      <a:gd name="T33" fmla="*/ 89 h 152"/>
                      <a:gd name="T34" fmla="*/ 320 w 436"/>
                      <a:gd name="T35" fmla="*/ 94 h 152"/>
                      <a:gd name="T36" fmla="*/ 317 w 436"/>
                      <a:gd name="T37" fmla="*/ 85 h 152"/>
                      <a:gd name="T38" fmla="*/ 297 w 436"/>
                      <a:gd name="T39" fmla="*/ 94 h 152"/>
                      <a:gd name="T40" fmla="*/ 320 w 436"/>
                      <a:gd name="T41" fmla="*/ 103 h 152"/>
                      <a:gd name="T42" fmla="*/ 305 w 436"/>
                      <a:gd name="T43" fmla="*/ 117 h 152"/>
                      <a:gd name="T44" fmla="*/ 311 w 436"/>
                      <a:gd name="T45" fmla="*/ 126 h 152"/>
                      <a:gd name="T46" fmla="*/ 315 w 436"/>
                      <a:gd name="T47" fmla="*/ 138 h 152"/>
                      <a:gd name="T48" fmla="*/ 309 w 436"/>
                      <a:gd name="T49" fmla="*/ 139 h 152"/>
                      <a:gd name="T50" fmla="*/ 314 w 436"/>
                      <a:gd name="T51" fmla="*/ 144 h 152"/>
                      <a:gd name="T52" fmla="*/ 307 w 436"/>
                      <a:gd name="T53" fmla="*/ 152 h 152"/>
                      <a:gd name="T54" fmla="*/ 0 w 436"/>
                      <a:gd name="T55" fmla="*/ 149 h 152"/>
                      <a:gd name="T56" fmla="*/ 73 w 436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6" h="152">
                        <a:moveTo>
                          <a:pt x="73" y="1"/>
                        </a:moveTo>
                        <a:lnTo>
                          <a:pt x="436" y="0"/>
                        </a:lnTo>
                        <a:cubicBezTo>
                          <a:pt x="430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47" name="Freeform 43">
                    <a:extLst>
                      <a:ext uri="{FF2B5EF4-FFF2-40B4-BE49-F238E27FC236}">
                        <a16:creationId xmlns:a16="http://schemas.microsoft.com/office/drawing/2014/main" id="{C5D48A20-A2D0-05CF-07CF-7652C6FD04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43" y="241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48" name="Freeform 44">
                    <a:extLst>
                      <a:ext uri="{FF2B5EF4-FFF2-40B4-BE49-F238E27FC236}">
                        <a16:creationId xmlns:a16="http://schemas.microsoft.com/office/drawing/2014/main" id="{1ADE9F26-2759-FF4C-6936-F5472291BF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31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49" name="Freeform 45">
                    <a:extLst>
                      <a:ext uri="{FF2B5EF4-FFF2-40B4-BE49-F238E27FC236}">
                        <a16:creationId xmlns:a16="http://schemas.microsoft.com/office/drawing/2014/main" id="{38E02F5F-D3BA-6334-C60B-9F82D440A6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8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50" name="Freeform 46">
                    <a:extLst>
                      <a:ext uri="{FF2B5EF4-FFF2-40B4-BE49-F238E27FC236}">
                        <a16:creationId xmlns:a16="http://schemas.microsoft.com/office/drawing/2014/main" id="{B4751795-FC22-396D-DFF1-F91AECD40F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21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51" name="Freeform 47">
                    <a:extLst>
                      <a:ext uri="{FF2B5EF4-FFF2-40B4-BE49-F238E27FC236}">
                        <a16:creationId xmlns:a16="http://schemas.microsoft.com/office/drawing/2014/main" id="{A7DBD6E0-144E-5201-B16E-3F5CC81086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573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52" name="Freeform 48">
                    <a:extLst>
                      <a:ext uri="{FF2B5EF4-FFF2-40B4-BE49-F238E27FC236}">
                        <a16:creationId xmlns:a16="http://schemas.microsoft.com/office/drawing/2014/main" id="{4B165FB5-F9FC-6A16-9A38-1A829577B7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34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53" name="Freeform 49">
                    <a:extLst>
                      <a:ext uri="{FF2B5EF4-FFF2-40B4-BE49-F238E27FC236}">
                        <a16:creationId xmlns:a16="http://schemas.microsoft.com/office/drawing/2014/main" id="{CBE03080-6A5B-2CC3-0873-28B1A1F59C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0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54" name="Freeform 50">
                    <a:extLst>
                      <a:ext uri="{FF2B5EF4-FFF2-40B4-BE49-F238E27FC236}">
                        <a16:creationId xmlns:a16="http://schemas.microsoft.com/office/drawing/2014/main" id="{F615E2A5-8DBB-9E41-51F9-94DCD8EB92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51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55" name="Freeform 51">
                    <a:extLst>
                      <a:ext uri="{FF2B5EF4-FFF2-40B4-BE49-F238E27FC236}">
                        <a16:creationId xmlns:a16="http://schemas.microsoft.com/office/drawing/2014/main" id="{2C916AC3-C3D0-E69F-4F96-12EA232F7C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21" y="314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56" name="Freeform 52">
                    <a:extLst>
                      <a:ext uri="{FF2B5EF4-FFF2-40B4-BE49-F238E27FC236}">
                        <a16:creationId xmlns:a16="http://schemas.microsoft.com/office/drawing/2014/main" id="{120E896C-A8F6-931F-AAC7-F7184F4F70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89" y="447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57" name="Freeform 53">
                    <a:extLst>
                      <a:ext uri="{FF2B5EF4-FFF2-40B4-BE49-F238E27FC236}">
                        <a16:creationId xmlns:a16="http://schemas.microsoft.com/office/drawing/2014/main" id="{2710514B-5EDD-A056-2847-9E634632DB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76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58" name="Freeform 54">
                    <a:extLst>
                      <a:ext uri="{FF2B5EF4-FFF2-40B4-BE49-F238E27FC236}">
                        <a16:creationId xmlns:a16="http://schemas.microsoft.com/office/drawing/2014/main" id="{C4D094F3-1C0B-5A05-45D1-E0FF281F60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67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59" name="Freeform 55">
                    <a:extLst>
                      <a:ext uri="{FF2B5EF4-FFF2-40B4-BE49-F238E27FC236}">
                        <a16:creationId xmlns:a16="http://schemas.microsoft.com/office/drawing/2014/main" id="{DB153D54-D761-1385-4AE0-C9804D2E6B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72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60" name="Freeform 56">
                    <a:extLst>
                      <a:ext uri="{FF2B5EF4-FFF2-40B4-BE49-F238E27FC236}">
                        <a16:creationId xmlns:a16="http://schemas.microsoft.com/office/drawing/2014/main" id="{BCB3FA6D-6964-7628-6268-F76D2EBD1C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74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61" name="Freeform 57">
                    <a:extLst>
                      <a:ext uri="{FF2B5EF4-FFF2-40B4-BE49-F238E27FC236}">
                        <a16:creationId xmlns:a16="http://schemas.microsoft.com/office/drawing/2014/main" id="{4C434ECD-9F88-34CA-01C0-1FF83A4FE7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73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62" name="Freeform 58">
                    <a:extLst>
                      <a:ext uri="{FF2B5EF4-FFF2-40B4-BE49-F238E27FC236}">
                        <a16:creationId xmlns:a16="http://schemas.microsoft.com/office/drawing/2014/main" id="{DA85DA9B-8654-378B-FCD0-457A563148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93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63" name="Freeform 59">
                    <a:extLst>
                      <a:ext uri="{FF2B5EF4-FFF2-40B4-BE49-F238E27FC236}">
                        <a16:creationId xmlns:a16="http://schemas.microsoft.com/office/drawing/2014/main" id="{4342A306-DF66-995C-6E1B-237D639332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78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64" name="Freeform 60">
                    <a:extLst>
                      <a:ext uri="{FF2B5EF4-FFF2-40B4-BE49-F238E27FC236}">
                        <a16:creationId xmlns:a16="http://schemas.microsoft.com/office/drawing/2014/main" id="{37550C2C-0C78-121D-0F8F-6EC8AC0455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40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65" name="Freeform 61">
                    <a:extLst>
                      <a:ext uri="{FF2B5EF4-FFF2-40B4-BE49-F238E27FC236}">
                        <a16:creationId xmlns:a16="http://schemas.microsoft.com/office/drawing/2014/main" id="{141FB1B0-798C-9162-E071-9E9521CB36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95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66" name="Freeform 62">
                    <a:extLst>
                      <a:ext uri="{FF2B5EF4-FFF2-40B4-BE49-F238E27FC236}">
                        <a16:creationId xmlns:a16="http://schemas.microsoft.com/office/drawing/2014/main" id="{AFC328E9-25DD-53E3-13BF-4CA31EC56B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48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8668" name="Group 63">
                  <a:extLst>
                    <a:ext uri="{FF2B5EF4-FFF2-40B4-BE49-F238E27FC236}">
                      <a16:creationId xmlns:a16="http://schemas.microsoft.com/office/drawing/2014/main" id="{9AF85F78-11D4-EB73-44CA-DED0BF86B8E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709" y="240"/>
                  <a:ext cx="1139" cy="429"/>
                  <a:chOff x="3709" y="240"/>
                  <a:chExt cx="1139" cy="429"/>
                </a:xfrm>
              </p:grpSpPr>
              <p:sp>
                <p:nvSpPr>
                  <p:cNvPr id="68669" name="Freeform 64">
                    <a:extLst>
                      <a:ext uri="{FF2B5EF4-FFF2-40B4-BE49-F238E27FC236}">
                        <a16:creationId xmlns:a16="http://schemas.microsoft.com/office/drawing/2014/main" id="{E0EB4C5D-0A45-60D4-4CC8-219E0ED1FF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08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670" name="Freeform 65">
                    <a:extLst>
                      <a:ext uri="{FF2B5EF4-FFF2-40B4-BE49-F238E27FC236}">
                        <a16:creationId xmlns:a16="http://schemas.microsoft.com/office/drawing/2014/main" id="{C7E68AA4-8DCD-5AC2-1054-FE2B0EEE4C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5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671" name="Freeform 66">
                    <a:extLst>
                      <a:ext uri="{FF2B5EF4-FFF2-40B4-BE49-F238E27FC236}">
                        <a16:creationId xmlns:a16="http://schemas.microsoft.com/office/drawing/2014/main" id="{BF7EA38E-354F-B143-39C6-FDCBBC4A15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09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672" name="Freeform 67">
                    <a:extLst>
                      <a:ext uri="{FF2B5EF4-FFF2-40B4-BE49-F238E27FC236}">
                        <a16:creationId xmlns:a16="http://schemas.microsoft.com/office/drawing/2014/main" id="{F830045D-F85D-8C38-6AC1-E48226F254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673" name="Freeform 68">
                    <a:extLst>
                      <a:ext uri="{FF2B5EF4-FFF2-40B4-BE49-F238E27FC236}">
                        <a16:creationId xmlns:a16="http://schemas.microsoft.com/office/drawing/2014/main" id="{ECBE6C10-40BF-26FC-B75D-D593495C77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423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674" name="Freeform 69">
                    <a:extLst>
                      <a:ext uri="{FF2B5EF4-FFF2-40B4-BE49-F238E27FC236}">
                        <a16:creationId xmlns:a16="http://schemas.microsoft.com/office/drawing/2014/main" id="{A894F8EB-1BAB-D345-1F2C-DC738AFF20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15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675" name="Freeform 70">
                    <a:extLst>
                      <a:ext uri="{FF2B5EF4-FFF2-40B4-BE49-F238E27FC236}">
                        <a16:creationId xmlns:a16="http://schemas.microsoft.com/office/drawing/2014/main" id="{61C83FF7-5B34-D6A6-0322-83CFD5C28B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676" name="Freeform 71">
                    <a:extLst>
                      <a:ext uri="{FF2B5EF4-FFF2-40B4-BE49-F238E27FC236}">
                        <a16:creationId xmlns:a16="http://schemas.microsoft.com/office/drawing/2014/main" id="{92938A24-79C9-1C51-24D2-A60B7B6F84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78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677" name="Freeform 72">
                    <a:extLst>
                      <a:ext uri="{FF2B5EF4-FFF2-40B4-BE49-F238E27FC236}">
                        <a16:creationId xmlns:a16="http://schemas.microsoft.com/office/drawing/2014/main" id="{606996D1-CF01-24AF-6195-D338C44435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2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678" name="Freeform 73">
                    <a:extLst>
                      <a:ext uri="{FF2B5EF4-FFF2-40B4-BE49-F238E27FC236}">
                        <a16:creationId xmlns:a16="http://schemas.microsoft.com/office/drawing/2014/main" id="{862FF016-C4D0-005B-9ED3-21BCF0FE0E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6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679" name="Freeform 74">
                    <a:extLst>
                      <a:ext uri="{FF2B5EF4-FFF2-40B4-BE49-F238E27FC236}">
                        <a16:creationId xmlns:a16="http://schemas.microsoft.com/office/drawing/2014/main" id="{45C003DB-A0E3-080B-BAE0-9721E17EF9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7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680" name="Freeform 75">
                    <a:extLst>
                      <a:ext uri="{FF2B5EF4-FFF2-40B4-BE49-F238E27FC236}">
                        <a16:creationId xmlns:a16="http://schemas.microsoft.com/office/drawing/2014/main" id="{7352E41B-18EF-38B6-9AC8-77ABE9F5FA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64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681" name="Freeform 76">
                    <a:extLst>
                      <a:ext uri="{FF2B5EF4-FFF2-40B4-BE49-F238E27FC236}">
                        <a16:creationId xmlns:a16="http://schemas.microsoft.com/office/drawing/2014/main" id="{F6AA1406-17D2-7E30-E5D0-01DF1265B6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70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682" name="Freeform 77">
                    <a:extLst>
                      <a:ext uri="{FF2B5EF4-FFF2-40B4-BE49-F238E27FC236}">
                        <a16:creationId xmlns:a16="http://schemas.microsoft.com/office/drawing/2014/main" id="{5CED89A1-F4AF-37B3-AD52-09E0FAEC08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40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683" name="Freeform 78">
                    <a:extLst>
                      <a:ext uri="{FF2B5EF4-FFF2-40B4-BE49-F238E27FC236}">
                        <a16:creationId xmlns:a16="http://schemas.microsoft.com/office/drawing/2014/main" id="{05328866-6BE6-1838-4F12-F7351358AD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47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684" name="Freeform 79">
                    <a:extLst>
                      <a:ext uri="{FF2B5EF4-FFF2-40B4-BE49-F238E27FC236}">
                        <a16:creationId xmlns:a16="http://schemas.microsoft.com/office/drawing/2014/main" id="{A750A34E-BAAF-4DCD-874D-A965CC48E0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76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685" name="Freeform 80">
                    <a:extLst>
                      <a:ext uri="{FF2B5EF4-FFF2-40B4-BE49-F238E27FC236}">
                        <a16:creationId xmlns:a16="http://schemas.microsoft.com/office/drawing/2014/main" id="{8565FB63-0FDB-F670-D2CA-6E67A0A9FA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8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686" name="Freeform 81">
                    <a:extLst>
                      <a:ext uri="{FF2B5EF4-FFF2-40B4-BE49-F238E27FC236}">
                        <a16:creationId xmlns:a16="http://schemas.microsoft.com/office/drawing/2014/main" id="{51A6C225-6ECF-C872-3E95-1FC9832EE0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7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687" name="Freeform 82">
                    <a:extLst>
                      <a:ext uri="{FF2B5EF4-FFF2-40B4-BE49-F238E27FC236}">
                        <a16:creationId xmlns:a16="http://schemas.microsoft.com/office/drawing/2014/main" id="{ECFD9241-A142-F954-A096-675D4E893E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7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688" name="Freeform 83">
                    <a:extLst>
                      <a:ext uri="{FF2B5EF4-FFF2-40B4-BE49-F238E27FC236}">
                        <a16:creationId xmlns:a16="http://schemas.microsoft.com/office/drawing/2014/main" id="{3C4F066D-CCF9-67F2-08F0-D25AD44BB4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69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689" name="Freeform 84">
                    <a:extLst>
                      <a:ext uri="{FF2B5EF4-FFF2-40B4-BE49-F238E27FC236}">
                        <a16:creationId xmlns:a16="http://schemas.microsoft.com/office/drawing/2014/main" id="{96F6B88F-0397-0ACB-4637-BE2AD02CEF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84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690" name="Freeform 85">
                    <a:extLst>
                      <a:ext uri="{FF2B5EF4-FFF2-40B4-BE49-F238E27FC236}">
                        <a16:creationId xmlns:a16="http://schemas.microsoft.com/office/drawing/2014/main" id="{A75E6155-96F0-52AC-8D10-71767BF9FB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93" y="246"/>
                    <a:ext cx="438" cy="152"/>
                  </a:xfrm>
                  <a:custGeom>
                    <a:avLst/>
                    <a:gdLst>
                      <a:gd name="T0" fmla="*/ 73 w 438"/>
                      <a:gd name="T1" fmla="*/ 1 h 152"/>
                      <a:gd name="T2" fmla="*/ 438 w 438"/>
                      <a:gd name="T3" fmla="*/ 0 h 152"/>
                      <a:gd name="T4" fmla="*/ 416 w 438"/>
                      <a:gd name="T5" fmla="*/ 54 h 152"/>
                      <a:gd name="T6" fmla="*/ 397 w 438"/>
                      <a:gd name="T7" fmla="*/ 68 h 152"/>
                      <a:gd name="T8" fmla="*/ 392 w 438"/>
                      <a:gd name="T9" fmla="*/ 70 h 152"/>
                      <a:gd name="T10" fmla="*/ 375 w 438"/>
                      <a:gd name="T11" fmla="*/ 73 h 152"/>
                      <a:gd name="T12" fmla="*/ 361 w 438"/>
                      <a:gd name="T13" fmla="*/ 88 h 152"/>
                      <a:gd name="T14" fmla="*/ 362 w 438"/>
                      <a:gd name="T15" fmla="*/ 99 h 152"/>
                      <a:gd name="T16" fmla="*/ 364 w 438"/>
                      <a:gd name="T17" fmla="*/ 107 h 152"/>
                      <a:gd name="T18" fmla="*/ 366 w 438"/>
                      <a:gd name="T19" fmla="*/ 113 h 152"/>
                      <a:gd name="T20" fmla="*/ 362 w 438"/>
                      <a:gd name="T21" fmla="*/ 122 h 152"/>
                      <a:gd name="T22" fmla="*/ 351 w 438"/>
                      <a:gd name="T23" fmla="*/ 120 h 152"/>
                      <a:gd name="T24" fmla="*/ 342 w 438"/>
                      <a:gd name="T25" fmla="*/ 129 h 152"/>
                      <a:gd name="T26" fmla="*/ 347 w 438"/>
                      <a:gd name="T27" fmla="*/ 105 h 152"/>
                      <a:gd name="T28" fmla="*/ 338 w 438"/>
                      <a:gd name="T29" fmla="*/ 100 h 152"/>
                      <a:gd name="T30" fmla="*/ 344 w 438"/>
                      <a:gd name="T31" fmla="*/ 93 h 152"/>
                      <a:gd name="T32" fmla="*/ 342 w 438"/>
                      <a:gd name="T33" fmla="*/ 89 h 152"/>
                      <a:gd name="T34" fmla="*/ 320 w 438"/>
                      <a:gd name="T35" fmla="*/ 94 h 152"/>
                      <a:gd name="T36" fmla="*/ 317 w 438"/>
                      <a:gd name="T37" fmla="*/ 85 h 152"/>
                      <a:gd name="T38" fmla="*/ 297 w 438"/>
                      <a:gd name="T39" fmla="*/ 94 h 152"/>
                      <a:gd name="T40" fmla="*/ 320 w 438"/>
                      <a:gd name="T41" fmla="*/ 103 h 152"/>
                      <a:gd name="T42" fmla="*/ 305 w 438"/>
                      <a:gd name="T43" fmla="*/ 117 h 152"/>
                      <a:gd name="T44" fmla="*/ 311 w 438"/>
                      <a:gd name="T45" fmla="*/ 126 h 152"/>
                      <a:gd name="T46" fmla="*/ 315 w 438"/>
                      <a:gd name="T47" fmla="*/ 138 h 152"/>
                      <a:gd name="T48" fmla="*/ 309 w 438"/>
                      <a:gd name="T49" fmla="*/ 139 h 152"/>
                      <a:gd name="T50" fmla="*/ 314 w 438"/>
                      <a:gd name="T51" fmla="*/ 144 h 152"/>
                      <a:gd name="T52" fmla="*/ 307 w 438"/>
                      <a:gd name="T53" fmla="*/ 152 h 152"/>
                      <a:gd name="T54" fmla="*/ 0 w 438"/>
                      <a:gd name="T55" fmla="*/ 149 h 152"/>
                      <a:gd name="T56" fmla="*/ 73 w 438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8" h="152">
                        <a:moveTo>
                          <a:pt x="73" y="1"/>
                        </a:moveTo>
                        <a:lnTo>
                          <a:pt x="438" y="0"/>
                        </a:lnTo>
                        <a:cubicBezTo>
                          <a:pt x="432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691" name="Freeform 86">
                    <a:extLst>
                      <a:ext uri="{FF2B5EF4-FFF2-40B4-BE49-F238E27FC236}">
                        <a16:creationId xmlns:a16="http://schemas.microsoft.com/office/drawing/2014/main" id="{1CB23799-FDB9-A8F5-C503-9686BCB466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31" y="240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692" name="Freeform 87">
                    <a:extLst>
                      <a:ext uri="{FF2B5EF4-FFF2-40B4-BE49-F238E27FC236}">
                        <a16:creationId xmlns:a16="http://schemas.microsoft.com/office/drawing/2014/main" id="{5702EB7E-1118-E230-B469-288C4B29D2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19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693" name="Freeform 88">
                    <a:extLst>
                      <a:ext uri="{FF2B5EF4-FFF2-40B4-BE49-F238E27FC236}">
                        <a16:creationId xmlns:a16="http://schemas.microsoft.com/office/drawing/2014/main" id="{856DE068-1737-806E-06C5-1E9C55C804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6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694" name="Freeform 89">
                    <a:extLst>
                      <a:ext uri="{FF2B5EF4-FFF2-40B4-BE49-F238E27FC236}">
                        <a16:creationId xmlns:a16="http://schemas.microsoft.com/office/drawing/2014/main" id="{40E25879-F749-F52E-1CCA-AFC211ED6D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09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695" name="Freeform 90">
                    <a:extLst>
                      <a:ext uri="{FF2B5EF4-FFF2-40B4-BE49-F238E27FC236}">
                        <a16:creationId xmlns:a16="http://schemas.microsoft.com/office/drawing/2014/main" id="{D2A1AB06-CF49-19D9-D680-610F2A2F63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61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696" name="Freeform 91">
                    <a:extLst>
                      <a:ext uri="{FF2B5EF4-FFF2-40B4-BE49-F238E27FC236}">
                        <a16:creationId xmlns:a16="http://schemas.microsoft.com/office/drawing/2014/main" id="{786B1E6A-B1EF-4606-7972-06F593ADE6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322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697" name="Freeform 92">
                    <a:extLst>
                      <a:ext uri="{FF2B5EF4-FFF2-40B4-BE49-F238E27FC236}">
                        <a16:creationId xmlns:a16="http://schemas.microsoft.com/office/drawing/2014/main" id="{7E3CD069-87AB-4D45-3CDA-8065154DFD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8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698" name="Freeform 93">
                    <a:extLst>
                      <a:ext uri="{FF2B5EF4-FFF2-40B4-BE49-F238E27FC236}">
                        <a16:creationId xmlns:a16="http://schemas.microsoft.com/office/drawing/2014/main" id="{81E390FA-99E9-6B3F-50AC-5350E4A72D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9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699" name="Freeform 94">
                    <a:extLst>
                      <a:ext uri="{FF2B5EF4-FFF2-40B4-BE49-F238E27FC236}">
                        <a16:creationId xmlns:a16="http://schemas.microsoft.com/office/drawing/2014/main" id="{960E6997-1DAC-B180-6B0D-1E4AEE3CD5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09" y="315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00" name="Freeform 95">
                    <a:extLst>
                      <a:ext uri="{FF2B5EF4-FFF2-40B4-BE49-F238E27FC236}">
                        <a16:creationId xmlns:a16="http://schemas.microsoft.com/office/drawing/2014/main" id="{E3B575C1-8942-F9E0-5DEF-7B063C7BF0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77" y="448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01" name="Freeform 96">
                    <a:extLst>
                      <a:ext uri="{FF2B5EF4-FFF2-40B4-BE49-F238E27FC236}">
                        <a16:creationId xmlns:a16="http://schemas.microsoft.com/office/drawing/2014/main" id="{41F9064F-33C4-D127-3440-88F36E452D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64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02" name="Freeform 97">
                    <a:extLst>
                      <a:ext uri="{FF2B5EF4-FFF2-40B4-BE49-F238E27FC236}">
                        <a16:creationId xmlns:a16="http://schemas.microsoft.com/office/drawing/2014/main" id="{DCEBFE88-85CC-267B-77CD-4FB06FBF75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55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03" name="Freeform 98">
                    <a:extLst>
                      <a:ext uri="{FF2B5EF4-FFF2-40B4-BE49-F238E27FC236}">
                        <a16:creationId xmlns:a16="http://schemas.microsoft.com/office/drawing/2014/main" id="{086A2540-480A-C819-2C0C-3A3B132AC4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60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04" name="Freeform 99">
                    <a:extLst>
                      <a:ext uri="{FF2B5EF4-FFF2-40B4-BE49-F238E27FC236}">
                        <a16:creationId xmlns:a16="http://schemas.microsoft.com/office/drawing/2014/main" id="{8D87D37F-AD61-FAC2-472A-C0B2CF7608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62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05" name="Freeform 100">
                    <a:extLst>
                      <a:ext uri="{FF2B5EF4-FFF2-40B4-BE49-F238E27FC236}">
                        <a16:creationId xmlns:a16="http://schemas.microsoft.com/office/drawing/2014/main" id="{9F036DE5-8C93-B34B-E176-971D00AB92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61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06" name="Freeform 101">
                    <a:extLst>
                      <a:ext uri="{FF2B5EF4-FFF2-40B4-BE49-F238E27FC236}">
                        <a16:creationId xmlns:a16="http://schemas.microsoft.com/office/drawing/2014/main" id="{2B46DD38-C678-E110-490B-DC4188A384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81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07" name="Freeform 102">
                    <a:extLst>
                      <a:ext uri="{FF2B5EF4-FFF2-40B4-BE49-F238E27FC236}">
                        <a16:creationId xmlns:a16="http://schemas.microsoft.com/office/drawing/2014/main" id="{4A464D19-80B3-763C-2D92-94444AE432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66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08" name="Freeform 103">
                    <a:extLst>
                      <a:ext uri="{FF2B5EF4-FFF2-40B4-BE49-F238E27FC236}">
                        <a16:creationId xmlns:a16="http://schemas.microsoft.com/office/drawing/2014/main" id="{5182265D-D746-EC5D-FF56-FE0B8135C3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28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09" name="Freeform 104">
                    <a:extLst>
                      <a:ext uri="{FF2B5EF4-FFF2-40B4-BE49-F238E27FC236}">
                        <a16:creationId xmlns:a16="http://schemas.microsoft.com/office/drawing/2014/main" id="{E8AE2CD7-CF92-032D-A160-9600B46BF2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83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8710" name="Freeform 105">
                    <a:extLst>
                      <a:ext uri="{FF2B5EF4-FFF2-40B4-BE49-F238E27FC236}">
                        <a16:creationId xmlns:a16="http://schemas.microsoft.com/office/drawing/2014/main" id="{F738F675-D06A-B3F2-D3D8-5B99F29ADD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36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68619" name="Group 106">
                <a:extLst>
                  <a:ext uri="{FF2B5EF4-FFF2-40B4-BE49-F238E27FC236}">
                    <a16:creationId xmlns:a16="http://schemas.microsoft.com/office/drawing/2014/main" id="{E162BDE0-CC8D-6C6C-F5CB-42650A4AE9C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8" y="111"/>
                <a:ext cx="4702" cy="418"/>
                <a:chOff x="798" y="255"/>
                <a:chExt cx="4702" cy="418"/>
              </a:xfrm>
            </p:grpSpPr>
            <p:sp>
              <p:nvSpPr>
                <p:cNvPr id="68646" name="Line 107">
                  <a:extLst>
                    <a:ext uri="{FF2B5EF4-FFF2-40B4-BE49-F238E27FC236}">
                      <a16:creationId xmlns:a16="http://schemas.microsoft.com/office/drawing/2014/main" id="{FCA44B61-09DC-52A8-2451-02B10A82C45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798" y="476"/>
                  <a:ext cx="4702" cy="0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8647" name="Line 108">
                  <a:extLst>
                    <a:ext uri="{FF2B5EF4-FFF2-40B4-BE49-F238E27FC236}">
                      <a16:creationId xmlns:a16="http://schemas.microsoft.com/office/drawing/2014/main" id="{9BA05312-52BD-2056-0053-0B459B820D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02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8648" name="Line 109">
                  <a:extLst>
                    <a:ext uri="{FF2B5EF4-FFF2-40B4-BE49-F238E27FC236}">
                      <a16:creationId xmlns:a16="http://schemas.microsoft.com/office/drawing/2014/main" id="{DEE32CA9-27F5-FF58-9AA6-6D67A54FC16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25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8649" name="Line 110">
                  <a:extLst>
                    <a:ext uri="{FF2B5EF4-FFF2-40B4-BE49-F238E27FC236}">
                      <a16:creationId xmlns:a16="http://schemas.microsoft.com/office/drawing/2014/main" id="{1D569B8C-E3A4-4417-7BF2-97F96FD2F54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48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8650" name="Line 111">
                  <a:extLst>
                    <a:ext uri="{FF2B5EF4-FFF2-40B4-BE49-F238E27FC236}">
                      <a16:creationId xmlns:a16="http://schemas.microsoft.com/office/drawing/2014/main" id="{F99AFE42-A760-213D-FB03-6FEDD212581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71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8651" name="Line 112">
                  <a:extLst>
                    <a:ext uri="{FF2B5EF4-FFF2-40B4-BE49-F238E27FC236}">
                      <a16:creationId xmlns:a16="http://schemas.microsoft.com/office/drawing/2014/main" id="{1912B0ED-DBBA-5E51-8497-45D124C5D32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93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8652" name="Line 113">
                  <a:extLst>
                    <a:ext uri="{FF2B5EF4-FFF2-40B4-BE49-F238E27FC236}">
                      <a16:creationId xmlns:a16="http://schemas.microsoft.com/office/drawing/2014/main" id="{02A2797D-47EE-596E-8CF4-8B15261ED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16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8653" name="Line 114">
                  <a:extLst>
                    <a:ext uri="{FF2B5EF4-FFF2-40B4-BE49-F238E27FC236}">
                      <a16:creationId xmlns:a16="http://schemas.microsoft.com/office/drawing/2014/main" id="{7AC5978F-853D-FA9D-4B10-59E870C71DD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39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8654" name="Line 115">
                  <a:extLst>
                    <a:ext uri="{FF2B5EF4-FFF2-40B4-BE49-F238E27FC236}">
                      <a16:creationId xmlns:a16="http://schemas.microsoft.com/office/drawing/2014/main" id="{99F30451-5157-5BE2-177D-3B9C0CE9E34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62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8655" name="Line 116">
                  <a:extLst>
                    <a:ext uri="{FF2B5EF4-FFF2-40B4-BE49-F238E27FC236}">
                      <a16:creationId xmlns:a16="http://schemas.microsoft.com/office/drawing/2014/main" id="{094B1FF5-4A80-58DE-B253-3E2F6B376DC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85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8656" name="Line 117">
                  <a:extLst>
                    <a:ext uri="{FF2B5EF4-FFF2-40B4-BE49-F238E27FC236}">
                      <a16:creationId xmlns:a16="http://schemas.microsoft.com/office/drawing/2014/main" id="{46E421B7-367D-93B5-03DD-B23010C2AA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07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8657" name="Line 118">
                  <a:extLst>
                    <a:ext uri="{FF2B5EF4-FFF2-40B4-BE49-F238E27FC236}">
                      <a16:creationId xmlns:a16="http://schemas.microsoft.com/office/drawing/2014/main" id="{F0B0ED93-2A31-66E7-B999-5C88B9953DE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30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8658" name="Line 119">
                  <a:extLst>
                    <a:ext uri="{FF2B5EF4-FFF2-40B4-BE49-F238E27FC236}">
                      <a16:creationId xmlns:a16="http://schemas.microsoft.com/office/drawing/2014/main" id="{A54C8D6A-FA65-077E-9D29-D3B707B6282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53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8659" name="Line 120">
                  <a:extLst>
                    <a:ext uri="{FF2B5EF4-FFF2-40B4-BE49-F238E27FC236}">
                      <a16:creationId xmlns:a16="http://schemas.microsoft.com/office/drawing/2014/main" id="{90AE84CA-629A-56C6-CB45-DACB52F46CA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76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8660" name="Line 121">
                  <a:extLst>
                    <a:ext uri="{FF2B5EF4-FFF2-40B4-BE49-F238E27FC236}">
                      <a16:creationId xmlns:a16="http://schemas.microsoft.com/office/drawing/2014/main" id="{79B527EC-2228-ABB1-85B2-9739E55B7D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99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8661" name="Line 122">
                  <a:extLst>
                    <a:ext uri="{FF2B5EF4-FFF2-40B4-BE49-F238E27FC236}">
                      <a16:creationId xmlns:a16="http://schemas.microsoft.com/office/drawing/2014/main" id="{209F51C5-D952-4A00-D9F1-DC6ADBD66D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21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8662" name="Line 123">
                  <a:extLst>
                    <a:ext uri="{FF2B5EF4-FFF2-40B4-BE49-F238E27FC236}">
                      <a16:creationId xmlns:a16="http://schemas.microsoft.com/office/drawing/2014/main" id="{BA781B74-714F-3D8D-FB7C-18149648984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44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8663" name="Line 124">
                  <a:extLst>
                    <a:ext uri="{FF2B5EF4-FFF2-40B4-BE49-F238E27FC236}">
                      <a16:creationId xmlns:a16="http://schemas.microsoft.com/office/drawing/2014/main" id="{DAD2372F-2D9A-45A7-7DEF-08BFDDDF6E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67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8664" name="Line 125">
                  <a:extLst>
                    <a:ext uri="{FF2B5EF4-FFF2-40B4-BE49-F238E27FC236}">
                      <a16:creationId xmlns:a16="http://schemas.microsoft.com/office/drawing/2014/main" id="{3FA0EF6C-3524-AC19-09C4-1C8623E41DE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90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8665" name="Line 126">
                  <a:extLst>
                    <a:ext uri="{FF2B5EF4-FFF2-40B4-BE49-F238E27FC236}">
                      <a16:creationId xmlns:a16="http://schemas.microsoft.com/office/drawing/2014/main" id="{7804D24F-FF29-EF84-FC2B-A902179BA91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13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8666" name="Line 127">
                  <a:extLst>
                    <a:ext uri="{FF2B5EF4-FFF2-40B4-BE49-F238E27FC236}">
                      <a16:creationId xmlns:a16="http://schemas.microsoft.com/office/drawing/2014/main" id="{C812A3AB-1C4F-1D1E-10C4-9DDF2A61744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35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8620" name="Group 128">
                <a:extLst>
                  <a:ext uri="{FF2B5EF4-FFF2-40B4-BE49-F238E27FC236}">
                    <a16:creationId xmlns:a16="http://schemas.microsoft.com/office/drawing/2014/main" id="{8CF63496-FDA6-EE1A-24FD-58A8E7C4CE9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08" y="109"/>
                <a:ext cx="3694" cy="423"/>
                <a:chOff x="1034" y="245"/>
                <a:chExt cx="3694" cy="423"/>
              </a:xfrm>
            </p:grpSpPr>
            <p:sp>
              <p:nvSpPr>
                <p:cNvPr id="68621" name="Line 129">
                  <a:extLst>
                    <a:ext uri="{FF2B5EF4-FFF2-40B4-BE49-F238E27FC236}">
                      <a16:creationId xmlns:a16="http://schemas.microsoft.com/office/drawing/2014/main" id="{503E8C05-5D38-9511-7F59-6336648964F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676" y="246"/>
                  <a:ext cx="0" cy="14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8622" name="Line 130">
                  <a:extLst>
                    <a:ext uri="{FF2B5EF4-FFF2-40B4-BE49-F238E27FC236}">
                      <a16:creationId xmlns:a16="http://schemas.microsoft.com/office/drawing/2014/main" id="{01C49DA1-273E-299C-FA93-86E5B81E51D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798" y="468"/>
                  <a:ext cx="7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8623" name="Line 131">
                  <a:extLst>
                    <a:ext uri="{FF2B5EF4-FFF2-40B4-BE49-F238E27FC236}">
                      <a16:creationId xmlns:a16="http://schemas.microsoft.com/office/drawing/2014/main" id="{4599D787-0BBD-2B41-F410-7E1FA5AEFD9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904" y="486"/>
                  <a:ext cx="0" cy="2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8624" name="Line 132">
                  <a:extLst>
                    <a:ext uri="{FF2B5EF4-FFF2-40B4-BE49-F238E27FC236}">
                      <a16:creationId xmlns:a16="http://schemas.microsoft.com/office/drawing/2014/main" id="{B52720F8-EBB1-B19B-5E45-FD8068642CD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132" y="586"/>
                  <a:ext cx="0" cy="79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8625" name="Line 133">
                  <a:extLst>
                    <a:ext uri="{FF2B5EF4-FFF2-40B4-BE49-F238E27FC236}">
                      <a16:creationId xmlns:a16="http://schemas.microsoft.com/office/drawing/2014/main" id="{24D583DA-6216-31F2-0635-F13A4027883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816" y="358"/>
                  <a:ext cx="0" cy="18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8626" name="Line 134">
                  <a:extLst>
                    <a:ext uri="{FF2B5EF4-FFF2-40B4-BE49-F238E27FC236}">
                      <a16:creationId xmlns:a16="http://schemas.microsoft.com/office/drawing/2014/main" id="{46ACC2C8-3D23-F64E-EF2A-8D88E63E76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722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8627" name="Line 135">
                  <a:extLst>
                    <a:ext uri="{FF2B5EF4-FFF2-40B4-BE49-F238E27FC236}">
                      <a16:creationId xmlns:a16="http://schemas.microsoft.com/office/drawing/2014/main" id="{BFAA678C-C7FC-8846-5CF0-006C67177A2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44" y="372"/>
                  <a:ext cx="0" cy="29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8628" name="Line 136">
                  <a:extLst>
                    <a:ext uri="{FF2B5EF4-FFF2-40B4-BE49-F238E27FC236}">
                      <a16:creationId xmlns:a16="http://schemas.microsoft.com/office/drawing/2014/main" id="{D692C86D-CF25-B0BE-9100-B2D9F4424DD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046" y="248"/>
                  <a:ext cx="0" cy="5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8629" name="Line 137">
                  <a:extLst>
                    <a:ext uri="{FF2B5EF4-FFF2-40B4-BE49-F238E27FC236}">
                      <a16:creationId xmlns:a16="http://schemas.microsoft.com/office/drawing/2014/main" id="{41E40DA6-1B38-6760-BA73-B8624C328E7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272" y="246"/>
                  <a:ext cx="0" cy="18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8630" name="Line 138">
                  <a:extLst>
                    <a:ext uri="{FF2B5EF4-FFF2-40B4-BE49-F238E27FC236}">
                      <a16:creationId xmlns:a16="http://schemas.microsoft.com/office/drawing/2014/main" id="{EE982D17-91B7-6915-5E93-74EA896D209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422" y="468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8631" name="Line 139">
                  <a:extLst>
                    <a:ext uri="{FF2B5EF4-FFF2-40B4-BE49-F238E27FC236}">
                      <a16:creationId xmlns:a16="http://schemas.microsoft.com/office/drawing/2014/main" id="{12594B1E-96F3-494B-D964-2E86A8D6971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290" y="468"/>
                  <a:ext cx="6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8632" name="Line 140">
                  <a:extLst>
                    <a:ext uri="{FF2B5EF4-FFF2-40B4-BE49-F238E27FC236}">
                      <a16:creationId xmlns:a16="http://schemas.microsoft.com/office/drawing/2014/main" id="{062A04BC-1168-91A2-16C3-BE8BBFDFE4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500" y="246"/>
                  <a:ext cx="0" cy="27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8633" name="Line 141">
                  <a:extLst>
                    <a:ext uri="{FF2B5EF4-FFF2-40B4-BE49-F238E27FC236}">
                      <a16:creationId xmlns:a16="http://schemas.microsoft.com/office/drawing/2014/main" id="{11C82B3E-E298-0769-838C-44D3FEE98D0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728" y="606"/>
                  <a:ext cx="0" cy="3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8634" name="Line 142">
                  <a:extLst>
                    <a:ext uri="{FF2B5EF4-FFF2-40B4-BE49-F238E27FC236}">
                      <a16:creationId xmlns:a16="http://schemas.microsoft.com/office/drawing/2014/main" id="{330FD44A-9F78-B3A6-92FA-25E215A1E3E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992" y="250"/>
                  <a:ext cx="0" cy="6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8635" name="Line 143">
                  <a:extLst>
                    <a:ext uri="{FF2B5EF4-FFF2-40B4-BE49-F238E27FC236}">
                      <a16:creationId xmlns:a16="http://schemas.microsoft.com/office/drawing/2014/main" id="{38BBCE05-5027-3722-CF39-9DE3B8C8645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764" y="247"/>
                  <a:ext cx="0" cy="33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8636" name="Line 144">
                  <a:extLst>
                    <a:ext uri="{FF2B5EF4-FFF2-40B4-BE49-F238E27FC236}">
                      <a16:creationId xmlns:a16="http://schemas.microsoft.com/office/drawing/2014/main" id="{74C1A174-3540-75E3-CDCA-7E6C458A8C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738" y="468"/>
                  <a:ext cx="6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8637" name="Line 145">
                  <a:extLst>
                    <a:ext uri="{FF2B5EF4-FFF2-40B4-BE49-F238E27FC236}">
                      <a16:creationId xmlns:a16="http://schemas.microsoft.com/office/drawing/2014/main" id="{03433D9D-F8EA-A66F-9748-AB74AF063D3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604" y="468"/>
                  <a:ext cx="6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8638" name="Line 146">
                  <a:extLst>
                    <a:ext uri="{FF2B5EF4-FFF2-40B4-BE49-F238E27FC236}">
                      <a16:creationId xmlns:a16="http://schemas.microsoft.com/office/drawing/2014/main" id="{B5DC288E-6E39-B86E-52A9-F8A5CC8D56C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404" y="468"/>
                  <a:ext cx="8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8639" name="Line 147">
                  <a:extLst>
                    <a:ext uri="{FF2B5EF4-FFF2-40B4-BE49-F238E27FC236}">
                      <a16:creationId xmlns:a16="http://schemas.microsoft.com/office/drawing/2014/main" id="{0162659F-55F0-40DD-7454-94A67A9180E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34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8640" name="Line 148">
                  <a:extLst>
                    <a:ext uri="{FF2B5EF4-FFF2-40B4-BE49-F238E27FC236}">
                      <a16:creationId xmlns:a16="http://schemas.microsoft.com/office/drawing/2014/main" id="{09BBB7AA-F87E-4B39-A5C7-F3653846BB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306" y="370"/>
                  <a:ext cx="0" cy="29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8641" name="Line 149">
                  <a:extLst>
                    <a:ext uri="{FF2B5EF4-FFF2-40B4-BE49-F238E27FC236}">
                      <a16:creationId xmlns:a16="http://schemas.microsoft.com/office/drawing/2014/main" id="{AE135D17-DA3F-1FBA-9C07-23F4872A601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80" y="388"/>
                  <a:ext cx="0" cy="15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8642" name="Line 150">
                  <a:extLst>
                    <a:ext uri="{FF2B5EF4-FFF2-40B4-BE49-F238E27FC236}">
                      <a16:creationId xmlns:a16="http://schemas.microsoft.com/office/drawing/2014/main" id="{CE792908-A876-7D70-2D05-BAB09B2B641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 flipV="1">
                  <a:off x="1308" y="245"/>
                  <a:ext cx="0" cy="2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8643" name="Line 151">
                  <a:extLst>
                    <a:ext uri="{FF2B5EF4-FFF2-40B4-BE49-F238E27FC236}">
                      <a16:creationId xmlns:a16="http://schemas.microsoft.com/office/drawing/2014/main" id="{C52F242E-4D0A-589E-4CBD-CDF0598EC1F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536" y="31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8644" name="Line 152">
                  <a:extLst>
                    <a:ext uri="{FF2B5EF4-FFF2-40B4-BE49-F238E27FC236}">
                      <a16:creationId xmlns:a16="http://schemas.microsoft.com/office/drawing/2014/main" id="{45A322D1-FF14-E372-23D4-9C92FC0DE60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1536" y="247"/>
                  <a:ext cx="0" cy="2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8645" name="Line 153">
                  <a:extLst>
                    <a:ext uri="{FF2B5EF4-FFF2-40B4-BE49-F238E27FC236}">
                      <a16:creationId xmlns:a16="http://schemas.microsoft.com/office/drawing/2014/main" id="{F21A7A43-6C68-5698-B255-75C81AA8711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95" y="467"/>
                  <a:ext cx="8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pic>
          <p:nvPicPr>
            <p:cNvPr id="68616" name="Picture 154" descr="earth">
              <a:extLst>
                <a:ext uri="{FF2B5EF4-FFF2-40B4-BE49-F238E27FC236}">
                  <a16:creationId xmlns:a16="http://schemas.microsoft.com/office/drawing/2014/main" id="{B6B2A607-9C9D-2363-905E-2BA373D6BE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" y="55"/>
              <a:ext cx="562" cy="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68611" name="Picture 155" descr="http://www.createdesignsolutions.com/images/spinning_globe.gif">
            <a:extLst>
              <a:ext uri="{FF2B5EF4-FFF2-40B4-BE49-F238E27FC236}">
                <a16:creationId xmlns:a16="http://schemas.microsoft.com/office/drawing/2014/main" id="{860B3B4A-B0BB-D1AA-B7F4-29D547084256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413" y="44450"/>
            <a:ext cx="8636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8612" name="Picture 161">
            <a:extLst>
              <a:ext uri="{FF2B5EF4-FFF2-40B4-BE49-F238E27FC236}">
                <a16:creationId xmlns:a16="http://schemas.microsoft.com/office/drawing/2014/main" id="{57928466-2621-D53C-25D5-04B771607C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723"/>
          <a:stretch>
            <a:fillRect/>
          </a:stretch>
        </p:blipFill>
        <p:spPr bwMode="auto">
          <a:xfrm>
            <a:off x="8027988" y="5813425"/>
            <a:ext cx="1116012" cy="1044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7747" name="Picture 163" descr="http://labho.com/wp-content/uploads/2011/09/winter.jpg">
            <a:extLst>
              <a:ext uri="{FF2B5EF4-FFF2-40B4-BE49-F238E27FC236}">
                <a16:creationId xmlns:a16="http://schemas.microsoft.com/office/drawing/2014/main" id="{48ADCCAA-B55C-C1AA-925D-C496A60397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2301875"/>
            <a:ext cx="6840538" cy="455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7748" name="WordArt 164">
            <a:extLst>
              <a:ext uri="{FF2B5EF4-FFF2-40B4-BE49-F238E27FC236}">
                <a16:creationId xmlns:a16="http://schemas.microsoft.com/office/drawing/2014/main" id="{AE139F52-EDAC-CD5B-BC9A-10EE5B10F20C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2484438" y="1484313"/>
            <a:ext cx="3384550" cy="936625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en-US" sz="3600" kern="10">
                <a:gradFill rotWithShape="1">
                  <a:gsLst>
                    <a:gs pos="0">
                      <a:srgbClr val="FFFF00"/>
                    </a:gs>
                    <a:gs pos="100000">
                      <a:srgbClr val="FF9933"/>
                    </a:gs>
                  </a:gsLst>
                  <a:path path="rect">
                    <a:fillToRect l="50000" t="50000" r="50000" b="50000"/>
                  </a:path>
                </a:gradFill>
                <a:effectLst>
                  <a:outerShdw dist="35921" dir="2700000" algn="ctr" rotWithShape="0">
                    <a:srgbClr val="C0C0C0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L'hiver</a:t>
            </a:r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634" name="Group 2">
            <a:extLst>
              <a:ext uri="{FF2B5EF4-FFF2-40B4-BE49-F238E27FC236}">
                <a16:creationId xmlns:a16="http://schemas.microsoft.com/office/drawing/2014/main" id="{D924F863-6F52-DE06-5A27-50B986B6C55B}"/>
              </a:ext>
            </a:extLst>
          </p:cNvPr>
          <p:cNvGrpSpPr>
            <a:grpSpLocks/>
          </p:cNvGrpSpPr>
          <p:nvPr/>
        </p:nvGrpSpPr>
        <p:grpSpPr bwMode="auto">
          <a:xfrm>
            <a:off x="261938" y="87313"/>
            <a:ext cx="8488362" cy="831850"/>
            <a:chOff x="165" y="55"/>
            <a:chExt cx="5347" cy="524"/>
          </a:xfrm>
        </p:grpSpPr>
        <p:grpSp>
          <p:nvGrpSpPr>
            <p:cNvPr id="69641" name="Group 3">
              <a:extLst>
                <a:ext uri="{FF2B5EF4-FFF2-40B4-BE49-F238E27FC236}">
                  <a16:creationId xmlns:a16="http://schemas.microsoft.com/office/drawing/2014/main" id="{48854DA8-D107-603C-5087-30B00262E0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4" y="104"/>
              <a:ext cx="4848" cy="432"/>
              <a:chOff x="664" y="104"/>
              <a:chExt cx="4848" cy="432"/>
            </a:xfrm>
          </p:grpSpPr>
          <p:sp>
            <p:nvSpPr>
              <p:cNvPr id="69643" name="Freeform 4">
                <a:extLst>
                  <a:ext uri="{FF2B5EF4-FFF2-40B4-BE49-F238E27FC236}">
                    <a16:creationId xmlns:a16="http://schemas.microsoft.com/office/drawing/2014/main" id="{B6774C2E-221B-C32D-EBD9-B90B6E3FF6BC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664" y="104"/>
                <a:ext cx="4848" cy="432"/>
              </a:xfrm>
              <a:custGeom>
                <a:avLst/>
                <a:gdLst>
                  <a:gd name="T0" fmla="*/ 4848 w 4848"/>
                  <a:gd name="T1" fmla="*/ 48 h 432"/>
                  <a:gd name="T2" fmla="*/ 4848 w 4848"/>
                  <a:gd name="T3" fmla="*/ 432 h 432"/>
                  <a:gd name="T4" fmla="*/ 0 w 4848"/>
                  <a:gd name="T5" fmla="*/ 432 h 432"/>
                  <a:gd name="T6" fmla="*/ 0 w 4848"/>
                  <a:gd name="T7" fmla="*/ 0 h 432"/>
                  <a:gd name="T8" fmla="*/ 4848 w 4848"/>
                  <a:gd name="T9" fmla="*/ 0 h 432"/>
                  <a:gd name="T10" fmla="*/ 4848 w 4848"/>
                  <a:gd name="T11" fmla="*/ 48 h 4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48" h="432">
                    <a:moveTo>
                      <a:pt x="4848" y="48"/>
                    </a:moveTo>
                    <a:lnTo>
                      <a:pt x="4848" y="432"/>
                    </a:lnTo>
                    <a:cubicBezTo>
                      <a:pt x="4848" y="432"/>
                      <a:pt x="2424" y="432"/>
                      <a:pt x="0" y="432"/>
                    </a:cubicBezTo>
                    <a:cubicBezTo>
                      <a:pt x="161" y="345"/>
                      <a:pt x="169" y="61"/>
                      <a:pt x="0" y="0"/>
                    </a:cubicBezTo>
                    <a:cubicBezTo>
                      <a:pt x="2424" y="0"/>
                      <a:pt x="4848" y="0"/>
                      <a:pt x="4848" y="0"/>
                    </a:cubicBezTo>
                    <a:lnTo>
                      <a:pt x="4848" y="48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69644" name="Group 5">
                <a:extLst>
                  <a:ext uri="{FF2B5EF4-FFF2-40B4-BE49-F238E27FC236}">
                    <a16:creationId xmlns:a16="http://schemas.microsoft.com/office/drawing/2014/main" id="{DDD9D8E2-69D9-EF88-3C7D-9AAAB47638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95" y="104"/>
                <a:ext cx="3827" cy="429"/>
                <a:chOff x="1021" y="240"/>
                <a:chExt cx="3827" cy="429"/>
              </a:xfrm>
            </p:grpSpPr>
            <p:grpSp>
              <p:nvGrpSpPr>
                <p:cNvPr id="69693" name="Group 6">
                  <a:extLst>
                    <a:ext uri="{FF2B5EF4-FFF2-40B4-BE49-F238E27FC236}">
                      <a16:creationId xmlns:a16="http://schemas.microsoft.com/office/drawing/2014/main" id="{31B54F48-042E-4AE9-DA38-DBEFD3EA055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21" y="241"/>
                  <a:ext cx="2208" cy="427"/>
                  <a:chOff x="1021" y="241"/>
                  <a:chExt cx="2208" cy="427"/>
                </a:xfrm>
              </p:grpSpPr>
              <p:sp>
                <p:nvSpPr>
                  <p:cNvPr id="69737" name="Freeform 7">
                    <a:extLst>
                      <a:ext uri="{FF2B5EF4-FFF2-40B4-BE49-F238E27FC236}">
                        <a16:creationId xmlns:a16="http://schemas.microsoft.com/office/drawing/2014/main" id="{BE70DC80-BA76-FC7D-B5B6-F5CCED4C48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257" y="633"/>
                    <a:ext cx="7" cy="8"/>
                  </a:xfrm>
                  <a:custGeom>
                    <a:avLst/>
                    <a:gdLst>
                      <a:gd name="T0" fmla="*/ 0 w 15"/>
                      <a:gd name="T1" fmla="*/ 0 h 23"/>
                      <a:gd name="T2" fmla="*/ 0 w 15"/>
                      <a:gd name="T3" fmla="*/ 0 h 23"/>
                      <a:gd name="T4" fmla="*/ 0 w 15"/>
                      <a:gd name="T5" fmla="*/ 0 h 23"/>
                      <a:gd name="T6" fmla="*/ 0 w 15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15" h="23">
                        <a:moveTo>
                          <a:pt x="5" y="11"/>
                        </a:moveTo>
                        <a:cubicBezTo>
                          <a:pt x="2" y="1"/>
                          <a:pt x="7" y="0"/>
                          <a:pt x="15" y="5"/>
                        </a:cubicBezTo>
                        <a:cubicBezTo>
                          <a:pt x="14" y="9"/>
                          <a:pt x="15" y="13"/>
                          <a:pt x="13" y="17"/>
                        </a:cubicBezTo>
                        <a:cubicBezTo>
                          <a:pt x="9" y="23"/>
                          <a:pt x="0" y="16"/>
                          <a:pt x="5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38" name="Freeform 8">
                    <a:extLst>
                      <a:ext uri="{FF2B5EF4-FFF2-40B4-BE49-F238E27FC236}">
                        <a16:creationId xmlns:a16="http://schemas.microsoft.com/office/drawing/2014/main" id="{05742CBB-F614-1EB6-B670-925B334439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32" y="660"/>
                    <a:ext cx="9" cy="8"/>
                  </a:xfrm>
                  <a:custGeom>
                    <a:avLst/>
                    <a:gdLst>
                      <a:gd name="T0" fmla="*/ 0 w 20"/>
                      <a:gd name="T1" fmla="*/ 0 h 23"/>
                      <a:gd name="T2" fmla="*/ 0 w 20"/>
                      <a:gd name="T3" fmla="*/ 0 h 23"/>
                      <a:gd name="T4" fmla="*/ 0 w 20"/>
                      <a:gd name="T5" fmla="*/ 0 h 23"/>
                      <a:gd name="T6" fmla="*/ 0 w 20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23">
                        <a:moveTo>
                          <a:pt x="3" y="13"/>
                        </a:moveTo>
                        <a:cubicBezTo>
                          <a:pt x="0" y="5"/>
                          <a:pt x="2" y="0"/>
                          <a:pt x="11" y="3"/>
                        </a:cubicBezTo>
                        <a:cubicBezTo>
                          <a:pt x="16" y="10"/>
                          <a:pt x="20" y="23"/>
                          <a:pt x="7" y="19"/>
                        </a:cubicBezTo>
                        <a:cubicBezTo>
                          <a:pt x="6" y="17"/>
                          <a:pt x="3" y="13"/>
                          <a:pt x="3" y="1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39" name="Freeform 9">
                    <a:extLst>
                      <a:ext uri="{FF2B5EF4-FFF2-40B4-BE49-F238E27FC236}">
                        <a16:creationId xmlns:a16="http://schemas.microsoft.com/office/drawing/2014/main" id="{77433B39-2AAE-B9B5-F0A2-5BAB228FD9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20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40" name="Freeform 10">
                    <a:extLst>
                      <a:ext uri="{FF2B5EF4-FFF2-40B4-BE49-F238E27FC236}">
                        <a16:creationId xmlns:a16="http://schemas.microsoft.com/office/drawing/2014/main" id="{D38BF976-DDC3-1B27-8EF9-685C272D42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7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41" name="Freeform 11">
                    <a:extLst>
                      <a:ext uri="{FF2B5EF4-FFF2-40B4-BE49-F238E27FC236}">
                        <a16:creationId xmlns:a16="http://schemas.microsoft.com/office/drawing/2014/main" id="{D074B206-6F3F-2906-2389-6CE8A1896D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21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42" name="Freeform 12">
                    <a:extLst>
                      <a:ext uri="{FF2B5EF4-FFF2-40B4-BE49-F238E27FC236}">
                        <a16:creationId xmlns:a16="http://schemas.microsoft.com/office/drawing/2014/main" id="{89B1F40B-5BF4-C96A-42B8-913DB9B461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43" name="Freeform 13">
                    <a:extLst>
                      <a:ext uri="{FF2B5EF4-FFF2-40B4-BE49-F238E27FC236}">
                        <a16:creationId xmlns:a16="http://schemas.microsoft.com/office/drawing/2014/main" id="{8CF96F65-12E3-0181-A975-6BFA77AAB2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735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44" name="Freeform 14">
                    <a:extLst>
                      <a:ext uri="{FF2B5EF4-FFF2-40B4-BE49-F238E27FC236}">
                        <a16:creationId xmlns:a16="http://schemas.microsoft.com/office/drawing/2014/main" id="{090B6292-4AE6-5A16-2DB3-34A1FEF290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27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45" name="Freeform 15">
                    <a:extLst>
                      <a:ext uri="{FF2B5EF4-FFF2-40B4-BE49-F238E27FC236}">
                        <a16:creationId xmlns:a16="http://schemas.microsoft.com/office/drawing/2014/main" id="{1E9A730A-C4C0-924A-CCF7-0757BFF7DB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46" name="Freeform 16">
                    <a:extLst>
                      <a:ext uri="{FF2B5EF4-FFF2-40B4-BE49-F238E27FC236}">
                        <a16:creationId xmlns:a16="http://schemas.microsoft.com/office/drawing/2014/main" id="{A6915848-D059-23F5-C7A9-3425B2A07D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0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47" name="Freeform 17">
                    <a:extLst>
                      <a:ext uri="{FF2B5EF4-FFF2-40B4-BE49-F238E27FC236}">
                        <a16:creationId xmlns:a16="http://schemas.microsoft.com/office/drawing/2014/main" id="{579E2422-BE83-2C24-2316-19B4318091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4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48" name="Freeform 18">
                    <a:extLst>
                      <a:ext uri="{FF2B5EF4-FFF2-40B4-BE49-F238E27FC236}">
                        <a16:creationId xmlns:a16="http://schemas.microsoft.com/office/drawing/2014/main" id="{F8363542-8A49-FEFD-2C53-9E3E319477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8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49" name="Freeform 19">
                    <a:extLst>
                      <a:ext uri="{FF2B5EF4-FFF2-40B4-BE49-F238E27FC236}">
                        <a16:creationId xmlns:a16="http://schemas.microsoft.com/office/drawing/2014/main" id="{64AEDFA6-F58A-370E-6991-13EC67796B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9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50" name="Freeform 20">
                    <a:extLst>
                      <a:ext uri="{FF2B5EF4-FFF2-40B4-BE49-F238E27FC236}">
                        <a16:creationId xmlns:a16="http://schemas.microsoft.com/office/drawing/2014/main" id="{80826F14-1640-06D7-EC65-9D30517643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76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51" name="Freeform 21">
                    <a:extLst>
                      <a:ext uri="{FF2B5EF4-FFF2-40B4-BE49-F238E27FC236}">
                        <a16:creationId xmlns:a16="http://schemas.microsoft.com/office/drawing/2014/main" id="{E41F11A5-FBEA-2E0B-ABFE-5528B57919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82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52" name="Freeform 22">
                    <a:extLst>
                      <a:ext uri="{FF2B5EF4-FFF2-40B4-BE49-F238E27FC236}">
                        <a16:creationId xmlns:a16="http://schemas.microsoft.com/office/drawing/2014/main" id="{A9B40B20-DF21-7527-92FE-8A2D0D9598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52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53" name="Freeform 23">
                    <a:extLst>
                      <a:ext uri="{FF2B5EF4-FFF2-40B4-BE49-F238E27FC236}">
                        <a16:creationId xmlns:a16="http://schemas.microsoft.com/office/drawing/2014/main" id="{03D8E54E-3013-679C-7908-C118165AAD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94" y="584"/>
                    <a:ext cx="11" cy="8"/>
                  </a:xfrm>
                  <a:custGeom>
                    <a:avLst/>
                    <a:gdLst>
                      <a:gd name="T0" fmla="*/ 0 w 26"/>
                      <a:gd name="T1" fmla="*/ 0 h 22"/>
                      <a:gd name="T2" fmla="*/ 0 w 26"/>
                      <a:gd name="T3" fmla="*/ 0 h 22"/>
                      <a:gd name="T4" fmla="*/ 0 w 26"/>
                      <a:gd name="T5" fmla="*/ 0 h 22"/>
                      <a:gd name="T6" fmla="*/ 0 w 26"/>
                      <a:gd name="T7" fmla="*/ 0 h 2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6" h="22">
                        <a:moveTo>
                          <a:pt x="8" y="14"/>
                        </a:moveTo>
                        <a:cubicBezTo>
                          <a:pt x="5" y="6"/>
                          <a:pt x="5" y="3"/>
                          <a:pt x="14" y="0"/>
                        </a:cubicBezTo>
                        <a:cubicBezTo>
                          <a:pt x="26" y="4"/>
                          <a:pt x="23" y="16"/>
                          <a:pt x="14" y="22"/>
                        </a:cubicBezTo>
                        <a:cubicBezTo>
                          <a:pt x="0" y="17"/>
                          <a:pt x="13" y="3"/>
                          <a:pt x="8" y="1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54" name="Freeform 24">
                    <a:extLst>
                      <a:ext uri="{FF2B5EF4-FFF2-40B4-BE49-F238E27FC236}">
                        <a16:creationId xmlns:a16="http://schemas.microsoft.com/office/drawing/2014/main" id="{EFE2EAA7-6518-4E7A-C12A-5FD7CDA6A4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59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55" name="Freeform 25">
                    <a:extLst>
                      <a:ext uri="{FF2B5EF4-FFF2-40B4-BE49-F238E27FC236}">
                        <a16:creationId xmlns:a16="http://schemas.microsoft.com/office/drawing/2014/main" id="{B234EC9A-DAB6-1D5F-DBE4-B3D6AD3F77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88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56" name="Freeform 26">
                    <a:extLst>
                      <a:ext uri="{FF2B5EF4-FFF2-40B4-BE49-F238E27FC236}">
                        <a16:creationId xmlns:a16="http://schemas.microsoft.com/office/drawing/2014/main" id="{66373D60-F877-7A2C-1BB1-EE579FA364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10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57" name="Freeform 27">
                    <a:extLst>
                      <a:ext uri="{FF2B5EF4-FFF2-40B4-BE49-F238E27FC236}">
                        <a16:creationId xmlns:a16="http://schemas.microsoft.com/office/drawing/2014/main" id="{A65CF3DD-14B5-127C-509D-9975A42B25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9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58" name="Freeform 28">
                    <a:extLst>
                      <a:ext uri="{FF2B5EF4-FFF2-40B4-BE49-F238E27FC236}">
                        <a16:creationId xmlns:a16="http://schemas.microsoft.com/office/drawing/2014/main" id="{946A7183-BF59-36AD-CA4F-D15BC562AA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9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59" name="Freeform 29">
                    <a:extLst>
                      <a:ext uri="{FF2B5EF4-FFF2-40B4-BE49-F238E27FC236}">
                        <a16:creationId xmlns:a16="http://schemas.microsoft.com/office/drawing/2014/main" id="{C8202F21-73F9-34C8-0577-4E6315CBFB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81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60" name="Freeform 30">
                    <a:extLst>
                      <a:ext uri="{FF2B5EF4-FFF2-40B4-BE49-F238E27FC236}">
                        <a16:creationId xmlns:a16="http://schemas.microsoft.com/office/drawing/2014/main" id="{B3CDFF58-4346-29BE-57A8-C7172EA01B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30" y="489"/>
                    <a:ext cx="299" cy="179"/>
                  </a:xfrm>
                  <a:custGeom>
                    <a:avLst/>
                    <a:gdLst>
                      <a:gd name="T0" fmla="*/ 1 w 471"/>
                      <a:gd name="T1" fmla="*/ 1 h 281"/>
                      <a:gd name="T2" fmla="*/ 1 w 471"/>
                      <a:gd name="T3" fmla="*/ 1 h 281"/>
                      <a:gd name="T4" fmla="*/ 1 w 471"/>
                      <a:gd name="T5" fmla="*/ 1 h 281"/>
                      <a:gd name="T6" fmla="*/ 1 w 471"/>
                      <a:gd name="T7" fmla="*/ 1 h 281"/>
                      <a:gd name="T8" fmla="*/ 1 w 471"/>
                      <a:gd name="T9" fmla="*/ 1 h 281"/>
                      <a:gd name="T10" fmla="*/ 0 w 471"/>
                      <a:gd name="T11" fmla="*/ 1 h 281"/>
                      <a:gd name="T12" fmla="*/ 1 w 471"/>
                      <a:gd name="T13" fmla="*/ 1 h 281"/>
                      <a:gd name="T14" fmla="*/ 1 w 471"/>
                      <a:gd name="T15" fmla="*/ 1 h 281"/>
                      <a:gd name="T16" fmla="*/ 1 w 471"/>
                      <a:gd name="T17" fmla="*/ 1 h 281"/>
                      <a:gd name="T18" fmla="*/ 1 w 471"/>
                      <a:gd name="T19" fmla="*/ 1 h 281"/>
                      <a:gd name="T20" fmla="*/ 1 w 471"/>
                      <a:gd name="T21" fmla="*/ 1 h 281"/>
                      <a:gd name="T22" fmla="*/ 1 w 471"/>
                      <a:gd name="T23" fmla="*/ 1 h 281"/>
                      <a:gd name="T24" fmla="*/ 1 w 471"/>
                      <a:gd name="T25" fmla="*/ 1 h 281"/>
                      <a:gd name="T26" fmla="*/ 1 w 471"/>
                      <a:gd name="T27" fmla="*/ 1 h 281"/>
                      <a:gd name="T28" fmla="*/ 1 w 471"/>
                      <a:gd name="T29" fmla="*/ 1 h 281"/>
                      <a:gd name="T30" fmla="*/ 1 w 471"/>
                      <a:gd name="T31" fmla="*/ 1 h 281"/>
                      <a:gd name="T32" fmla="*/ 1 w 471"/>
                      <a:gd name="T33" fmla="*/ 1 h 281"/>
                      <a:gd name="T34" fmla="*/ 1 w 471"/>
                      <a:gd name="T35" fmla="*/ 0 h 281"/>
                      <a:gd name="T36" fmla="*/ 1 w 471"/>
                      <a:gd name="T37" fmla="*/ 1 h 281"/>
                      <a:gd name="T38" fmla="*/ 1 w 471"/>
                      <a:gd name="T39" fmla="*/ 1 h 281"/>
                      <a:gd name="T40" fmla="*/ 1 w 471"/>
                      <a:gd name="T41" fmla="*/ 1 h 281"/>
                      <a:gd name="T42" fmla="*/ 1 w 471"/>
                      <a:gd name="T43" fmla="*/ 1 h 281"/>
                      <a:gd name="T44" fmla="*/ 1 w 471"/>
                      <a:gd name="T45" fmla="*/ 1 h 281"/>
                      <a:gd name="T46" fmla="*/ 1 w 471"/>
                      <a:gd name="T47" fmla="*/ 1 h 281"/>
                      <a:gd name="T48" fmla="*/ 1 w 471"/>
                      <a:gd name="T49" fmla="*/ 1 h 281"/>
                      <a:gd name="T50" fmla="*/ 1 w 471"/>
                      <a:gd name="T51" fmla="*/ 1 h 281"/>
                      <a:gd name="T52" fmla="*/ 1 w 471"/>
                      <a:gd name="T53" fmla="*/ 1 h 281"/>
                      <a:gd name="T54" fmla="*/ 1 w 471"/>
                      <a:gd name="T55" fmla="*/ 1 h 281"/>
                      <a:gd name="T56" fmla="*/ 1 w 471"/>
                      <a:gd name="T57" fmla="*/ 1 h 281"/>
                      <a:gd name="T58" fmla="*/ 1 w 471"/>
                      <a:gd name="T59" fmla="*/ 1 h 281"/>
                      <a:gd name="T60" fmla="*/ 1 w 471"/>
                      <a:gd name="T61" fmla="*/ 1 h 281"/>
                      <a:gd name="T62" fmla="*/ 1 w 471"/>
                      <a:gd name="T63" fmla="*/ 1 h 281"/>
                      <a:gd name="T64" fmla="*/ 1 w 471"/>
                      <a:gd name="T65" fmla="*/ 1 h 281"/>
                      <a:gd name="T66" fmla="*/ 1 w 471"/>
                      <a:gd name="T67" fmla="*/ 1 h 281"/>
                      <a:gd name="T68" fmla="*/ 1 w 471"/>
                      <a:gd name="T69" fmla="*/ 1 h 281"/>
                      <a:gd name="T70" fmla="*/ 1 w 471"/>
                      <a:gd name="T71" fmla="*/ 1 h 281"/>
                      <a:gd name="T72" fmla="*/ 1 w 471"/>
                      <a:gd name="T73" fmla="*/ 1 h 281"/>
                      <a:gd name="T74" fmla="*/ 2 w 471"/>
                      <a:gd name="T75" fmla="*/ 1 h 281"/>
                      <a:gd name="T76" fmla="*/ 2 w 471"/>
                      <a:gd name="T77" fmla="*/ 1 h 281"/>
                      <a:gd name="T78" fmla="*/ 1 w 471"/>
                      <a:gd name="T79" fmla="*/ 1 h 281"/>
                      <a:gd name="T80" fmla="*/ 2 w 471"/>
                      <a:gd name="T81" fmla="*/ 1 h 281"/>
                      <a:gd name="T82" fmla="*/ 2 w 471"/>
                      <a:gd name="T83" fmla="*/ 1 h 281"/>
                      <a:gd name="T84" fmla="*/ 2 w 471"/>
                      <a:gd name="T85" fmla="*/ 1 h 281"/>
                      <a:gd name="T86" fmla="*/ 2 w 471"/>
                      <a:gd name="T87" fmla="*/ 1 h 281"/>
                      <a:gd name="T88" fmla="*/ 2 w 471"/>
                      <a:gd name="T89" fmla="*/ 1 h 281"/>
                      <a:gd name="T90" fmla="*/ 2 w 471"/>
                      <a:gd name="T91" fmla="*/ 1 h 281"/>
                      <a:gd name="T92" fmla="*/ 2 w 471"/>
                      <a:gd name="T93" fmla="*/ 1 h 281"/>
                      <a:gd name="T94" fmla="*/ 2 w 471"/>
                      <a:gd name="T95" fmla="*/ 1 h 281"/>
                      <a:gd name="T96" fmla="*/ 2 w 471"/>
                      <a:gd name="T97" fmla="*/ 1 h 281"/>
                      <a:gd name="T98" fmla="*/ 2 w 471"/>
                      <a:gd name="T99" fmla="*/ 1 h 281"/>
                      <a:gd name="T100" fmla="*/ 2 w 471"/>
                      <a:gd name="T101" fmla="*/ 1 h 281"/>
                      <a:gd name="T102" fmla="*/ 2 w 471"/>
                      <a:gd name="T103" fmla="*/ 1 h 281"/>
                      <a:gd name="T104" fmla="*/ 2 w 471"/>
                      <a:gd name="T105" fmla="*/ 1 h 281"/>
                      <a:gd name="T106" fmla="*/ 2 w 471"/>
                      <a:gd name="T107" fmla="*/ 1 h 281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471" h="281">
                        <a:moveTo>
                          <a:pt x="21" y="280"/>
                        </a:moveTo>
                        <a:cubicBezTo>
                          <a:pt x="32" y="281"/>
                          <a:pt x="25" y="253"/>
                          <a:pt x="24" y="250"/>
                        </a:cubicBezTo>
                        <a:cubicBezTo>
                          <a:pt x="23" y="248"/>
                          <a:pt x="22" y="245"/>
                          <a:pt x="22" y="245"/>
                        </a:cubicBezTo>
                        <a:cubicBezTo>
                          <a:pt x="21" y="243"/>
                          <a:pt x="20" y="221"/>
                          <a:pt x="16" y="218"/>
                        </a:cubicBezTo>
                        <a:cubicBezTo>
                          <a:pt x="13" y="216"/>
                          <a:pt x="4" y="215"/>
                          <a:pt x="4" y="215"/>
                        </a:cubicBezTo>
                        <a:cubicBezTo>
                          <a:pt x="0" y="207"/>
                          <a:pt x="3" y="200"/>
                          <a:pt x="0" y="191"/>
                        </a:cubicBezTo>
                        <a:cubicBezTo>
                          <a:pt x="2" y="185"/>
                          <a:pt x="7" y="186"/>
                          <a:pt x="12" y="180"/>
                        </a:cubicBezTo>
                        <a:cubicBezTo>
                          <a:pt x="14" y="172"/>
                          <a:pt x="14" y="169"/>
                          <a:pt x="6" y="165"/>
                        </a:cubicBezTo>
                        <a:cubicBezTo>
                          <a:pt x="4" y="163"/>
                          <a:pt x="2" y="162"/>
                          <a:pt x="2" y="160"/>
                        </a:cubicBezTo>
                        <a:cubicBezTo>
                          <a:pt x="2" y="150"/>
                          <a:pt x="16" y="123"/>
                          <a:pt x="28" y="120"/>
                        </a:cubicBezTo>
                        <a:cubicBezTo>
                          <a:pt x="32" y="111"/>
                          <a:pt x="40" y="105"/>
                          <a:pt x="44" y="96"/>
                        </a:cubicBezTo>
                        <a:cubicBezTo>
                          <a:pt x="39" y="83"/>
                          <a:pt x="38" y="85"/>
                          <a:pt x="42" y="70"/>
                        </a:cubicBezTo>
                        <a:cubicBezTo>
                          <a:pt x="38" y="60"/>
                          <a:pt x="34" y="48"/>
                          <a:pt x="24" y="43"/>
                        </a:cubicBezTo>
                        <a:cubicBezTo>
                          <a:pt x="18" y="36"/>
                          <a:pt x="10" y="37"/>
                          <a:pt x="20" y="32"/>
                        </a:cubicBezTo>
                        <a:cubicBezTo>
                          <a:pt x="27" y="34"/>
                          <a:pt x="26" y="32"/>
                          <a:pt x="26" y="36"/>
                        </a:cubicBezTo>
                        <a:cubicBezTo>
                          <a:pt x="34" y="41"/>
                          <a:pt x="39" y="39"/>
                          <a:pt x="48" y="35"/>
                        </a:cubicBezTo>
                        <a:cubicBezTo>
                          <a:pt x="45" y="22"/>
                          <a:pt x="48" y="14"/>
                          <a:pt x="64" y="11"/>
                        </a:cubicBezTo>
                        <a:cubicBezTo>
                          <a:pt x="71" y="8"/>
                          <a:pt x="75" y="3"/>
                          <a:pt x="82" y="0"/>
                        </a:cubicBezTo>
                        <a:cubicBezTo>
                          <a:pt x="84" y="1"/>
                          <a:pt x="88" y="0"/>
                          <a:pt x="88" y="2"/>
                        </a:cubicBezTo>
                        <a:cubicBezTo>
                          <a:pt x="90" y="12"/>
                          <a:pt x="75" y="13"/>
                          <a:pt x="92" y="9"/>
                        </a:cubicBezTo>
                        <a:cubicBezTo>
                          <a:pt x="94" y="8"/>
                          <a:pt x="96" y="5"/>
                          <a:pt x="98" y="5"/>
                        </a:cubicBezTo>
                        <a:cubicBezTo>
                          <a:pt x="102" y="4"/>
                          <a:pt x="106" y="7"/>
                          <a:pt x="110" y="8"/>
                        </a:cubicBezTo>
                        <a:cubicBezTo>
                          <a:pt x="112" y="8"/>
                          <a:pt x="116" y="9"/>
                          <a:pt x="116" y="9"/>
                        </a:cubicBezTo>
                        <a:cubicBezTo>
                          <a:pt x="122" y="16"/>
                          <a:pt x="129" y="13"/>
                          <a:pt x="141" y="14"/>
                        </a:cubicBezTo>
                        <a:cubicBezTo>
                          <a:pt x="143" y="21"/>
                          <a:pt x="147" y="22"/>
                          <a:pt x="155" y="24"/>
                        </a:cubicBezTo>
                        <a:cubicBezTo>
                          <a:pt x="159" y="22"/>
                          <a:pt x="163" y="20"/>
                          <a:pt x="167" y="17"/>
                        </a:cubicBezTo>
                        <a:cubicBezTo>
                          <a:pt x="169" y="16"/>
                          <a:pt x="173" y="14"/>
                          <a:pt x="173" y="14"/>
                        </a:cubicBezTo>
                        <a:cubicBezTo>
                          <a:pt x="195" y="26"/>
                          <a:pt x="175" y="20"/>
                          <a:pt x="195" y="14"/>
                        </a:cubicBezTo>
                        <a:cubicBezTo>
                          <a:pt x="207" y="17"/>
                          <a:pt x="201" y="26"/>
                          <a:pt x="211" y="32"/>
                        </a:cubicBezTo>
                        <a:cubicBezTo>
                          <a:pt x="214" y="38"/>
                          <a:pt x="224" y="55"/>
                          <a:pt x="231" y="59"/>
                        </a:cubicBezTo>
                        <a:cubicBezTo>
                          <a:pt x="241" y="70"/>
                          <a:pt x="235" y="67"/>
                          <a:pt x="245" y="70"/>
                        </a:cubicBezTo>
                        <a:cubicBezTo>
                          <a:pt x="249" y="69"/>
                          <a:pt x="253" y="69"/>
                          <a:pt x="257" y="68"/>
                        </a:cubicBezTo>
                        <a:cubicBezTo>
                          <a:pt x="261" y="67"/>
                          <a:pt x="270" y="65"/>
                          <a:pt x="270" y="65"/>
                        </a:cubicBezTo>
                        <a:cubicBezTo>
                          <a:pt x="278" y="66"/>
                          <a:pt x="283" y="67"/>
                          <a:pt x="290" y="71"/>
                        </a:cubicBezTo>
                        <a:cubicBezTo>
                          <a:pt x="304" y="88"/>
                          <a:pt x="282" y="62"/>
                          <a:pt x="300" y="81"/>
                        </a:cubicBezTo>
                        <a:cubicBezTo>
                          <a:pt x="302" y="84"/>
                          <a:pt x="308" y="90"/>
                          <a:pt x="308" y="90"/>
                        </a:cubicBezTo>
                        <a:cubicBezTo>
                          <a:pt x="311" y="98"/>
                          <a:pt x="315" y="103"/>
                          <a:pt x="318" y="111"/>
                        </a:cubicBezTo>
                        <a:cubicBezTo>
                          <a:pt x="319" y="114"/>
                          <a:pt x="321" y="117"/>
                          <a:pt x="322" y="120"/>
                        </a:cubicBezTo>
                        <a:cubicBezTo>
                          <a:pt x="323" y="122"/>
                          <a:pt x="324" y="125"/>
                          <a:pt x="324" y="125"/>
                        </a:cubicBezTo>
                        <a:cubicBezTo>
                          <a:pt x="321" y="132"/>
                          <a:pt x="313" y="134"/>
                          <a:pt x="310" y="142"/>
                        </a:cubicBezTo>
                        <a:cubicBezTo>
                          <a:pt x="313" y="151"/>
                          <a:pt x="317" y="146"/>
                          <a:pt x="322" y="141"/>
                        </a:cubicBezTo>
                        <a:cubicBezTo>
                          <a:pt x="341" y="143"/>
                          <a:pt x="339" y="142"/>
                          <a:pt x="342" y="155"/>
                        </a:cubicBezTo>
                        <a:cubicBezTo>
                          <a:pt x="351" y="150"/>
                          <a:pt x="355" y="152"/>
                          <a:pt x="364" y="157"/>
                        </a:cubicBezTo>
                        <a:cubicBezTo>
                          <a:pt x="369" y="162"/>
                          <a:pt x="372" y="166"/>
                          <a:pt x="380" y="168"/>
                        </a:cubicBezTo>
                        <a:cubicBezTo>
                          <a:pt x="381" y="169"/>
                          <a:pt x="383" y="171"/>
                          <a:pt x="382" y="172"/>
                        </a:cubicBezTo>
                        <a:cubicBezTo>
                          <a:pt x="380" y="176"/>
                          <a:pt x="368" y="172"/>
                          <a:pt x="382" y="176"/>
                        </a:cubicBezTo>
                        <a:cubicBezTo>
                          <a:pt x="386" y="175"/>
                          <a:pt x="390" y="173"/>
                          <a:pt x="394" y="172"/>
                        </a:cubicBezTo>
                        <a:cubicBezTo>
                          <a:pt x="396" y="172"/>
                          <a:pt x="400" y="171"/>
                          <a:pt x="400" y="171"/>
                        </a:cubicBezTo>
                        <a:cubicBezTo>
                          <a:pt x="413" y="177"/>
                          <a:pt x="427" y="179"/>
                          <a:pt x="439" y="185"/>
                        </a:cubicBezTo>
                        <a:cubicBezTo>
                          <a:pt x="441" y="190"/>
                          <a:pt x="445" y="194"/>
                          <a:pt x="447" y="199"/>
                        </a:cubicBezTo>
                        <a:cubicBezTo>
                          <a:pt x="453" y="198"/>
                          <a:pt x="460" y="195"/>
                          <a:pt x="465" y="201"/>
                        </a:cubicBezTo>
                        <a:cubicBezTo>
                          <a:pt x="468" y="205"/>
                          <a:pt x="471" y="215"/>
                          <a:pt x="471" y="215"/>
                        </a:cubicBezTo>
                        <a:cubicBezTo>
                          <a:pt x="468" y="231"/>
                          <a:pt x="469" y="248"/>
                          <a:pt x="451" y="258"/>
                        </a:cubicBezTo>
                        <a:cubicBezTo>
                          <a:pt x="447" y="262"/>
                          <a:pt x="437" y="275"/>
                          <a:pt x="435" y="281"/>
                        </a:cubicBezTo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61" name="Freeform 31">
                    <a:extLst>
                      <a:ext uri="{FF2B5EF4-FFF2-40B4-BE49-F238E27FC236}">
                        <a16:creationId xmlns:a16="http://schemas.microsoft.com/office/drawing/2014/main" id="{C997036A-F982-6510-33E4-4636342CD4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34" y="242"/>
                    <a:ext cx="420" cy="283"/>
                  </a:xfrm>
                  <a:custGeom>
                    <a:avLst/>
                    <a:gdLst>
                      <a:gd name="T0" fmla="*/ 0 w 984"/>
                      <a:gd name="T1" fmla="*/ 0 h 844"/>
                      <a:gd name="T2" fmla="*/ 0 w 984"/>
                      <a:gd name="T3" fmla="*/ 0 h 844"/>
                      <a:gd name="T4" fmla="*/ 0 w 984"/>
                      <a:gd name="T5" fmla="*/ 0 h 844"/>
                      <a:gd name="T6" fmla="*/ 0 w 984"/>
                      <a:gd name="T7" fmla="*/ 0 h 844"/>
                      <a:gd name="T8" fmla="*/ 0 w 984"/>
                      <a:gd name="T9" fmla="*/ 0 h 844"/>
                      <a:gd name="T10" fmla="*/ 0 w 984"/>
                      <a:gd name="T11" fmla="*/ 0 h 844"/>
                      <a:gd name="T12" fmla="*/ 0 w 984"/>
                      <a:gd name="T13" fmla="*/ 0 h 844"/>
                      <a:gd name="T14" fmla="*/ 0 w 984"/>
                      <a:gd name="T15" fmla="*/ 0 h 844"/>
                      <a:gd name="T16" fmla="*/ 0 w 984"/>
                      <a:gd name="T17" fmla="*/ 0 h 844"/>
                      <a:gd name="T18" fmla="*/ 0 w 984"/>
                      <a:gd name="T19" fmla="*/ 0 h 844"/>
                      <a:gd name="T20" fmla="*/ 0 w 984"/>
                      <a:gd name="T21" fmla="*/ 0 h 844"/>
                      <a:gd name="T22" fmla="*/ 0 w 984"/>
                      <a:gd name="T23" fmla="*/ 0 h 844"/>
                      <a:gd name="T24" fmla="*/ 0 w 984"/>
                      <a:gd name="T25" fmla="*/ 0 h 844"/>
                      <a:gd name="T26" fmla="*/ 0 w 984"/>
                      <a:gd name="T27" fmla="*/ 0 h 844"/>
                      <a:gd name="T28" fmla="*/ 0 w 984"/>
                      <a:gd name="T29" fmla="*/ 0 h 844"/>
                      <a:gd name="T30" fmla="*/ 0 w 984"/>
                      <a:gd name="T31" fmla="*/ 0 h 844"/>
                      <a:gd name="T32" fmla="*/ 0 w 984"/>
                      <a:gd name="T33" fmla="*/ 0 h 844"/>
                      <a:gd name="T34" fmla="*/ 0 w 984"/>
                      <a:gd name="T35" fmla="*/ 0 h 844"/>
                      <a:gd name="T36" fmla="*/ 0 w 984"/>
                      <a:gd name="T37" fmla="*/ 0 h 844"/>
                      <a:gd name="T38" fmla="*/ 0 w 984"/>
                      <a:gd name="T39" fmla="*/ 0 h 844"/>
                      <a:gd name="T40" fmla="*/ 0 w 984"/>
                      <a:gd name="T41" fmla="*/ 0 h 844"/>
                      <a:gd name="T42" fmla="*/ 0 w 984"/>
                      <a:gd name="T43" fmla="*/ 0 h 844"/>
                      <a:gd name="T44" fmla="*/ 0 w 984"/>
                      <a:gd name="T45" fmla="*/ 0 h 844"/>
                      <a:gd name="T46" fmla="*/ 0 w 984"/>
                      <a:gd name="T47" fmla="*/ 0 h 844"/>
                      <a:gd name="T48" fmla="*/ 0 w 984"/>
                      <a:gd name="T49" fmla="*/ 0 h 844"/>
                      <a:gd name="T50" fmla="*/ 0 w 984"/>
                      <a:gd name="T51" fmla="*/ 0 h 844"/>
                      <a:gd name="T52" fmla="*/ 0 w 984"/>
                      <a:gd name="T53" fmla="*/ 0 h 844"/>
                      <a:gd name="T54" fmla="*/ 0 w 984"/>
                      <a:gd name="T55" fmla="*/ 0 h 844"/>
                      <a:gd name="T56" fmla="*/ 0 w 984"/>
                      <a:gd name="T57" fmla="*/ 0 h 844"/>
                      <a:gd name="T58" fmla="*/ 0 w 984"/>
                      <a:gd name="T59" fmla="*/ 0 h 844"/>
                      <a:gd name="T60" fmla="*/ 0 w 984"/>
                      <a:gd name="T61" fmla="*/ 0 h 844"/>
                      <a:gd name="T62" fmla="*/ 0 w 984"/>
                      <a:gd name="T63" fmla="*/ 0 h 844"/>
                      <a:gd name="T64" fmla="*/ 0 w 984"/>
                      <a:gd name="T65" fmla="*/ 0 h 844"/>
                      <a:gd name="T66" fmla="*/ 0 w 984"/>
                      <a:gd name="T67" fmla="*/ 0 h 844"/>
                      <a:gd name="T68" fmla="*/ 0 w 984"/>
                      <a:gd name="T69" fmla="*/ 0 h 844"/>
                      <a:gd name="T70" fmla="*/ 0 w 984"/>
                      <a:gd name="T71" fmla="*/ 0 h 844"/>
                      <a:gd name="T72" fmla="*/ 0 w 984"/>
                      <a:gd name="T73" fmla="*/ 0 h 844"/>
                      <a:gd name="T74" fmla="*/ 0 w 984"/>
                      <a:gd name="T75" fmla="*/ 0 h 844"/>
                      <a:gd name="T76" fmla="*/ 0 w 984"/>
                      <a:gd name="T77" fmla="*/ 0 h 844"/>
                      <a:gd name="T78" fmla="*/ 0 w 984"/>
                      <a:gd name="T79" fmla="*/ 0 h 844"/>
                      <a:gd name="T80" fmla="*/ 0 w 984"/>
                      <a:gd name="T81" fmla="*/ 0 h 844"/>
                      <a:gd name="T82" fmla="*/ 0 w 984"/>
                      <a:gd name="T83" fmla="*/ 0 h 844"/>
                      <a:gd name="T84" fmla="*/ 0 w 984"/>
                      <a:gd name="T85" fmla="*/ 0 h 844"/>
                      <a:gd name="T86" fmla="*/ 0 w 984"/>
                      <a:gd name="T87" fmla="*/ 0 h 844"/>
                      <a:gd name="T88" fmla="*/ 0 w 984"/>
                      <a:gd name="T89" fmla="*/ 0 h 844"/>
                      <a:gd name="T90" fmla="*/ 0 w 984"/>
                      <a:gd name="T91" fmla="*/ 0 h 844"/>
                      <a:gd name="T92" fmla="*/ 0 w 984"/>
                      <a:gd name="T93" fmla="*/ 0 h 844"/>
                      <a:gd name="T94" fmla="*/ 0 w 984"/>
                      <a:gd name="T95" fmla="*/ 0 h 844"/>
                      <a:gd name="T96" fmla="*/ 0 w 984"/>
                      <a:gd name="T97" fmla="*/ 0 h 844"/>
                      <a:gd name="T98" fmla="*/ 0 w 984"/>
                      <a:gd name="T99" fmla="*/ 0 h 844"/>
                      <a:gd name="T100" fmla="*/ 0 w 984"/>
                      <a:gd name="T101" fmla="*/ 0 h 844"/>
                      <a:gd name="T102" fmla="*/ 0 w 984"/>
                      <a:gd name="T103" fmla="*/ 0 h 844"/>
                      <a:gd name="T104" fmla="*/ 0 w 984"/>
                      <a:gd name="T105" fmla="*/ 0 h 844"/>
                      <a:gd name="T106" fmla="*/ 0 w 984"/>
                      <a:gd name="T107" fmla="*/ 0 h 844"/>
                      <a:gd name="T108" fmla="*/ 0 w 984"/>
                      <a:gd name="T109" fmla="*/ 0 h 844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0" t="0" r="r" b="b"/>
                    <a:pathLst>
                      <a:path w="984" h="844">
                        <a:moveTo>
                          <a:pt x="82" y="38"/>
                        </a:moveTo>
                        <a:lnTo>
                          <a:pt x="406" y="6"/>
                        </a:lnTo>
                        <a:cubicBezTo>
                          <a:pt x="497" y="22"/>
                          <a:pt x="465" y="0"/>
                          <a:pt x="474" y="54"/>
                        </a:cubicBezTo>
                        <a:cubicBezTo>
                          <a:pt x="492" y="48"/>
                          <a:pt x="484" y="40"/>
                          <a:pt x="502" y="34"/>
                        </a:cubicBezTo>
                        <a:cubicBezTo>
                          <a:pt x="510" y="37"/>
                          <a:pt x="517" y="46"/>
                          <a:pt x="526" y="46"/>
                        </a:cubicBezTo>
                        <a:cubicBezTo>
                          <a:pt x="534" y="46"/>
                          <a:pt x="550" y="38"/>
                          <a:pt x="550" y="38"/>
                        </a:cubicBezTo>
                        <a:cubicBezTo>
                          <a:pt x="556" y="55"/>
                          <a:pt x="552" y="60"/>
                          <a:pt x="542" y="74"/>
                        </a:cubicBezTo>
                        <a:cubicBezTo>
                          <a:pt x="555" y="114"/>
                          <a:pt x="550" y="102"/>
                          <a:pt x="578" y="130"/>
                        </a:cubicBezTo>
                        <a:cubicBezTo>
                          <a:pt x="584" y="148"/>
                          <a:pt x="590" y="148"/>
                          <a:pt x="606" y="138"/>
                        </a:cubicBezTo>
                        <a:cubicBezTo>
                          <a:pt x="600" y="119"/>
                          <a:pt x="594" y="107"/>
                          <a:pt x="586" y="90"/>
                        </a:cubicBezTo>
                        <a:cubicBezTo>
                          <a:pt x="583" y="82"/>
                          <a:pt x="578" y="66"/>
                          <a:pt x="578" y="66"/>
                        </a:cubicBezTo>
                        <a:cubicBezTo>
                          <a:pt x="585" y="44"/>
                          <a:pt x="597" y="56"/>
                          <a:pt x="606" y="70"/>
                        </a:cubicBezTo>
                        <a:cubicBezTo>
                          <a:pt x="609" y="86"/>
                          <a:pt x="608" y="117"/>
                          <a:pt x="626" y="90"/>
                        </a:cubicBezTo>
                        <a:cubicBezTo>
                          <a:pt x="648" y="97"/>
                          <a:pt x="646" y="104"/>
                          <a:pt x="642" y="126"/>
                        </a:cubicBezTo>
                        <a:cubicBezTo>
                          <a:pt x="650" y="150"/>
                          <a:pt x="665" y="141"/>
                          <a:pt x="682" y="130"/>
                        </a:cubicBezTo>
                        <a:cubicBezTo>
                          <a:pt x="689" y="108"/>
                          <a:pt x="673" y="124"/>
                          <a:pt x="682" y="98"/>
                        </a:cubicBezTo>
                        <a:cubicBezTo>
                          <a:pt x="683" y="94"/>
                          <a:pt x="690" y="96"/>
                          <a:pt x="694" y="94"/>
                        </a:cubicBezTo>
                        <a:cubicBezTo>
                          <a:pt x="698" y="92"/>
                          <a:pt x="702" y="89"/>
                          <a:pt x="706" y="86"/>
                        </a:cubicBezTo>
                        <a:cubicBezTo>
                          <a:pt x="717" y="54"/>
                          <a:pt x="688" y="54"/>
                          <a:pt x="742" y="46"/>
                        </a:cubicBezTo>
                        <a:cubicBezTo>
                          <a:pt x="748" y="27"/>
                          <a:pt x="741" y="9"/>
                          <a:pt x="762" y="2"/>
                        </a:cubicBezTo>
                        <a:cubicBezTo>
                          <a:pt x="788" y="11"/>
                          <a:pt x="777" y="38"/>
                          <a:pt x="802" y="46"/>
                        </a:cubicBezTo>
                        <a:cubicBezTo>
                          <a:pt x="831" y="36"/>
                          <a:pt x="805" y="63"/>
                          <a:pt x="798" y="70"/>
                        </a:cubicBezTo>
                        <a:cubicBezTo>
                          <a:pt x="789" y="96"/>
                          <a:pt x="787" y="96"/>
                          <a:pt x="802" y="118"/>
                        </a:cubicBezTo>
                        <a:cubicBezTo>
                          <a:pt x="801" y="122"/>
                          <a:pt x="801" y="127"/>
                          <a:pt x="798" y="130"/>
                        </a:cubicBezTo>
                        <a:cubicBezTo>
                          <a:pt x="794" y="133"/>
                          <a:pt x="784" y="129"/>
                          <a:pt x="782" y="134"/>
                        </a:cubicBezTo>
                        <a:cubicBezTo>
                          <a:pt x="780" y="142"/>
                          <a:pt x="790" y="158"/>
                          <a:pt x="790" y="158"/>
                        </a:cubicBezTo>
                        <a:cubicBezTo>
                          <a:pt x="786" y="161"/>
                          <a:pt x="783" y="165"/>
                          <a:pt x="778" y="166"/>
                        </a:cubicBezTo>
                        <a:cubicBezTo>
                          <a:pt x="774" y="167"/>
                          <a:pt x="769" y="159"/>
                          <a:pt x="766" y="162"/>
                        </a:cubicBezTo>
                        <a:cubicBezTo>
                          <a:pt x="758" y="170"/>
                          <a:pt x="794" y="182"/>
                          <a:pt x="794" y="182"/>
                        </a:cubicBezTo>
                        <a:cubicBezTo>
                          <a:pt x="804" y="211"/>
                          <a:pt x="775" y="190"/>
                          <a:pt x="762" y="186"/>
                        </a:cubicBezTo>
                        <a:cubicBezTo>
                          <a:pt x="767" y="194"/>
                          <a:pt x="773" y="202"/>
                          <a:pt x="778" y="210"/>
                        </a:cubicBezTo>
                        <a:cubicBezTo>
                          <a:pt x="783" y="218"/>
                          <a:pt x="802" y="226"/>
                          <a:pt x="802" y="226"/>
                        </a:cubicBezTo>
                        <a:cubicBezTo>
                          <a:pt x="813" y="242"/>
                          <a:pt x="804" y="245"/>
                          <a:pt x="810" y="262"/>
                        </a:cubicBezTo>
                        <a:cubicBezTo>
                          <a:pt x="803" y="282"/>
                          <a:pt x="793" y="301"/>
                          <a:pt x="786" y="322"/>
                        </a:cubicBezTo>
                        <a:cubicBezTo>
                          <a:pt x="783" y="330"/>
                          <a:pt x="778" y="346"/>
                          <a:pt x="778" y="346"/>
                        </a:cubicBezTo>
                        <a:cubicBezTo>
                          <a:pt x="785" y="366"/>
                          <a:pt x="817" y="394"/>
                          <a:pt x="830" y="414"/>
                        </a:cubicBezTo>
                        <a:cubicBezTo>
                          <a:pt x="835" y="422"/>
                          <a:pt x="841" y="430"/>
                          <a:pt x="846" y="438"/>
                        </a:cubicBezTo>
                        <a:cubicBezTo>
                          <a:pt x="849" y="442"/>
                          <a:pt x="854" y="450"/>
                          <a:pt x="854" y="450"/>
                        </a:cubicBezTo>
                        <a:cubicBezTo>
                          <a:pt x="853" y="457"/>
                          <a:pt x="855" y="466"/>
                          <a:pt x="850" y="470"/>
                        </a:cubicBezTo>
                        <a:cubicBezTo>
                          <a:pt x="844" y="475"/>
                          <a:pt x="831" y="451"/>
                          <a:pt x="830" y="450"/>
                        </a:cubicBezTo>
                        <a:cubicBezTo>
                          <a:pt x="811" y="431"/>
                          <a:pt x="789" y="421"/>
                          <a:pt x="774" y="398"/>
                        </a:cubicBezTo>
                        <a:cubicBezTo>
                          <a:pt x="769" y="379"/>
                          <a:pt x="766" y="371"/>
                          <a:pt x="746" y="378"/>
                        </a:cubicBezTo>
                        <a:cubicBezTo>
                          <a:pt x="717" y="368"/>
                          <a:pt x="730" y="368"/>
                          <a:pt x="706" y="374"/>
                        </a:cubicBezTo>
                        <a:cubicBezTo>
                          <a:pt x="688" y="402"/>
                          <a:pt x="699" y="395"/>
                          <a:pt x="678" y="402"/>
                        </a:cubicBezTo>
                        <a:cubicBezTo>
                          <a:pt x="654" y="386"/>
                          <a:pt x="650" y="390"/>
                          <a:pt x="618" y="394"/>
                        </a:cubicBezTo>
                        <a:cubicBezTo>
                          <a:pt x="607" y="411"/>
                          <a:pt x="601" y="426"/>
                          <a:pt x="590" y="442"/>
                        </a:cubicBezTo>
                        <a:cubicBezTo>
                          <a:pt x="600" y="471"/>
                          <a:pt x="593" y="459"/>
                          <a:pt x="606" y="478"/>
                        </a:cubicBezTo>
                        <a:cubicBezTo>
                          <a:pt x="593" y="518"/>
                          <a:pt x="622" y="548"/>
                          <a:pt x="642" y="578"/>
                        </a:cubicBezTo>
                        <a:cubicBezTo>
                          <a:pt x="651" y="591"/>
                          <a:pt x="651" y="601"/>
                          <a:pt x="666" y="606"/>
                        </a:cubicBezTo>
                        <a:cubicBezTo>
                          <a:pt x="680" y="627"/>
                          <a:pt x="691" y="623"/>
                          <a:pt x="710" y="610"/>
                        </a:cubicBezTo>
                        <a:cubicBezTo>
                          <a:pt x="729" y="616"/>
                          <a:pt x="729" y="606"/>
                          <a:pt x="734" y="590"/>
                        </a:cubicBezTo>
                        <a:cubicBezTo>
                          <a:pt x="735" y="577"/>
                          <a:pt x="731" y="562"/>
                          <a:pt x="738" y="550"/>
                        </a:cubicBezTo>
                        <a:cubicBezTo>
                          <a:pt x="742" y="543"/>
                          <a:pt x="762" y="542"/>
                          <a:pt x="762" y="542"/>
                        </a:cubicBezTo>
                        <a:cubicBezTo>
                          <a:pt x="783" y="547"/>
                          <a:pt x="786" y="552"/>
                          <a:pt x="774" y="570"/>
                        </a:cubicBezTo>
                        <a:cubicBezTo>
                          <a:pt x="779" y="590"/>
                          <a:pt x="790" y="605"/>
                          <a:pt x="770" y="618"/>
                        </a:cubicBezTo>
                        <a:cubicBezTo>
                          <a:pt x="769" y="622"/>
                          <a:pt x="764" y="626"/>
                          <a:pt x="766" y="630"/>
                        </a:cubicBezTo>
                        <a:cubicBezTo>
                          <a:pt x="768" y="634"/>
                          <a:pt x="775" y="634"/>
                          <a:pt x="778" y="638"/>
                        </a:cubicBezTo>
                        <a:cubicBezTo>
                          <a:pt x="788" y="651"/>
                          <a:pt x="786" y="660"/>
                          <a:pt x="802" y="670"/>
                        </a:cubicBezTo>
                        <a:cubicBezTo>
                          <a:pt x="810" y="667"/>
                          <a:pt x="818" y="665"/>
                          <a:pt x="826" y="662"/>
                        </a:cubicBezTo>
                        <a:cubicBezTo>
                          <a:pt x="830" y="661"/>
                          <a:pt x="838" y="658"/>
                          <a:pt x="838" y="658"/>
                        </a:cubicBezTo>
                        <a:cubicBezTo>
                          <a:pt x="857" y="664"/>
                          <a:pt x="864" y="680"/>
                          <a:pt x="870" y="698"/>
                        </a:cubicBezTo>
                        <a:cubicBezTo>
                          <a:pt x="859" y="731"/>
                          <a:pt x="887" y="794"/>
                          <a:pt x="922" y="806"/>
                        </a:cubicBezTo>
                        <a:cubicBezTo>
                          <a:pt x="938" y="801"/>
                          <a:pt x="941" y="792"/>
                          <a:pt x="958" y="798"/>
                        </a:cubicBezTo>
                        <a:cubicBezTo>
                          <a:pt x="984" y="837"/>
                          <a:pt x="928" y="784"/>
                          <a:pt x="942" y="826"/>
                        </a:cubicBezTo>
                        <a:cubicBezTo>
                          <a:pt x="936" y="844"/>
                          <a:pt x="930" y="844"/>
                          <a:pt x="914" y="834"/>
                        </a:cubicBezTo>
                        <a:cubicBezTo>
                          <a:pt x="903" y="817"/>
                          <a:pt x="890" y="821"/>
                          <a:pt x="874" y="810"/>
                        </a:cubicBezTo>
                        <a:cubicBezTo>
                          <a:pt x="851" y="776"/>
                          <a:pt x="882" y="816"/>
                          <a:pt x="854" y="794"/>
                        </a:cubicBezTo>
                        <a:cubicBezTo>
                          <a:pt x="843" y="785"/>
                          <a:pt x="840" y="768"/>
                          <a:pt x="830" y="758"/>
                        </a:cubicBezTo>
                        <a:cubicBezTo>
                          <a:pt x="824" y="739"/>
                          <a:pt x="817" y="724"/>
                          <a:pt x="798" y="718"/>
                        </a:cubicBezTo>
                        <a:cubicBezTo>
                          <a:pt x="791" y="696"/>
                          <a:pt x="800" y="712"/>
                          <a:pt x="778" y="710"/>
                        </a:cubicBezTo>
                        <a:cubicBezTo>
                          <a:pt x="767" y="709"/>
                          <a:pt x="746" y="702"/>
                          <a:pt x="746" y="702"/>
                        </a:cubicBezTo>
                        <a:cubicBezTo>
                          <a:pt x="729" y="691"/>
                          <a:pt x="720" y="674"/>
                          <a:pt x="702" y="662"/>
                        </a:cubicBezTo>
                        <a:cubicBezTo>
                          <a:pt x="694" y="665"/>
                          <a:pt x="687" y="673"/>
                          <a:pt x="678" y="674"/>
                        </a:cubicBezTo>
                        <a:cubicBezTo>
                          <a:pt x="657" y="677"/>
                          <a:pt x="630" y="657"/>
                          <a:pt x="614" y="646"/>
                        </a:cubicBezTo>
                        <a:cubicBezTo>
                          <a:pt x="600" y="637"/>
                          <a:pt x="580" y="639"/>
                          <a:pt x="566" y="630"/>
                        </a:cubicBezTo>
                        <a:cubicBezTo>
                          <a:pt x="546" y="617"/>
                          <a:pt x="525" y="607"/>
                          <a:pt x="506" y="594"/>
                        </a:cubicBezTo>
                        <a:cubicBezTo>
                          <a:pt x="513" y="572"/>
                          <a:pt x="509" y="551"/>
                          <a:pt x="490" y="538"/>
                        </a:cubicBezTo>
                        <a:cubicBezTo>
                          <a:pt x="485" y="522"/>
                          <a:pt x="476" y="515"/>
                          <a:pt x="462" y="506"/>
                        </a:cubicBezTo>
                        <a:cubicBezTo>
                          <a:pt x="441" y="474"/>
                          <a:pt x="469" y="513"/>
                          <a:pt x="442" y="486"/>
                        </a:cubicBezTo>
                        <a:cubicBezTo>
                          <a:pt x="436" y="480"/>
                          <a:pt x="436" y="468"/>
                          <a:pt x="430" y="462"/>
                        </a:cubicBezTo>
                        <a:cubicBezTo>
                          <a:pt x="427" y="459"/>
                          <a:pt x="422" y="459"/>
                          <a:pt x="418" y="458"/>
                        </a:cubicBezTo>
                        <a:cubicBezTo>
                          <a:pt x="407" y="447"/>
                          <a:pt x="382" y="430"/>
                          <a:pt x="382" y="430"/>
                        </a:cubicBezTo>
                        <a:cubicBezTo>
                          <a:pt x="371" y="413"/>
                          <a:pt x="358" y="399"/>
                          <a:pt x="346" y="382"/>
                        </a:cubicBezTo>
                        <a:cubicBezTo>
                          <a:pt x="344" y="378"/>
                          <a:pt x="345" y="373"/>
                          <a:pt x="342" y="370"/>
                        </a:cubicBezTo>
                        <a:cubicBezTo>
                          <a:pt x="339" y="367"/>
                          <a:pt x="334" y="367"/>
                          <a:pt x="330" y="366"/>
                        </a:cubicBezTo>
                        <a:cubicBezTo>
                          <a:pt x="322" y="390"/>
                          <a:pt x="342" y="398"/>
                          <a:pt x="354" y="414"/>
                        </a:cubicBezTo>
                        <a:cubicBezTo>
                          <a:pt x="368" y="432"/>
                          <a:pt x="372" y="446"/>
                          <a:pt x="390" y="458"/>
                        </a:cubicBezTo>
                        <a:cubicBezTo>
                          <a:pt x="409" y="487"/>
                          <a:pt x="399" y="475"/>
                          <a:pt x="418" y="494"/>
                        </a:cubicBezTo>
                        <a:cubicBezTo>
                          <a:pt x="423" y="510"/>
                          <a:pt x="428" y="517"/>
                          <a:pt x="442" y="526"/>
                        </a:cubicBezTo>
                        <a:cubicBezTo>
                          <a:pt x="450" y="550"/>
                          <a:pt x="432" y="533"/>
                          <a:pt x="422" y="526"/>
                        </a:cubicBezTo>
                        <a:cubicBezTo>
                          <a:pt x="399" y="492"/>
                          <a:pt x="430" y="532"/>
                          <a:pt x="402" y="510"/>
                        </a:cubicBezTo>
                        <a:cubicBezTo>
                          <a:pt x="398" y="507"/>
                          <a:pt x="397" y="501"/>
                          <a:pt x="394" y="498"/>
                        </a:cubicBezTo>
                        <a:cubicBezTo>
                          <a:pt x="391" y="495"/>
                          <a:pt x="386" y="493"/>
                          <a:pt x="382" y="490"/>
                        </a:cubicBezTo>
                        <a:cubicBezTo>
                          <a:pt x="377" y="474"/>
                          <a:pt x="370" y="471"/>
                          <a:pt x="354" y="466"/>
                        </a:cubicBezTo>
                        <a:cubicBezTo>
                          <a:pt x="344" y="452"/>
                          <a:pt x="340" y="447"/>
                          <a:pt x="346" y="430"/>
                        </a:cubicBezTo>
                        <a:cubicBezTo>
                          <a:pt x="338" y="418"/>
                          <a:pt x="314" y="402"/>
                          <a:pt x="314" y="402"/>
                        </a:cubicBezTo>
                        <a:cubicBezTo>
                          <a:pt x="306" y="390"/>
                          <a:pt x="298" y="378"/>
                          <a:pt x="290" y="366"/>
                        </a:cubicBezTo>
                        <a:cubicBezTo>
                          <a:pt x="284" y="357"/>
                          <a:pt x="273" y="354"/>
                          <a:pt x="266" y="346"/>
                        </a:cubicBezTo>
                        <a:cubicBezTo>
                          <a:pt x="263" y="342"/>
                          <a:pt x="262" y="337"/>
                          <a:pt x="258" y="334"/>
                        </a:cubicBezTo>
                        <a:cubicBezTo>
                          <a:pt x="243" y="324"/>
                          <a:pt x="225" y="324"/>
                          <a:pt x="210" y="314"/>
                        </a:cubicBezTo>
                        <a:cubicBezTo>
                          <a:pt x="201" y="300"/>
                          <a:pt x="194" y="291"/>
                          <a:pt x="178" y="286"/>
                        </a:cubicBezTo>
                        <a:cubicBezTo>
                          <a:pt x="160" y="260"/>
                          <a:pt x="192" y="247"/>
                          <a:pt x="154" y="238"/>
                        </a:cubicBezTo>
                        <a:cubicBezTo>
                          <a:pt x="111" y="209"/>
                          <a:pt x="106" y="149"/>
                          <a:pt x="90" y="102"/>
                        </a:cubicBezTo>
                        <a:cubicBezTo>
                          <a:pt x="86" y="90"/>
                          <a:pt x="76" y="73"/>
                          <a:pt x="66" y="66"/>
                        </a:cubicBezTo>
                        <a:cubicBezTo>
                          <a:pt x="58" y="60"/>
                          <a:pt x="42" y="50"/>
                          <a:pt x="42" y="50"/>
                        </a:cubicBezTo>
                        <a:cubicBezTo>
                          <a:pt x="39" y="46"/>
                          <a:pt x="38" y="41"/>
                          <a:pt x="34" y="38"/>
                        </a:cubicBezTo>
                        <a:cubicBezTo>
                          <a:pt x="27" y="34"/>
                          <a:pt x="10" y="30"/>
                          <a:pt x="10" y="30"/>
                        </a:cubicBezTo>
                        <a:cubicBezTo>
                          <a:pt x="0" y="1"/>
                          <a:pt x="31" y="17"/>
                          <a:pt x="46" y="22"/>
                        </a:cubicBezTo>
                        <a:cubicBezTo>
                          <a:pt x="65" y="51"/>
                          <a:pt x="61" y="41"/>
                          <a:pt x="86" y="58"/>
                        </a:cubicBezTo>
                        <a:cubicBezTo>
                          <a:pt x="94" y="70"/>
                          <a:pt x="94" y="93"/>
                          <a:pt x="102" y="70"/>
                        </a:cubicBezTo>
                        <a:cubicBezTo>
                          <a:pt x="95" y="49"/>
                          <a:pt x="82" y="62"/>
                          <a:pt x="82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62" name="Freeform 32">
                    <a:extLst>
                      <a:ext uri="{FF2B5EF4-FFF2-40B4-BE49-F238E27FC236}">
                        <a16:creationId xmlns:a16="http://schemas.microsoft.com/office/drawing/2014/main" id="{144E5DB5-E5AD-9E20-B323-E89B7DA1ED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405" y="445"/>
                    <a:ext cx="15" cy="16"/>
                  </a:xfrm>
                  <a:custGeom>
                    <a:avLst/>
                    <a:gdLst>
                      <a:gd name="T0" fmla="*/ 0 w 36"/>
                      <a:gd name="T1" fmla="*/ 0 h 48"/>
                      <a:gd name="T2" fmla="*/ 0 w 36"/>
                      <a:gd name="T3" fmla="*/ 0 h 48"/>
                      <a:gd name="T4" fmla="*/ 0 w 36"/>
                      <a:gd name="T5" fmla="*/ 0 h 4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6" h="48">
                        <a:moveTo>
                          <a:pt x="6" y="28"/>
                        </a:moveTo>
                        <a:cubicBezTo>
                          <a:pt x="25" y="0"/>
                          <a:pt x="36" y="31"/>
                          <a:pt x="10" y="48"/>
                        </a:cubicBezTo>
                        <a:cubicBezTo>
                          <a:pt x="0" y="34"/>
                          <a:pt x="0" y="40"/>
                          <a:pt x="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63" name="Freeform 33">
                    <a:extLst>
                      <a:ext uri="{FF2B5EF4-FFF2-40B4-BE49-F238E27FC236}">
                        <a16:creationId xmlns:a16="http://schemas.microsoft.com/office/drawing/2014/main" id="{5072540E-AD38-C28A-4F53-822583894B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93" y="439"/>
                    <a:ext cx="16" cy="12"/>
                  </a:xfrm>
                  <a:custGeom>
                    <a:avLst/>
                    <a:gdLst>
                      <a:gd name="T0" fmla="*/ 0 w 36"/>
                      <a:gd name="T1" fmla="*/ 0 h 37"/>
                      <a:gd name="T2" fmla="*/ 0 w 36"/>
                      <a:gd name="T3" fmla="*/ 0 h 37"/>
                      <a:gd name="T4" fmla="*/ 0 w 36"/>
                      <a:gd name="T5" fmla="*/ 0 h 37"/>
                      <a:gd name="T6" fmla="*/ 0 w 36"/>
                      <a:gd name="T7" fmla="*/ 0 h 37"/>
                      <a:gd name="T8" fmla="*/ 0 w 36"/>
                      <a:gd name="T9" fmla="*/ 0 h 3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37">
                        <a:moveTo>
                          <a:pt x="0" y="5"/>
                        </a:moveTo>
                        <a:cubicBezTo>
                          <a:pt x="4" y="4"/>
                          <a:pt x="8" y="0"/>
                          <a:pt x="12" y="1"/>
                        </a:cubicBezTo>
                        <a:cubicBezTo>
                          <a:pt x="21" y="4"/>
                          <a:pt x="36" y="17"/>
                          <a:pt x="36" y="17"/>
                        </a:cubicBezTo>
                        <a:cubicBezTo>
                          <a:pt x="29" y="37"/>
                          <a:pt x="22" y="26"/>
                          <a:pt x="8" y="17"/>
                        </a:cubicBezTo>
                        <a:cubicBezTo>
                          <a:pt x="5" y="13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64" name="Freeform 34">
                    <a:extLst>
                      <a:ext uri="{FF2B5EF4-FFF2-40B4-BE49-F238E27FC236}">
                        <a16:creationId xmlns:a16="http://schemas.microsoft.com/office/drawing/2014/main" id="{BADCA2D4-FA48-926D-BD99-C1F6725C73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878" y="406"/>
                    <a:ext cx="73" cy="33"/>
                  </a:xfrm>
                  <a:custGeom>
                    <a:avLst/>
                    <a:gdLst>
                      <a:gd name="T0" fmla="*/ 0 w 170"/>
                      <a:gd name="T1" fmla="*/ 0 h 96"/>
                      <a:gd name="T2" fmla="*/ 0 w 170"/>
                      <a:gd name="T3" fmla="*/ 0 h 96"/>
                      <a:gd name="T4" fmla="*/ 0 w 170"/>
                      <a:gd name="T5" fmla="*/ 0 h 96"/>
                      <a:gd name="T6" fmla="*/ 0 w 170"/>
                      <a:gd name="T7" fmla="*/ 0 h 96"/>
                      <a:gd name="T8" fmla="*/ 0 w 170"/>
                      <a:gd name="T9" fmla="*/ 0 h 96"/>
                      <a:gd name="T10" fmla="*/ 0 w 170"/>
                      <a:gd name="T11" fmla="*/ 0 h 96"/>
                      <a:gd name="T12" fmla="*/ 0 w 170"/>
                      <a:gd name="T13" fmla="*/ 0 h 96"/>
                      <a:gd name="T14" fmla="*/ 0 w 170"/>
                      <a:gd name="T15" fmla="*/ 0 h 96"/>
                      <a:gd name="T16" fmla="*/ 0 w 170"/>
                      <a:gd name="T17" fmla="*/ 0 h 96"/>
                      <a:gd name="T18" fmla="*/ 0 w 170"/>
                      <a:gd name="T19" fmla="*/ 0 h 96"/>
                      <a:gd name="T20" fmla="*/ 0 w 170"/>
                      <a:gd name="T21" fmla="*/ 0 h 96"/>
                      <a:gd name="T22" fmla="*/ 0 w 170"/>
                      <a:gd name="T23" fmla="*/ 0 h 9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0" h="96">
                        <a:moveTo>
                          <a:pt x="0" y="49"/>
                        </a:moveTo>
                        <a:cubicBezTo>
                          <a:pt x="5" y="33"/>
                          <a:pt x="12" y="30"/>
                          <a:pt x="28" y="25"/>
                        </a:cubicBezTo>
                        <a:cubicBezTo>
                          <a:pt x="20" y="0"/>
                          <a:pt x="42" y="16"/>
                          <a:pt x="56" y="21"/>
                        </a:cubicBezTo>
                        <a:cubicBezTo>
                          <a:pt x="56" y="21"/>
                          <a:pt x="77" y="6"/>
                          <a:pt x="80" y="9"/>
                        </a:cubicBezTo>
                        <a:cubicBezTo>
                          <a:pt x="85" y="14"/>
                          <a:pt x="71" y="23"/>
                          <a:pt x="64" y="25"/>
                        </a:cubicBezTo>
                        <a:cubicBezTo>
                          <a:pt x="82" y="37"/>
                          <a:pt x="103" y="42"/>
                          <a:pt x="124" y="49"/>
                        </a:cubicBezTo>
                        <a:cubicBezTo>
                          <a:pt x="136" y="53"/>
                          <a:pt x="160" y="65"/>
                          <a:pt x="160" y="65"/>
                        </a:cubicBezTo>
                        <a:cubicBezTo>
                          <a:pt x="170" y="96"/>
                          <a:pt x="134" y="83"/>
                          <a:pt x="116" y="77"/>
                        </a:cubicBezTo>
                        <a:cubicBezTo>
                          <a:pt x="109" y="57"/>
                          <a:pt x="116" y="66"/>
                          <a:pt x="88" y="57"/>
                        </a:cubicBezTo>
                        <a:cubicBezTo>
                          <a:pt x="84" y="56"/>
                          <a:pt x="76" y="53"/>
                          <a:pt x="76" y="53"/>
                        </a:cubicBezTo>
                        <a:cubicBezTo>
                          <a:pt x="57" y="34"/>
                          <a:pt x="53" y="37"/>
                          <a:pt x="24" y="41"/>
                        </a:cubicBezTo>
                        <a:cubicBezTo>
                          <a:pt x="9" y="51"/>
                          <a:pt x="17" y="49"/>
                          <a:pt x="0" y="4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65" name="Freeform 35">
                    <a:extLst>
                      <a:ext uri="{FF2B5EF4-FFF2-40B4-BE49-F238E27FC236}">
                        <a16:creationId xmlns:a16="http://schemas.microsoft.com/office/drawing/2014/main" id="{94FBBD09-E009-6799-5F01-8C7A41C1AB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55" y="433"/>
                    <a:ext cx="59" cy="15"/>
                  </a:xfrm>
                  <a:custGeom>
                    <a:avLst/>
                    <a:gdLst>
                      <a:gd name="T0" fmla="*/ 0 w 138"/>
                      <a:gd name="T1" fmla="*/ 0 h 44"/>
                      <a:gd name="T2" fmla="*/ 0 w 138"/>
                      <a:gd name="T3" fmla="*/ 0 h 44"/>
                      <a:gd name="T4" fmla="*/ 0 w 138"/>
                      <a:gd name="T5" fmla="*/ 0 h 44"/>
                      <a:gd name="T6" fmla="*/ 0 w 138"/>
                      <a:gd name="T7" fmla="*/ 0 h 44"/>
                      <a:gd name="T8" fmla="*/ 0 w 138"/>
                      <a:gd name="T9" fmla="*/ 0 h 44"/>
                      <a:gd name="T10" fmla="*/ 0 w 138"/>
                      <a:gd name="T11" fmla="*/ 0 h 44"/>
                      <a:gd name="T12" fmla="*/ 0 w 138"/>
                      <a:gd name="T13" fmla="*/ 0 h 44"/>
                      <a:gd name="T14" fmla="*/ 0 w 138"/>
                      <a:gd name="T15" fmla="*/ 0 h 44"/>
                      <a:gd name="T16" fmla="*/ 0 w 138"/>
                      <a:gd name="T17" fmla="*/ 0 h 4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38" h="44">
                        <a:moveTo>
                          <a:pt x="0" y="0"/>
                        </a:moveTo>
                        <a:cubicBezTo>
                          <a:pt x="19" y="3"/>
                          <a:pt x="35" y="10"/>
                          <a:pt x="52" y="4"/>
                        </a:cubicBezTo>
                        <a:cubicBezTo>
                          <a:pt x="87" y="11"/>
                          <a:pt x="61" y="15"/>
                          <a:pt x="88" y="24"/>
                        </a:cubicBezTo>
                        <a:cubicBezTo>
                          <a:pt x="96" y="23"/>
                          <a:pt x="104" y="19"/>
                          <a:pt x="112" y="20"/>
                        </a:cubicBezTo>
                        <a:cubicBezTo>
                          <a:pt x="138" y="23"/>
                          <a:pt x="118" y="41"/>
                          <a:pt x="108" y="44"/>
                        </a:cubicBezTo>
                        <a:cubicBezTo>
                          <a:pt x="78" y="34"/>
                          <a:pt x="92" y="34"/>
                          <a:pt x="64" y="40"/>
                        </a:cubicBezTo>
                        <a:cubicBezTo>
                          <a:pt x="41" y="37"/>
                          <a:pt x="22" y="41"/>
                          <a:pt x="0" y="36"/>
                        </a:cubicBezTo>
                        <a:cubicBezTo>
                          <a:pt x="6" y="11"/>
                          <a:pt x="7" y="27"/>
                          <a:pt x="28" y="20"/>
                        </a:cubicBezTo>
                        <a:cubicBezTo>
                          <a:pt x="17" y="13"/>
                          <a:pt x="0" y="13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66" name="Freeform 36">
                    <a:extLst>
                      <a:ext uri="{FF2B5EF4-FFF2-40B4-BE49-F238E27FC236}">
                        <a16:creationId xmlns:a16="http://schemas.microsoft.com/office/drawing/2014/main" id="{793333C3-34B5-5D22-15DD-ABC32E25AF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24" y="441"/>
                    <a:ext cx="24" cy="14"/>
                  </a:xfrm>
                  <a:custGeom>
                    <a:avLst/>
                    <a:gdLst>
                      <a:gd name="T0" fmla="*/ 0 w 57"/>
                      <a:gd name="T1" fmla="*/ 0 h 42"/>
                      <a:gd name="T2" fmla="*/ 0 w 57"/>
                      <a:gd name="T3" fmla="*/ 0 h 42"/>
                      <a:gd name="T4" fmla="*/ 0 w 57"/>
                      <a:gd name="T5" fmla="*/ 0 h 4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57" h="42">
                        <a:moveTo>
                          <a:pt x="17" y="25"/>
                        </a:moveTo>
                        <a:cubicBezTo>
                          <a:pt x="0" y="0"/>
                          <a:pt x="21" y="9"/>
                          <a:pt x="37" y="13"/>
                        </a:cubicBezTo>
                        <a:cubicBezTo>
                          <a:pt x="57" y="42"/>
                          <a:pt x="30" y="25"/>
                          <a:pt x="1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67" name="Freeform 37">
                    <a:extLst>
                      <a:ext uri="{FF2B5EF4-FFF2-40B4-BE49-F238E27FC236}">
                        <a16:creationId xmlns:a16="http://schemas.microsoft.com/office/drawing/2014/main" id="{ED0A5A8B-E0E4-6EF7-A06D-1FD38B019D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08" y="398"/>
                    <a:ext cx="16" cy="18"/>
                  </a:xfrm>
                  <a:custGeom>
                    <a:avLst/>
                    <a:gdLst>
                      <a:gd name="T0" fmla="*/ 0 w 39"/>
                      <a:gd name="T1" fmla="*/ 0 h 52"/>
                      <a:gd name="T2" fmla="*/ 0 w 39"/>
                      <a:gd name="T3" fmla="*/ 0 h 52"/>
                      <a:gd name="T4" fmla="*/ 0 w 39"/>
                      <a:gd name="T5" fmla="*/ 0 h 5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9" h="52">
                        <a:moveTo>
                          <a:pt x="19" y="32"/>
                        </a:moveTo>
                        <a:cubicBezTo>
                          <a:pt x="13" y="14"/>
                          <a:pt x="0" y="13"/>
                          <a:pt x="19" y="0"/>
                        </a:cubicBezTo>
                        <a:cubicBezTo>
                          <a:pt x="23" y="5"/>
                          <a:pt x="39" y="52"/>
                          <a:pt x="19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68" name="Freeform 38">
                    <a:extLst>
                      <a:ext uri="{FF2B5EF4-FFF2-40B4-BE49-F238E27FC236}">
                        <a16:creationId xmlns:a16="http://schemas.microsoft.com/office/drawing/2014/main" id="{23C64CEE-7752-CEA2-E66A-0B80F7B06F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035" y="452"/>
                    <a:ext cx="19" cy="27"/>
                  </a:xfrm>
                  <a:custGeom>
                    <a:avLst/>
                    <a:gdLst>
                      <a:gd name="T0" fmla="*/ 0 w 44"/>
                      <a:gd name="T1" fmla="*/ 0 h 80"/>
                      <a:gd name="T2" fmla="*/ 0 w 44"/>
                      <a:gd name="T3" fmla="*/ 0 h 80"/>
                      <a:gd name="T4" fmla="*/ 0 w 44"/>
                      <a:gd name="T5" fmla="*/ 0 h 80"/>
                      <a:gd name="T6" fmla="*/ 0 w 44"/>
                      <a:gd name="T7" fmla="*/ 0 h 80"/>
                      <a:gd name="T8" fmla="*/ 0 w 44"/>
                      <a:gd name="T9" fmla="*/ 0 h 80"/>
                      <a:gd name="T10" fmla="*/ 0 w 44"/>
                      <a:gd name="T11" fmla="*/ 0 h 80"/>
                      <a:gd name="T12" fmla="*/ 0 w 44"/>
                      <a:gd name="T13" fmla="*/ 0 h 8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44" h="80">
                        <a:moveTo>
                          <a:pt x="4" y="9"/>
                        </a:moveTo>
                        <a:cubicBezTo>
                          <a:pt x="9" y="17"/>
                          <a:pt x="18" y="24"/>
                          <a:pt x="20" y="33"/>
                        </a:cubicBezTo>
                        <a:cubicBezTo>
                          <a:pt x="21" y="38"/>
                          <a:pt x="21" y="45"/>
                          <a:pt x="24" y="49"/>
                        </a:cubicBezTo>
                        <a:cubicBezTo>
                          <a:pt x="27" y="52"/>
                          <a:pt x="32" y="52"/>
                          <a:pt x="36" y="53"/>
                        </a:cubicBezTo>
                        <a:cubicBezTo>
                          <a:pt x="41" y="68"/>
                          <a:pt x="44" y="80"/>
                          <a:pt x="24" y="73"/>
                        </a:cubicBezTo>
                        <a:cubicBezTo>
                          <a:pt x="19" y="55"/>
                          <a:pt x="11" y="37"/>
                          <a:pt x="0" y="21"/>
                        </a:cubicBezTo>
                        <a:cubicBezTo>
                          <a:pt x="4" y="4"/>
                          <a:pt x="4" y="0"/>
                          <a:pt x="4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69" name="Freeform 39">
                    <a:extLst>
                      <a:ext uri="{FF2B5EF4-FFF2-40B4-BE49-F238E27FC236}">
                        <a16:creationId xmlns:a16="http://schemas.microsoft.com/office/drawing/2014/main" id="{449C1E84-BDB7-C3FC-AA3E-189B99E864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696" y="247"/>
                    <a:ext cx="205" cy="41"/>
                  </a:xfrm>
                  <a:custGeom>
                    <a:avLst/>
                    <a:gdLst>
                      <a:gd name="T0" fmla="*/ 1 w 323"/>
                      <a:gd name="T1" fmla="*/ 1 h 64"/>
                      <a:gd name="T2" fmla="*/ 1 w 323"/>
                      <a:gd name="T3" fmla="*/ 1 h 64"/>
                      <a:gd name="T4" fmla="*/ 1 w 323"/>
                      <a:gd name="T5" fmla="*/ 0 h 64"/>
                      <a:gd name="T6" fmla="*/ 1 w 323"/>
                      <a:gd name="T7" fmla="*/ 0 h 64"/>
                      <a:gd name="T8" fmla="*/ 1 w 323"/>
                      <a:gd name="T9" fmla="*/ 1 h 64"/>
                      <a:gd name="T10" fmla="*/ 1 w 323"/>
                      <a:gd name="T11" fmla="*/ 1 h 64"/>
                      <a:gd name="T12" fmla="*/ 1 w 323"/>
                      <a:gd name="T13" fmla="*/ 1 h 64"/>
                      <a:gd name="T14" fmla="*/ 1 w 323"/>
                      <a:gd name="T15" fmla="*/ 1 h 64"/>
                      <a:gd name="T16" fmla="*/ 1 w 323"/>
                      <a:gd name="T17" fmla="*/ 1 h 64"/>
                      <a:gd name="T18" fmla="*/ 1 w 323"/>
                      <a:gd name="T19" fmla="*/ 1 h 64"/>
                      <a:gd name="T20" fmla="*/ 1 w 323"/>
                      <a:gd name="T21" fmla="*/ 1 h 64"/>
                      <a:gd name="T22" fmla="*/ 1 w 323"/>
                      <a:gd name="T23" fmla="*/ 1 h 64"/>
                      <a:gd name="T24" fmla="*/ 1 w 323"/>
                      <a:gd name="T25" fmla="*/ 1 h 64"/>
                      <a:gd name="T26" fmla="*/ 1 w 323"/>
                      <a:gd name="T27" fmla="*/ 1 h 64"/>
                      <a:gd name="T28" fmla="*/ 1 w 323"/>
                      <a:gd name="T29" fmla="*/ 1 h 64"/>
                      <a:gd name="T30" fmla="*/ 1 w 323"/>
                      <a:gd name="T31" fmla="*/ 1 h 64"/>
                      <a:gd name="T32" fmla="*/ 1 w 323"/>
                      <a:gd name="T33" fmla="*/ 1 h 64"/>
                      <a:gd name="T34" fmla="*/ 1 w 323"/>
                      <a:gd name="T35" fmla="*/ 1 h 64"/>
                      <a:gd name="T36" fmla="*/ 1 w 323"/>
                      <a:gd name="T37" fmla="*/ 1 h 64"/>
                      <a:gd name="T38" fmla="*/ 1 w 323"/>
                      <a:gd name="T39" fmla="*/ 1 h 64"/>
                      <a:gd name="T40" fmla="*/ 1 w 323"/>
                      <a:gd name="T41" fmla="*/ 1 h 64"/>
                      <a:gd name="T42" fmla="*/ 1 w 323"/>
                      <a:gd name="T43" fmla="*/ 1 h 64"/>
                      <a:gd name="T44" fmla="*/ 1 w 323"/>
                      <a:gd name="T45" fmla="*/ 1 h 64"/>
                      <a:gd name="T46" fmla="*/ 1 w 323"/>
                      <a:gd name="T47" fmla="*/ 1 h 64"/>
                      <a:gd name="T48" fmla="*/ 1 w 323"/>
                      <a:gd name="T49" fmla="*/ 1 h 64"/>
                      <a:gd name="T50" fmla="*/ 1 w 323"/>
                      <a:gd name="T51" fmla="*/ 1 h 64"/>
                      <a:gd name="T52" fmla="*/ 1 w 323"/>
                      <a:gd name="T53" fmla="*/ 0 h 64"/>
                      <a:gd name="T54" fmla="*/ 1 w 323"/>
                      <a:gd name="T55" fmla="*/ 1 h 64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23" h="64">
                        <a:moveTo>
                          <a:pt x="220" y="1"/>
                        </a:moveTo>
                        <a:cubicBezTo>
                          <a:pt x="215" y="12"/>
                          <a:pt x="225" y="17"/>
                          <a:pt x="231" y="8"/>
                        </a:cubicBezTo>
                        <a:cubicBezTo>
                          <a:pt x="235" y="0"/>
                          <a:pt x="229" y="7"/>
                          <a:pt x="235" y="0"/>
                        </a:cubicBezTo>
                        <a:lnTo>
                          <a:pt x="265" y="0"/>
                        </a:lnTo>
                        <a:cubicBezTo>
                          <a:pt x="277" y="6"/>
                          <a:pt x="276" y="11"/>
                          <a:pt x="287" y="17"/>
                        </a:cubicBezTo>
                        <a:cubicBezTo>
                          <a:pt x="308" y="11"/>
                          <a:pt x="293" y="7"/>
                          <a:pt x="319" y="10"/>
                        </a:cubicBezTo>
                        <a:cubicBezTo>
                          <a:pt x="323" y="19"/>
                          <a:pt x="321" y="22"/>
                          <a:pt x="314" y="29"/>
                        </a:cubicBezTo>
                        <a:cubicBezTo>
                          <a:pt x="312" y="39"/>
                          <a:pt x="313" y="50"/>
                          <a:pt x="298" y="46"/>
                        </a:cubicBezTo>
                        <a:cubicBezTo>
                          <a:pt x="297" y="40"/>
                          <a:pt x="298" y="34"/>
                          <a:pt x="295" y="29"/>
                        </a:cubicBezTo>
                        <a:cubicBezTo>
                          <a:pt x="294" y="27"/>
                          <a:pt x="290" y="31"/>
                          <a:pt x="287" y="31"/>
                        </a:cubicBezTo>
                        <a:cubicBezTo>
                          <a:pt x="284" y="31"/>
                          <a:pt x="282" y="30"/>
                          <a:pt x="279" y="29"/>
                        </a:cubicBezTo>
                        <a:cubicBezTo>
                          <a:pt x="274" y="27"/>
                          <a:pt x="263" y="21"/>
                          <a:pt x="263" y="21"/>
                        </a:cubicBezTo>
                        <a:cubicBezTo>
                          <a:pt x="249" y="23"/>
                          <a:pt x="241" y="31"/>
                          <a:pt x="228" y="38"/>
                        </a:cubicBezTo>
                        <a:cubicBezTo>
                          <a:pt x="220" y="41"/>
                          <a:pt x="209" y="42"/>
                          <a:pt x="201" y="44"/>
                        </a:cubicBezTo>
                        <a:cubicBezTo>
                          <a:pt x="193" y="54"/>
                          <a:pt x="200" y="53"/>
                          <a:pt x="212" y="57"/>
                        </a:cubicBezTo>
                        <a:cubicBezTo>
                          <a:pt x="200" y="62"/>
                          <a:pt x="199" y="57"/>
                          <a:pt x="188" y="63"/>
                        </a:cubicBezTo>
                        <a:cubicBezTo>
                          <a:pt x="181" y="62"/>
                          <a:pt x="174" y="64"/>
                          <a:pt x="169" y="61"/>
                        </a:cubicBezTo>
                        <a:cubicBezTo>
                          <a:pt x="166" y="59"/>
                          <a:pt x="175" y="59"/>
                          <a:pt x="177" y="57"/>
                        </a:cubicBezTo>
                        <a:cubicBezTo>
                          <a:pt x="181" y="48"/>
                          <a:pt x="149" y="28"/>
                          <a:pt x="171" y="40"/>
                        </a:cubicBezTo>
                        <a:cubicBezTo>
                          <a:pt x="184" y="55"/>
                          <a:pt x="184" y="36"/>
                          <a:pt x="169" y="31"/>
                        </a:cubicBezTo>
                        <a:cubicBezTo>
                          <a:pt x="167" y="27"/>
                          <a:pt x="167" y="22"/>
                          <a:pt x="158" y="23"/>
                        </a:cubicBezTo>
                        <a:cubicBezTo>
                          <a:pt x="153" y="23"/>
                          <a:pt x="142" y="27"/>
                          <a:pt x="142" y="27"/>
                        </a:cubicBezTo>
                        <a:cubicBezTo>
                          <a:pt x="136" y="39"/>
                          <a:pt x="143" y="31"/>
                          <a:pt x="134" y="27"/>
                        </a:cubicBezTo>
                        <a:cubicBezTo>
                          <a:pt x="130" y="25"/>
                          <a:pt x="126" y="25"/>
                          <a:pt x="123" y="25"/>
                        </a:cubicBezTo>
                        <a:cubicBezTo>
                          <a:pt x="117" y="11"/>
                          <a:pt x="100" y="6"/>
                          <a:pt x="83" y="2"/>
                        </a:cubicBezTo>
                        <a:cubicBezTo>
                          <a:pt x="70" y="4"/>
                          <a:pt x="69" y="9"/>
                          <a:pt x="59" y="14"/>
                        </a:cubicBezTo>
                        <a:cubicBezTo>
                          <a:pt x="45" y="14"/>
                          <a:pt x="0" y="12"/>
                          <a:pt x="1" y="0"/>
                        </a:cubicBezTo>
                        <a:lnTo>
                          <a:pt x="220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70" name="Freeform 40">
                    <a:extLst>
                      <a:ext uri="{FF2B5EF4-FFF2-40B4-BE49-F238E27FC236}">
                        <a16:creationId xmlns:a16="http://schemas.microsoft.com/office/drawing/2014/main" id="{E6DE66C7-C11A-2D02-32F2-551959DD75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15" y="246"/>
                    <a:ext cx="190" cy="20"/>
                  </a:xfrm>
                  <a:custGeom>
                    <a:avLst/>
                    <a:gdLst>
                      <a:gd name="T0" fmla="*/ 1 w 300"/>
                      <a:gd name="T1" fmla="*/ 1 h 31"/>
                      <a:gd name="T2" fmla="*/ 1 w 300"/>
                      <a:gd name="T3" fmla="*/ 1 h 31"/>
                      <a:gd name="T4" fmla="*/ 1 w 300"/>
                      <a:gd name="T5" fmla="*/ 0 h 31"/>
                      <a:gd name="T6" fmla="*/ 1 w 300"/>
                      <a:gd name="T7" fmla="*/ 1 h 31"/>
                      <a:gd name="T8" fmla="*/ 1 w 300"/>
                      <a:gd name="T9" fmla="*/ 1 h 31"/>
                      <a:gd name="T10" fmla="*/ 1 w 300"/>
                      <a:gd name="T11" fmla="*/ 1 h 3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300" h="31">
                        <a:moveTo>
                          <a:pt x="105" y="31"/>
                        </a:moveTo>
                        <a:cubicBezTo>
                          <a:pt x="83" y="19"/>
                          <a:pt x="0" y="6"/>
                          <a:pt x="30" y="1"/>
                        </a:cubicBezTo>
                        <a:lnTo>
                          <a:pt x="285" y="0"/>
                        </a:lnTo>
                        <a:cubicBezTo>
                          <a:pt x="296" y="4"/>
                          <a:pt x="300" y="5"/>
                          <a:pt x="296" y="14"/>
                        </a:cubicBezTo>
                        <a:cubicBezTo>
                          <a:pt x="285" y="11"/>
                          <a:pt x="276" y="16"/>
                          <a:pt x="264" y="16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71" name="Freeform 41">
                    <a:extLst>
                      <a:ext uri="{FF2B5EF4-FFF2-40B4-BE49-F238E27FC236}">
                        <a16:creationId xmlns:a16="http://schemas.microsoft.com/office/drawing/2014/main" id="{E0F6360D-7B73-3A2C-8221-1BF857717B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96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72" name="Freeform 42">
                    <a:extLst>
                      <a:ext uri="{FF2B5EF4-FFF2-40B4-BE49-F238E27FC236}">
                        <a16:creationId xmlns:a16="http://schemas.microsoft.com/office/drawing/2014/main" id="{07D1EDD4-6543-2888-9D57-084529FAF4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06" y="246"/>
                    <a:ext cx="436" cy="152"/>
                  </a:xfrm>
                  <a:custGeom>
                    <a:avLst/>
                    <a:gdLst>
                      <a:gd name="T0" fmla="*/ 73 w 436"/>
                      <a:gd name="T1" fmla="*/ 1 h 152"/>
                      <a:gd name="T2" fmla="*/ 436 w 436"/>
                      <a:gd name="T3" fmla="*/ 0 h 152"/>
                      <a:gd name="T4" fmla="*/ 416 w 436"/>
                      <a:gd name="T5" fmla="*/ 54 h 152"/>
                      <a:gd name="T6" fmla="*/ 397 w 436"/>
                      <a:gd name="T7" fmla="*/ 68 h 152"/>
                      <a:gd name="T8" fmla="*/ 392 w 436"/>
                      <a:gd name="T9" fmla="*/ 70 h 152"/>
                      <a:gd name="T10" fmla="*/ 375 w 436"/>
                      <a:gd name="T11" fmla="*/ 73 h 152"/>
                      <a:gd name="T12" fmla="*/ 361 w 436"/>
                      <a:gd name="T13" fmla="*/ 88 h 152"/>
                      <a:gd name="T14" fmla="*/ 362 w 436"/>
                      <a:gd name="T15" fmla="*/ 99 h 152"/>
                      <a:gd name="T16" fmla="*/ 364 w 436"/>
                      <a:gd name="T17" fmla="*/ 107 h 152"/>
                      <a:gd name="T18" fmla="*/ 366 w 436"/>
                      <a:gd name="T19" fmla="*/ 113 h 152"/>
                      <a:gd name="T20" fmla="*/ 362 w 436"/>
                      <a:gd name="T21" fmla="*/ 122 h 152"/>
                      <a:gd name="T22" fmla="*/ 351 w 436"/>
                      <a:gd name="T23" fmla="*/ 120 h 152"/>
                      <a:gd name="T24" fmla="*/ 342 w 436"/>
                      <a:gd name="T25" fmla="*/ 129 h 152"/>
                      <a:gd name="T26" fmla="*/ 347 w 436"/>
                      <a:gd name="T27" fmla="*/ 105 h 152"/>
                      <a:gd name="T28" fmla="*/ 338 w 436"/>
                      <a:gd name="T29" fmla="*/ 100 h 152"/>
                      <a:gd name="T30" fmla="*/ 344 w 436"/>
                      <a:gd name="T31" fmla="*/ 93 h 152"/>
                      <a:gd name="T32" fmla="*/ 342 w 436"/>
                      <a:gd name="T33" fmla="*/ 89 h 152"/>
                      <a:gd name="T34" fmla="*/ 320 w 436"/>
                      <a:gd name="T35" fmla="*/ 94 h 152"/>
                      <a:gd name="T36" fmla="*/ 317 w 436"/>
                      <a:gd name="T37" fmla="*/ 85 h 152"/>
                      <a:gd name="T38" fmla="*/ 297 w 436"/>
                      <a:gd name="T39" fmla="*/ 94 h 152"/>
                      <a:gd name="T40" fmla="*/ 320 w 436"/>
                      <a:gd name="T41" fmla="*/ 103 h 152"/>
                      <a:gd name="T42" fmla="*/ 305 w 436"/>
                      <a:gd name="T43" fmla="*/ 117 h 152"/>
                      <a:gd name="T44" fmla="*/ 311 w 436"/>
                      <a:gd name="T45" fmla="*/ 126 h 152"/>
                      <a:gd name="T46" fmla="*/ 315 w 436"/>
                      <a:gd name="T47" fmla="*/ 138 h 152"/>
                      <a:gd name="T48" fmla="*/ 309 w 436"/>
                      <a:gd name="T49" fmla="*/ 139 h 152"/>
                      <a:gd name="T50" fmla="*/ 314 w 436"/>
                      <a:gd name="T51" fmla="*/ 144 h 152"/>
                      <a:gd name="T52" fmla="*/ 307 w 436"/>
                      <a:gd name="T53" fmla="*/ 152 h 152"/>
                      <a:gd name="T54" fmla="*/ 0 w 436"/>
                      <a:gd name="T55" fmla="*/ 149 h 152"/>
                      <a:gd name="T56" fmla="*/ 73 w 436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6" h="152">
                        <a:moveTo>
                          <a:pt x="73" y="1"/>
                        </a:moveTo>
                        <a:lnTo>
                          <a:pt x="436" y="0"/>
                        </a:lnTo>
                        <a:cubicBezTo>
                          <a:pt x="430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73" name="Freeform 43">
                    <a:extLst>
                      <a:ext uri="{FF2B5EF4-FFF2-40B4-BE49-F238E27FC236}">
                        <a16:creationId xmlns:a16="http://schemas.microsoft.com/office/drawing/2014/main" id="{FA616262-9804-6E4E-9C34-77969C2489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43" y="241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74" name="Freeform 44">
                    <a:extLst>
                      <a:ext uri="{FF2B5EF4-FFF2-40B4-BE49-F238E27FC236}">
                        <a16:creationId xmlns:a16="http://schemas.microsoft.com/office/drawing/2014/main" id="{E87D8EF2-D03C-1A08-D97E-7E277E25BF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31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75" name="Freeform 45">
                    <a:extLst>
                      <a:ext uri="{FF2B5EF4-FFF2-40B4-BE49-F238E27FC236}">
                        <a16:creationId xmlns:a16="http://schemas.microsoft.com/office/drawing/2014/main" id="{3E7EC726-C244-21B9-B305-AE666B97C1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8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76" name="Freeform 46">
                    <a:extLst>
                      <a:ext uri="{FF2B5EF4-FFF2-40B4-BE49-F238E27FC236}">
                        <a16:creationId xmlns:a16="http://schemas.microsoft.com/office/drawing/2014/main" id="{C91C21EA-E902-A04C-F8EA-BE3473770A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21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77" name="Freeform 47">
                    <a:extLst>
                      <a:ext uri="{FF2B5EF4-FFF2-40B4-BE49-F238E27FC236}">
                        <a16:creationId xmlns:a16="http://schemas.microsoft.com/office/drawing/2014/main" id="{D41C6551-004E-3367-62AA-3AA6FF4119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573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78" name="Freeform 48">
                    <a:extLst>
                      <a:ext uri="{FF2B5EF4-FFF2-40B4-BE49-F238E27FC236}">
                        <a16:creationId xmlns:a16="http://schemas.microsoft.com/office/drawing/2014/main" id="{3E749119-D45B-88DE-4E62-5EB15E3237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34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79" name="Freeform 49">
                    <a:extLst>
                      <a:ext uri="{FF2B5EF4-FFF2-40B4-BE49-F238E27FC236}">
                        <a16:creationId xmlns:a16="http://schemas.microsoft.com/office/drawing/2014/main" id="{0774FC6A-7EA4-9A6E-D728-10830B14C9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0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80" name="Freeform 50">
                    <a:extLst>
                      <a:ext uri="{FF2B5EF4-FFF2-40B4-BE49-F238E27FC236}">
                        <a16:creationId xmlns:a16="http://schemas.microsoft.com/office/drawing/2014/main" id="{F646C68E-0E45-6B81-73CF-38B79FEE4A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51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81" name="Freeform 51">
                    <a:extLst>
                      <a:ext uri="{FF2B5EF4-FFF2-40B4-BE49-F238E27FC236}">
                        <a16:creationId xmlns:a16="http://schemas.microsoft.com/office/drawing/2014/main" id="{2F49111C-D315-1AD7-0316-4995C61BD6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21" y="314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82" name="Freeform 52">
                    <a:extLst>
                      <a:ext uri="{FF2B5EF4-FFF2-40B4-BE49-F238E27FC236}">
                        <a16:creationId xmlns:a16="http://schemas.microsoft.com/office/drawing/2014/main" id="{B80289AD-6976-A37D-B405-4550FBE90F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89" y="447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83" name="Freeform 53">
                    <a:extLst>
                      <a:ext uri="{FF2B5EF4-FFF2-40B4-BE49-F238E27FC236}">
                        <a16:creationId xmlns:a16="http://schemas.microsoft.com/office/drawing/2014/main" id="{ED8D23A6-EFC5-B2F6-3F08-AEA2356F99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76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84" name="Freeform 54">
                    <a:extLst>
                      <a:ext uri="{FF2B5EF4-FFF2-40B4-BE49-F238E27FC236}">
                        <a16:creationId xmlns:a16="http://schemas.microsoft.com/office/drawing/2014/main" id="{88575B80-DCC0-51CF-97A8-3724A6811E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67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85" name="Freeform 55">
                    <a:extLst>
                      <a:ext uri="{FF2B5EF4-FFF2-40B4-BE49-F238E27FC236}">
                        <a16:creationId xmlns:a16="http://schemas.microsoft.com/office/drawing/2014/main" id="{A0A5F787-F620-D62F-46F4-328A4C7676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72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86" name="Freeform 56">
                    <a:extLst>
                      <a:ext uri="{FF2B5EF4-FFF2-40B4-BE49-F238E27FC236}">
                        <a16:creationId xmlns:a16="http://schemas.microsoft.com/office/drawing/2014/main" id="{AD1A0DAE-E4C9-3C9C-B196-B4A8096AF8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74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87" name="Freeform 57">
                    <a:extLst>
                      <a:ext uri="{FF2B5EF4-FFF2-40B4-BE49-F238E27FC236}">
                        <a16:creationId xmlns:a16="http://schemas.microsoft.com/office/drawing/2014/main" id="{70947E6E-35CD-FB85-5A53-42CB73B40E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73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88" name="Freeform 58">
                    <a:extLst>
                      <a:ext uri="{FF2B5EF4-FFF2-40B4-BE49-F238E27FC236}">
                        <a16:creationId xmlns:a16="http://schemas.microsoft.com/office/drawing/2014/main" id="{EABF4367-A530-84E9-9DD6-207442EB56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93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89" name="Freeform 59">
                    <a:extLst>
                      <a:ext uri="{FF2B5EF4-FFF2-40B4-BE49-F238E27FC236}">
                        <a16:creationId xmlns:a16="http://schemas.microsoft.com/office/drawing/2014/main" id="{73A8299A-F97B-C6FB-0628-48ECCF9AE1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78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90" name="Freeform 60">
                    <a:extLst>
                      <a:ext uri="{FF2B5EF4-FFF2-40B4-BE49-F238E27FC236}">
                        <a16:creationId xmlns:a16="http://schemas.microsoft.com/office/drawing/2014/main" id="{3D5D12F4-B1FF-4E00-19D5-3747C70979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40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91" name="Freeform 61">
                    <a:extLst>
                      <a:ext uri="{FF2B5EF4-FFF2-40B4-BE49-F238E27FC236}">
                        <a16:creationId xmlns:a16="http://schemas.microsoft.com/office/drawing/2014/main" id="{E9A87DCE-BA91-0A43-E623-F9780DB28C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95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92" name="Freeform 62">
                    <a:extLst>
                      <a:ext uri="{FF2B5EF4-FFF2-40B4-BE49-F238E27FC236}">
                        <a16:creationId xmlns:a16="http://schemas.microsoft.com/office/drawing/2014/main" id="{F4746ED6-DAC9-ED36-CD67-C65E12167C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48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9694" name="Group 63">
                  <a:extLst>
                    <a:ext uri="{FF2B5EF4-FFF2-40B4-BE49-F238E27FC236}">
                      <a16:creationId xmlns:a16="http://schemas.microsoft.com/office/drawing/2014/main" id="{8DA28BDF-E70C-AF43-1FB5-A6C9FE4FC84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709" y="240"/>
                  <a:ext cx="1139" cy="429"/>
                  <a:chOff x="3709" y="240"/>
                  <a:chExt cx="1139" cy="429"/>
                </a:xfrm>
              </p:grpSpPr>
              <p:sp>
                <p:nvSpPr>
                  <p:cNvPr id="69695" name="Freeform 64">
                    <a:extLst>
                      <a:ext uri="{FF2B5EF4-FFF2-40B4-BE49-F238E27FC236}">
                        <a16:creationId xmlns:a16="http://schemas.microsoft.com/office/drawing/2014/main" id="{FADE0479-7E71-2C80-3D9D-988D29262D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08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696" name="Freeform 65">
                    <a:extLst>
                      <a:ext uri="{FF2B5EF4-FFF2-40B4-BE49-F238E27FC236}">
                        <a16:creationId xmlns:a16="http://schemas.microsoft.com/office/drawing/2014/main" id="{281F2097-9FBF-AF8B-6F37-85B2054236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5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697" name="Freeform 66">
                    <a:extLst>
                      <a:ext uri="{FF2B5EF4-FFF2-40B4-BE49-F238E27FC236}">
                        <a16:creationId xmlns:a16="http://schemas.microsoft.com/office/drawing/2014/main" id="{C5B3EAF8-23CB-268E-C936-183095F7D1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09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698" name="Freeform 67">
                    <a:extLst>
                      <a:ext uri="{FF2B5EF4-FFF2-40B4-BE49-F238E27FC236}">
                        <a16:creationId xmlns:a16="http://schemas.microsoft.com/office/drawing/2014/main" id="{821F58DE-9C01-0BE0-3E7C-1F61567B75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699" name="Freeform 68">
                    <a:extLst>
                      <a:ext uri="{FF2B5EF4-FFF2-40B4-BE49-F238E27FC236}">
                        <a16:creationId xmlns:a16="http://schemas.microsoft.com/office/drawing/2014/main" id="{18EE17BE-F05D-FA75-B273-29CC2A7F94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423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00" name="Freeform 69">
                    <a:extLst>
                      <a:ext uri="{FF2B5EF4-FFF2-40B4-BE49-F238E27FC236}">
                        <a16:creationId xmlns:a16="http://schemas.microsoft.com/office/drawing/2014/main" id="{1C928EFF-E206-066E-A9F5-FBD864D4F2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15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01" name="Freeform 70">
                    <a:extLst>
                      <a:ext uri="{FF2B5EF4-FFF2-40B4-BE49-F238E27FC236}">
                        <a16:creationId xmlns:a16="http://schemas.microsoft.com/office/drawing/2014/main" id="{CA8EFC35-2306-ECF7-D1B9-621A0430CC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02" name="Freeform 71">
                    <a:extLst>
                      <a:ext uri="{FF2B5EF4-FFF2-40B4-BE49-F238E27FC236}">
                        <a16:creationId xmlns:a16="http://schemas.microsoft.com/office/drawing/2014/main" id="{F28A81C9-A1C7-A161-D3EF-204C61C4D7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78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03" name="Freeform 72">
                    <a:extLst>
                      <a:ext uri="{FF2B5EF4-FFF2-40B4-BE49-F238E27FC236}">
                        <a16:creationId xmlns:a16="http://schemas.microsoft.com/office/drawing/2014/main" id="{E52658A5-0D9D-F846-49C3-B73707AB05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2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04" name="Freeform 73">
                    <a:extLst>
                      <a:ext uri="{FF2B5EF4-FFF2-40B4-BE49-F238E27FC236}">
                        <a16:creationId xmlns:a16="http://schemas.microsoft.com/office/drawing/2014/main" id="{7AD6D937-6BAA-A52F-890C-45FD4BAA93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6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05" name="Freeform 74">
                    <a:extLst>
                      <a:ext uri="{FF2B5EF4-FFF2-40B4-BE49-F238E27FC236}">
                        <a16:creationId xmlns:a16="http://schemas.microsoft.com/office/drawing/2014/main" id="{44B44EC8-3FDA-1DA4-BDB7-4526D081A3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7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06" name="Freeform 75">
                    <a:extLst>
                      <a:ext uri="{FF2B5EF4-FFF2-40B4-BE49-F238E27FC236}">
                        <a16:creationId xmlns:a16="http://schemas.microsoft.com/office/drawing/2014/main" id="{D9AE6B71-1BD7-CA18-B84A-593E51AD2B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64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07" name="Freeform 76">
                    <a:extLst>
                      <a:ext uri="{FF2B5EF4-FFF2-40B4-BE49-F238E27FC236}">
                        <a16:creationId xmlns:a16="http://schemas.microsoft.com/office/drawing/2014/main" id="{EF292AF7-75CA-2ED2-D753-FC3D9A9CEA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70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08" name="Freeform 77">
                    <a:extLst>
                      <a:ext uri="{FF2B5EF4-FFF2-40B4-BE49-F238E27FC236}">
                        <a16:creationId xmlns:a16="http://schemas.microsoft.com/office/drawing/2014/main" id="{3F1DDAEE-7278-8760-3293-90847E9F87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40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09" name="Freeform 78">
                    <a:extLst>
                      <a:ext uri="{FF2B5EF4-FFF2-40B4-BE49-F238E27FC236}">
                        <a16:creationId xmlns:a16="http://schemas.microsoft.com/office/drawing/2014/main" id="{1F54277C-5222-C95E-3CE5-6347C383DD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47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10" name="Freeform 79">
                    <a:extLst>
                      <a:ext uri="{FF2B5EF4-FFF2-40B4-BE49-F238E27FC236}">
                        <a16:creationId xmlns:a16="http://schemas.microsoft.com/office/drawing/2014/main" id="{1DD84176-4FA7-AEBF-07D6-93AC93E50C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76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11" name="Freeform 80">
                    <a:extLst>
                      <a:ext uri="{FF2B5EF4-FFF2-40B4-BE49-F238E27FC236}">
                        <a16:creationId xmlns:a16="http://schemas.microsoft.com/office/drawing/2014/main" id="{EE8FED84-09CC-8CBA-1EC7-F0E62B2F94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8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12" name="Freeform 81">
                    <a:extLst>
                      <a:ext uri="{FF2B5EF4-FFF2-40B4-BE49-F238E27FC236}">
                        <a16:creationId xmlns:a16="http://schemas.microsoft.com/office/drawing/2014/main" id="{6AC7B82E-CE4F-801E-CE03-C4D76D1ABB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7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13" name="Freeform 82">
                    <a:extLst>
                      <a:ext uri="{FF2B5EF4-FFF2-40B4-BE49-F238E27FC236}">
                        <a16:creationId xmlns:a16="http://schemas.microsoft.com/office/drawing/2014/main" id="{7B4B935B-12FA-F114-2CE4-603372785F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7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14" name="Freeform 83">
                    <a:extLst>
                      <a:ext uri="{FF2B5EF4-FFF2-40B4-BE49-F238E27FC236}">
                        <a16:creationId xmlns:a16="http://schemas.microsoft.com/office/drawing/2014/main" id="{58995DB5-61CA-4B8D-34F3-96E639BC7F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69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15" name="Freeform 84">
                    <a:extLst>
                      <a:ext uri="{FF2B5EF4-FFF2-40B4-BE49-F238E27FC236}">
                        <a16:creationId xmlns:a16="http://schemas.microsoft.com/office/drawing/2014/main" id="{8C207723-6F3F-9F4F-3A18-B795C81F15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84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16" name="Freeform 85">
                    <a:extLst>
                      <a:ext uri="{FF2B5EF4-FFF2-40B4-BE49-F238E27FC236}">
                        <a16:creationId xmlns:a16="http://schemas.microsoft.com/office/drawing/2014/main" id="{3E97D656-F28D-AE53-7506-834F5F3548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93" y="246"/>
                    <a:ext cx="438" cy="152"/>
                  </a:xfrm>
                  <a:custGeom>
                    <a:avLst/>
                    <a:gdLst>
                      <a:gd name="T0" fmla="*/ 73 w 438"/>
                      <a:gd name="T1" fmla="*/ 1 h 152"/>
                      <a:gd name="T2" fmla="*/ 438 w 438"/>
                      <a:gd name="T3" fmla="*/ 0 h 152"/>
                      <a:gd name="T4" fmla="*/ 416 w 438"/>
                      <a:gd name="T5" fmla="*/ 54 h 152"/>
                      <a:gd name="T6" fmla="*/ 397 w 438"/>
                      <a:gd name="T7" fmla="*/ 68 h 152"/>
                      <a:gd name="T8" fmla="*/ 392 w 438"/>
                      <a:gd name="T9" fmla="*/ 70 h 152"/>
                      <a:gd name="T10" fmla="*/ 375 w 438"/>
                      <a:gd name="T11" fmla="*/ 73 h 152"/>
                      <a:gd name="T12" fmla="*/ 361 w 438"/>
                      <a:gd name="T13" fmla="*/ 88 h 152"/>
                      <a:gd name="T14" fmla="*/ 362 w 438"/>
                      <a:gd name="T15" fmla="*/ 99 h 152"/>
                      <a:gd name="T16" fmla="*/ 364 w 438"/>
                      <a:gd name="T17" fmla="*/ 107 h 152"/>
                      <a:gd name="T18" fmla="*/ 366 w 438"/>
                      <a:gd name="T19" fmla="*/ 113 h 152"/>
                      <a:gd name="T20" fmla="*/ 362 w 438"/>
                      <a:gd name="T21" fmla="*/ 122 h 152"/>
                      <a:gd name="T22" fmla="*/ 351 w 438"/>
                      <a:gd name="T23" fmla="*/ 120 h 152"/>
                      <a:gd name="T24" fmla="*/ 342 w 438"/>
                      <a:gd name="T25" fmla="*/ 129 h 152"/>
                      <a:gd name="T26" fmla="*/ 347 w 438"/>
                      <a:gd name="T27" fmla="*/ 105 h 152"/>
                      <a:gd name="T28" fmla="*/ 338 w 438"/>
                      <a:gd name="T29" fmla="*/ 100 h 152"/>
                      <a:gd name="T30" fmla="*/ 344 w 438"/>
                      <a:gd name="T31" fmla="*/ 93 h 152"/>
                      <a:gd name="T32" fmla="*/ 342 w 438"/>
                      <a:gd name="T33" fmla="*/ 89 h 152"/>
                      <a:gd name="T34" fmla="*/ 320 w 438"/>
                      <a:gd name="T35" fmla="*/ 94 h 152"/>
                      <a:gd name="T36" fmla="*/ 317 w 438"/>
                      <a:gd name="T37" fmla="*/ 85 h 152"/>
                      <a:gd name="T38" fmla="*/ 297 w 438"/>
                      <a:gd name="T39" fmla="*/ 94 h 152"/>
                      <a:gd name="T40" fmla="*/ 320 w 438"/>
                      <a:gd name="T41" fmla="*/ 103 h 152"/>
                      <a:gd name="T42" fmla="*/ 305 w 438"/>
                      <a:gd name="T43" fmla="*/ 117 h 152"/>
                      <a:gd name="T44" fmla="*/ 311 w 438"/>
                      <a:gd name="T45" fmla="*/ 126 h 152"/>
                      <a:gd name="T46" fmla="*/ 315 w 438"/>
                      <a:gd name="T47" fmla="*/ 138 h 152"/>
                      <a:gd name="T48" fmla="*/ 309 w 438"/>
                      <a:gd name="T49" fmla="*/ 139 h 152"/>
                      <a:gd name="T50" fmla="*/ 314 w 438"/>
                      <a:gd name="T51" fmla="*/ 144 h 152"/>
                      <a:gd name="T52" fmla="*/ 307 w 438"/>
                      <a:gd name="T53" fmla="*/ 152 h 152"/>
                      <a:gd name="T54" fmla="*/ 0 w 438"/>
                      <a:gd name="T55" fmla="*/ 149 h 152"/>
                      <a:gd name="T56" fmla="*/ 73 w 438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8" h="152">
                        <a:moveTo>
                          <a:pt x="73" y="1"/>
                        </a:moveTo>
                        <a:lnTo>
                          <a:pt x="438" y="0"/>
                        </a:lnTo>
                        <a:cubicBezTo>
                          <a:pt x="432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17" name="Freeform 86">
                    <a:extLst>
                      <a:ext uri="{FF2B5EF4-FFF2-40B4-BE49-F238E27FC236}">
                        <a16:creationId xmlns:a16="http://schemas.microsoft.com/office/drawing/2014/main" id="{A5404614-51EB-BB93-0618-F00FC2B774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31" y="240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18" name="Freeform 87">
                    <a:extLst>
                      <a:ext uri="{FF2B5EF4-FFF2-40B4-BE49-F238E27FC236}">
                        <a16:creationId xmlns:a16="http://schemas.microsoft.com/office/drawing/2014/main" id="{ABAF593A-EE28-DC6E-1D1D-3F1943E865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19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19" name="Freeform 88">
                    <a:extLst>
                      <a:ext uri="{FF2B5EF4-FFF2-40B4-BE49-F238E27FC236}">
                        <a16:creationId xmlns:a16="http://schemas.microsoft.com/office/drawing/2014/main" id="{0EA70846-5AF5-AEE2-C70A-82BCEB9BAF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6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20" name="Freeform 89">
                    <a:extLst>
                      <a:ext uri="{FF2B5EF4-FFF2-40B4-BE49-F238E27FC236}">
                        <a16:creationId xmlns:a16="http://schemas.microsoft.com/office/drawing/2014/main" id="{955FF4DD-D121-FAF6-48EB-3D90FBAB29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09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21" name="Freeform 90">
                    <a:extLst>
                      <a:ext uri="{FF2B5EF4-FFF2-40B4-BE49-F238E27FC236}">
                        <a16:creationId xmlns:a16="http://schemas.microsoft.com/office/drawing/2014/main" id="{3E628FC0-F276-8A39-6CCE-88BDF675BC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61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22" name="Freeform 91">
                    <a:extLst>
                      <a:ext uri="{FF2B5EF4-FFF2-40B4-BE49-F238E27FC236}">
                        <a16:creationId xmlns:a16="http://schemas.microsoft.com/office/drawing/2014/main" id="{A7BA8980-0025-BDD0-451A-8C6476B8AF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322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23" name="Freeform 92">
                    <a:extLst>
                      <a:ext uri="{FF2B5EF4-FFF2-40B4-BE49-F238E27FC236}">
                        <a16:creationId xmlns:a16="http://schemas.microsoft.com/office/drawing/2014/main" id="{E146383E-DFE0-2886-4FA5-FEBE072D4D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8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24" name="Freeform 93">
                    <a:extLst>
                      <a:ext uri="{FF2B5EF4-FFF2-40B4-BE49-F238E27FC236}">
                        <a16:creationId xmlns:a16="http://schemas.microsoft.com/office/drawing/2014/main" id="{33418E2E-897B-911D-4B49-B127DD64D1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9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25" name="Freeform 94">
                    <a:extLst>
                      <a:ext uri="{FF2B5EF4-FFF2-40B4-BE49-F238E27FC236}">
                        <a16:creationId xmlns:a16="http://schemas.microsoft.com/office/drawing/2014/main" id="{7F82FA88-BCBC-1C1C-4CFC-0ECAB73E77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09" y="315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26" name="Freeform 95">
                    <a:extLst>
                      <a:ext uri="{FF2B5EF4-FFF2-40B4-BE49-F238E27FC236}">
                        <a16:creationId xmlns:a16="http://schemas.microsoft.com/office/drawing/2014/main" id="{EC07582A-FDB4-5C8F-0F25-376CBC0780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77" y="448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27" name="Freeform 96">
                    <a:extLst>
                      <a:ext uri="{FF2B5EF4-FFF2-40B4-BE49-F238E27FC236}">
                        <a16:creationId xmlns:a16="http://schemas.microsoft.com/office/drawing/2014/main" id="{BFF4C7C4-F441-B5E0-F622-5CCE4A8931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64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28" name="Freeform 97">
                    <a:extLst>
                      <a:ext uri="{FF2B5EF4-FFF2-40B4-BE49-F238E27FC236}">
                        <a16:creationId xmlns:a16="http://schemas.microsoft.com/office/drawing/2014/main" id="{449E43DF-5BB6-1D65-2F8A-E9B230F56F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55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29" name="Freeform 98">
                    <a:extLst>
                      <a:ext uri="{FF2B5EF4-FFF2-40B4-BE49-F238E27FC236}">
                        <a16:creationId xmlns:a16="http://schemas.microsoft.com/office/drawing/2014/main" id="{894C766F-8767-467B-E8F9-8DA0D83D57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60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30" name="Freeform 99">
                    <a:extLst>
                      <a:ext uri="{FF2B5EF4-FFF2-40B4-BE49-F238E27FC236}">
                        <a16:creationId xmlns:a16="http://schemas.microsoft.com/office/drawing/2014/main" id="{25CE48A9-9CC3-0A9F-7FF7-B5FCF4ADE9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62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31" name="Freeform 100">
                    <a:extLst>
                      <a:ext uri="{FF2B5EF4-FFF2-40B4-BE49-F238E27FC236}">
                        <a16:creationId xmlns:a16="http://schemas.microsoft.com/office/drawing/2014/main" id="{90C44A3B-5CD3-054B-96A0-23654D75CA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61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32" name="Freeform 101">
                    <a:extLst>
                      <a:ext uri="{FF2B5EF4-FFF2-40B4-BE49-F238E27FC236}">
                        <a16:creationId xmlns:a16="http://schemas.microsoft.com/office/drawing/2014/main" id="{03584402-8491-108B-A49B-C95DE075AC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81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33" name="Freeform 102">
                    <a:extLst>
                      <a:ext uri="{FF2B5EF4-FFF2-40B4-BE49-F238E27FC236}">
                        <a16:creationId xmlns:a16="http://schemas.microsoft.com/office/drawing/2014/main" id="{B5F8E59C-169A-B47B-F85B-DE632ECC3F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66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34" name="Freeform 103">
                    <a:extLst>
                      <a:ext uri="{FF2B5EF4-FFF2-40B4-BE49-F238E27FC236}">
                        <a16:creationId xmlns:a16="http://schemas.microsoft.com/office/drawing/2014/main" id="{16E64C99-D32D-742D-5696-45C5927745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28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35" name="Freeform 104">
                    <a:extLst>
                      <a:ext uri="{FF2B5EF4-FFF2-40B4-BE49-F238E27FC236}">
                        <a16:creationId xmlns:a16="http://schemas.microsoft.com/office/drawing/2014/main" id="{3ED63D3B-797C-6338-2C28-D5F70AEC4E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83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9736" name="Freeform 105">
                    <a:extLst>
                      <a:ext uri="{FF2B5EF4-FFF2-40B4-BE49-F238E27FC236}">
                        <a16:creationId xmlns:a16="http://schemas.microsoft.com/office/drawing/2014/main" id="{14F8EF64-0DAD-18AC-045F-47F5A94CF2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36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69645" name="Group 106">
                <a:extLst>
                  <a:ext uri="{FF2B5EF4-FFF2-40B4-BE49-F238E27FC236}">
                    <a16:creationId xmlns:a16="http://schemas.microsoft.com/office/drawing/2014/main" id="{9E63DA21-A95E-A3D3-1407-5D80574F4D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8" y="111"/>
                <a:ext cx="4702" cy="418"/>
                <a:chOff x="798" y="255"/>
                <a:chExt cx="4702" cy="418"/>
              </a:xfrm>
            </p:grpSpPr>
            <p:sp>
              <p:nvSpPr>
                <p:cNvPr id="69672" name="Line 107">
                  <a:extLst>
                    <a:ext uri="{FF2B5EF4-FFF2-40B4-BE49-F238E27FC236}">
                      <a16:creationId xmlns:a16="http://schemas.microsoft.com/office/drawing/2014/main" id="{430A8A11-7185-3479-22FD-FEA96F250DC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798" y="476"/>
                  <a:ext cx="4702" cy="0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9673" name="Line 108">
                  <a:extLst>
                    <a:ext uri="{FF2B5EF4-FFF2-40B4-BE49-F238E27FC236}">
                      <a16:creationId xmlns:a16="http://schemas.microsoft.com/office/drawing/2014/main" id="{49821A4B-F786-F221-8E3D-EBB92569F4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02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9674" name="Line 109">
                  <a:extLst>
                    <a:ext uri="{FF2B5EF4-FFF2-40B4-BE49-F238E27FC236}">
                      <a16:creationId xmlns:a16="http://schemas.microsoft.com/office/drawing/2014/main" id="{CB0CC6A5-916E-498E-4F47-2073454515A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25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9675" name="Line 110">
                  <a:extLst>
                    <a:ext uri="{FF2B5EF4-FFF2-40B4-BE49-F238E27FC236}">
                      <a16:creationId xmlns:a16="http://schemas.microsoft.com/office/drawing/2014/main" id="{A3543438-60BA-F6ED-3143-222E3BBB11C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48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9676" name="Line 111">
                  <a:extLst>
                    <a:ext uri="{FF2B5EF4-FFF2-40B4-BE49-F238E27FC236}">
                      <a16:creationId xmlns:a16="http://schemas.microsoft.com/office/drawing/2014/main" id="{8DA63255-3BC6-83B9-52EF-AAA0FA54EB0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71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9677" name="Line 112">
                  <a:extLst>
                    <a:ext uri="{FF2B5EF4-FFF2-40B4-BE49-F238E27FC236}">
                      <a16:creationId xmlns:a16="http://schemas.microsoft.com/office/drawing/2014/main" id="{5290812B-F066-7AB2-501D-C3F8888BC05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93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9678" name="Line 113">
                  <a:extLst>
                    <a:ext uri="{FF2B5EF4-FFF2-40B4-BE49-F238E27FC236}">
                      <a16:creationId xmlns:a16="http://schemas.microsoft.com/office/drawing/2014/main" id="{862A707D-C655-C6BB-3C33-817FEFD2EE9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16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9679" name="Line 114">
                  <a:extLst>
                    <a:ext uri="{FF2B5EF4-FFF2-40B4-BE49-F238E27FC236}">
                      <a16:creationId xmlns:a16="http://schemas.microsoft.com/office/drawing/2014/main" id="{0466604A-EC8E-7D59-B419-7C05B66335C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39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9680" name="Line 115">
                  <a:extLst>
                    <a:ext uri="{FF2B5EF4-FFF2-40B4-BE49-F238E27FC236}">
                      <a16:creationId xmlns:a16="http://schemas.microsoft.com/office/drawing/2014/main" id="{555BE689-825A-452F-EA3E-B377BE677CF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62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9681" name="Line 116">
                  <a:extLst>
                    <a:ext uri="{FF2B5EF4-FFF2-40B4-BE49-F238E27FC236}">
                      <a16:creationId xmlns:a16="http://schemas.microsoft.com/office/drawing/2014/main" id="{1F7A51F4-51AD-8F28-E0C4-00A6C74716C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85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9682" name="Line 117">
                  <a:extLst>
                    <a:ext uri="{FF2B5EF4-FFF2-40B4-BE49-F238E27FC236}">
                      <a16:creationId xmlns:a16="http://schemas.microsoft.com/office/drawing/2014/main" id="{0BC7F4B1-FC43-B2A9-AB5D-6DE27CF4541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07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9683" name="Line 118">
                  <a:extLst>
                    <a:ext uri="{FF2B5EF4-FFF2-40B4-BE49-F238E27FC236}">
                      <a16:creationId xmlns:a16="http://schemas.microsoft.com/office/drawing/2014/main" id="{795A7899-1B41-41D9-CB71-9D2B6307DD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30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9684" name="Line 119">
                  <a:extLst>
                    <a:ext uri="{FF2B5EF4-FFF2-40B4-BE49-F238E27FC236}">
                      <a16:creationId xmlns:a16="http://schemas.microsoft.com/office/drawing/2014/main" id="{948848D8-DF69-9E52-1018-12DA2DFFC5E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53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9685" name="Line 120">
                  <a:extLst>
                    <a:ext uri="{FF2B5EF4-FFF2-40B4-BE49-F238E27FC236}">
                      <a16:creationId xmlns:a16="http://schemas.microsoft.com/office/drawing/2014/main" id="{6B2699E2-604A-BF98-B8B2-7AA4D45C8BA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76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9686" name="Line 121">
                  <a:extLst>
                    <a:ext uri="{FF2B5EF4-FFF2-40B4-BE49-F238E27FC236}">
                      <a16:creationId xmlns:a16="http://schemas.microsoft.com/office/drawing/2014/main" id="{D4B035A8-09BE-3A2A-DB7B-414E94F7DF9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99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9687" name="Line 122">
                  <a:extLst>
                    <a:ext uri="{FF2B5EF4-FFF2-40B4-BE49-F238E27FC236}">
                      <a16:creationId xmlns:a16="http://schemas.microsoft.com/office/drawing/2014/main" id="{17EAC8F3-C77E-9DBD-85C2-CF8F0AB2C4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21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9688" name="Line 123">
                  <a:extLst>
                    <a:ext uri="{FF2B5EF4-FFF2-40B4-BE49-F238E27FC236}">
                      <a16:creationId xmlns:a16="http://schemas.microsoft.com/office/drawing/2014/main" id="{2B663FAF-1F8D-20B1-853B-569298276A5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44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9689" name="Line 124">
                  <a:extLst>
                    <a:ext uri="{FF2B5EF4-FFF2-40B4-BE49-F238E27FC236}">
                      <a16:creationId xmlns:a16="http://schemas.microsoft.com/office/drawing/2014/main" id="{681B4D0A-A5C7-C631-21C2-7D44B7F428D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67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9690" name="Line 125">
                  <a:extLst>
                    <a:ext uri="{FF2B5EF4-FFF2-40B4-BE49-F238E27FC236}">
                      <a16:creationId xmlns:a16="http://schemas.microsoft.com/office/drawing/2014/main" id="{04AA9E6B-D0DB-2BFB-5D01-A5A8B1BA89A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90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9691" name="Line 126">
                  <a:extLst>
                    <a:ext uri="{FF2B5EF4-FFF2-40B4-BE49-F238E27FC236}">
                      <a16:creationId xmlns:a16="http://schemas.microsoft.com/office/drawing/2014/main" id="{0E3EA530-3964-0989-63B9-C2F2C6FAB83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13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9692" name="Line 127">
                  <a:extLst>
                    <a:ext uri="{FF2B5EF4-FFF2-40B4-BE49-F238E27FC236}">
                      <a16:creationId xmlns:a16="http://schemas.microsoft.com/office/drawing/2014/main" id="{FFB78578-82C5-FE4C-F404-3B4A701E8CF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35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9646" name="Group 128">
                <a:extLst>
                  <a:ext uri="{FF2B5EF4-FFF2-40B4-BE49-F238E27FC236}">
                    <a16:creationId xmlns:a16="http://schemas.microsoft.com/office/drawing/2014/main" id="{442227E9-0129-B0E6-EBF7-DA322069EA6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08" y="109"/>
                <a:ext cx="3694" cy="423"/>
                <a:chOff x="1034" y="245"/>
                <a:chExt cx="3694" cy="423"/>
              </a:xfrm>
            </p:grpSpPr>
            <p:sp>
              <p:nvSpPr>
                <p:cNvPr id="69647" name="Line 129">
                  <a:extLst>
                    <a:ext uri="{FF2B5EF4-FFF2-40B4-BE49-F238E27FC236}">
                      <a16:creationId xmlns:a16="http://schemas.microsoft.com/office/drawing/2014/main" id="{36E500BF-D8EE-EFEA-D281-C725A9E9B50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676" y="246"/>
                  <a:ext cx="0" cy="14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9648" name="Line 130">
                  <a:extLst>
                    <a:ext uri="{FF2B5EF4-FFF2-40B4-BE49-F238E27FC236}">
                      <a16:creationId xmlns:a16="http://schemas.microsoft.com/office/drawing/2014/main" id="{CD012F35-D170-76E2-0992-4CE6CBA0FB9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798" y="468"/>
                  <a:ext cx="7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9649" name="Line 131">
                  <a:extLst>
                    <a:ext uri="{FF2B5EF4-FFF2-40B4-BE49-F238E27FC236}">
                      <a16:creationId xmlns:a16="http://schemas.microsoft.com/office/drawing/2014/main" id="{B4EED228-A2F0-7E47-9A23-121C18DB47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904" y="486"/>
                  <a:ext cx="0" cy="2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9650" name="Line 132">
                  <a:extLst>
                    <a:ext uri="{FF2B5EF4-FFF2-40B4-BE49-F238E27FC236}">
                      <a16:creationId xmlns:a16="http://schemas.microsoft.com/office/drawing/2014/main" id="{ADCA9757-A52E-1D29-2B6B-C81ACDD6ED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132" y="586"/>
                  <a:ext cx="0" cy="79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9651" name="Line 133">
                  <a:extLst>
                    <a:ext uri="{FF2B5EF4-FFF2-40B4-BE49-F238E27FC236}">
                      <a16:creationId xmlns:a16="http://schemas.microsoft.com/office/drawing/2014/main" id="{E28618B2-6848-9B02-9F93-559E18E2645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816" y="358"/>
                  <a:ext cx="0" cy="18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9652" name="Line 134">
                  <a:extLst>
                    <a:ext uri="{FF2B5EF4-FFF2-40B4-BE49-F238E27FC236}">
                      <a16:creationId xmlns:a16="http://schemas.microsoft.com/office/drawing/2014/main" id="{9A1EBBD0-7A04-61AD-82DD-E43E0BE562B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722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9653" name="Line 135">
                  <a:extLst>
                    <a:ext uri="{FF2B5EF4-FFF2-40B4-BE49-F238E27FC236}">
                      <a16:creationId xmlns:a16="http://schemas.microsoft.com/office/drawing/2014/main" id="{D12F0B70-7F32-4FC8-1536-02A7FA742A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44" y="372"/>
                  <a:ext cx="0" cy="29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9654" name="Line 136">
                  <a:extLst>
                    <a:ext uri="{FF2B5EF4-FFF2-40B4-BE49-F238E27FC236}">
                      <a16:creationId xmlns:a16="http://schemas.microsoft.com/office/drawing/2014/main" id="{88BC39A9-DD7B-539D-84E8-AEE78020C7C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046" y="248"/>
                  <a:ext cx="0" cy="5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9655" name="Line 137">
                  <a:extLst>
                    <a:ext uri="{FF2B5EF4-FFF2-40B4-BE49-F238E27FC236}">
                      <a16:creationId xmlns:a16="http://schemas.microsoft.com/office/drawing/2014/main" id="{399DB3F8-14FA-AC2E-97B0-78A92F16F1C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272" y="246"/>
                  <a:ext cx="0" cy="18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9656" name="Line 138">
                  <a:extLst>
                    <a:ext uri="{FF2B5EF4-FFF2-40B4-BE49-F238E27FC236}">
                      <a16:creationId xmlns:a16="http://schemas.microsoft.com/office/drawing/2014/main" id="{F7D9DAC9-48D1-3E5F-2AB3-9D01BEE7FE7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422" y="468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9657" name="Line 139">
                  <a:extLst>
                    <a:ext uri="{FF2B5EF4-FFF2-40B4-BE49-F238E27FC236}">
                      <a16:creationId xmlns:a16="http://schemas.microsoft.com/office/drawing/2014/main" id="{4CA1203F-28B2-8667-13DF-1B9F5C85F0D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290" y="468"/>
                  <a:ext cx="6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9658" name="Line 140">
                  <a:extLst>
                    <a:ext uri="{FF2B5EF4-FFF2-40B4-BE49-F238E27FC236}">
                      <a16:creationId xmlns:a16="http://schemas.microsoft.com/office/drawing/2014/main" id="{31FCCA2C-751C-269F-CE37-ADC5CDB9EB2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500" y="246"/>
                  <a:ext cx="0" cy="27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9659" name="Line 141">
                  <a:extLst>
                    <a:ext uri="{FF2B5EF4-FFF2-40B4-BE49-F238E27FC236}">
                      <a16:creationId xmlns:a16="http://schemas.microsoft.com/office/drawing/2014/main" id="{AFFBC494-D428-C88E-B2F2-9EE01E3502B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728" y="606"/>
                  <a:ext cx="0" cy="3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9660" name="Line 142">
                  <a:extLst>
                    <a:ext uri="{FF2B5EF4-FFF2-40B4-BE49-F238E27FC236}">
                      <a16:creationId xmlns:a16="http://schemas.microsoft.com/office/drawing/2014/main" id="{7218C455-59B8-75CE-61F2-D83502DC94E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992" y="250"/>
                  <a:ext cx="0" cy="6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9661" name="Line 143">
                  <a:extLst>
                    <a:ext uri="{FF2B5EF4-FFF2-40B4-BE49-F238E27FC236}">
                      <a16:creationId xmlns:a16="http://schemas.microsoft.com/office/drawing/2014/main" id="{C4415036-111B-E483-9E3A-B155264B141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764" y="247"/>
                  <a:ext cx="0" cy="33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9662" name="Line 144">
                  <a:extLst>
                    <a:ext uri="{FF2B5EF4-FFF2-40B4-BE49-F238E27FC236}">
                      <a16:creationId xmlns:a16="http://schemas.microsoft.com/office/drawing/2014/main" id="{6CEDDFBB-6CDA-3D01-E38B-451019D3E7E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738" y="468"/>
                  <a:ext cx="6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9663" name="Line 145">
                  <a:extLst>
                    <a:ext uri="{FF2B5EF4-FFF2-40B4-BE49-F238E27FC236}">
                      <a16:creationId xmlns:a16="http://schemas.microsoft.com/office/drawing/2014/main" id="{6533E21A-4483-A0AE-D8DE-A59BD00B38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604" y="468"/>
                  <a:ext cx="6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9664" name="Line 146">
                  <a:extLst>
                    <a:ext uri="{FF2B5EF4-FFF2-40B4-BE49-F238E27FC236}">
                      <a16:creationId xmlns:a16="http://schemas.microsoft.com/office/drawing/2014/main" id="{BDF56D31-F821-75B1-862E-E001F89450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404" y="468"/>
                  <a:ext cx="8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9665" name="Line 147">
                  <a:extLst>
                    <a:ext uri="{FF2B5EF4-FFF2-40B4-BE49-F238E27FC236}">
                      <a16:creationId xmlns:a16="http://schemas.microsoft.com/office/drawing/2014/main" id="{B00223B4-8EDB-C718-B7EB-09E5C7E4F00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34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9666" name="Line 148">
                  <a:extLst>
                    <a:ext uri="{FF2B5EF4-FFF2-40B4-BE49-F238E27FC236}">
                      <a16:creationId xmlns:a16="http://schemas.microsoft.com/office/drawing/2014/main" id="{CC59CAA5-681E-DA77-265F-FA97B77A843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306" y="370"/>
                  <a:ext cx="0" cy="29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9667" name="Line 149">
                  <a:extLst>
                    <a:ext uri="{FF2B5EF4-FFF2-40B4-BE49-F238E27FC236}">
                      <a16:creationId xmlns:a16="http://schemas.microsoft.com/office/drawing/2014/main" id="{C2A6066A-BCFD-9536-AE04-6061535C1EB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80" y="388"/>
                  <a:ext cx="0" cy="15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9668" name="Line 150">
                  <a:extLst>
                    <a:ext uri="{FF2B5EF4-FFF2-40B4-BE49-F238E27FC236}">
                      <a16:creationId xmlns:a16="http://schemas.microsoft.com/office/drawing/2014/main" id="{44040F98-63A4-AFCB-2C3F-B5B56BD4FB8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 flipV="1">
                  <a:off x="1308" y="245"/>
                  <a:ext cx="0" cy="2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9669" name="Line 151">
                  <a:extLst>
                    <a:ext uri="{FF2B5EF4-FFF2-40B4-BE49-F238E27FC236}">
                      <a16:creationId xmlns:a16="http://schemas.microsoft.com/office/drawing/2014/main" id="{31FACED0-14E1-62D7-B679-96A7CD7AB43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536" y="31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9670" name="Line 152">
                  <a:extLst>
                    <a:ext uri="{FF2B5EF4-FFF2-40B4-BE49-F238E27FC236}">
                      <a16:creationId xmlns:a16="http://schemas.microsoft.com/office/drawing/2014/main" id="{AF2AE851-2B35-37C5-E0C0-3D67648A781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1536" y="247"/>
                  <a:ext cx="0" cy="2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9671" name="Line 153">
                  <a:extLst>
                    <a:ext uri="{FF2B5EF4-FFF2-40B4-BE49-F238E27FC236}">
                      <a16:creationId xmlns:a16="http://schemas.microsoft.com/office/drawing/2014/main" id="{180D90B2-3A8E-0B9B-6E21-4665423DAC7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95" y="467"/>
                  <a:ext cx="8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pic>
          <p:nvPicPr>
            <p:cNvPr id="69642" name="Picture 154" descr="earth">
              <a:extLst>
                <a:ext uri="{FF2B5EF4-FFF2-40B4-BE49-F238E27FC236}">
                  <a16:creationId xmlns:a16="http://schemas.microsoft.com/office/drawing/2014/main" id="{323EEF89-B6CA-CF54-A540-F05BBC0041F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" y="55"/>
              <a:ext cx="562" cy="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69635" name="Picture 155" descr="http://www.createdesignsolutions.com/images/spinning_globe.gif">
            <a:extLst>
              <a:ext uri="{FF2B5EF4-FFF2-40B4-BE49-F238E27FC236}">
                <a16:creationId xmlns:a16="http://schemas.microsoft.com/office/drawing/2014/main" id="{886D6654-E3CC-9A03-395C-9DDC72BE7455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413" y="44450"/>
            <a:ext cx="8636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900" name="WordArt 156">
            <a:extLst>
              <a:ext uri="{FF2B5EF4-FFF2-40B4-BE49-F238E27FC236}">
                <a16:creationId xmlns:a16="http://schemas.microsoft.com/office/drawing/2014/main" id="{C147B99F-FE26-574B-A34E-9D630CEB1A6C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539750" y="1341438"/>
            <a:ext cx="6586538" cy="863600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en-US" sz="3600" kern="10" spc="-180">
                <a:gradFill rotWithShape="1">
                  <a:gsLst>
                    <a:gs pos="0">
                      <a:srgbClr val="FFCC00"/>
                    </a:gs>
                    <a:gs pos="100000">
                      <a:srgbClr val="FF6600"/>
                    </a:gs>
                  </a:gsLst>
                  <a:path path="rect">
                    <a:fillToRect r="100000" b="100000"/>
                  </a:path>
                </a:gradFill>
                <a:effectLst>
                  <a:outerShdw dist="35921" dir="2700000" algn="ctr" rotWithShape="0">
                    <a:srgbClr val="C0C0C0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Quel temps fait-il ...</a:t>
            </a:r>
          </a:p>
        </p:txBody>
      </p:sp>
      <p:sp>
        <p:nvSpPr>
          <p:cNvPr id="31901" name="WordArt 157">
            <a:extLst>
              <a:ext uri="{FF2B5EF4-FFF2-40B4-BE49-F238E27FC236}">
                <a16:creationId xmlns:a16="http://schemas.microsoft.com/office/drawing/2014/main" id="{9218C024-7366-26A5-9DEE-B0FFF9E47315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6443663" y="2349500"/>
            <a:ext cx="1944687" cy="93662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46940"/>
              </a:avLst>
            </a:prstTxWarp>
          </a:bodyPr>
          <a:lstStyle/>
          <a:p>
            <a:r>
              <a:rPr lang="en-US" sz="3600" kern="10">
                <a:ln w="9525">
                  <a:solidFill>
                    <a:schemeClr val="accent2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008080"/>
                    </a:gs>
                    <a:gs pos="100000">
                      <a:srgbClr val="003B3B"/>
                    </a:gs>
                  </a:gsLst>
                  <a:path path="rect">
                    <a:fillToRect r="100000" b="100000"/>
                  </a:path>
                </a:gradFill>
                <a:effectLst>
                  <a:outerShdw dist="35921" dir="2700000" algn="ctr" rotWithShape="0">
                    <a:srgbClr val="C0C0C0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en été</a:t>
            </a:r>
          </a:p>
        </p:txBody>
      </p:sp>
      <p:pic>
        <p:nvPicPr>
          <p:cNvPr id="31902" name="Picture 158">
            <a:extLst>
              <a:ext uri="{FF2B5EF4-FFF2-40B4-BE49-F238E27FC236}">
                <a16:creationId xmlns:a16="http://schemas.microsoft.com/office/drawing/2014/main" id="{455FA4FB-8CAE-7208-F375-BFED354F8B4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435350"/>
            <a:ext cx="4140200" cy="3422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1903" name="Text Box 159">
            <a:extLst>
              <a:ext uri="{FF2B5EF4-FFF2-40B4-BE49-F238E27FC236}">
                <a16:creationId xmlns:a16="http://schemas.microsoft.com/office/drawing/2014/main" id="{69983681-16B1-7F0B-3626-0E8711784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67175" y="3860800"/>
            <a:ext cx="5076825" cy="762000"/>
          </a:xfrm>
          <a:prstGeom prst="rect">
            <a:avLst/>
          </a:prstGeom>
          <a:noFill/>
          <a:ln>
            <a:noFill/>
          </a:ln>
          <a:effectLst>
            <a:outerShdw dist="28398" dir="3806097" algn="ctr" rotWithShape="0">
              <a:srgbClr val="0066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162050" indent="-11620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n-US" altLang="en-US" sz="4400" b="1">
                <a:solidFill>
                  <a:srgbClr val="669900"/>
                </a:solidFill>
                <a:latin typeface="Comic Sans MS" panose="030F0702030302020204" pitchFamily="66" charset="0"/>
                <a:sym typeface="Webdings" panose="05030102010509060703" pitchFamily="18" charset="2"/>
              </a:rPr>
              <a:t></a:t>
            </a:r>
            <a:r>
              <a:rPr lang="en-US" altLang="en-US" sz="3000" b="1">
                <a:solidFill>
                  <a:srgbClr val="003300"/>
                </a:solidFill>
                <a:latin typeface="Comic Sans MS" panose="030F0702030302020204" pitchFamily="66" charset="0"/>
              </a:rPr>
              <a:t> </a:t>
            </a:r>
            <a:r>
              <a:rPr lang="fr-FR" altLang="en-US" sz="3000" b="1">
                <a:solidFill>
                  <a:srgbClr val="669900"/>
                </a:solidFill>
                <a:latin typeface="Comic Sans MS" panose="030F0702030302020204" pitchFamily="66" charset="0"/>
              </a:rPr>
              <a:t>En été, il fait chaud.</a:t>
            </a:r>
          </a:p>
        </p:txBody>
      </p:sp>
      <p:sp>
        <p:nvSpPr>
          <p:cNvPr id="31904" name="Text Box 160">
            <a:extLst>
              <a:ext uri="{FF2B5EF4-FFF2-40B4-BE49-F238E27FC236}">
                <a16:creationId xmlns:a16="http://schemas.microsoft.com/office/drawing/2014/main" id="{30079A03-EC8A-B0A9-7233-6058814AD5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67175" y="5111750"/>
            <a:ext cx="5076825" cy="930275"/>
          </a:xfrm>
          <a:prstGeom prst="rect">
            <a:avLst/>
          </a:prstGeom>
          <a:noFill/>
          <a:ln>
            <a:noFill/>
          </a:ln>
          <a:effectLst>
            <a:outerShdw dist="28398" dir="3806097" algn="ctr" rotWithShape="0">
              <a:srgbClr val="0066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n-US" altLang="en-US" sz="4400" b="1">
                <a:solidFill>
                  <a:srgbClr val="669900"/>
                </a:solidFill>
                <a:latin typeface="Comic Sans MS" panose="030F0702030302020204" pitchFamily="66" charset="0"/>
                <a:sym typeface="Webdings" panose="05030102010509060703" pitchFamily="18" charset="2"/>
              </a:rPr>
              <a:t></a:t>
            </a:r>
            <a:r>
              <a:rPr lang="fr-FR" altLang="en-US" sz="5500"/>
              <a:t> </a:t>
            </a:r>
            <a:r>
              <a:rPr lang="fr-FR" altLang="en-US" sz="3000" b="1">
                <a:solidFill>
                  <a:srgbClr val="669900"/>
                </a:solidFill>
                <a:latin typeface="Comic Sans MS" panose="030F0702030302020204" pitchFamily="66" charset="0"/>
              </a:rPr>
              <a:t>Il y a du soleil.</a:t>
            </a: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46" name="Group 3">
            <a:extLst>
              <a:ext uri="{FF2B5EF4-FFF2-40B4-BE49-F238E27FC236}">
                <a16:creationId xmlns:a16="http://schemas.microsoft.com/office/drawing/2014/main" id="{CCE7D155-F88A-9786-CC5C-CEE9713A9843}"/>
              </a:ext>
            </a:extLst>
          </p:cNvPr>
          <p:cNvGrpSpPr>
            <a:grpSpLocks/>
          </p:cNvGrpSpPr>
          <p:nvPr/>
        </p:nvGrpSpPr>
        <p:grpSpPr bwMode="auto">
          <a:xfrm>
            <a:off x="261938" y="87313"/>
            <a:ext cx="8488362" cy="831850"/>
            <a:chOff x="165" y="55"/>
            <a:chExt cx="5347" cy="524"/>
          </a:xfrm>
        </p:grpSpPr>
        <p:grpSp>
          <p:nvGrpSpPr>
            <p:cNvPr id="6153" name="Group 4">
              <a:extLst>
                <a:ext uri="{FF2B5EF4-FFF2-40B4-BE49-F238E27FC236}">
                  <a16:creationId xmlns:a16="http://schemas.microsoft.com/office/drawing/2014/main" id="{A6A4E0AF-C779-748D-D52D-1EA3F42342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4" y="104"/>
              <a:ext cx="4848" cy="432"/>
              <a:chOff x="664" y="104"/>
              <a:chExt cx="4848" cy="432"/>
            </a:xfrm>
          </p:grpSpPr>
          <p:sp>
            <p:nvSpPr>
              <p:cNvPr id="6155" name="Freeform 5">
                <a:extLst>
                  <a:ext uri="{FF2B5EF4-FFF2-40B4-BE49-F238E27FC236}">
                    <a16:creationId xmlns:a16="http://schemas.microsoft.com/office/drawing/2014/main" id="{ED732013-2FFE-980D-8AD5-4ABDBCF3D983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664" y="104"/>
                <a:ext cx="4848" cy="432"/>
              </a:xfrm>
              <a:custGeom>
                <a:avLst/>
                <a:gdLst>
                  <a:gd name="T0" fmla="*/ 4848 w 4848"/>
                  <a:gd name="T1" fmla="*/ 48 h 432"/>
                  <a:gd name="T2" fmla="*/ 4848 w 4848"/>
                  <a:gd name="T3" fmla="*/ 432 h 432"/>
                  <a:gd name="T4" fmla="*/ 0 w 4848"/>
                  <a:gd name="T5" fmla="*/ 432 h 432"/>
                  <a:gd name="T6" fmla="*/ 0 w 4848"/>
                  <a:gd name="T7" fmla="*/ 0 h 432"/>
                  <a:gd name="T8" fmla="*/ 4848 w 4848"/>
                  <a:gd name="T9" fmla="*/ 0 h 432"/>
                  <a:gd name="T10" fmla="*/ 4848 w 4848"/>
                  <a:gd name="T11" fmla="*/ 48 h 4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48" h="432">
                    <a:moveTo>
                      <a:pt x="4848" y="48"/>
                    </a:moveTo>
                    <a:lnTo>
                      <a:pt x="4848" y="432"/>
                    </a:lnTo>
                    <a:cubicBezTo>
                      <a:pt x="4848" y="432"/>
                      <a:pt x="2424" y="432"/>
                      <a:pt x="0" y="432"/>
                    </a:cubicBezTo>
                    <a:cubicBezTo>
                      <a:pt x="161" y="345"/>
                      <a:pt x="169" y="61"/>
                      <a:pt x="0" y="0"/>
                    </a:cubicBezTo>
                    <a:cubicBezTo>
                      <a:pt x="2424" y="0"/>
                      <a:pt x="4848" y="0"/>
                      <a:pt x="4848" y="0"/>
                    </a:cubicBezTo>
                    <a:lnTo>
                      <a:pt x="4848" y="48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6156" name="Group 6">
                <a:extLst>
                  <a:ext uri="{FF2B5EF4-FFF2-40B4-BE49-F238E27FC236}">
                    <a16:creationId xmlns:a16="http://schemas.microsoft.com/office/drawing/2014/main" id="{94507B08-A48E-5195-84BB-007A349588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95" y="104"/>
                <a:ext cx="3827" cy="429"/>
                <a:chOff x="1021" y="240"/>
                <a:chExt cx="3827" cy="429"/>
              </a:xfrm>
            </p:grpSpPr>
            <p:grpSp>
              <p:nvGrpSpPr>
                <p:cNvPr id="6205" name="Group 7">
                  <a:extLst>
                    <a:ext uri="{FF2B5EF4-FFF2-40B4-BE49-F238E27FC236}">
                      <a16:creationId xmlns:a16="http://schemas.microsoft.com/office/drawing/2014/main" id="{C8243898-99BA-7681-C46D-345E36F98EB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21" y="241"/>
                  <a:ext cx="2208" cy="427"/>
                  <a:chOff x="1021" y="241"/>
                  <a:chExt cx="2208" cy="427"/>
                </a:xfrm>
              </p:grpSpPr>
              <p:sp>
                <p:nvSpPr>
                  <p:cNvPr id="6249" name="Freeform 8">
                    <a:extLst>
                      <a:ext uri="{FF2B5EF4-FFF2-40B4-BE49-F238E27FC236}">
                        <a16:creationId xmlns:a16="http://schemas.microsoft.com/office/drawing/2014/main" id="{D94C5152-FFA7-EB04-D35D-0B7784CC72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257" y="633"/>
                    <a:ext cx="7" cy="8"/>
                  </a:xfrm>
                  <a:custGeom>
                    <a:avLst/>
                    <a:gdLst>
                      <a:gd name="T0" fmla="*/ 0 w 15"/>
                      <a:gd name="T1" fmla="*/ 0 h 23"/>
                      <a:gd name="T2" fmla="*/ 0 w 15"/>
                      <a:gd name="T3" fmla="*/ 0 h 23"/>
                      <a:gd name="T4" fmla="*/ 0 w 15"/>
                      <a:gd name="T5" fmla="*/ 0 h 23"/>
                      <a:gd name="T6" fmla="*/ 0 w 15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15" h="23">
                        <a:moveTo>
                          <a:pt x="5" y="11"/>
                        </a:moveTo>
                        <a:cubicBezTo>
                          <a:pt x="2" y="1"/>
                          <a:pt x="7" y="0"/>
                          <a:pt x="15" y="5"/>
                        </a:cubicBezTo>
                        <a:cubicBezTo>
                          <a:pt x="14" y="9"/>
                          <a:pt x="15" y="13"/>
                          <a:pt x="13" y="17"/>
                        </a:cubicBezTo>
                        <a:cubicBezTo>
                          <a:pt x="9" y="23"/>
                          <a:pt x="0" y="16"/>
                          <a:pt x="5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50" name="Freeform 9">
                    <a:extLst>
                      <a:ext uri="{FF2B5EF4-FFF2-40B4-BE49-F238E27FC236}">
                        <a16:creationId xmlns:a16="http://schemas.microsoft.com/office/drawing/2014/main" id="{8AB1CA9D-8FD8-E8DF-58BF-C2B4B14D03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32" y="660"/>
                    <a:ext cx="9" cy="8"/>
                  </a:xfrm>
                  <a:custGeom>
                    <a:avLst/>
                    <a:gdLst>
                      <a:gd name="T0" fmla="*/ 0 w 20"/>
                      <a:gd name="T1" fmla="*/ 0 h 23"/>
                      <a:gd name="T2" fmla="*/ 0 w 20"/>
                      <a:gd name="T3" fmla="*/ 0 h 23"/>
                      <a:gd name="T4" fmla="*/ 0 w 20"/>
                      <a:gd name="T5" fmla="*/ 0 h 23"/>
                      <a:gd name="T6" fmla="*/ 0 w 20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23">
                        <a:moveTo>
                          <a:pt x="3" y="13"/>
                        </a:moveTo>
                        <a:cubicBezTo>
                          <a:pt x="0" y="5"/>
                          <a:pt x="2" y="0"/>
                          <a:pt x="11" y="3"/>
                        </a:cubicBezTo>
                        <a:cubicBezTo>
                          <a:pt x="16" y="10"/>
                          <a:pt x="20" y="23"/>
                          <a:pt x="7" y="19"/>
                        </a:cubicBezTo>
                        <a:cubicBezTo>
                          <a:pt x="6" y="17"/>
                          <a:pt x="3" y="13"/>
                          <a:pt x="3" y="1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51" name="Freeform 10">
                    <a:extLst>
                      <a:ext uri="{FF2B5EF4-FFF2-40B4-BE49-F238E27FC236}">
                        <a16:creationId xmlns:a16="http://schemas.microsoft.com/office/drawing/2014/main" id="{6B89296A-FF8E-2674-66CF-81305236CE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20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52" name="Freeform 11">
                    <a:extLst>
                      <a:ext uri="{FF2B5EF4-FFF2-40B4-BE49-F238E27FC236}">
                        <a16:creationId xmlns:a16="http://schemas.microsoft.com/office/drawing/2014/main" id="{50BD629E-6F7D-F464-8945-D66DB122D2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7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53" name="Freeform 12">
                    <a:extLst>
                      <a:ext uri="{FF2B5EF4-FFF2-40B4-BE49-F238E27FC236}">
                        <a16:creationId xmlns:a16="http://schemas.microsoft.com/office/drawing/2014/main" id="{5E82204C-9866-8AC9-EC51-C3E02C092A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21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54" name="Freeform 13">
                    <a:extLst>
                      <a:ext uri="{FF2B5EF4-FFF2-40B4-BE49-F238E27FC236}">
                        <a16:creationId xmlns:a16="http://schemas.microsoft.com/office/drawing/2014/main" id="{A255CB0D-6C61-951A-ED2D-660A03E23C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55" name="Freeform 14">
                    <a:extLst>
                      <a:ext uri="{FF2B5EF4-FFF2-40B4-BE49-F238E27FC236}">
                        <a16:creationId xmlns:a16="http://schemas.microsoft.com/office/drawing/2014/main" id="{DF92C882-2E15-100B-EDEC-339D58CD8E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735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56" name="Freeform 15">
                    <a:extLst>
                      <a:ext uri="{FF2B5EF4-FFF2-40B4-BE49-F238E27FC236}">
                        <a16:creationId xmlns:a16="http://schemas.microsoft.com/office/drawing/2014/main" id="{0415A778-506D-BFB6-3473-4ED1957125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27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57" name="Freeform 16">
                    <a:extLst>
                      <a:ext uri="{FF2B5EF4-FFF2-40B4-BE49-F238E27FC236}">
                        <a16:creationId xmlns:a16="http://schemas.microsoft.com/office/drawing/2014/main" id="{853BDD46-2673-5088-4953-BADBEA7336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58" name="Freeform 17">
                    <a:extLst>
                      <a:ext uri="{FF2B5EF4-FFF2-40B4-BE49-F238E27FC236}">
                        <a16:creationId xmlns:a16="http://schemas.microsoft.com/office/drawing/2014/main" id="{1ACC7CEE-B0E0-2994-9D2B-06DFF607BC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0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59" name="Freeform 18">
                    <a:extLst>
                      <a:ext uri="{FF2B5EF4-FFF2-40B4-BE49-F238E27FC236}">
                        <a16:creationId xmlns:a16="http://schemas.microsoft.com/office/drawing/2014/main" id="{60A5135C-7AA0-0BD6-DB81-EA236D2B3C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4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60" name="Freeform 19">
                    <a:extLst>
                      <a:ext uri="{FF2B5EF4-FFF2-40B4-BE49-F238E27FC236}">
                        <a16:creationId xmlns:a16="http://schemas.microsoft.com/office/drawing/2014/main" id="{72A2DD18-FC5D-7D22-D938-03F63746DD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8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61" name="Freeform 20">
                    <a:extLst>
                      <a:ext uri="{FF2B5EF4-FFF2-40B4-BE49-F238E27FC236}">
                        <a16:creationId xmlns:a16="http://schemas.microsoft.com/office/drawing/2014/main" id="{4C8C237D-B53F-3E54-06EA-8A759E7A19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9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62" name="Freeform 21">
                    <a:extLst>
                      <a:ext uri="{FF2B5EF4-FFF2-40B4-BE49-F238E27FC236}">
                        <a16:creationId xmlns:a16="http://schemas.microsoft.com/office/drawing/2014/main" id="{DC9AAA08-1FA6-C885-7827-CFB258C4A3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76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63" name="Freeform 22">
                    <a:extLst>
                      <a:ext uri="{FF2B5EF4-FFF2-40B4-BE49-F238E27FC236}">
                        <a16:creationId xmlns:a16="http://schemas.microsoft.com/office/drawing/2014/main" id="{46B6831B-C9BD-5E25-36B3-1D1429C595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82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64" name="Freeform 23">
                    <a:extLst>
                      <a:ext uri="{FF2B5EF4-FFF2-40B4-BE49-F238E27FC236}">
                        <a16:creationId xmlns:a16="http://schemas.microsoft.com/office/drawing/2014/main" id="{3354260A-A122-F551-72CD-309FB22A54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52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65" name="Freeform 24">
                    <a:extLst>
                      <a:ext uri="{FF2B5EF4-FFF2-40B4-BE49-F238E27FC236}">
                        <a16:creationId xmlns:a16="http://schemas.microsoft.com/office/drawing/2014/main" id="{44EECAD1-B688-9D58-BA02-DADC9DCACB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94" y="584"/>
                    <a:ext cx="11" cy="8"/>
                  </a:xfrm>
                  <a:custGeom>
                    <a:avLst/>
                    <a:gdLst>
                      <a:gd name="T0" fmla="*/ 0 w 26"/>
                      <a:gd name="T1" fmla="*/ 0 h 22"/>
                      <a:gd name="T2" fmla="*/ 0 w 26"/>
                      <a:gd name="T3" fmla="*/ 0 h 22"/>
                      <a:gd name="T4" fmla="*/ 0 w 26"/>
                      <a:gd name="T5" fmla="*/ 0 h 22"/>
                      <a:gd name="T6" fmla="*/ 0 w 26"/>
                      <a:gd name="T7" fmla="*/ 0 h 2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6" h="22">
                        <a:moveTo>
                          <a:pt x="8" y="14"/>
                        </a:moveTo>
                        <a:cubicBezTo>
                          <a:pt x="5" y="6"/>
                          <a:pt x="5" y="3"/>
                          <a:pt x="14" y="0"/>
                        </a:cubicBezTo>
                        <a:cubicBezTo>
                          <a:pt x="26" y="4"/>
                          <a:pt x="23" y="16"/>
                          <a:pt x="14" y="22"/>
                        </a:cubicBezTo>
                        <a:cubicBezTo>
                          <a:pt x="0" y="17"/>
                          <a:pt x="13" y="3"/>
                          <a:pt x="8" y="1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66" name="Freeform 25">
                    <a:extLst>
                      <a:ext uri="{FF2B5EF4-FFF2-40B4-BE49-F238E27FC236}">
                        <a16:creationId xmlns:a16="http://schemas.microsoft.com/office/drawing/2014/main" id="{BB1B44D3-43C4-52C4-70F1-42339593A2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59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67" name="Freeform 26">
                    <a:extLst>
                      <a:ext uri="{FF2B5EF4-FFF2-40B4-BE49-F238E27FC236}">
                        <a16:creationId xmlns:a16="http://schemas.microsoft.com/office/drawing/2014/main" id="{71C338FF-5B33-52D8-526A-7552FFD199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88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68" name="Freeform 27">
                    <a:extLst>
                      <a:ext uri="{FF2B5EF4-FFF2-40B4-BE49-F238E27FC236}">
                        <a16:creationId xmlns:a16="http://schemas.microsoft.com/office/drawing/2014/main" id="{FE7AB874-AE28-DB61-2726-D5CF3854DF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10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69" name="Freeform 28">
                    <a:extLst>
                      <a:ext uri="{FF2B5EF4-FFF2-40B4-BE49-F238E27FC236}">
                        <a16:creationId xmlns:a16="http://schemas.microsoft.com/office/drawing/2014/main" id="{55F750CA-2BB3-5DFF-9418-9FF4953EF0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9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70" name="Freeform 29">
                    <a:extLst>
                      <a:ext uri="{FF2B5EF4-FFF2-40B4-BE49-F238E27FC236}">
                        <a16:creationId xmlns:a16="http://schemas.microsoft.com/office/drawing/2014/main" id="{3B84C7BA-CB0F-30F3-BFB4-820892D909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9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71" name="Freeform 30">
                    <a:extLst>
                      <a:ext uri="{FF2B5EF4-FFF2-40B4-BE49-F238E27FC236}">
                        <a16:creationId xmlns:a16="http://schemas.microsoft.com/office/drawing/2014/main" id="{99B7BC38-9AE3-8F8C-4F88-0E60909357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81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72" name="Freeform 31">
                    <a:extLst>
                      <a:ext uri="{FF2B5EF4-FFF2-40B4-BE49-F238E27FC236}">
                        <a16:creationId xmlns:a16="http://schemas.microsoft.com/office/drawing/2014/main" id="{E6E82DB7-1D37-5501-E881-BF05A55882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30" y="489"/>
                    <a:ext cx="299" cy="179"/>
                  </a:xfrm>
                  <a:custGeom>
                    <a:avLst/>
                    <a:gdLst>
                      <a:gd name="T0" fmla="*/ 1 w 471"/>
                      <a:gd name="T1" fmla="*/ 1 h 281"/>
                      <a:gd name="T2" fmla="*/ 1 w 471"/>
                      <a:gd name="T3" fmla="*/ 1 h 281"/>
                      <a:gd name="T4" fmla="*/ 1 w 471"/>
                      <a:gd name="T5" fmla="*/ 1 h 281"/>
                      <a:gd name="T6" fmla="*/ 1 w 471"/>
                      <a:gd name="T7" fmla="*/ 1 h 281"/>
                      <a:gd name="T8" fmla="*/ 1 w 471"/>
                      <a:gd name="T9" fmla="*/ 1 h 281"/>
                      <a:gd name="T10" fmla="*/ 0 w 471"/>
                      <a:gd name="T11" fmla="*/ 1 h 281"/>
                      <a:gd name="T12" fmla="*/ 1 w 471"/>
                      <a:gd name="T13" fmla="*/ 1 h 281"/>
                      <a:gd name="T14" fmla="*/ 1 w 471"/>
                      <a:gd name="T15" fmla="*/ 1 h 281"/>
                      <a:gd name="T16" fmla="*/ 1 w 471"/>
                      <a:gd name="T17" fmla="*/ 1 h 281"/>
                      <a:gd name="T18" fmla="*/ 1 w 471"/>
                      <a:gd name="T19" fmla="*/ 1 h 281"/>
                      <a:gd name="T20" fmla="*/ 1 w 471"/>
                      <a:gd name="T21" fmla="*/ 1 h 281"/>
                      <a:gd name="T22" fmla="*/ 1 w 471"/>
                      <a:gd name="T23" fmla="*/ 1 h 281"/>
                      <a:gd name="T24" fmla="*/ 1 w 471"/>
                      <a:gd name="T25" fmla="*/ 1 h 281"/>
                      <a:gd name="T26" fmla="*/ 1 w 471"/>
                      <a:gd name="T27" fmla="*/ 1 h 281"/>
                      <a:gd name="T28" fmla="*/ 1 w 471"/>
                      <a:gd name="T29" fmla="*/ 1 h 281"/>
                      <a:gd name="T30" fmla="*/ 1 w 471"/>
                      <a:gd name="T31" fmla="*/ 1 h 281"/>
                      <a:gd name="T32" fmla="*/ 1 w 471"/>
                      <a:gd name="T33" fmla="*/ 1 h 281"/>
                      <a:gd name="T34" fmla="*/ 1 w 471"/>
                      <a:gd name="T35" fmla="*/ 0 h 281"/>
                      <a:gd name="T36" fmla="*/ 1 w 471"/>
                      <a:gd name="T37" fmla="*/ 1 h 281"/>
                      <a:gd name="T38" fmla="*/ 1 w 471"/>
                      <a:gd name="T39" fmla="*/ 1 h 281"/>
                      <a:gd name="T40" fmla="*/ 1 w 471"/>
                      <a:gd name="T41" fmla="*/ 1 h 281"/>
                      <a:gd name="T42" fmla="*/ 1 w 471"/>
                      <a:gd name="T43" fmla="*/ 1 h 281"/>
                      <a:gd name="T44" fmla="*/ 1 w 471"/>
                      <a:gd name="T45" fmla="*/ 1 h 281"/>
                      <a:gd name="T46" fmla="*/ 1 w 471"/>
                      <a:gd name="T47" fmla="*/ 1 h 281"/>
                      <a:gd name="T48" fmla="*/ 1 w 471"/>
                      <a:gd name="T49" fmla="*/ 1 h 281"/>
                      <a:gd name="T50" fmla="*/ 1 w 471"/>
                      <a:gd name="T51" fmla="*/ 1 h 281"/>
                      <a:gd name="T52" fmla="*/ 1 w 471"/>
                      <a:gd name="T53" fmla="*/ 1 h 281"/>
                      <a:gd name="T54" fmla="*/ 1 w 471"/>
                      <a:gd name="T55" fmla="*/ 1 h 281"/>
                      <a:gd name="T56" fmla="*/ 1 w 471"/>
                      <a:gd name="T57" fmla="*/ 1 h 281"/>
                      <a:gd name="T58" fmla="*/ 1 w 471"/>
                      <a:gd name="T59" fmla="*/ 1 h 281"/>
                      <a:gd name="T60" fmla="*/ 1 w 471"/>
                      <a:gd name="T61" fmla="*/ 1 h 281"/>
                      <a:gd name="T62" fmla="*/ 1 w 471"/>
                      <a:gd name="T63" fmla="*/ 1 h 281"/>
                      <a:gd name="T64" fmla="*/ 1 w 471"/>
                      <a:gd name="T65" fmla="*/ 1 h 281"/>
                      <a:gd name="T66" fmla="*/ 1 w 471"/>
                      <a:gd name="T67" fmla="*/ 1 h 281"/>
                      <a:gd name="T68" fmla="*/ 1 w 471"/>
                      <a:gd name="T69" fmla="*/ 1 h 281"/>
                      <a:gd name="T70" fmla="*/ 1 w 471"/>
                      <a:gd name="T71" fmla="*/ 1 h 281"/>
                      <a:gd name="T72" fmla="*/ 1 w 471"/>
                      <a:gd name="T73" fmla="*/ 1 h 281"/>
                      <a:gd name="T74" fmla="*/ 2 w 471"/>
                      <a:gd name="T75" fmla="*/ 1 h 281"/>
                      <a:gd name="T76" fmla="*/ 2 w 471"/>
                      <a:gd name="T77" fmla="*/ 1 h 281"/>
                      <a:gd name="T78" fmla="*/ 1 w 471"/>
                      <a:gd name="T79" fmla="*/ 1 h 281"/>
                      <a:gd name="T80" fmla="*/ 2 w 471"/>
                      <a:gd name="T81" fmla="*/ 1 h 281"/>
                      <a:gd name="T82" fmla="*/ 2 w 471"/>
                      <a:gd name="T83" fmla="*/ 1 h 281"/>
                      <a:gd name="T84" fmla="*/ 2 w 471"/>
                      <a:gd name="T85" fmla="*/ 1 h 281"/>
                      <a:gd name="T86" fmla="*/ 2 w 471"/>
                      <a:gd name="T87" fmla="*/ 1 h 281"/>
                      <a:gd name="T88" fmla="*/ 2 w 471"/>
                      <a:gd name="T89" fmla="*/ 1 h 281"/>
                      <a:gd name="T90" fmla="*/ 2 w 471"/>
                      <a:gd name="T91" fmla="*/ 1 h 281"/>
                      <a:gd name="T92" fmla="*/ 2 w 471"/>
                      <a:gd name="T93" fmla="*/ 1 h 281"/>
                      <a:gd name="T94" fmla="*/ 2 w 471"/>
                      <a:gd name="T95" fmla="*/ 1 h 281"/>
                      <a:gd name="T96" fmla="*/ 2 w 471"/>
                      <a:gd name="T97" fmla="*/ 1 h 281"/>
                      <a:gd name="T98" fmla="*/ 2 w 471"/>
                      <a:gd name="T99" fmla="*/ 1 h 281"/>
                      <a:gd name="T100" fmla="*/ 2 w 471"/>
                      <a:gd name="T101" fmla="*/ 1 h 281"/>
                      <a:gd name="T102" fmla="*/ 2 w 471"/>
                      <a:gd name="T103" fmla="*/ 1 h 281"/>
                      <a:gd name="T104" fmla="*/ 2 w 471"/>
                      <a:gd name="T105" fmla="*/ 1 h 281"/>
                      <a:gd name="T106" fmla="*/ 2 w 471"/>
                      <a:gd name="T107" fmla="*/ 1 h 281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471" h="281">
                        <a:moveTo>
                          <a:pt x="21" y="280"/>
                        </a:moveTo>
                        <a:cubicBezTo>
                          <a:pt x="32" y="281"/>
                          <a:pt x="25" y="253"/>
                          <a:pt x="24" y="250"/>
                        </a:cubicBezTo>
                        <a:cubicBezTo>
                          <a:pt x="23" y="248"/>
                          <a:pt x="22" y="245"/>
                          <a:pt x="22" y="245"/>
                        </a:cubicBezTo>
                        <a:cubicBezTo>
                          <a:pt x="21" y="243"/>
                          <a:pt x="20" y="221"/>
                          <a:pt x="16" y="218"/>
                        </a:cubicBezTo>
                        <a:cubicBezTo>
                          <a:pt x="13" y="216"/>
                          <a:pt x="4" y="215"/>
                          <a:pt x="4" y="215"/>
                        </a:cubicBezTo>
                        <a:cubicBezTo>
                          <a:pt x="0" y="207"/>
                          <a:pt x="3" y="200"/>
                          <a:pt x="0" y="191"/>
                        </a:cubicBezTo>
                        <a:cubicBezTo>
                          <a:pt x="2" y="185"/>
                          <a:pt x="7" y="186"/>
                          <a:pt x="12" y="180"/>
                        </a:cubicBezTo>
                        <a:cubicBezTo>
                          <a:pt x="14" y="172"/>
                          <a:pt x="14" y="169"/>
                          <a:pt x="6" y="165"/>
                        </a:cubicBezTo>
                        <a:cubicBezTo>
                          <a:pt x="4" y="163"/>
                          <a:pt x="2" y="162"/>
                          <a:pt x="2" y="160"/>
                        </a:cubicBezTo>
                        <a:cubicBezTo>
                          <a:pt x="2" y="150"/>
                          <a:pt x="16" y="123"/>
                          <a:pt x="28" y="120"/>
                        </a:cubicBezTo>
                        <a:cubicBezTo>
                          <a:pt x="32" y="111"/>
                          <a:pt x="40" y="105"/>
                          <a:pt x="44" y="96"/>
                        </a:cubicBezTo>
                        <a:cubicBezTo>
                          <a:pt x="39" y="83"/>
                          <a:pt x="38" y="85"/>
                          <a:pt x="42" y="70"/>
                        </a:cubicBezTo>
                        <a:cubicBezTo>
                          <a:pt x="38" y="60"/>
                          <a:pt x="34" y="48"/>
                          <a:pt x="24" y="43"/>
                        </a:cubicBezTo>
                        <a:cubicBezTo>
                          <a:pt x="18" y="36"/>
                          <a:pt x="10" y="37"/>
                          <a:pt x="20" y="32"/>
                        </a:cubicBezTo>
                        <a:cubicBezTo>
                          <a:pt x="27" y="34"/>
                          <a:pt x="26" y="32"/>
                          <a:pt x="26" y="36"/>
                        </a:cubicBezTo>
                        <a:cubicBezTo>
                          <a:pt x="34" y="41"/>
                          <a:pt x="39" y="39"/>
                          <a:pt x="48" y="35"/>
                        </a:cubicBezTo>
                        <a:cubicBezTo>
                          <a:pt x="45" y="22"/>
                          <a:pt x="48" y="14"/>
                          <a:pt x="64" y="11"/>
                        </a:cubicBezTo>
                        <a:cubicBezTo>
                          <a:pt x="71" y="8"/>
                          <a:pt x="75" y="3"/>
                          <a:pt x="82" y="0"/>
                        </a:cubicBezTo>
                        <a:cubicBezTo>
                          <a:pt x="84" y="1"/>
                          <a:pt x="88" y="0"/>
                          <a:pt x="88" y="2"/>
                        </a:cubicBezTo>
                        <a:cubicBezTo>
                          <a:pt x="90" y="12"/>
                          <a:pt x="75" y="13"/>
                          <a:pt x="92" y="9"/>
                        </a:cubicBezTo>
                        <a:cubicBezTo>
                          <a:pt x="94" y="8"/>
                          <a:pt x="96" y="5"/>
                          <a:pt x="98" y="5"/>
                        </a:cubicBezTo>
                        <a:cubicBezTo>
                          <a:pt x="102" y="4"/>
                          <a:pt x="106" y="7"/>
                          <a:pt x="110" y="8"/>
                        </a:cubicBezTo>
                        <a:cubicBezTo>
                          <a:pt x="112" y="8"/>
                          <a:pt x="116" y="9"/>
                          <a:pt x="116" y="9"/>
                        </a:cubicBezTo>
                        <a:cubicBezTo>
                          <a:pt x="122" y="16"/>
                          <a:pt x="129" y="13"/>
                          <a:pt x="141" y="14"/>
                        </a:cubicBezTo>
                        <a:cubicBezTo>
                          <a:pt x="143" y="21"/>
                          <a:pt x="147" y="22"/>
                          <a:pt x="155" y="24"/>
                        </a:cubicBezTo>
                        <a:cubicBezTo>
                          <a:pt x="159" y="22"/>
                          <a:pt x="163" y="20"/>
                          <a:pt x="167" y="17"/>
                        </a:cubicBezTo>
                        <a:cubicBezTo>
                          <a:pt x="169" y="16"/>
                          <a:pt x="173" y="14"/>
                          <a:pt x="173" y="14"/>
                        </a:cubicBezTo>
                        <a:cubicBezTo>
                          <a:pt x="195" y="26"/>
                          <a:pt x="175" y="20"/>
                          <a:pt x="195" y="14"/>
                        </a:cubicBezTo>
                        <a:cubicBezTo>
                          <a:pt x="207" y="17"/>
                          <a:pt x="201" y="26"/>
                          <a:pt x="211" y="32"/>
                        </a:cubicBezTo>
                        <a:cubicBezTo>
                          <a:pt x="214" y="38"/>
                          <a:pt x="224" y="55"/>
                          <a:pt x="231" y="59"/>
                        </a:cubicBezTo>
                        <a:cubicBezTo>
                          <a:pt x="241" y="70"/>
                          <a:pt x="235" y="67"/>
                          <a:pt x="245" y="70"/>
                        </a:cubicBezTo>
                        <a:cubicBezTo>
                          <a:pt x="249" y="69"/>
                          <a:pt x="253" y="69"/>
                          <a:pt x="257" y="68"/>
                        </a:cubicBezTo>
                        <a:cubicBezTo>
                          <a:pt x="261" y="67"/>
                          <a:pt x="270" y="65"/>
                          <a:pt x="270" y="65"/>
                        </a:cubicBezTo>
                        <a:cubicBezTo>
                          <a:pt x="278" y="66"/>
                          <a:pt x="283" y="67"/>
                          <a:pt x="290" y="71"/>
                        </a:cubicBezTo>
                        <a:cubicBezTo>
                          <a:pt x="304" y="88"/>
                          <a:pt x="282" y="62"/>
                          <a:pt x="300" y="81"/>
                        </a:cubicBezTo>
                        <a:cubicBezTo>
                          <a:pt x="302" y="84"/>
                          <a:pt x="308" y="90"/>
                          <a:pt x="308" y="90"/>
                        </a:cubicBezTo>
                        <a:cubicBezTo>
                          <a:pt x="311" y="98"/>
                          <a:pt x="315" y="103"/>
                          <a:pt x="318" y="111"/>
                        </a:cubicBezTo>
                        <a:cubicBezTo>
                          <a:pt x="319" y="114"/>
                          <a:pt x="321" y="117"/>
                          <a:pt x="322" y="120"/>
                        </a:cubicBezTo>
                        <a:cubicBezTo>
                          <a:pt x="323" y="122"/>
                          <a:pt x="324" y="125"/>
                          <a:pt x="324" y="125"/>
                        </a:cubicBezTo>
                        <a:cubicBezTo>
                          <a:pt x="321" y="132"/>
                          <a:pt x="313" y="134"/>
                          <a:pt x="310" y="142"/>
                        </a:cubicBezTo>
                        <a:cubicBezTo>
                          <a:pt x="313" y="151"/>
                          <a:pt x="317" y="146"/>
                          <a:pt x="322" y="141"/>
                        </a:cubicBezTo>
                        <a:cubicBezTo>
                          <a:pt x="341" y="143"/>
                          <a:pt x="339" y="142"/>
                          <a:pt x="342" y="155"/>
                        </a:cubicBezTo>
                        <a:cubicBezTo>
                          <a:pt x="351" y="150"/>
                          <a:pt x="355" y="152"/>
                          <a:pt x="364" y="157"/>
                        </a:cubicBezTo>
                        <a:cubicBezTo>
                          <a:pt x="369" y="162"/>
                          <a:pt x="372" y="166"/>
                          <a:pt x="380" y="168"/>
                        </a:cubicBezTo>
                        <a:cubicBezTo>
                          <a:pt x="381" y="169"/>
                          <a:pt x="383" y="171"/>
                          <a:pt x="382" y="172"/>
                        </a:cubicBezTo>
                        <a:cubicBezTo>
                          <a:pt x="380" y="176"/>
                          <a:pt x="368" y="172"/>
                          <a:pt x="382" y="176"/>
                        </a:cubicBezTo>
                        <a:cubicBezTo>
                          <a:pt x="386" y="175"/>
                          <a:pt x="390" y="173"/>
                          <a:pt x="394" y="172"/>
                        </a:cubicBezTo>
                        <a:cubicBezTo>
                          <a:pt x="396" y="172"/>
                          <a:pt x="400" y="171"/>
                          <a:pt x="400" y="171"/>
                        </a:cubicBezTo>
                        <a:cubicBezTo>
                          <a:pt x="413" y="177"/>
                          <a:pt x="427" y="179"/>
                          <a:pt x="439" y="185"/>
                        </a:cubicBezTo>
                        <a:cubicBezTo>
                          <a:pt x="441" y="190"/>
                          <a:pt x="445" y="194"/>
                          <a:pt x="447" y="199"/>
                        </a:cubicBezTo>
                        <a:cubicBezTo>
                          <a:pt x="453" y="198"/>
                          <a:pt x="460" y="195"/>
                          <a:pt x="465" y="201"/>
                        </a:cubicBezTo>
                        <a:cubicBezTo>
                          <a:pt x="468" y="205"/>
                          <a:pt x="471" y="215"/>
                          <a:pt x="471" y="215"/>
                        </a:cubicBezTo>
                        <a:cubicBezTo>
                          <a:pt x="468" y="231"/>
                          <a:pt x="469" y="248"/>
                          <a:pt x="451" y="258"/>
                        </a:cubicBezTo>
                        <a:cubicBezTo>
                          <a:pt x="447" y="262"/>
                          <a:pt x="437" y="275"/>
                          <a:pt x="435" y="281"/>
                        </a:cubicBezTo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73" name="Freeform 32">
                    <a:extLst>
                      <a:ext uri="{FF2B5EF4-FFF2-40B4-BE49-F238E27FC236}">
                        <a16:creationId xmlns:a16="http://schemas.microsoft.com/office/drawing/2014/main" id="{47302C65-AAC7-54A9-1BA2-DFF5B7BA0F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34" y="242"/>
                    <a:ext cx="420" cy="283"/>
                  </a:xfrm>
                  <a:custGeom>
                    <a:avLst/>
                    <a:gdLst>
                      <a:gd name="T0" fmla="*/ 0 w 984"/>
                      <a:gd name="T1" fmla="*/ 0 h 844"/>
                      <a:gd name="T2" fmla="*/ 0 w 984"/>
                      <a:gd name="T3" fmla="*/ 0 h 844"/>
                      <a:gd name="T4" fmla="*/ 0 w 984"/>
                      <a:gd name="T5" fmla="*/ 0 h 844"/>
                      <a:gd name="T6" fmla="*/ 0 w 984"/>
                      <a:gd name="T7" fmla="*/ 0 h 844"/>
                      <a:gd name="T8" fmla="*/ 0 w 984"/>
                      <a:gd name="T9" fmla="*/ 0 h 844"/>
                      <a:gd name="T10" fmla="*/ 0 w 984"/>
                      <a:gd name="T11" fmla="*/ 0 h 844"/>
                      <a:gd name="T12" fmla="*/ 0 w 984"/>
                      <a:gd name="T13" fmla="*/ 0 h 844"/>
                      <a:gd name="T14" fmla="*/ 0 w 984"/>
                      <a:gd name="T15" fmla="*/ 0 h 844"/>
                      <a:gd name="T16" fmla="*/ 0 w 984"/>
                      <a:gd name="T17" fmla="*/ 0 h 844"/>
                      <a:gd name="T18" fmla="*/ 0 w 984"/>
                      <a:gd name="T19" fmla="*/ 0 h 844"/>
                      <a:gd name="T20" fmla="*/ 0 w 984"/>
                      <a:gd name="T21" fmla="*/ 0 h 844"/>
                      <a:gd name="T22" fmla="*/ 0 w 984"/>
                      <a:gd name="T23" fmla="*/ 0 h 844"/>
                      <a:gd name="T24" fmla="*/ 0 w 984"/>
                      <a:gd name="T25" fmla="*/ 0 h 844"/>
                      <a:gd name="T26" fmla="*/ 0 w 984"/>
                      <a:gd name="T27" fmla="*/ 0 h 844"/>
                      <a:gd name="T28" fmla="*/ 0 w 984"/>
                      <a:gd name="T29" fmla="*/ 0 h 844"/>
                      <a:gd name="T30" fmla="*/ 0 w 984"/>
                      <a:gd name="T31" fmla="*/ 0 h 844"/>
                      <a:gd name="T32" fmla="*/ 0 w 984"/>
                      <a:gd name="T33" fmla="*/ 0 h 844"/>
                      <a:gd name="T34" fmla="*/ 0 w 984"/>
                      <a:gd name="T35" fmla="*/ 0 h 844"/>
                      <a:gd name="T36" fmla="*/ 0 w 984"/>
                      <a:gd name="T37" fmla="*/ 0 h 844"/>
                      <a:gd name="T38" fmla="*/ 0 w 984"/>
                      <a:gd name="T39" fmla="*/ 0 h 844"/>
                      <a:gd name="T40" fmla="*/ 0 w 984"/>
                      <a:gd name="T41" fmla="*/ 0 h 844"/>
                      <a:gd name="T42" fmla="*/ 0 w 984"/>
                      <a:gd name="T43" fmla="*/ 0 h 844"/>
                      <a:gd name="T44" fmla="*/ 0 w 984"/>
                      <a:gd name="T45" fmla="*/ 0 h 844"/>
                      <a:gd name="T46" fmla="*/ 0 w 984"/>
                      <a:gd name="T47" fmla="*/ 0 h 844"/>
                      <a:gd name="T48" fmla="*/ 0 w 984"/>
                      <a:gd name="T49" fmla="*/ 0 h 844"/>
                      <a:gd name="T50" fmla="*/ 0 w 984"/>
                      <a:gd name="T51" fmla="*/ 0 h 844"/>
                      <a:gd name="T52" fmla="*/ 0 w 984"/>
                      <a:gd name="T53" fmla="*/ 0 h 844"/>
                      <a:gd name="T54" fmla="*/ 0 w 984"/>
                      <a:gd name="T55" fmla="*/ 0 h 844"/>
                      <a:gd name="T56" fmla="*/ 0 w 984"/>
                      <a:gd name="T57" fmla="*/ 0 h 844"/>
                      <a:gd name="T58" fmla="*/ 0 w 984"/>
                      <a:gd name="T59" fmla="*/ 0 h 844"/>
                      <a:gd name="T60" fmla="*/ 0 w 984"/>
                      <a:gd name="T61" fmla="*/ 0 h 844"/>
                      <a:gd name="T62" fmla="*/ 0 w 984"/>
                      <a:gd name="T63" fmla="*/ 0 h 844"/>
                      <a:gd name="T64" fmla="*/ 0 w 984"/>
                      <a:gd name="T65" fmla="*/ 0 h 844"/>
                      <a:gd name="T66" fmla="*/ 0 w 984"/>
                      <a:gd name="T67" fmla="*/ 0 h 844"/>
                      <a:gd name="T68" fmla="*/ 0 w 984"/>
                      <a:gd name="T69" fmla="*/ 0 h 844"/>
                      <a:gd name="T70" fmla="*/ 0 w 984"/>
                      <a:gd name="T71" fmla="*/ 0 h 844"/>
                      <a:gd name="T72" fmla="*/ 0 w 984"/>
                      <a:gd name="T73" fmla="*/ 0 h 844"/>
                      <a:gd name="T74" fmla="*/ 0 w 984"/>
                      <a:gd name="T75" fmla="*/ 0 h 844"/>
                      <a:gd name="T76" fmla="*/ 0 w 984"/>
                      <a:gd name="T77" fmla="*/ 0 h 844"/>
                      <a:gd name="T78" fmla="*/ 0 w 984"/>
                      <a:gd name="T79" fmla="*/ 0 h 844"/>
                      <a:gd name="T80" fmla="*/ 0 w 984"/>
                      <a:gd name="T81" fmla="*/ 0 h 844"/>
                      <a:gd name="T82" fmla="*/ 0 w 984"/>
                      <a:gd name="T83" fmla="*/ 0 h 844"/>
                      <a:gd name="T84" fmla="*/ 0 w 984"/>
                      <a:gd name="T85" fmla="*/ 0 h 844"/>
                      <a:gd name="T86" fmla="*/ 0 w 984"/>
                      <a:gd name="T87" fmla="*/ 0 h 844"/>
                      <a:gd name="T88" fmla="*/ 0 w 984"/>
                      <a:gd name="T89" fmla="*/ 0 h 844"/>
                      <a:gd name="T90" fmla="*/ 0 w 984"/>
                      <a:gd name="T91" fmla="*/ 0 h 844"/>
                      <a:gd name="T92" fmla="*/ 0 w 984"/>
                      <a:gd name="T93" fmla="*/ 0 h 844"/>
                      <a:gd name="T94" fmla="*/ 0 w 984"/>
                      <a:gd name="T95" fmla="*/ 0 h 844"/>
                      <a:gd name="T96" fmla="*/ 0 w 984"/>
                      <a:gd name="T97" fmla="*/ 0 h 844"/>
                      <a:gd name="T98" fmla="*/ 0 w 984"/>
                      <a:gd name="T99" fmla="*/ 0 h 844"/>
                      <a:gd name="T100" fmla="*/ 0 w 984"/>
                      <a:gd name="T101" fmla="*/ 0 h 844"/>
                      <a:gd name="T102" fmla="*/ 0 w 984"/>
                      <a:gd name="T103" fmla="*/ 0 h 844"/>
                      <a:gd name="T104" fmla="*/ 0 w 984"/>
                      <a:gd name="T105" fmla="*/ 0 h 844"/>
                      <a:gd name="T106" fmla="*/ 0 w 984"/>
                      <a:gd name="T107" fmla="*/ 0 h 844"/>
                      <a:gd name="T108" fmla="*/ 0 w 984"/>
                      <a:gd name="T109" fmla="*/ 0 h 844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0" t="0" r="r" b="b"/>
                    <a:pathLst>
                      <a:path w="984" h="844">
                        <a:moveTo>
                          <a:pt x="82" y="38"/>
                        </a:moveTo>
                        <a:lnTo>
                          <a:pt x="406" y="6"/>
                        </a:lnTo>
                        <a:cubicBezTo>
                          <a:pt x="497" y="22"/>
                          <a:pt x="465" y="0"/>
                          <a:pt x="474" y="54"/>
                        </a:cubicBezTo>
                        <a:cubicBezTo>
                          <a:pt x="492" y="48"/>
                          <a:pt x="484" y="40"/>
                          <a:pt x="502" y="34"/>
                        </a:cubicBezTo>
                        <a:cubicBezTo>
                          <a:pt x="510" y="37"/>
                          <a:pt x="517" y="46"/>
                          <a:pt x="526" y="46"/>
                        </a:cubicBezTo>
                        <a:cubicBezTo>
                          <a:pt x="534" y="46"/>
                          <a:pt x="550" y="38"/>
                          <a:pt x="550" y="38"/>
                        </a:cubicBezTo>
                        <a:cubicBezTo>
                          <a:pt x="556" y="55"/>
                          <a:pt x="552" y="60"/>
                          <a:pt x="542" y="74"/>
                        </a:cubicBezTo>
                        <a:cubicBezTo>
                          <a:pt x="555" y="114"/>
                          <a:pt x="550" y="102"/>
                          <a:pt x="578" y="130"/>
                        </a:cubicBezTo>
                        <a:cubicBezTo>
                          <a:pt x="584" y="148"/>
                          <a:pt x="590" y="148"/>
                          <a:pt x="606" y="138"/>
                        </a:cubicBezTo>
                        <a:cubicBezTo>
                          <a:pt x="600" y="119"/>
                          <a:pt x="594" y="107"/>
                          <a:pt x="586" y="90"/>
                        </a:cubicBezTo>
                        <a:cubicBezTo>
                          <a:pt x="583" y="82"/>
                          <a:pt x="578" y="66"/>
                          <a:pt x="578" y="66"/>
                        </a:cubicBezTo>
                        <a:cubicBezTo>
                          <a:pt x="585" y="44"/>
                          <a:pt x="597" y="56"/>
                          <a:pt x="606" y="70"/>
                        </a:cubicBezTo>
                        <a:cubicBezTo>
                          <a:pt x="609" y="86"/>
                          <a:pt x="608" y="117"/>
                          <a:pt x="626" y="90"/>
                        </a:cubicBezTo>
                        <a:cubicBezTo>
                          <a:pt x="648" y="97"/>
                          <a:pt x="646" y="104"/>
                          <a:pt x="642" y="126"/>
                        </a:cubicBezTo>
                        <a:cubicBezTo>
                          <a:pt x="650" y="150"/>
                          <a:pt x="665" y="141"/>
                          <a:pt x="682" y="130"/>
                        </a:cubicBezTo>
                        <a:cubicBezTo>
                          <a:pt x="689" y="108"/>
                          <a:pt x="673" y="124"/>
                          <a:pt x="682" y="98"/>
                        </a:cubicBezTo>
                        <a:cubicBezTo>
                          <a:pt x="683" y="94"/>
                          <a:pt x="690" y="96"/>
                          <a:pt x="694" y="94"/>
                        </a:cubicBezTo>
                        <a:cubicBezTo>
                          <a:pt x="698" y="92"/>
                          <a:pt x="702" y="89"/>
                          <a:pt x="706" y="86"/>
                        </a:cubicBezTo>
                        <a:cubicBezTo>
                          <a:pt x="717" y="54"/>
                          <a:pt x="688" y="54"/>
                          <a:pt x="742" y="46"/>
                        </a:cubicBezTo>
                        <a:cubicBezTo>
                          <a:pt x="748" y="27"/>
                          <a:pt x="741" y="9"/>
                          <a:pt x="762" y="2"/>
                        </a:cubicBezTo>
                        <a:cubicBezTo>
                          <a:pt x="788" y="11"/>
                          <a:pt x="777" y="38"/>
                          <a:pt x="802" y="46"/>
                        </a:cubicBezTo>
                        <a:cubicBezTo>
                          <a:pt x="831" y="36"/>
                          <a:pt x="805" y="63"/>
                          <a:pt x="798" y="70"/>
                        </a:cubicBezTo>
                        <a:cubicBezTo>
                          <a:pt x="789" y="96"/>
                          <a:pt x="787" y="96"/>
                          <a:pt x="802" y="118"/>
                        </a:cubicBezTo>
                        <a:cubicBezTo>
                          <a:pt x="801" y="122"/>
                          <a:pt x="801" y="127"/>
                          <a:pt x="798" y="130"/>
                        </a:cubicBezTo>
                        <a:cubicBezTo>
                          <a:pt x="794" y="133"/>
                          <a:pt x="784" y="129"/>
                          <a:pt x="782" y="134"/>
                        </a:cubicBezTo>
                        <a:cubicBezTo>
                          <a:pt x="780" y="142"/>
                          <a:pt x="790" y="158"/>
                          <a:pt x="790" y="158"/>
                        </a:cubicBezTo>
                        <a:cubicBezTo>
                          <a:pt x="786" y="161"/>
                          <a:pt x="783" y="165"/>
                          <a:pt x="778" y="166"/>
                        </a:cubicBezTo>
                        <a:cubicBezTo>
                          <a:pt x="774" y="167"/>
                          <a:pt x="769" y="159"/>
                          <a:pt x="766" y="162"/>
                        </a:cubicBezTo>
                        <a:cubicBezTo>
                          <a:pt x="758" y="170"/>
                          <a:pt x="794" y="182"/>
                          <a:pt x="794" y="182"/>
                        </a:cubicBezTo>
                        <a:cubicBezTo>
                          <a:pt x="804" y="211"/>
                          <a:pt x="775" y="190"/>
                          <a:pt x="762" y="186"/>
                        </a:cubicBezTo>
                        <a:cubicBezTo>
                          <a:pt x="767" y="194"/>
                          <a:pt x="773" y="202"/>
                          <a:pt x="778" y="210"/>
                        </a:cubicBezTo>
                        <a:cubicBezTo>
                          <a:pt x="783" y="218"/>
                          <a:pt x="802" y="226"/>
                          <a:pt x="802" y="226"/>
                        </a:cubicBezTo>
                        <a:cubicBezTo>
                          <a:pt x="813" y="242"/>
                          <a:pt x="804" y="245"/>
                          <a:pt x="810" y="262"/>
                        </a:cubicBezTo>
                        <a:cubicBezTo>
                          <a:pt x="803" y="282"/>
                          <a:pt x="793" y="301"/>
                          <a:pt x="786" y="322"/>
                        </a:cubicBezTo>
                        <a:cubicBezTo>
                          <a:pt x="783" y="330"/>
                          <a:pt x="778" y="346"/>
                          <a:pt x="778" y="346"/>
                        </a:cubicBezTo>
                        <a:cubicBezTo>
                          <a:pt x="785" y="366"/>
                          <a:pt x="817" y="394"/>
                          <a:pt x="830" y="414"/>
                        </a:cubicBezTo>
                        <a:cubicBezTo>
                          <a:pt x="835" y="422"/>
                          <a:pt x="841" y="430"/>
                          <a:pt x="846" y="438"/>
                        </a:cubicBezTo>
                        <a:cubicBezTo>
                          <a:pt x="849" y="442"/>
                          <a:pt x="854" y="450"/>
                          <a:pt x="854" y="450"/>
                        </a:cubicBezTo>
                        <a:cubicBezTo>
                          <a:pt x="853" y="457"/>
                          <a:pt x="855" y="466"/>
                          <a:pt x="850" y="470"/>
                        </a:cubicBezTo>
                        <a:cubicBezTo>
                          <a:pt x="844" y="475"/>
                          <a:pt x="831" y="451"/>
                          <a:pt x="830" y="450"/>
                        </a:cubicBezTo>
                        <a:cubicBezTo>
                          <a:pt x="811" y="431"/>
                          <a:pt x="789" y="421"/>
                          <a:pt x="774" y="398"/>
                        </a:cubicBezTo>
                        <a:cubicBezTo>
                          <a:pt x="769" y="379"/>
                          <a:pt x="766" y="371"/>
                          <a:pt x="746" y="378"/>
                        </a:cubicBezTo>
                        <a:cubicBezTo>
                          <a:pt x="717" y="368"/>
                          <a:pt x="730" y="368"/>
                          <a:pt x="706" y="374"/>
                        </a:cubicBezTo>
                        <a:cubicBezTo>
                          <a:pt x="688" y="402"/>
                          <a:pt x="699" y="395"/>
                          <a:pt x="678" y="402"/>
                        </a:cubicBezTo>
                        <a:cubicBezTo>
                          <a:pt x="654" y="386"/>
                          <a:pt x="650" y="390"/>
                          <a:pt x="618" y="394"/>
                        </a:cubicBezTo>
                        <a:cubicBezTo>
                          <a:pt x="607" y="411"/>
                          <a:pt x="601" y="426"/>
                          <a:pt x="590" y="442"/>
                        </a:cubicBezTo>
                        <a:cubicBezTo>
                          <a:pt x="600" y="471"/>
                          <a:pt x="593" y="459"/>
                          <a:pt x="606" y="478"/>
                        </a:cubicBezTo>
                        <a:cubicBezTo>
                          <a:pt x="593" y="518"/>
                          <a:pt x="622" y="548"/>
                          <a:pt x="642" y="578"/>
                        </a:cubicBezTo>
                        <a:cubicBezTo>
                          <a:pt x="651" y="591"/>
                          <a:pt x="651" y="601"/>
                          <a:pt x="666" y="606"/>
                        </a:cubicBezTo>
                        <a:cubicBezTo>
                          <a:pt x="680" y="627"/>
                          <a:pt x="691" y="623"/>
                          <a:pt x="710" y="610"/>
                        </a:cubicBezTo>
                        <a:cubicBezTo>
                          <a:pt x="729" y="616"/>
                          <a:pt x="729" y="606"/>
                          <a:pt x="734" y="590"/>
                        </a:cubicBezTo>
                        <a:cubicBezTo>
                          <a:pt x="735" y="577"/>
                          <a:pt x="731" y="562"/>
                          <a:pt x="738" y="550"/>
                        </a:cubicBezTo>
                        <a:cubicBezTo>
                          <a:pt x="742" y="543"/>
                          <a:pt x="762" y="542"/>
                          <a:pt x="762" y="542"/>
                        </a:cubicBezTo>
                        <a:cubicBezTo>
                          <a:pt x="783" y="547"/>
                          <a:pt x="786" y="552"/>
                          <a:pt x="774" y="570"/>
                        </a:cubicBezTo>
                        <a:cubicBezTo>
                          <a:pt x="779" y="590"/>
                          <a:pt x="790" y="605"/>
                          <a:pt x="770" y="618"/>
                        </a:cubicBezTo>
                        <a:cubicBezTo>
                          <a:pt x="769" y="622"/>
                          <a:pt x="764" y="626"/>
                          <a:pt x="766" y="630"/>
                        </a:cubicBezTo>
                        <a:cubicBezTo>
                          <a:pt x="768" y="634"/>
                          <a:pt x="775" y="634"/>
                          <a:pt x="778" y="638"/>
                        </a:cubicBezTo>
                        <a:cubicBezTo>
                          <a:pt x="788" y="651"/>
                          <a:pt x="786" y="660"/>
                          <a:pt x="802" y="670"/>
                        </a:cubicBezTo>
                        <a:cubicBezTo>
                          <a:pt x="810" y="667"/>
                          <a:pt x="818" y="665"/>
                          <a:pt x="826" y="662"/>
                        </a:cubicBezTo>
                        <a:cubicBezTo>
                          <a:pt x="830" y="661"/>
                          <a:pt x="838" y="658"/>
                          <a:pt x="838" y="658"/>
                        </a:cubicBezTo>
                        <a:cubicBezTo>
                          <a:pt x="857" y="664"/>
                          <a:pt x="864" y="680"/>
                          <a:pt x="870" y="698"/>
                        </a:cubicBezTo>
                        <a:cubicBezTo>
                          <a:pt x="859" y="731"/>
                          <a:pt x="887" y="794"/>
                          <a:pt x="922" y="806"/>
                        </a:cubicBezTo>
                        <a:cubicBezTo>
                          <a:pt x="938" y="801"/>
                          <a:pt x="941" y="792"/>
                          <a:pt x="958" y="798"/>
                        </a:cubicBezTo>
                        <a:cubicBezTo>
                          <a:pt x="984" y="837"/>
                          <a:pt x="928" y="784"/>
                          <a:pt x="942" y="826"/>
                        </a:cubicBezTo>
                        <a:cubicBezTo>
                          <a:pt x="936" y="844"/>
                          <a:pt x="930" y="844"/>
                          <a:pt x="914" y="834"/>
                        </a:cubicBezTo>
                        <a:cubicBezTo>
                          <a:pt x="903" y="817"/>
                          <a:pt x="890" y="821"/>
                          <a:pt x="874" y="810"/>
                        </a:cubicBezTo>
                        <a:cubicBezTo>
                          <a:pt x="851" y="776"/>
                          <a:pt x="882" y="816"/>
                          <a:pt x="854" y="794"/>
                        </a:cubicBezTo>
                        <a:cubicBezTo>
                          <a:pt x="843" y="785"/>
                          <a:pt x="840" y="768"/>
                          <a:pt x="830" y="758"/>
                        </a:cubicBezTo>
                        <a:cubicBezTo>
                          <a:pt x="824" y="739"/>
                          <a:pt x="817" y="724"/>
                          <a:pt x="798" y="718"/>
                        </a:cubicBezTo>
                        <a:cubicBezTo>
                          <a:pt x="791" y="696"/>
                          <a:pt x="800" y="712"/>
                          <a:pt x="778" y="710"/>
                        </a:cubicBezTo>
                        <a:cubicBezTo>
                          <a:pt x="767" y="709"/>
                          <a:pt x="746" y="702"/>
                          <a:pt x="746" y="702"/>
                        </a:cubicBezTo>
                        <a:cubicBezTo>
                          <a:pt x="729" y="691"/>
                          <a:pt x="720" y="674"/>
                          <a:pt x="702" y="662"/>
                        </a:cubicBezTo>
                        <a:cubicBezTo>
                          <a:pt x="694" y="665"/>
                          <a:pt x="687" y="673"/>
                          <a:pt x="678" y="674"/>
                        </a:cubicBezTo>
                        <a:cubicBezTo>
                          <a:pt x="657" y="677"/>
                          <a:pt x="630" y="657"/>
                          <a:pt x="614" y="646"/>
                        </a:cubicBezTo>
                        <a:cubicBezTo>
                          <a:pt x="600" y="637"/>
                          <a:pt x="580" y="639"/>
                          <a:pt x="566" y="630"/>
                        </a:cubicBezTo>
                        <a:cubicBezTo>
                          <a:pt x="546" y="617"/>
                          <a:pt x="525" y="607"/>
                          <a:pt x="506" y="594"/>
                        </a:cubicBezTo>
                        <a:cubicBezTo>
                          <a:pt x="513" y="572"/>
                          <a:pt x="509" y="551"/>
                          <a:pt x="490" y="538"/>
                        </a:cubicBezTo>
                        <a:cubicBezTo>
                          <a:pt x="485" y="522"/>
                          <a:pt x="476" y="515"/>
                          <a:pt x="462" y="506"/>
                        </a:cubicBezTo>
                        <a:cubicBezTo>
                          <a:pt x="441" y="474"/>
                          <a:pt x="469" y="513"/>
                          <a:pt x="442" y="486"/>
                        </a:cubicBezTo>
                        <a:cubicBezTo>
                          <a:pt x="436" y="480"/>
                          <a:pt x="436" y="468"/>
                          <a:pt x="430" y="462"/>
                        </a:cubicBezTo>
                        <a:cubicBezTo>
                          <a:pt x="427" y="459"/>
                          <a:pt x="422" y="459"/>
                          <a:pt x="418" y="458"/>
                        </a:cubicBezTo>
                        <a:cubicBezTo>
                          <a:pt x="407" y="447"/>
                          <a:pt x="382" y="430"/>
                          <a:pt x="382" y="430"/>
                        </a:cubicBezTo>
                        <a:cubicBezTo>
                          <a:pt x="371" y="413"/>
                          <a:pt x="358" y="399"/>
                          <a:pt x="346" y="382"/>
                        </a:cubicBezTo>
                        <a:cubicBezTo>
                          <a:pt x="344" y="378"/>
                          <a:pt x="345" y="373"/>
                          <a:pt x="342" y="370"/>
                        </a:cubicBezTo>
                        <a:cubicBezTo>
                          <a:pt x="339" y="367"/>
                          <a:pt x="334" y="367"/>
                          <a:pt x="330" y="366"/>
                        </a:cubicBezTo>
                        <a:cubicBezTo>
                          <a:pt x="322" y="390"/>
                          <a:pt x="342" y="398"/>
                          <a:pt x="354" y="414"/>
                        </a:cubicBezTo>
                        <a:cubicBezTo>
                          <a:pt x="368" y="432"/>
                          <a:pt x="372" y="446"/>
                          <a:pt x="390" y="458"/>
                        </a:cubicBezTo>
                        <a:cubicBezTo>
                          <a:pt x="409" y="487"/>
                          <a:pt x="399" y="475"/>
                          <a:pt x="418" y="494"/>
                        </a:cubicBezTo>
                        <a:cubicBezTo>
                          <a:pt x="423" y="510"/>
                          <a:pt x="428" y="517"/>
                          <a:pt x="442" y="526"/>
                        </a:cubicBezTo>
                        <a:cubicBezTo>
                          <a:pt x="450" y="550"/>
                          <a:pt x="432" y="533"/>
                          <a:pt x="422" y="526"/>
                        </a:cubicBezTo>
                        <a:cubicBezTo>
                          <a:pt x="399" y="492"/>
                          <a:pt x="430" y="532"/>
                          <a:pt x="402" y="510"/>
                        </a:cubicBezTo>
                        <a:cubicBezTo>
                          <a:pt x="398" y="507"/>
                          <a:pt x="397" y="501"/>
                          <a:pt x="394" y="498"/>
                        </a:cubicBezTo>
                        <a:cubicBezTo>
                          <a:pt x="391" y="495"/>
                          <a:pt x="386" y="493"/>
                          <a:pt x="382" y="490"/>
                        </a:cubicBezTo>
                        <a:cubicBezTo>
                          <a:pt x="377" y="474"/>
                          <a:pt x="370" y="471"/>
                          <a:pt x="354" y="466"/>
                        </a:cubicBezTo>
                        <a:cubicBezTo>
                          <a:pt x="344" y="452"/>
                          <a:pt x="340" y="447"/>
                          <a:pt x="346" y="430"/>
                        </a:cubicBezTo>
                        <a:cubicBezTo>
                          <a:pt x="338" y="418"/>
                          <a:pt x="314" y="402"/>
                          <a:pt x="314" y="402"/>
                        </a:cubicBezTo>
                        <a:cubicBezTo>
                          <a:pt x="306" y="390"/>
                          <a:pt x="298" y="378"/>
                          <a:pt x="290" y="366"/>
                        </a:cubicBezTo>
                        <a:cubicBezTo>
                          <a:pt x="284" y="357"/>
                          <a:pt x="273" y="354"/>
                          <a:pt x="266" y="346"/>
                        </a:cubicBezTo>
                        <a:cubicBezTo>
                          <a:pt x="263" y="342"/>
                          <a:pt x="262" y="337"/>
                          <a:pt x="258" y="334"/>
                        </a:cubicBezTo>
                        <a:cubicBezTo>
                          <a:pt x="243" y="324"/>
                          <a:pt x="225" y="324"/>
                          <a:pt x="210" y="314"/>
                        </a:cubicBezTo>
                        <a:cubicBezTo>
                          <a:pt x="201" y="300"/>
                          <a:pt x="194" y="291"/>
                          <a:pt x="178" y="286"/>
                        </a:cubicBezTo>
                        <a:cubicBezTo>
                          <a:pt x="160" y="260"/>
                          <a:pt x="192" y="247"/>
                          <a:pt x="154" y="238"/>
                        </a:cubicBezTo>
                        <a:cubicBezTo>
                          <a:pt x="111" y="209"/>
                          <a:pt x="106" y="149"/>
                          <a:pt x="90" y="102"/>
                        </a:cubicBezTo>
                        <a:cubicBezTo>
                          <a:pt x="86" y="90"/>
                          <a:pt x="76" y="73"/>
                          <a:pt x="66" y="66"/>
                        </a:cubicBezTo>
                        <a:cubicBezTo>
                          <a:pt x="58" y="60"/>
                          <a:pt x="42" y="50"/>
                          <a:pt x="42" y="50"/>
                        </a:cubicBezTo>
                        <a:cubicBezTo>
                          <a:pt x="39" y="46"/>
                          <a:pt x="38" y="41"/>
                          <a:pt x="34" y="38"/>
                        </a:cubicBezTo>
                        <a:cubicBezTo>
                          <a:pt x="27" y="34"/>
                          <a:pt x="10" y="30"/>
                          <a:pt x="10" y="30"/>
                        </a:cubicBezTo>
                        <a:cubicBezTo>
                          <a:pt x="0" y="1"/>
                          <a:pt x="31" y="17"/>
                          <a:pt x="46" y="22"/>
                        </a:cubicBezTo>
                        <a:cubicBezTo>
                          <a:pt x="65" y="51"/>
                          <a:pt x="61" y="41"/>
                          <a:pt x="86" y="58"/>
                        </a:cubicBezTo>
                        <a:cubicBezTo>
                          <a:pt x="94" y="70"/>
                          <a:pt x="94" y="93"/>
                          <a:pt x="102" y="70"/>
                        </a:cubicBezTo>
                        <a:cubicBezTo>
                          <a:pt x="95" y="49"/>
                          <a:pt x="82" y="62"/>
                          <a:pt x="82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74" name="Freeform 33">
                    <a:extLst>
                      <a:ext uri="{FF2B5EF4-FFF2-40B4-BE49-F238E27FC236}">
                        <a16:creationId xmlns:a16="http://schemas.microsoft.com/office/drawing/2014/main" id="{ED30DA62-B297-1AF7-F846-AE449E259B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405" y="445"/>
                    <a:ext cx="15" cy="16"/>
                  </a:xfrm>
                  <a:custGeom>
                    <a:avLst/>
                    <a:gdLst>
                      <a:gd name="T0" fmla="*/ 0 w 36"/>
                      <a:gd name="T1" fmla="*/ 0 h 48"/>
                      <a:gd name="T2" fmla="*/ 0 w 36"/>
                      <a:gd name="T3" fmla="*/ 0 h 48"/>
                      <a:gd name="T4" fmla="*/ 0 w 36"/>
                      <a:gd name="T5" fmla="*/ 0 h 4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6" h="48">
                        <a:moveTo>
                          <a:pt x="6" y="28"/>
                        </a:moveTo>
                        <a:cubicBezTo>
                          <a:pt x="25" y="0"/>
                          <a:pt x="36" y="31"/>
                          <a:pt x="10" y="48"/>
                        </a:cubicBezTo>
                        <a:cubicBezTo>
                          <a:pt x="0" y="34"/>
                          <a:pt x="0" y="40"/>
                          <a:pt x="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75" name="Freeform 34">
                    <a:extLst>
                      <a:ext uri="{FF2B5EF4-FFF2-40B4-BE49-F238E27FC236}">
                        <a16:creationId xmlns:a16="http://schemas.microsoft.com/office/drawing/2014/main" id="{0B32864C-D56B-71EE-78D8-8F4B302EDF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93" y="439"/>
                    <a:ext cx="16" cy="12"/>
                  </a:xfrm>
                  <a:custGeom>
                    <a:avLst/>
                    <a:gdLst>
                      <a:gd name="T0" fmla="*/ 0 w 36"/>
                      <a:gd name="T1" fmla="*/ 0 h 37"/>
                      <a:gd name="T2" fmla="*/ 0 w 36"/>
                      <a:gd name="T3" fmla="*/ 0 h 37"/>
                      <a:gd name="T4" fmla="*/ 0 w 36"/>
                      <a:gd name="T5" fmla="*/ 0 h 37"/>
                      <a:gd name="T6" fmla="*/ 0 w 36"/>
                      <a:gd name="T7" fmla="*/ 0 h 37"/>
                      <a:gd name="T8" fmla="*/ 0 w 36"/>
                      <a:gd name="T9" fmla="*/ 0 h 3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37">
                        <a:moveTo>
                          <a:pt x="0" y="5"/>
                        </a:moveTo>
                        <a:cubicBezTo>
                          <a:pt x="4" y="4"/>
                          <a:pt x="8" y="0"/>
                          <a:pt x="12" y="1"/>
                        </a:cubicBezTo>
                        <a:cubicBezTo>
                          <a:pt x="21" y="4"/>
                          <a:pt x="36" y="17"/>
                          <a:pt x="36" y="17"/>
                        </a:cubicBezTo>
                        <a:cubicBezTo>
                          <a:pt x="29" y="37"/>
                          <a:pt x="22" y="26"/>
                          <a:pt x="8" y="17"/>
                        </a:cubicBezTo>
                        <a:cubicBezTo>
                          <a:pt x="5" y="13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76" name="Freeform 35">
                    <a:extLst>
                      <a:ext uri="{FF2B5EF4-FFF2-40B4-BE49-F238E27FC236}">
                        <a16:creationId xmlns:a16="http://schemas.microsoft.com/office/drawing/2014/main" id="{7163F2F2-D0BC-49D9-F720-8709563F3B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878" y="406"/>
                    <a:ext cx="73" cy="33"/>
                  </a:xfrm>
                  <a:custGeom>
                    <a:avLst/>
                    <a:gdLst>
                      <a:gd name="T0" fmla="*/ 0 w 170"/>
                      <a:gd name="T1" fmla="*/ 0 h 96"/>
                      <a:gd name="T2" fmla="*/ 0 w 170"/>
                      <a:gd name="T3" fmla="*/ 0 h 96"/>
                      <a:gd name="T4" fmla="*/ 0 w 170"/>
                      <a:gd name="T5" fmla="*/ 0 h 96"/>
                      <a:gd name="T6" fmla="*/ 0 w 170"/>
                      <a:gd name="T7" fmla="*/ 0 h 96"/>
                      <a:gd name="T8" fmla="*/ 0 w 170"/>
                      <a:gd name="T9" fmla="*/ 0 h 96"/>
                      <a:gd name="T10" fmla="*/ 0 w 170"/>
                      <a:gd name="T11" fmla="*/ 0 h 96"/>
                      <a:gd name="T12" fmla="*/ 0 w 170"/>
                      <a:gd name="T13" fmla="*/ 0 h 96"/>
                      <a:gd name="T14" fmla="*/ 0 w 170"/>
                      <a:gd name="T15" fmla="*/ 0 h 96"/>
                      <a:gd name="T16" fmla="*/ 0 w 170"/>
                      <a:gd name="T17" fmla="*/ 0 h 96"/>
                      <a:gd name="T18" fmla="*/ 0 w 170"/>
                      <a:gd name="T19" fmla="*/ 0 h 96"/>
                      <a:gd name="T20" fmla="*/ 0 w 170"/>
                      <a:gd name="T21" fmla="*/ 0 h 96"/>
                      <a:gd name="T22" fmla="*/ 0 w 170"/>
                      <a:gd name="T23" fmla="*/ 0 h 9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0" h="96">
                        <a:moveTo>
                          <a:pt x="0" y="49"/>
                        </a:moveTo>
                        <a:cubicBezTo>
                          <a:pt x="5" y="33"/>
                          <a:pt x="12" y="30"/>
                          <a:pt x="28" y="25"/>
                        </a:cubicBezTo>
                        <a:cubicBezTo>
                          <a:pt x="20" y="0"/>
                          <a:pt x="42" y="16"/>
                          <a:pt x="56" y="21"/>
                        </a:cubicBezTo>
                        <a:cubicBezTo>
                          <a:pt x="56" y="21"/>
                          <a:pt x="77" y="6"/>
                          <a:pt x="80" y="9"/>
                        </a:cubicBezTo>
                        <a:cubicBezTo>
                          <a:pt x="85" y="14"/>
                          <a:pt x="71" y="23"/>
                          <a:pt x="64" y="25"/>
                        </a:cubicBezTo>
                        <a:cubicBezTo>
                          <a:pt x="82" y="37"/>
                          <a:pt x="103" y="42"/>
                          <a:pt x="124" y="49"/>
                        </a:cubicBezTo>
                        <a:cubicBezTo>
                          <a:pt x="136" y="53"/>
                          <a:pt x="160" y="65"/>
                          <a:pt x="160" y="65"/>
                        </a:cubicBezTo>
                        <a:cubicBezTo>
                          <a:pt x="170" y="96"/>
                          <a:pt x="134" y="83"/>
                          <a:pt x="116" y="77"/>
                        </a:cubicBezTo>
                        <a:cubicBezTo>
                          <a:pt x="109" y="57"/>
                          <a:pt x="116" y="66"/>
                          <a:pt x="88" y="57"/>
                        </a:cubicBezTo>
                        <a:cubicBezTo>
                          <a:pt x="84" y="56"/>
                          <a:pt x="76" y="53"/>
                          <a:pt x="76" y="53"/>
                        </a:cubicBezTo>
                        <a:cubicBezTo>
                          <a:pt x="57" y="34"/>
                          <a:pt x="53" y="37"/>
                          <a:pt x="24" y="41"/>
                        </a:cubicBezTo>
                        <a:cubicBezTo>
                          <a:pt x="9" y="51"/>
                          <a:pt x="17" y="49"/>
                          <a:pt x="0" y="4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77" name="Freeform 36">
                    <a:extLst>
                      <a:ext uri="{FF2B5EF4-FFF2-40B4-BE49-F238E27FC236}">
                        <a16:creationId xmlns:a16="http://schemas.microsoft.com/office/drawing/2014/main" id="{6D13E4BB-1909-FA76-501F-6A348306D1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55" y="433"/>
                    <a:ext cx="59" cy="15"/>
                  </a:xfrm>
                  <a:custGeom>
                    <a:avLst/>
                    <a:gdLst>
                      <a:gd name="T0" fmla="*/ 0 w 138"/>
                      <a:gd name="T1" fmla="*/ 0 h 44"/>
                      <a:gd name="T2" fmla="*/ 0 w 138"/>
                      <a:gd name="T3" fmla="*/ 0 h 44"/>
                      <a:gd name="T4" fmla="*/ 0 w 138"/>
                      <a:gd name="T5" fmla="*/ 0 h 44"/>
                      <a:gd name="T6" fmla="*/ 0 w 138"/>
                      <a:gd name="T7" fmla="*/ 0 h 44"/>
                      <a:gd name="T8" fmla="*/ 0 w 138"/>
                      <a:gd name="T9" fmla="*/ 0 h 44"/>
                      <a:gd name="T10" fmla="*/ 0 w 138"/>
                      <a:gd name="T11" fmla="*/ 0 h 44"/>
                      <a:gd name="T12" fmla="*/ 0 w 138"/>
                      <a:gd name="T13" fmla="*/ 0 h 44"/>
                      <a:gd name="T14" fmla="*/ 0 w 138"/>
                      <a:gd name="T15" fmla="*/ 0 h 44"/>
                      <a:gd name="T16" fmla="*/ 0 w 138"/>
                      <a:gd name="T17" fmla="*/ 0 h 4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38" h="44">
                        <a:moveTo>
                          <a:pt x="0" y="0"/>
                        </a:moveTo>
                        <a:cubicBezTo>
                          <a:pt x="19" y="3"/>
                          <a:pt x="35" y="10"/>
                          <a:pt x="52" y="4"/>
                        </a:cubicBezTo>
                        <a:cubicBezTo>
                          <a:pt x="87" y="11"/>
                          <a:pt x="61" y="15"/>
                          <a:pt x="88" y="24"/>
                        </a:cubicBezTo>
                        <a:cubicBezTo>
                          <a:pt x="96" y="23"/>
                          <a:pt x="104" y="19"/>
                          <a:pt x="112" y="20"/>
                        </a:cubicBezTo>
                        <a:cubicBezTo>
                          <a:pt x="138" y="23"/>
                          <a:pt x="118" y="41"/>
                          <a:pt x="108" y="44"/>
                        </a:cubicBezTo>
                        <a:cubicBezTo>
                          <a:pt x="78" y="34"/>
                          <a:pt x="92" y="34"/>
                          <a:pt x="64" y="40"/>
                        </a:cubicBezTo>
                        <a:cubicBezTo>
                          <a:pt x="41" y="37"/>
                          <a:pt x="22" y="41"/>
                          <a:pt x="0" y="36"/>
                        </a:cubicBezTo>
                        <a:cubicBezTo>
                          <a:pt x="6" y="11"/>
                          <a:pt x="7" y="27"/>
                          <a:pt x="28" y="20"/>
                        </a:cubicBezTo>
                        <a:cubicBezTo>
                          <a:pt x="17" y="13"/>
                          <a:pt x="0" y="13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78" name="Freeform 37">
                    <a:extLst>
                      <a:ext uri="{FF2B5EF4-FFF2-40B4-BE49-F238E27FC236}">
                        <a16:creationId xmlns:a16="http://schemas.microsoft.com/office/drawing/2014/main" id="{283E7BD0-125A-6D62-145B-6135AAAE23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24" y="441"/>
                    <a:ext cx="24" cy="14"/>
                  </a:xfrm>
                  <a:custGeom>
                    <a:avLst/>
                    <a:gdLst>
                      <a:gd name="T0" fmla="*/ 0 w 57"/>
                      <a:gd name="T1" fmla="*/ 0 h 42"/>
                      <a:gd name="T2" fmla="*/ 0 w 57"/>
                      <a:gd name="T3" fmla="*/ 0 h 42"/>
                      <a:gd name="T4" fmla="*/ 0 w 57"/>
                      <a:gd name="T5" fmla="*/ 0 h 4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57" h="42">
                        <a:moveTo>
                          <a:pt x="17" y="25"/>
                        </a:moveTo>
                        <a:cubicBezTo>
                          <a:pt x="0" y="0"/>
                          <a:pt x="21" y="9"/>
                          <a:pt x="37" y="13"/>
                        </a:cubicBezTo>
                        <a:cubicBezTo>
                          <a:pt x="57" y="42"/>
                          <a:pt x="30" y="25"/>
                          <a:pt x="1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79" name="Freeform 38">
                    <a:extLst>
                      <a:ext uri="{FF2B5EF4-FFF2-40B4-BE49-F238E27FC236}">
                        <a16:creationId xmlns:a16="http://schemas.microsoft.com/office/drawing/2014/main" id="{51219D50-E66F-59F5-24EE-E67C2B9632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08" y="398"/>
                    <a:ext cx="16" cy="18"/>
                  </a:xfrm>
                  <a:custGeom>
                    <a:avLst/>
                    <a:gdLst>
                      <a:gd name="T0" fmla="*/ 0 w 39"/>
                      <a:gd name="T1" fmla="*/ 0 h 52"/>
                      <a:gd name="T2" fmla="*/ 0 w 39"/>
                      <a:gd name="T3" fmla="*/ 0 h 52"/>
                      <a:gd name="T4" fmla="*/ 0 w 39"/>
                      <a:gd name="T5" fmla="*/ 0 h 5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9" h="52">
                        <a:moveTo>
                          <a:pt x="19" y="32"/>
                        </a:moveTo>
                        <a:cubicBezTo>
                          <a:pt x="13" y="14"/>
                          <a:pt x="0" y="13"/>
                          <a:pt x="19" y="0"/>
                        </a:cubicBezTo>
                        <a:cubicBezTo>
                          <a:pt x="23" y="5"/>
                          <a:pt x="39" y="52"/>
                          <a:pt x="19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80" name="Freeform 39">
                    <a:extLst>
                      <a:ext uri="{FF2B5EF4-FFF2-40B4-BE49-F238E27FC236}">
                        <a16:creationId xmlns:a16="http://schemas.microsoft.com/office/drawing/2014/main" id="{E227E177-B885-EF83-8EF3-017963A541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035" y="452"/>
                    <a:ext cx="19" cy="27"/>
                  </a:xfrm>
                  <a:custGeom>
                    <a:avLst/>
                    <a:gdLst>
                      <a:gd name="T0" fmla="*/ 0 w 44"/>
                      <a:gd name="T1" fmla="*/ 0 h 80"/>
                      <a:gd name="T2" fmla="*/ 0 w 44"/>
                      <a:gd name="T3" fmla="*/ 0 h 80"/>
                      <a:gd name="T4" fmla="*/ 0 w 44"/>
                      <a:gd name="T5" fmla="*/ 0 h 80"/>
                      <a:gd name="T6" fmla="*/ 0 w 44"/>
                      <a:gd name="T7" fmla="*/ 0 h 80"/>
                      <a:gd name="T8" fmla="*/ 0 w 44"/>
                      <a:gd name="T9" fmla="*/ 0 h 80"/>
                      <a:gd name="T10" fmla="*/ 0 w 44"/>
                      <a:gd name="T11" fmla="*/ 0 h 80"/>
                      <a:gd name="T12" fmla="*/ 0 w 44"/>
                      <a:gd name="T13" fmla="*/ 0 h 8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44" h="80">
                        <a:moveTo>
                          <a:pt x="4" y="9"/>
                        </a:moveTo>
                        <a:cubicBezTo>
                          <a:pt x="9" y="17"/>
                          <a:pt x="18" y="24"/>
                          <a:pt x="20" y="33"/>
                        </a:cubicBezTo>
                        <a:cubicBezTo>
                          <a:pt x="21" y="38"/>
                          <a:pt x="21" y="45"/>
                          <a:pt x="24" y="49"/>
                        </a:cubicBezTo>
                        <a:cubicBezTo>
                          <a:pt x="27" y="52"/>
                          <a:pt x="32" y="52"/>
                          <a:pt x="36" y="53"/>
                        </a:cubicBezTo>
                        <a:cubicBezTo>
                          <a:pt x="41" y="68"/>
                          <a:pt x="44" y="80"/>
                          <a:pt x="24" y="73"/>
                        </a:cubicBezTo>
                        <a:cubicBezTo>
                          <a:pt x="19" y="55"/>
                          <a:pt x="11" y="37"/>
                          <a:pt x="0" y="21"/>
                        </a:cubicBezTo>
                        <a:cubicBezTo>
                          <a:pt x="4" y="4"/>
                          <a:pt x="4" y="0"/>
                          <a:pt x="4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81" name="Freeform 40">
                    <a:extLst>
                      <a:ext uri="{FF2B5EF4-FFF2-40B4-BE49-F238E27FC236}">
                        <a16:creationId xmlns:a16="http://schemas.microsoft.com/office/drawing/2014/main" id="{2AD7276B-D1F9-D03A-87F2-2B3F5C3217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696" y="247"/>
                    <a:ext cx="205" cy="41"/>
                  </a:xfrm>
                  <a:custGeom>
                    <a:avLst/>
                    <a:gdLst>
                      <a:gd name="T0" fmla="*/ 1 w 323"/>
                      <a:gd name="T1" fmla="*/ 1 h 64"/>
                      <a:gd name="T2" fmla="*/ 1 w 323"/>
                      <a:gd name="T3" fmla="*/ 1 h 64"/>
                      <a:gd name="T4" fmla="*/ 1 w 323"/>
                      <a:gd name="T5" fmla="*/ 0 h 64"/>
                      <a:gd name="T6" fmla="*/ 1 w 323"/>
                      <a:gd name="T7" fmla="*/ 0 h 64"/>
                      <a:gd name="T8" fmla="*/ 1 w 323"/>
                      <a:gd name="T9" fmla="*/ 1 h 64"/>
                      <a:gd name="T10" fmla="*/ 1 w 323"/>
                      <a:gd name="T11" fmla="*/ 1 h 64"/>
                      <a:gd name="T12" fmla="*/ 1 w 323"/>
                      <a:gd name="T13" fmla="*/ 1 h 64"/>
                      <a:gd name="T14" fmla="*/ 1 w 323"/>
                      <a:gd name="T15" fmla="*/ 1 h 64"/>
                      <a:gd name="T16" fmla="*/ 1 w 323"/>
                      <a:gd name="T17" fmla="*/ 1 h 64"/>
                      <a:gd name="T18" fmla="*/ 1 w 323"/>
                      <a:gd name="T19" fmla="*/ 1 h 64"/>
                      <a:gd name="T20" fmla="*/ 1 w 323"/>
                      <a:gd name="T21" fmla="*/ 1 h 64"/>
                      <a:gd name="T22" fmla="*/ 1 w 323"/>
                      <a:gd name="T23" fmla="*/ 1 h 64"/>
                      <a:gd name="T24" fmla="*/ 1 w 323"/>
                      <a:gd name="T25" fmla="*/ 1 h 64"/>
                      <a:gd name="T26" fmla="*/ 1 w 323"/>
                      <a:gd name="T27" fmla="*/ 1 h 64"/>
                      <a:gd name="T28" fmla="*/ 1 w 323"/>
                      <a:gd name="T29" fmla="*/ 1 h 64"/>
                      <a:gd name="T30" fmla="*/ 1 w 323"/>
                      <a:gd name="T31" fmla="*/ 1 h 64"/>
                      <a:gd name="T32" fmla="*/ 1 w 323"/>
                      <a:gd name="T33" fmla="*/ 1 h 64"/>
                      <a:gd name="T34" fmla="*/ 1 w 323"/>
                      <a:gd name="T35" fmla="*/ 1 h 64"/>
                      <a:gd name="T36" fmla="*/ 1 w 323"/>
                      <a:gd name="T37" fmla="*/ 1 h 64"/>
                      <a:gd name="T38" fmla="*/ 1 w 323"/>
                      <a:gd name="T39" fmla="*/ 1 h 64"/>
                      <a:gd name="T40" fmla="*/ 1 w 323"/>
                      <a:gd name="T41" fmla="*/ 1 h 64"/>
                      <a:gd name="T42" fmla="*/ 1 w 323"/>
                      <a:gd name="T43" fmla="*/ 1 h 64"/>
                      <a:gd name="T44" fmla="*/ 1 w 323"/>
                      <a:gd name="T45" fmla="*/ 1 h 64"/>
                      <a:gd name="T46" fmla="*/ 1 w 323"/>
                      <a:gd name="T47" fmla="*/ 1 h 64"/>
                      <a:gd name="T48" fmla="*/ 1 w 323"/>
                      <a:gd name="T49" fmla="*/ 1 h 64"/>
                      <a:gd name="T50" fmla="*/ 1 w 323"/>
                      <a:gd name="T51" fmla="*/ 1 h 64"/>
                      <a:gd name="T52" fmla="*/ 1 w 323"/>
                      <a:gd name="T53" fmla="*/ 0 h 64"/>
                      <a:gd name="T54" fmla="*/ 1 w 323"/>
                      <a:gd name="T55" fmla="*/ 1 h 64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23" h="64">
                        <a:moveTo>
                          <a:pt x="220" y="1"/>
                        </a:moveTo>
                        <a:cubicBezTo>
                          <a:pt x="215" y="12"/>
                          <a:pt x="225" y="17"/>
                          <a:pt x="231" y="8"/>
                        </a:cubicBezTo>
                        <a:cubicBezTo>
                          <a:pt x="235" y="0"/>
                          <a:pt x="229" y="7"/>
                          <a:pt x="235" y="0"/>
                        </a:cubicBezTo>
                        <a:lnTo>
                          <a:pt x="265" y="0"/>
                        </a:lnTo>
                        <a:cubicBezTo>
                          <a:pt x="277" y="6"/>
                          <a:pt x="276" y="11"/>
                          <a:pt x="287" y="17"/>
                        </a:cubicBezTo>
                        <a:cubicBezTo>
                          <a:pt x="308" y="11"/>
                          <a:pt x="293" y="7"/>
                          <a:pt x="319" y="10"/>
                        </a:cubicBezTo>
                        <a:cubicBezTo>
                          <a:pt x="323" y="19"/>
                          <a:pt x="321" y="22"/>
                          <a:pt x="314" y="29"/>
                        </a:cubicBezTo>
                        <a:cubicBezTo>
                          <a:pt x="312" y="39"/>
                          <a:pt x="313" y="50"/>
                          <a:pt x="298" y="46"/>
                        </a:cubicBezTo>
                        <a:cubicBezTo>
                          <a:pt x="297" y="40"/>
                          <a:pt x="298" y="34"/>
                          <a:pt x="295" y="29"/>
                        </a:cubicBezTo>
                        <a:cubicBezTo>
                          <a:pt x="294" y="27"/>
                          <a:pt x="290" y="31"/>
                          <a:pt x="287" y="31"/>
                        </a:cubicBezTo>
                        <a:cubicBezTo>
                          <a:pt x="284" y="31"/>
                          <a:pt x="282" y="30"/>
                          <a:pt x="279" y="29"/>
                        </a:cubicBezTo>
                        <a:cubicBezTo>
                          <a:pt x="274" y="27"/>
                          <a:pt x="263" y="21"/>
                          <a:pt x="263" y="21"/>
                        </a:cubicBezTo>
                        <a:cubicBezTo>
                          <a:pt x="249" y="23"/>
                          <a:pt x="241" y="31"/>
                          <a:pt x="228" y="38"/>
                        </a:cubicBezTo>
                        <a:cubicBezTo>
                          <a:pt x="220" y="41"/>
                          <a:pt x="209" y="42"/>
                          <a:pt x="201" y="44"/>
                        </a:cubicBezTo>
                        <a:cubicBezTo>
                          <a:pt x="193" y="54"/>
                          <a:pt x="200" y="53"/>
                          <a:pt x="212" y="57"/>
                        </a:cubicBezTo>
                        <a:cubicBezTo>
                          <a:pt x="200" y="62"/>
                          <a:pt x="199" y="57"/>
                          <a:pt x="188" y="63"/>
                        </a:cubicBezTo>
                        <a:cubicBezTo>
                          <a:pt x="181" y="62"/>
                          <a:pt x="174" y="64"/>
                          <a:pt x="169" y="61"/>
                        </a:cubicBezTo>
                        <a:cubicBezTo>
                          <a:pt x="166" y="59"/>
                          <a:pt x="175" y="59"/>
                          <a:pt x="177" y="57"/>
                        </a:cubicBezTo>
                        <a:cubicBezTo>
                          <a:pt x="181" y="48"/>
                          <a:pt x="149" y="28"/>
                          <a:pt x="171" y="40"/>
                        </a:cubicBezTo>
                        <a:cubicBezTo>
                          <a:pt x="184" y="55"/>
                          <a:pt x="184" y="36"/>
                          <a:pt x="169" y="31"/>
                        </a:cubicBezTo>
                        <a:cubicBezTo>
                          <a:pt x="167" y="27"/>
                          <a:pt x="167" y="22"/>
                          <a:pt x="158" y="23"/>
                        </a:cubicBezTo>
                        <a:cubicBezTo>
                          <a:pt x="153" y="23"/>
                          <a:pt x="142" y="27"/>
                          <a:pt x="142" y="27"/>
                        </a:cubicBezTo>
                        <a:cubicBezTo>
                          <a:pt x="136" y="39"/>
                          <a:pt x="143" y="31"/>
                          <a:pt x="134" y="27"/>
                        </a:cubicBezTo>
                        <a:cubicBezTo>
                          <a:pt x="130" y="25"/>
                          <a:pt x="126" y="25"/>
                          <a:pt x="123" y="25"/>
                        </a:cubicBezTo>
                        <a:cubicBezTo>
                          <a:pt x="117" y="11"/>
                          <a:pt x="100" y="6"/>
                          <a:pt x="83" y="2"/>
                        </a:cubicBezTo>
                        <a:cubicBezTo>
                          <a:pt x="70" y="4"/>
                          <a:pt x="69" y="9"/>
                          <a:pt x="59" y="14"/>
                        </a:cubicBezTo>
                        <a:cubicBezTo>
                          <a:pt x="45" y="14"/>
                          <a:pt x="0" y="12"/>
                          <a:pt x="1" y="0"/>
                        </a:cubicBezTo>
                        <a:lnTo>
                          <a:pt x="220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82" name="Freeform 41">
                    <a:extLst>
                      <a:ext uri="{FF2B5EF4-FFF2-40B4-BE49-F238E27FC236}">
                        <a16:creationId xmlns:a16="http://schemas.microsoft.com/office/drawing/2014/main" id="{84FBB20C-7C48-BEC8-E37E-8C2A731969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15" y="246"/>
                    <a:ext cx="190" cy="20"/>
                  </a:xfrm>
                  <a:custGeom>
                    <a:avLst/>
                    <a:gdLst>
                      <a:gd name="T0" fmla="*/ 1 w 300"/>
                      <a:gd name="T1" fmla="*/ 1 h 31"/>
                      <a:gd name="T2" fmla="*/ 1 w 300"/>
                      <a:gd name="T3" fmla="*/ 1 h 31"/>
                      <a:gd name="T4" fmla="*/ 1 w 300"/>
                      <a:gd name="T5" fmla="*/ 0 h 31"/>
                      <a:gd name="T6" fmla="*/ 1 w 300"/>
                      <a:gd name="T7" fmla="*/ 1 h 31"/>
                      <a:gd name="T8" fmla="*/ 1 w 300"/>
                      <a:gd name="T9" fmla="*/ 1 h 31"/>
                      <a:gd name="T10" fmla="*/ 1 w 300"/>
                      <a:gd name="T11" fmla="*/ 1 h 3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300" h="31">
                        <a:moveTo>
                          <a:pt x="105" y="31"/>
                        </a:moveTo>
                        <a:cubicBezTo>
                          <a:pt x="83" y="19"/>
                          <a:pt x="0" y="6"/>
                          <a:pt x="30" y="1"/>
                        </a:cubicBezTo>
                        <a:lnTo>
                          <a:pt x="285" y="0"/>
                        </a:lnTo>
                        <a:cubicBezTo>
                          <a:pt x="296" y="4"/>
                          <a:pt x="300" y="5"/>
                          <a:pt x="296" y="14"/>
                        </a:cubicBezTo>
                        <a:cubicBezTo>
                          <a:pt x="285" y="11"/>
                          <a:pt x="276" y="16"/>
                          <a:pt x="264" y="16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83" name="Freeform 42">
                    <a:extLst>
                      <a:ext uri="{FF2B5EF4-FFF2-40B4-BE49-F238E27FC236}">
                        <a16:creationId xmlns:a16="http://schemas.microsoft.com/office/drawing/2014/main" id="{BAE78397-E7D0-C5D8-53C6-9D5F287A57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96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84" name="Freeform 43">
                    <a:extLst>
                      <a:ext uri="{FF2B5EF4-FFF2-40B4-BE49-F238E27FC236}">
                        <a16:creationId xmlns:a16="http://schemas.microsoft.com/office/drawing/2014/main" id="{F87E569E-B964-2732-DB64-6D68A20956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06" y="246"/>
                    <a:ext cx="436" cy="152"/>
                  </a:xfrm>
                  <a:custGeom>
                    <a:avLst/>
                    <a:gdLst>
                      <a:gd name="T0" fmla="*/ 73 w 436"/>
                      <a:gd name="T1" fmla="*/ 1 h 152"/>
                      <a:gd name="T2" fmla="*/ 436 w 436"/>
                      <a:gd name="T3" fmla="*/ 0 h 152"/>
                      <a:gd name="T4" fmla="*/ 416 w 436"/>
                      <a:gd name="T5" fmla="*/ 54 h 152"/>
                      <a:gd name="T6" fmla="*/ 397 w 436"/>
                      <a:gd name="T7" fmla="*/ 68 h 152"/>
                      <a:gd name="T8" fmla="*/ 392 w 436"/>
                      <a:gd name="T9" fmla="*/ 70 h 152"/>
                      <a:gd name="T10" fmla="*/ 375 w 436"/>
                      <a:gd name="T11" fmla="*/ 73 h 152"/>
                      <a:gd name="T12" fmla="*/ 361 w 436"/>
                      <a:gd name="T13" fmla="*/ 88 h 152"/>
                      <a:gd name="T14" fmla="*/ 362 w 436"/>
                      <a:gd name="T15" fmla="*/ 99 h 152"/>
                      <a:gd name="T16" fmla="*/ 364 w 436"/>
                      <a:gd name="T17" fmla="*/ 107 h 152"/>
                      <a:gd name="T18" fmla="*/ 366 w 436"/>
                      <a:gd name="T19" fmla="*/ 113 h 152"/>
                      <a:gd name="T20" fmla="*/ 362 w 436"/>
                      <a:gd name="T21" fmla="*/ 122 h 152"/>
                      <a:gd name="T22" fmla="*/ 351 w 436"/>
                      <a:gd name="T23" fmla="*/ 120 h 152"/>
                      <a:gd name="T24" fmla="*/ 342 w 436"/>
                      <a:gd name="T25" fmla="*/ 129 h 152"/>
                      <a:gd name="T26" fmla="*/ 347 w 436"/>
                      <a:gd name="T27" fmla="*/ 105 h 152"/>
                      <a:gd name="T28" fmla="*/ 338 w 436"/>
                      <a:gd name="T29" fmla="*/ 100 h 152"/>
                      <a:gd name="T30" fmla="*/ 344 w 436"/>
                      <a:gd name="T31" fmla="*/ 93 h 152"/>
                      <a:gd name="T32" fmla="*/ 342 w 436"/>
                      <a:gd name="T33" fmla="*/ 89 h 152"/>
                      <a:gd name="T34" fmla="*/ 320 w 436"/>
                      <a:gd name="T35" fmla="*/ 94 h 152"/>
                      <a:gd name="T36" fmla="*/ 317 w 436"/>
                      <a:gd name="T37" fmla="*/ 85 h 152"/>
                      <a:gd name="T38" fmla="*/ 297 w 436"/>
                      <a:gd name="T39" fmla="*/ 94 h 152"/>
                      <a:gd name="T40" fmla="*/ 320 w 436"/>
                      <a:gd name="T41" fmla="*/ 103 h 152"/>
                      <a:gd name="T42" fmla="*/ 305 w 436"/>
                      <a:gd name="T43" fmla="*/ 117 h 152"/>
                      <a:gd name="T44" fmla="*/ 311 w 436"/>
                      <a:gd name="T45" fmla="*/ 126 h 152"/>
                      <a:gd name="T46" fmla="*/ 315 w 436"/>
                      <a:gd name="T47" fmla="*/ 138 h 152"/>
                      <a:gd name="T48" fmla="*/ 309 w 436"/>
                      <a:gd name="T49" fmla="*/ 139 h 152"/>
                      <a:gd name="T50" fmla="*/ 314 w 436"/>
                      <a:gd name="T51" fmla="*/ 144 h 152"/>
                      <a:gd name="T52" fmla="*/ 307 w 436"/>
                      <a:gd name="T53" fmla="*/ 152 h 152"/>
                      <a:gd name="T54" fmla="*/ 0 w 436"/>
                      <a:gd name="T55" fmla="*/ 149 h 152"/>
                      <a:gd name="T56" fmla="*/ 73 w 436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6" h="152">
                        <a:moveTo>
                          <a:pt x="73" y="1"/>
                        </a:moveTo>
                        <a:lnTo>
                          <a:pt x="436" y="0"/>
                        </a:lnTo>
                        <a:cubicBezTo>
                          <a:pt x="430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85" name="Freeform 44">
                    <a:extLst>
                      <a:ext uri="{FF2B5EF4-FFF2-40B4-BE49-F238E27FC236}">
                        <a16:creationId xmlns:a16="http://schemas.microsoft.com/office/drawing/2014/main" id="{A0D97E4F-7D7A-3F02-E591-AC0625F8DC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43" y="241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86" name="Freeform 45">
                    <a:extLst>
                      <a:ext uri="{FF2B5EF4-FFF2-40B4-BE49-F238E27FC236}">
                        <a16:creationId xmlns:a16="http://schemas.microsoft.com/office/drawing/2014/main" id="{27377C8B-874A-969A-7686-1149919D93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31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87" name="Freeform 46">
                    <a:extLst>
                      <a:ext uri="{FF2B5EF4-FFF2-40B4-BE49-F238E27FC236}">
                        <a16:creationId xmlns:a16="http://schemas.microsoft.com/office/drawing/2014/main" id="{3F1FDB2E-D80F-5968-0D0C-FEFFF0409F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8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88" name="Freeform 47">
                    <a:extLst>
                      <a:ext uri="{FF2B5EF4-FFF2-40B4-BE49-F238E27FC236}">
                        <a16:creationId xmlns:a16="http://schemas.microsoft.com/office/drawing/2014/main" id="{2D911A95-2BDB-26DA-08C3-1A50D4C1D5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21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89" name="Freeform 48">
                    <a:extLst>
                      <a:ext uri="{FF2B5EF4-FFF2-40B4-BE49-F238E27FC236}">
                        <a16:creationId xmlns:a16="http://schemas.microsoft.com/office/drawing/2014/main" id="{CA1975D9-CE18-01D9-EE6B-A3FE3D63CE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573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90" name="Freeform 49">
                    <a:extLst>
                      <a:ext uri="{FF2B5EF4-FFF2-40B4-BE49-F238E27FC236}">
                        <a16:creationId xmlns:a16="http://schemas.microsoft.com/office/drawing/2014/main" id="{67C93046-239E-494D-2D6A-5EF109A5FD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34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91" name="Freeform 50">
                    <a:extLst>
                      <a:ext uri="{FF2B5EF4-FFF2-40B4-BE49-F238E27FC236}">
                        <a16:creationId xmlns:a16="http://schemas.microsoft.com/office/drawing/2014/main" id="{BA7080E5-9048-F5F5-853B-D818430DD8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0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92" name="Freeform 51">
                    <a:extLst>
                      <a:ext uri="{FF2B5EF4-FFF2-40B4-BE49-F238E27FC236}">
                        <a16:creationId xmlns:a16="http://schemas.microsoft.com/office/drawing/2014/main" id="{C25C1719-3260-8AA8-A2AD-4C138CF071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51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93" name="Freeform 52">
                    <a:extLst>
                      <a:ext uri="{FF2B5EF4-FFF2-40B4-BE49-F238E27FC236}">
                        <a16:creationId xmlns:a16="http://schemas.microsoft.com/office/drawing/2014/main" id="{7AD97AA1-FFCF-503D-864E-4A2F2A1CDE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21" y="314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94" name="Freeform 53">
                    <a:extLst>
                      <a:ext uri="{FF2B5EF4-FFF2-40B4-BE49-F238E27FC236}">
                        <a16:creationId xmlns:a16="http://schemas.microsoft.com/office/drawing/2014/main" id="{60E17B6A-3F0A-8CE8-8D28-F9981E44D7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89" y="447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95" name="Freeform 54">
                    <a:extLst>
                      <a:ext uri="{FF2B5EF4-FFF2-40B4-BE49-F238E27FC236}">
                        <a16:creationId xmlns:a16="http://schemas.microsoft.com/office/drawing/2014/main" id="{948B3E4C-65A8-4A86-BE2B-28DC0876B1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76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96" name="Freeform 55">
                    <a:extLst>
                      <a:ext uri="{FF2B5EF4-FFF2-40B4-BE49-F238E27FC236}">
                        <a16:creationId xmlns:a16="http://schemas.microsoft.com/office/drawing/2014/main" id="{73356855-FF54-A1ED-B53C-A7C8637AEE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67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97" name="Freeform 56">
                    <a:extLst>
                      <a:ext uri="{FF2B5EF4-FFF2-40B4-BE49-F238E27FC236}">
                        <a16:creationId xmlns:a16="http://schemas.microsoft.com/office/drawing/2014/main" id="{F64FD8BB-5BD1-65E6-6283-39ACF045DF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72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98" name="Freeform 57">
                    <a:extLst>
                      <a:ext uri="{FF2B5EF4-FFF2-40B4-BE49-F238E27FC236}">
                        <a16:creationId xmlns:a16="http://schemas.microsoft.com/office/drawing/2014/main" id="{26FAC1E8-D786-8488-86BE-A90D7C38EA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74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99" name="Freeform 58">
                    <a:extLst>
                      <a:ext uri="{FF2B5EF4-FFF2-40B4-BE49-F238E27FC236}">
                        <a16:creationId xmlns:a16="http://schemas.microsoft.com/office/drawing/2014/main" id="{891D5ECD-45A3-C318-0E65-A09881DEBA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73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300" name="Freeform 59">
                    <a:extLst>
                      <a:ext uri="{FF2B5EF4-FFF2-40B4-BE49-F238E27FC236}">
                        <a16:creationId xmlns:a16="http://schemas.microsoft.com/office/drawing/2014/main" id="{A0CBE62E-EC02-5F8C-4144-7427FEB39B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93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301" name="Freeform 60">
                    <a:extLst>
                      <a:ext uri="{FF2B5EF4-FFF2-40B4-BE49-F238E27FC236}">
                        <a16:creationId xmlns:a16="http://schemas.microsoft.com/office/drawing/2014/main" id="{AE375BC8-D75C-3FA7-B84A-9E50744C4C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78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302" name="Freeform 61">
                    <a:extLst>
                      <a:ext uri="{FF2B5EF4-FFF2-40B4-BE49-F238E27FC236}">
                        <a16:creationId xmlns:a16="http://schemas.microsoft.com/office/drawing/2014/main" id="{16A6E8D0-4605-BF46-C0C8-E6E175BEA2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40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303" name="Freeform 62">
                    <a:extLst>
                      <a:ext uri="{FF2B5EF4-FFF2-40B4-BE49-F238E27FC236}">
                        <a16:creationId xmlns:a16="http://schemas.microsoft.com/office/drawing/2014/main" id="{DF09B34C-99C6-50D1-1D35-B7717C32C5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95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304" name="Freeform 63">
                    <a:extLst>
                      <a:ext uri="{FF2B5EF4-FFF2-40B4-BE49-F238E27FC236}">
                        <a16:creationId xmlns:a16="http://schemas.microsoft.com/office/drawing/2014/main" id="{74DD5638-4306-E339-55F3-472AEF4555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48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206" name="Group 64">
                  <a:extLst>
                    <a:ext uri="{FF2B5EF4-FFF2-40B4-BE49-F238E27FC236}">
                      <a16:creationId xmlns:a16="http://schemas.microsoft.com/office/drawing/2014/main" id="{C99C80FB-710C-3D11-D01D-CC5FC584087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709" y="240"/>
                  <a:ext cx="1139" cy="429"/>
                  <a:chOff x="3709" y="240"/>
                  <a:chExt cx="1139" cy="429"/>
                </a:xfrm>
              </p:grpSpPr>
              <p:sp>
                <p:nvSpPr>
                  <p:cNvPr id="6207" name="Freeform 65">
                    <a:extLst>
                      <a:ext uri="{FF2B5EF4-FFF2-40B4-BE49-F238E27FC236}">
                        <a16:creationId xmlns:a16="http://schemas.microsoft.com/office/drawing/2014/main" id="{7AE1CF42-E06A-0B59-1232-A223E67706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08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08" name="Freeform 66">
                    <a:extLst>
                      <a:ext uri="{FF2B5EF4-FFF2-40B4-BE49-F238E27FC236}">
                        <a16:creationId xmlns:a16="http://schemas.microsoft.com/office/drawing/2014/main" id="{08705A07-6CF3-1015-8D05-FA1F1169B5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5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09" name="Freeform 67">
                    <a:extLst>
                      <a:ext uri="{FF2B5EF4-FFF2-40B4-BE49-F238E27FC236}">
                        <a16:creationId xmlns:a16="http://schemas.microsoft.com/office/drawing/2014/main" id="{EB17B28E-D8A7-2A7B-179E-BC16FDE1CB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09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10" name="Freeform 68">
                    <a:extLst>
                      <a:ext uri="{FF2B5EF4-FFF2-40B4-BE49-F238E27FC236}">
                        <a16:creationId xmlns:a16="http://schemas.microsoft.com/office/drawing/2014/main" id="{B436AD28-6D35-86B7-383A-25A43E5FC1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11" name="Freeform 69">
                    <a:extLst>
                      <a:ext uri="{FF2B5EF4-FFF2-40B4-BE49-F238E27FC236}">
                        <a16:creationId xmlns:a16="http://schemas.microsoft.com/office/drawing/2014/main" id="{67F35337-0335-01B5-6D4B-59F9498576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423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12" name="Freeform 70">
                    <a:extLst>
                      <a:ext uri="{FF2B5EF4-FFF2-40B4-BE49-F238E27FC236}">
                        <a16:creationId xmlns:a16="http://schemas.microsoft.com/office/drawing/2014/main" id="{6F637FF0-1DCD-84DD-5D2F-6E9D0BEBDB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15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13" name="Freeform 71">
                    <a:extLst>
                      <a:ext uri="{FF2B5EF4-FFF2-40B4-BE49-F238E27FC236}">
                        <a16:creationId xmlns:a16="http://schemas.microsoft.com/office/drawing/2014/main" id="{AF34D989-D0BC-6679-EEEE-2EF03445D4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14" name="Freeform 72">
                    <a:extLst>
                      <a:ext uri="{FF2B5EF4-FFF2-40B4-BE49-F238E27FC236}">
                        <a16:creationId xmlns:a16="http://schemas.microsoft.com/office/drawing/2014/main" id="{785842D6-5250-8780-B0D5-784E658751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78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15" name="Freeform 73">
                    <a:extLst>
                      <a:ext uri="{FF2B5EF4-FFF2-40B4-BE49-F238E27FC236}">
                        <a16:creationId xmlns:a16="http://schemas.microsoft.com/office/drawing/2014/main" id="{2E7948EC-5B3A-6C2C-597C-B272830FEF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2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16" name="Freeform 74">
                    <a:extLst>
                      <a:ext uri="{FF2B5EF4-FFF2-40B4-BE49-F238E27FC236}">
                        <a16:creationId xmlns:a16="http://schemas.microsoft.com/office/drawing/2014/main" id="{1FB146AC-66EF-6689-92A2-FF2C0048C4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6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17" name="Freeform 75">
                    <a:extLst>
                      <a:ext uri="{FF2B5EF4-FFF2-40B4-BE49-F238E27FC236}">
                        <a16:creationId xmlns:a16="http://schemas.microsoft.com/office/drawing/2014/main" id="{590B736C-4B9B-48F3-8CD1-6B103C19BC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7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18" name="Freeform 76">
                    <a:extLst>
                      <a:ext uri="{FF2B5EF4-FFF2-40B4-BE49-F238E27FC236}">
                        <a16:creationId xmlns:a16="http://schemas.microsoft.com/office/drawing/2014/main" id="{57EFAE9B-F96E-3BA0-6EE6-72258857A6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64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19" name="Freeform 77">
                    <a:extLst>
                      <a:ext uri="{FF2B5EF4-FFF2-40B4-BE49-F238E27FC236}">
                        <a16:creationId xmlns:a16="http://schemas.microsoft.com/office/drawing/2014/main" id="{8ECCF8A4-E8A8-1799-B3BC-8959A5CD4D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70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20" name="Freeform 78">
                    <a:extLst>
                      <a:ext uri="{FF2B5EF4-FFF2-40B4-BE49-F238E27FC236}">
                        <a16:creationId xmlns:a16="http://schemas.microsoft.com/office/drawing/2014/main" id="{4B41579C-640D-198B-1D86-EA46F6AFB2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40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21" name="Freeform 79">
                    <a:extLst>
                      <a:ext uri="{FF2B5EF4-FFF2-40B4-BE49-F238E27FC236}">
                        <a16:creationId xmlns:a16="http://schemas.microsoft.com/office/drawing/2014/main" id="{9C3A0B17-5308-7D05-ECB4-D715BFFB64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47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22" name="Freeform 80">
                    <a:extLst>
                      <a:ext uri="{FF2B5EF4-FFF2-40B4-BE49-F238E27FC236}">
                        <a16:creationId xmlns:a16="http://schemas.microsoft.com/office/drawing/2014/main" id="{AD17D211-53C6-B8C2-10F2-F6DC792D9A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76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23" name="Freeform 81">
                    <a:extLst>
                      <a:ext uri="{FF2B5EF4-FFF2-40B4-BE49-F238E27FC236}">
                        <a16:creationId xmlns:a16="http://schemas.microsoft.com/office/drawing/2014/main" id="{268AA397-A8E5-63B8-2DF8-58370F3CDB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8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24" name="Freeform 82">
                    <a:extLst>
                      <a:ext uri="{FF2B5EF4-FFF2-40B4-BE49-F238E27FC236}">
                        <a16:creationId xmlns:a16="http://schemas.microsoft.com/office/drawing/2014/main" id="{5AB40E83-1CA4-39B3-5C0B-C81B657E3F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7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25" name="Freeform 83">
                    <a:extLst>
                      <a:ext uri="{FF2B5EF4-FFF2-40B4-BE49-F238E27FC236}">
                        <a16:creationId xmlns:a16="http://schemas.microsoft.com/office/drawing/2014/main" id="{7BB7AD65-C8A6-DDAF-1A98-8CA940CE6A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7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26" name="Freeform 84">
                    <a:extLst>
                      <a:ext uri="{FF2B5EF4-FFF2-40B4-BE49-F238E27FC236}">
                        <a16:creationId xmlns:a16="http://schemas.microsoft.com/office/drawing/2014/main" id="{C3AC7AAC-6278-A9C3-BCCF-B0C8CFB18A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69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27" name="Freeform 85">
                    <a:extLst>
                      <a:ext uri="{FF2B5EF4-FFF2-40B4-BE49-F238E27FC236}">
                        <a16:creationId xmlns:a16="http://schemas.microsoft.com/office/drawing/2014/main" id="{2E56E7FD-425F-4A9F-7FB2-C5E94B9D72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84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28" name="Freeform 86">
                    <a:extLst>
                      <a:ext uri="{FF2B5EF4-FFF2-40B4-BE49-F238E27FC236}">
                        <a16:creationId xmlns:a16="http://schemas.microsoft.com/office/drawing/2014/main" id="{CB1A1279-6573-1A09-0C76-A6B1BB0D62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93" y="246"/>
                    <a:ext cx="438" cy="152"/>
                  </a:xfrm>
                  <a:custGeom>
                    <a:avLst/>
                    <a:gdLst>
                      <a:gd name="T0" fmla="*/ 73 w 438"/>
                      <a:gd name="T1" fmla="*/ 1 h 152"/>
                      <a:gd name="T2" fmla="*/ 438 w 438"/>
                      <a:gd name="T3" fmla="*/ 0 h 152"/>
                      <a:gd name="T4" fmla="*/ 416 w 438"/>
                      <a:gd name="T5" fmla="*/ 54 h 152"/>
                      <a:gd name="T6" fmla="*/ 397 w 438"/>
                      <a:gd name="T7" fmla="*/ 68 h 152"/>
                      <a:gd name="T8" fmla="*/ 392 w 438"/>
                      <a:gd name="T9" fmla="*/ 70 h 152"/>
                      <a:gd name="T10" fmla="*/ 375 w 438"/>
                      <a:gd name="T11" fmla="*/ 73 h 152"/>
                      <a:gd name="T12" fmla="*/ 361 w 438"/>
                      <a:gd name="T13" fmla="*/ 88 h 152"/>
                      <a:gd name="T14" fmla="*/ 362 w 438"/>
                      <a:gd name="T15" fmla="*/ 99 h 152"/>
                      <a:gd name="T16" fmla="*/ 364 w 438"/>
                      <a:gd name="T17" fmla="*/ 107 h 152"/>
                      <a:gd name="T18" fmla="*/ 366 w 438"/>
                      <a:gd name="T19" fmla="*/ 113 h 152"/>
                      <a:gd name="T20" fmla="*/ 362 w 438"/>
                      <a:gd name="T21" fmla="*/ 122 h 152"/>
                      <a:gd name="T22" fmla="*/ 351 w 438"/>
                      <a:gd name="T23" fmla="*/ 120 h 152"/>
                      <a:gd name="T24" fmla="*/ 342 w 438"/>
                      <a:gd name="T25" fmla="*/ 129 h 152"/>
                      <a:gd name="T26" fmla="*/ 347 w 438"/>
                      <a:gd name="T27" fmla="*/ 105 h 152"/>
                      <a:gd name="T28" fmla="*/ 338 w 438"/>
                      <a:gd name="T29" fmla="*/ 100 h 152"/>
                      <a:gd name="T30" fmla="*/ 344 w 438"/>
                      <a:gd name="T31" fmla="*/ 93 h 152"/>
                      <a:gd name="T32" fmla="*/ 342 w 438"/>
                      <a:gd name="T33" fmla="*/ 89 h 152"/>
                      <a:gd name="T34" fmla="*/ 320 w 438"/>
                      <a:gd name="T35" fmla="*/ 94 h 152"/>
                      <a:gd name="T36" fmla="*/ 317 w 438"/>
                      <a:gd name="T37" fmla="*/ 85 h 152"/>
                      <a:gd name="T38" fmla="*/ 297 w 438"/>
                      <a:gd name="T39" fmla="*/ 94 h 152"/>
                      <a:gd name="T40" fmla="*/ 320 w 438"/>
                      <a:gd name="T41" fmla="*/ 103 h 152"/>
                      <a:gd name="T42" fmla="*/ 305 w 438"/>
                      <a:gd name="T43" fmla="*/ 117 h 152"/>
                      <a:gd name="T44" fmla="*/ 311 w 438"/>
                      <a:gd name="T45" fmla="*/ 126 h 152"/>
                      <a:gd name="T46" fmla="*/ 315 w 438"/>
                      <a:gd name="T47" fmla="*/ 138 h 152"/>
                      <a:gd name="T48" fmla="*/ 309 w 438"/>
                      <a:gd name="T49" fmla="*/ 139 h 152"/>
                      <a:gd name="T50" fmla="*/ 314 w 438"/>
                      <a:gd name="T51" fmla="*/ 144 h 152"/>
                      <a:gd name="T52" fmla="*/ 307 w 438"/>
                      <a:gd name="T53" fmla="*/ 152 h 152"/>
                      <a:gd name="T54" fmla="*/ 0 w 438"/>
                      <a:gd name="T55" fmla="*/ 149 h 152"/>
                      <a:gd name="T56" fmla="*/ 73 w 438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8" h="152">
                        <a:moveTo>
                          <a:pt x="73" y="1"/>
                        </a:moveTo>
                        <a:lnTo>
                          <a:pt x="438" y="0"/>
                        </a:lnTo>
                        <a:cubicBezTo>
                          <a:pt x="432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29" name="Freeform 87">
                    <a:extLst>
                      <a:ext uri="{FF2B5EF4-FFF2-40B4-BE49-F238E27FC236}">
                        <a16:creationId xmlns:a16="http://schemas.microsoft.com/office/drawing/2014/main" id="{5EBE4870-C997-E4A0-508D-CDA8D48237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31" y="240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30" name="Freeform 88">
                    <a:extLst>
                      <a:ext uri="{FF2B5EF4-FFF2-40B4-BE49-F238E27FC236}">
                        <a16:creationId xmlns:a16="http://schemas.microsoft.com/office/drawing/2014/main" id="{1366CD0B-E0B4-925B-31AD-B29E40419D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19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31" name="Freeform 89">
                    <a:extLst>
                      <a:ext uri="{FF2B5EF4-FFF2-40B4-BE49-F238E27FC236}">
                        <a16:creationId xmlns:a16="http://schemas.microsoft.com/office/drawing/2014/main" id="{709B7E22-D47D-1E41-935D-158E0190CB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6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32" name="Freeform 90">
                    <a:extLst>
                      <a:ext uri="{FF2B5EF4-FFF2-40B4-BE49-F238E27FC236}">
                        <a16:creationId xmlns:a16="http://schemas.microsoft.com/office/drawing/2014/main" id="{35AB3077-1554-3D18-BA27-7A972F3046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09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33" name="Freeform 91">
                    <a:extLst>
                      <a:ext uri="{FF2B5EF4-FFF2-40B4-BE49-F238E27FC236}">
                        <a16:creationId xmlns:a16="http://schemas.microsoft.com/office/drawing/2014/main" id="{1CB82F5B-C410-3C64-DF2D-3D4BE213D8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61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34" name="Freeform 92">
                    <a:extLst>
                      <a:ext uri="{FF2B5EF4-FFF2-40B4-BE49-F238E27FC236}">
                        <a16:creationId xmlns:a16="http://schemas.microsoft.com/office/drawing/2014/main" id="{00F1A2E1-8E96-123D-0965-EF12FCB1C0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322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35" name="Freeform 93">
                    <a:extLst>
                      <a:ext uri="{FF2B5EF4-FFF2-40B4-BE49-F238E27FC236}">
                        <a16:creationId xmlns:a16="http://schemas.microsoft.com/office/drawing/2014/main" id="{F86FFD12-A2BF-6B08-DA6B-04B6083FDD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8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36" name="Freeform 94">
                    <a:extLst>
                      <a:ext uri="{FF2B5EF4-FFF2-40B4-BE49-F238E27FC236}">
                        <a16:creationId xmlns:a16="http://schemas.microsoft.com/office/drawing/2014/main" id="{7A30D60F-ABE5-4313-2311-84F474086B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9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37" name="Freeform 95">
                    <a:extLst>
                      <a:ext uri="{FF2B5EF4-FFF2-40B4-BE49-F238E27FC236}">
                        <a16:creationId xmlns:a16="http://schemas.microsoft.com/office/drawing/2014/main" id="{2370143F-2B9E-27A5-BB16-8729A95765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09" y="315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38" name="Freeform 96">
                    <a:extLst>
                      <a:ext uri="{FF2B5EF4-FFF2-40B4-BE49-F238E27FC236}">
                        <a16:creationId xmlns:a16="http://schemas.microsoft.com/office/drawing/2014/main" id="{D11E3671-DE7A-D225-73B8-DCB5B03F9D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77" y="448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39" name="Freeform 97">
                    <a:extLst>
                      <a:ext uri="{FF2B5EF4-FFF2-40B4-BE49-F238E27FC236}">
                        <a16:creationId xmlns:a16="http://schemas.microsoft.com/office/drawing/2014/main" id="{E7DB8F90-5572-4265-6A09-DBA4793B25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64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40" name="Freeform 98">
                    <a:extLst>
                      <a:ext uri="{FF2B5EF4-FFF2-40B4-BE49-F238E27FC236}">
                        <a16:creationId xmlns:a16="http://schemas.microsoft.com/office/drawing/2014/main" id="{D8D477E4-3E61-F446-4297-A48A094054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55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41" name="Freeform 99">
                    <a:extLst>
                      <a:ext uri="{FF2B5EF4-FFF2-40B4-BE49-F238E27FC236}">
                        <a16:creationId xmlns:a16="http://schemas.microsoft.com/office/drawing/2014/main" id="{75F295F7-D20F-9AC0-F79D-0F3EE669C5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60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42" name="Freeform 100">
                    <a:extLst>
                      <a:ext uri="{FF2B5EF4-FFF2-40B4-BE49-F238E27FC236}">
                        <a16:creationId xmlns:a16="http://schemas.microsoft.com/office/drawing/2014/main" id="{BC904764-2E5C-660A-52DC-CC928D1372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62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43" name="Freeform 101">
                    <a:extLst>
                      <a:ext uri="{FF2B5EF4-FFF2-40B4-BE49-F238E27FC236}">
                        <a16:creationId xmlns:a16="http://schemas.microsoft.com/office/drawing/2014/main" id="{38D6CCE2-6F7F-4C29-B7A5-7EC02AEA71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61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44" name="Freeform 102">
                    <a:extLst>
                      <a:ext uri="{FF2B5EF4-FFF2-40B4-BE49-F238E27FC236}">
                        <a16:creationId xmlns:a16="http://schemas.microsoft.com/office/drawing/2014/main" id="{F4BA3909-02A5-C7AD-9E5D-34AE4C2AAD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81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45" name="Freeform 103">
                    <a:extLst>
                      <a:ext uri="{FF2B5EF4-FFF2-40B4-BE49-F238E27FC236}">
                        <a16:creationId xmlns:a16="http://schemas.microsoft.com/office/drawing/2014/main" id="{CCD791C6-5767-39E5-0DBF-DC6BA8CF67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66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46" name="Freeform 104">
                    <a:extLst>
                      <a:ext uri="{FF2B5EF4-FFF2-40B4-BE49-F238E27FC236}">
                        <a16:creationId xmlns:a16="http://schemas.microsoft.com/office/drawing/2014/main" id="{5F566B1A-D938-90B5-9F07-763EF383F3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28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47" name="Freeform 105">
                    <a:extLst>
                      <a:ext uri="{FF2B5EF4-FFF2-40B4-BE49-F238E27FC236}">
                        <a16:creationId xmlns:a16="http://schemas.microsoft.com/office/drawing/2014/main" id="{EDFAFCDC-9AAB-FC2E-C2F9-CB25602194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83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6248" name="Freeform 106">
                    <a:extLst>
                      <a:ext uri="{FF2B5EF4-FFF2-40B4-BE49-F238E27FC236}">
                        <a16:creationId xmlns:a16="http://schemas.microsoft.com/office/drawing/2014/main" id="{51E23690-3BFF-FEF3-C9F0-0E54FB8C10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36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6157" name="Group 107">
                <a:extLst>
                  <a:ext uri="{FF2B5EF4-FFF2-40B4-BE49-F238E27FC236}">
                    <a16:creationId xmlns:a16="http://schemas.microsoft.com/office/drawing/2014/main" id="{84844C94-353D-51D2-2AB9-75D67E6D48C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8" y="111"/>
                <a:ext cx="4702" cy="418"/>
                <a:chOff x="798" y="255"/>
                <a:chExt cx="4702" cy="418"/>
              </a:xfrm>
            </p:grpSpPr>
            <p:sp>
              <p:nvSpPr>
                <p:cNvPr id="6184" name="Line 108">
                  <a:extLst>
                    <a:ext uri="{FF2B5EF4-FFF2-40B4-BE49-F238E27FC236}">
                      <a16:creationId xmlns:a16="http://schemas.microsoft.com/office/drawing/2014/main" id="{0B1AF70B-768E-B6A6-F5E8-15DF3809786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798" y="476"/>
                  <a:ext cx="4702" cy="0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185" name="Line 109">
                  <a:extLst>
                    <a:ext uri="{FF2B5EF4-FFF2-40B4-BE49-F238E27FC236}">
                      <a16:creationId xmlns:a16="http://schemas.microsoft.com/office/drawing/2014/main" id="{CFAB8EFD-0E04-FA20-5167-0BB893C9463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02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186" name="Line 110">
                  <a:extLst>
                    <a:ext uri="{FF2B5EF4-FFF2-40B4-BE49-F238E27FC236}">
                      <a16:creationId xmlns:a16="http://schemas.microsoft.com/office/drawing/2014/main" id="{DD0D12EF-C30D-82F8-8D2D-3D704F3BE26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25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187" name="Line 111">
                  <a:extLst>
                    <a:ext uri="{FF2B5EF4-FFF2-40B4-BE49-F238E27FC236}">
                      <a16:creationId xmlns:a16="http://schemas.microsoft.com/office/drawing/2014/main" id="{81F8D68F-21FF-FD52-68E2-C17A40A7299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48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188" name="Line 112">
                  <a:extLst>
                    <a:ext uri="{FF2B5EF4-FFF2-40B4-BE49-F238E27FC236}">
                      <a16:creationId xmlns:a16="http://schemas.microsoft.com/office/drawing/2014/main" id="{63EF8242-C806-7F1C-6FD2-A6D2FE3C6A0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71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189" name="Line 113">
                  <a:extLst>
                    <a:ext uri="{FF2B5EF4-FFF2-40B4-BE49-F238E27FC236}">
                      <a16:creationId xmlns:a16="http://schemas.microsoft.com/office/drawing/2014/main" id="{9748A06A-0BF2-5A0E-7D8F-9F0F3F77AD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93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190" name="Line 114">
                  <a:extLst>
                    <a:ext uri="{FF2B5EF4-FFF2-40B4-BE49-F238E27FC236}">
                      <a16:creationId xmlns:a16="http://schemas.microsoft.com/office/drawing/2014/main" id="{2F5594AA-DEA4-1D49-DFC1-DDB5FB7EC21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16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191" name="Line 115">
                  <a:extLst>
                    <a:ext uri="{FF2B5EF4-FFF2-40B4-BE49-F238E27FC236}">
                      <a16:creationId xmlns:a16="http://schemas.microsoft.com/office/drawing/2014/main" id="{22E7AC35-8B90-EACB-0624-AFF6B15985C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39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192" name="Line 116">
                  <a:extLst>
                    <a:ext uri="{FF2B5EF4-FFF2-40B4-BE49-F238E27FC236}">
                      <a16:creationId xmlns:a16="http://schemas.microsoft.com/office/drawing/2014/main" id="{5F7AE6CE-FD62-8437-ED97-F4908F9EFA8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62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193" name="Line 117">
                  <a:extLst>
                    <a:ext uri="{FF2B5EF4-FFF2-40B4-BE49-F238E27FC236}">
                      <a16:creationId xmlns:a16="http://schemas.microsoft.com/office/drawing/2014/main" id="{CB277197-0D0C-E228-C197-C723E358C9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85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194" name="Line 118">
                  <a:extLst>
                    <a:ext uri="{FF2B5EF4-FFF2-40B4-BE49-F238E27FC236}">
                      <a16:creationId xmlns:a16="http://schemas.microsoft.com/office/drawing/2014/main" id="{1564B7E0-DC3E-201C-D29A-292F57BD73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07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195" name="Line 119">
                  <a:extLst>
                    <a:ext uri="{FF2B5EF4-FFF2-40B4-BE49-F238E27FC236}">
                      <a16:creationId xmlns:a16="http://schemas.microsoft.com/office/drawing/2014/main" id="{A3F629CB-B20B-A406-29EE-026EBE9A96C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30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196" name="Line 120">
                  <a:extLst>
                    <a:ext uri="{FF2B5EF4-FFF2-40B4-BE49-F238E27FC236}">
                      <a16:creationId xmlns:a16="http://schemas.microsoft.com/office/drawing/2014/main" id="{5468FE07-D796-A4D6-3231-C25559FB3BD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53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197" name="Line 121">
                  <a:extLst>
                    <a:ext uri="{FF2B5EF4-FFF2-40B4-BE49-F238E27FC236}">
                      <a16:creationId xmlns:a16="http://schemas.microsoft.com/office/drawing/2014/main" id="{8AEA282F-12C4-73B5-2836-D7853CFFB6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76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198" name="Line 122">
                  <a:extLst>
                    <a:ext uri="{FF2B5EF4-FFF2-40B4-BE49-F238E27FC236}">
                      <a16:creationId xmlns:a16="http://schemas.microsoft.com/office/drawing/2014/main" id="{100315BC-931E-F453-D647-D44537BC0B1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99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199" name="Line 123">
                  <a:extLst>
                    <a:ext uri="{FF2B5EF4-FFF2-40B4-BE49-F238E27FC236}">
                      <a16:creationId xmlns:a16="http://schemas.microsoft.com/office/drawing/2014/main" id="{9D7E429D-1DEB-3985-4408-7347707BB14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21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200" name="Line 124">
                  <a:extLst>
                    <a:ext uri="{FF2B5EF4-FFF2-40B4-BE49-F238E27FC236}">
                      <a16:creationId xmlns:a16="http://schemas.microsoft.com/office/drawing/2014/main" id="{68776175-0F85-B7F7-1573-27A61100C0F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44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201" name="Line 125">
                  <a:extLst>
                    <a:ext uri="{FF2B5EF4-FFF2-40B4-BE49-F238E27FC236}">
                      <a16:creationId xmlns:a16="http://schemas.microsoft.com/office/drawing/2014/main" id="{65068A07-BC58-FF0C-C2BE-0BD87164BEF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67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202" name="Line 126">
                  <a:extLst>
                    <a:ext uri="{FF2B5EF4-FFF2-40B4-BE49-F238E27FC236}">
                      <a16:creationId xmlns:a16="http://schemas.microsoft.com/office/drawing/2014/main" id="{B76DCE44-4743-82D6-78E4-77C640AE42A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90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203" name="Line 127">
                  <a:extLst>
                    <a:ext uri="{FF2B5EF4-FFF2-40B4-BE49-F238E27FC236}">
                      <a16:creationId xmlns:a16="http://schemas.microsoft.com/office/drawing/2014/main" id="{6B376546-D2D7-4D78-7729-6CAFCE737D7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13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204" name="Line 128">
                  <a:extLst>
                    <a:ext uri="{FF2B5EF4-FFF2-40B4-BE49-F238E27FC236}">
                      <a16:creationId xmlns:a16="http://schemas.microsoft.com/office/drawing/2014/main" id="{E824E85F-6C87-0EE6-C348-52850AFEDA7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35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158" name="Group 129">
                <a:extLst>
                  <a:ext uri="{FF2B5EF4-FFF2-40B4-BE49-F238E27FC236}">
                    <a16:creationId xmlns:a16="http://schemas.microsoft.com/office/drawing/2014/main" id="{AF9AB2D4-6106-2B9F-2AE4-059CA1124B0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08" y="109"/>
                <a:ext cx="3694" cy="423"/>
                <a:chOff x="1034" y="245"/>
                <a:chExt cx="3694" cy="423"/>
              </a:xfrm>
            </p:grpSpPr>
            <p:sp>
              <p:nvSpPr>
                <p:cNvPr id="6159" name="Line 130">
                  <a:extLst>
                    <a:ext uri="{FF2B5EF4-FFF2-40B4-BE49-F238E27FC236}">
                      <a16:creationId xmlns:a16="http://schemas.microsoft.com/office/drawing/2014/main" id="{E1FAA218-A096-659A-47E0-5788E11244B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676" y="246"/>
                  <a:ext cx="0" cy="14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160" name="Line 131">
                  <a:extLst>
                    <a:ext uri="{FF2B5EF4-FFF2-40B4-BE49-F238E27FC236}">
                      <a16:creationId xmlns:a16="http://schemas.microsoft.com/office/drawing/2014/main" id="{5971D225-9EAB-1528-EB83-8D20EDCBD2C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798" y="468"/>
                  <a:ext cx="7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161" name="Line 132">
                  <a:extLst>
                    <a:ext uri="{FF2B5EF4-FFF2-40B4-BE49-F238E27FC236}">
                      <a16:creationId xmlns:a16="http://schemas.microsoft.com/office/drawing/2014/main" id="{54B7A8B3-F5DF-787A-4D74-031914433A6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904" y="486"/>
                  <a:ext cx="0" cy="2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162" name="Line 133">
                  <a:extLst>
                    <a:ext uri="{FF2B5EF4-FFF2-40B4-BE49-F238E27FC236}">
                      <a16:creationId xmlns:a16="http://schemas.microsoft.com/office/drawing/2014/main" id="{23F9FAE1-7F26-40A3-D05A-5D9914421E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132" y="586"/>
                  <a:ext cx="0" cy="79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163" name="Line 134">
                  <a:extLst>
                    <a:ext uri="{FF2B5EF4-FFF2-40B4-BE49-F238E27FC236}">
                      <a16:creationId xmlns:a16="http://schemas.microsoft.com/office/drawing/2014/main" id="{0FB6FEAA-88F0-6CFE-0174-D242C168785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816" y="358"/>
                  <a:ext cx="0" cy="18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164" name="Line 135">
                  <a:extLst>
                    <a:ext uri="{FF2B5EF4-FFF2-40B4-BE49-F238E27FC236}">
                      <a16:creationId xmlns:a16="http://schemas.microsoft.com/office/drawing/2014/main" id="{3DB08E5C-4EA1-A9B3-C355-0C2B43A690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722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165" name="Line 136">
                  <a:extLst>
                    <a:ext uri="{FF2B5EF4-FFF2-40B4-BE49-F238E27FC236}">
                      <a16:creationId xmlns:a16="http://schemas.microsoft.com/office/drawing/2014/main" id="{D4CF9154-B7D3-54FB-3F18-5E55DF0CA12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44" y="372"/>
                  <a:ext cx="0" cy="29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166" name="Line 137">
                  <a:extLst>
                    <a:ext uri="{FF2B5EF4-FFF2-40B4-BE49-F238E27FC236}">
                      <a16:creationId xmlns:a16="http://schemas.microsoft.com/office/drawing/2014/main" id="{142FF282-96C5-1F9F-7EB3-B2873D8634C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046" y="248"/>
                  <a:ext cx="0" cy="5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167" name="Line 138">
                  <a:extLst>
                    <a:ext uri="{FF2B5EF4-FFF2-40B4-BE49-F238E27FC236}">
                      <a16:creationId xmlns:a16="http://schemas.microsoft.com/office/drawing/2014/main" id="{FA7EFBE4-4133-43C3-90DF-DD360A53485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272" y="246"/>
                  <a:ext cx="0" cy="18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168" name="Line 139">
                  <a:extLst>
                    <a:ext uri="{FF2B5EF4-FFF2-40B4-BE49-F238E27FC236}">
                      <a16:creationId xmlns:a16="http://schemas.microsoft.com/office/drawing/2014/main" id="{7BAB7665-D74D-4E88-AC15-0551E1EEC98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422" y="468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169" name="Line 140">
                  <a:extLst>
                    <a:ext uri="{FF2B5EF4-FFF2-40B4-BE49-F238E27FC236}">
                      <a16:creationId xmlns:a16="http://schemas.microsoft.com/office/drawing/2014/main" id="{FDD77641-5A36-54B6-4F06-C6C9F5EBC67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290" y="468"/>
                  <a:ext cx="6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170" name="Line 141">
                  <a:extLst>
                    <a:ext uri="{FF2B5EF4-FFF2-40B4-BE49-F238E27FC236}">
                      <a16:creationId xmlns:a16="http://schemas.microsoft.com/office/drawing/2014/main" id="{0B85945E-8B22-010C-0956-84BA9AC537D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500" y="246"/>
                  <a:ext cx="0" cy="27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171" name="Line 142">
                  <a:extLst>
                    <a:ext uri="{FF2B5EF4-FFF2-40B4-BE49-F238E27FC236}">
                      <a16:creationId xmlns:a16="http://schemas.microsoft.com/office/drawing/2014/main" id="{CA25F131-E363-0D78-F04E-C4AF7B66FEB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728" y="606"/>
                  <a:ext cx="0" cy="3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172" name="Line 143">
                  <a:extLst>
                    <a:ext uri="{FF2B5EF4-FFF2-40B4-BE49-F238E27FC236}">
                      <a16:creationId xmlns:a16="http://schemas.microsoft.com/office/drawing/2014/main" id="{95205441-8514-EA3E-6D97-D676F1AB573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992" y="250"/>
                  <a:ext cx="0" cy="6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173" name="Line 144">
                  <a:extLst>
                    <a:ext uri="{FF2B5EF4-FFF2-40B4-BE49-F238E27FC236}">
                      <a16:creationId xmlns:a16="http://schemas.microsoft.com/office/drawing/2014/main" id="{BEEBDA3F-584F-CC78-791C-E5430153D5A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764" y="247"/>
                  <a:ext cx="0" cy="33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174" name="Line 145">
                  <a:extLst>
                    <a:ext uri="{FF2B5EF4-FFF2-40B4-BE49-F238E27FC236}">
                      <a16:creationId xmlns:a16="http://schemas.microsoft.com/office/drawing/2014/main" id="{50D0C168-0A27-07C1-36F6-982A1F83D66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738" y="468"/>
                  <a:ext cx="6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175" name="Line 146">
                  <a:extLst>
                    <a:ext uri="{FF2B5EF4-FFF2-40B4-BE49-F238E27FC236}">
                      <a16:creationId xmlns:a16="http://schemas.microsoft.com/office/drawing/2014/main" id="{9B67DF9F-6975-A414-E814-7569DDA153F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604" y="468"/>
                  <a:ext cx="6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176" name="Line 147">
                  <a:extLst>
                    <a:ext uri="{FF2B5EF4-FFF2-40B4-BE49-F238E27FC236}">
                      <a16:creationId xmlns:a16="http://schemas.microsoft.com/office/drawing/2014/main" id="{2D858637-0D98-3980-684E-5F33867ABE4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404" y="468"/>
                  <a:ext cx="8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177" name="Line 148">
                  <a:extLst>
                    <a:ext uri="{FF2B5EF4-FFF2-40B4-BE49-F238E27FC236}">
                      <a16:creationId xmlns:a16="http://schemas.microsoft.com/office/drawing/2014/main" id="{3EF8F4B5-6BF3-274C-E171-A8534690895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34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178" name="Line 149">
                  <a:extLst>
                    <a:ext uri="{FF2B5EF4-FFF2-40B4-BE49-F238E27FC236}">
                      <a16:creationId xmlns:a16="http://schemas.microsoft.com/office/drawing/2014/main" id="{05AF0B44-EE60-4826-6108-DA5E5360240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306" y="370"/>
                  <a:ext cx="0" cy="29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179" name="Line 150">
                  <a:extLst>
                    <a:ext uri="{FF2B5EF4-FFF2-40B4-BE49-F238E27FC236}">
                      <a16:creationId xmlns:a16="http://schemas.microsoft.com/office/drawing/2014/main" id="{053DBF97-875E-194C-303A-3FFA4AD0EF4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80" y="388"/>
                  <a:ext cx="0" cy="15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180" name="Line 151">
                  <a:extLst>
                    <a:ext uri="{FF2B5EF4-FFF2-40B4-BE49-F238E27FC236}">
                      <a16:creationId xmlns:a16="http://schemas.microsoft.com/office/drawing/2014/main" id="{B9582628-22B0-FBCC-67D3-156CCEF783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 flipV="1">
                  <a:off x="1308" y="245"/>
                  <a:ext cx="0" cy="2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181" name="Line 152">
                  <a:extLst>
                    <a:ext uri="{FF2B5EF4-FFF2-40B4-BE49-F238E27FC236}">
                      <a16:creationId xmlns:a16="http://schemas.microsoft.com/office/drawing/2014/main" id="{C9A3EAD3-D925-45F5-7C3C-4B60F78978E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536" y="31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182" name="Line 153">
                  <a:extLst>
                    <a:ext uri="{FF2B5EF4-FFF2-40B4-BE49-F238E27FC236}">
                      <a16:creationId xmlns:a16="http://schemas.microsoft.com/office/drawing/2014/main" id="{7EE8BCD0-8CBC-112C-3929-50EBB7C4903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1536" y="247"/>
                  <a:ext cx="0" cy="2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183" name="Line 154">
                  <a:extLst>
                    <a:ext uri="{FF2B5EF4-FFF2-40B4-BE49-F238E27FC236}">
                      <a16:creationId xmlns:a16="http://schemas.microsoft.com/office/drawing/2014/main" id="{D02CDBBF-C54F-DCFD-51CC-EC897849BB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95" y="467"/>
                  <a:ext cx="8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pic>
          <p:nvPicPr>
            <p:cNvPr id="6154" name="Picture 155" descr="earth">
              <a:extLst>
                <a:ext uri="{FF2B5EF4-FFF2-40B4-BE49-F238E27FC236}">
                  <a16:creationId xmlns:a16="http://schemas.microsoft.com/office/drawing/2014/main" id="{3BA517FE-78D3-CC7F-E021-7B5D285A45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" y="55"/>
              <a:ext cx="562" cy="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6147" name="Picture 157" descr="http://www.createdesignsolutions.com/images/spinning_globe.gif">
            <a:extLst>
              <a:ext uri="{FF2B5EF4-FFF2-40B4-BE49-F238E27FC236}">
                <a16:creationId xmlns:a16="http://schemas.microsoft.com/office/drawing/2014/main" id="{7B8660CC-78BF-0801-467A-883768FD399C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413" y="44450"/>
            <a:ext cx="8636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616" name="Text Box 160">
            <a:extLst>
              <a:ext uri="{FF2B5EF4-FFF2-40B4-BE49-F238E27FC236}">
                <a16:creationId xmlns:a16="http://schemas.microsoft.com/office/drawing/2014/main" id="{80276B8A-B2A8-8700-2424-FBC2D35B97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5513" y="1689100"/>
            <a:ext cx="4537075" cy="731838"/>
          </a:xfrm>
          <a:prstGeom prst="rect">
            <a:avLst/>
          </a:prstGeom>
          <a:noFill/>
          <a:ln>
            <a:noFill/>
          </a:ln>
          <a:effectLst>
            <a:outerShdw dist="45791" dir="2021404" algn="ctr" rotWithShape="0">
              <a:schemeClr val="folHlink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fr-FR" sz="4200" b="1" dirty="0">
                <a:solidFill>
                  <a:srgbClr val="0000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Il fait beau.</a:t>
            </a:r>
          </a:p>
        </p:txBody>
      </p:sp>
      <p:sp>
        <p:nvSpPr>
          <p:cNvPr id="10246" name="Text Box 161">
            <a:extLst>
              <a:ext uri="{FF2B5EF4-FFF2-40B4-BE49-F238E27FC236}">
                <a16:creationId xmlns:a16="http://schemas.microsoft.com/office/drawing/2014/main" id="{6C672769-0267-591B-A4CF-6D8B1CE11D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63" y="981075"/>
            <a:ext cx="308927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spcBef>
                <a:spcPct val="50000"/>
              </a:spcBef>
              <a:defRPr/>
            </a:pPr>
            <a:r>
              <a:rPr lang="fr-FR" sz="2400" b="1" dirty="0">
                <a:solidFill>
                  <a:srgbClr val="DA58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Quel temps fait-il ?</a:t>
            </a:r>
            <a:endParaRPr lang="fr-FR" sz="2200" b="1" dirty="0">
              <a:solidFill>
                <a:srgbClr val="DA58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6152" name="Picture 167">
            <a:extLst>
              <a:ext uri="{FF2B5EF4-FFF2-40B4-BE49-F238E27FC236}">
                <a16:creationId xmlns:a16="http://schemas.microsoft.com/office/drawing/2014/main" id="{F25E04BD-3314-7129-02CD-E9056B4FB6E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207" t="-1471" r="-398" b="64400"/>
          <a:stretch>
            <a:fillRect/>
          </a:stretch>
        </p:blipFill>
        <p:spPr bwMode="auto">
          <a:xfrm>
            <a:off x="6438900" y="1390651"/>
            <a:ext cx="1295400" cy="1244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306" name="Picture 162" descr="Ինչպիսի եղանակ է սպասվում օգոստոսի 29-ից սեպտեմբերի 3-ը – ShantNews – Շանթ  Հեռուստաընկերություն – Լուրեր – Shant TV Online">
            <a:extLst>
              <a:ext uri="{FF2B5EF4-FFF2-40B4-BE49-F238E27FC236}">
                <a16:creationId xmlns:a16="http://schemas.microsoft.com/office/drawing/2014/main" id="{919B981C-E3E6-29E6-7CEB-AD65C6A0E28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2708920"/>
            <a:ext cx="7315200" cy="411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658" name="Group 2">
            <a:extLst>
              <a:ext uri="{FF2B5EF4-FFF2-40B4-BE49-F238E27FC236}">
                <a16:creationId xmlns:a16="http://schemas.microsoft.com/office/drawing/2014/main" id="{37205C53-A9BF-4F8C-1565-FBAC9ECB0787}"/>
              </a:ext>
            </a:extLst>
          </p:cNvPr>
          <p:cNvGrpSpPr>
            <a:grpSpLocks/>
          </p:cNvGrpSpPr>
          <p:nvPr/>
        </p:nvGrpSpPr>
        <p:grpSpPr bwMode="auto">
          <a:xfrm>
            <a:off x="261938" y="87313"/>
            <a:ext cx="8488362" cy="831850"/>
            <a:chOff x="165" y="55"/>
            <a:chExt cx="5347" cy="524"/>
          </a:xfrm>
        </p:grpSpPr>
        <p:grpSp>
          <p:nvGrpSpPr>
            <p:cNvPr id="70666" name="Group 3">
              <a:extLst>
                <a:ext uri="{FF2B5EF4-FFF2-40B4-BE49-F238E27FC236}">
                  <a16:creationId xmlns:a16="http://schemas.microsoft.com/office/drawing/2014/main" id="{42B4771D-AAFA-F2F1-52CE-196A79060F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4" y="104"/>
              <a:ext cx="4848" cy="432"/>
              <a:chOff x="664" y="104"/>
              <a:chExt cx="4848" cy="432"/>
            </a:xfrm>
          </p:grpSpPr>
          <p:sp>
            <p:nvSpPr>
              <p:cNvPr id="70668" name="Freeform 4">
                <a:extLst>
                  <a:ext uri="{FF2B5EF4-FFF2-40B4-BE49-F238E27FC236}">
                    <a16:creationId xmlns:a16="http://schemas.microsoft.com/office/drawing/2014/main" id="{18C2D090-F1D2-A93E-D7CA-05F6893A6ACC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664" y="104"/>
                <a:ext cx="4848" cy="432"/>
              </a:xfrm>
              <a:custGeom>
                <a:avLst/>
                <a:gdLst>
                  <a:gd name="T0" fmla="*/ 4848 w 4848"/>
                  <a:gd name="T1" fmla="*/ 48 h 432"/>
                  <a:gd name="T2" fmla="*/ 4848 w 4848"/>
                  <a:gd name="T3" fmla="*/ 432 h 432"/>
                  <a:gd name="T4" fmla="*/ 0 w 4848"/>
                  <a:gd name="T5" fmla="*/ 432 h 432"/>
                  <a:gd name="T6" fmla="*/ 0 w 4848"/>
                  <a:gd name="T7" fmla="*/ 0 h 432"/>
                  <a:gd name="T8" fmla="*/ 4848 w 4848"/>
                  <a:gd name="T9" fmla="*/ 0 h 432"/>
                  <a:gd name="T10" fmla="*/ 4848 w 4848"/>
                  <a:gd name="T11" fmla="*/ 48 h 4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48" h="432">
                    <a:moveTo>
                      <a:pt x="4848" y="48"/>
                    </a:moveTo>
                    <a:lnTo>
                      <a:pt x="4848" y="432"/>
                    </a:lnTo>
                    <a:cubicBezTo>
                      <a:pt x="4848" y="432"/>
                      <a:pt x="2424" y="432"/>
                      <a:pt x="0" y="432"/>
                    </a:cubicBezTo>
                    <a:cubicBezTo>
                      <a:pt x="161" y="345"/>
                      <a:pt x="169" y="61"/>
                      <a:pt x="0" y="0"/>
                    </a:cubicBezTo>
                    <a:cubicBezTo>
                      <a:pt x="2424" y="0"/>
                      <a:pt x="4848" y="0"/>
                      <a:pt x="4848" y="0"/>
                    </a:cubicBezTo>
                    <a:lnTo>
                      <a:pt x="4848" y="48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70669" name="Group 5">
                <a:extLst>
                  <a:ext uri="{FF2B5EF4-FFF2-40B4-BE49-F238E27FC236}">
                    <a16:creationId xmlns:a16="http://schemas.microsoft.com/office/drawing/2014/main" id="{37A014FF-8F96-5250-6DDF-8A72E391D24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95" y="104"/>
                <a:ext cx="3827" cy="429"/>
                <a:chOff x="1021" y="240"/>
                <a:chExt cx="3827" cy="429"/>
              </a:xfrm>
            </p:grpSpPr>
            <p:grpSp>
              <p:nvGrpSpPr>
                <p:cNvPr id="70718" name="Group 6">
                  <a:extLst>
                    <a:ext uri="{FF2B5EF4-FFF2-40B4-BE49-F238E27FC236}">
                      <a16:creationId xmlns:a16="http://schemas.microsoft.com/office/drawing/2014/main" id="{4EEFE576-9477-B218-4B31-558450B0491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21" y="241"/>
                  <a:ext cx="2208" cy="427"/>
                  <a:chOff x="1021" y="241"/>
                  <a:chExt cx="2208" cy="427"/>
                </a:xfrm>
              </p:grpSpPr>
              <p:sp>
                <p:nvSpPr>
                  <p:cNvPr id="70762" name="Freeform 7">
                    <a:extLst>
                      <a:ext uri="{FF2B5EF4-FFF2-40B4-BE49-F238E27FC236}">
                        <a16:creationId xmlns:a16="http://schemas.microsoft.com/office/drawing/2014/main" id="{6801F3D1-3D14-9EEA-F17A-73207F0DB6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257" y="633"/>
                    <a:ext cx="7" cy="8"/>
                  </a:xfrm>
                  <a:custGeom>
                    <a:avLst/>
                    <a:gdLst>
                      <a:gd name="T0" fmla="*/ 0 w 15"/>
                      <a:gd name="T1" fmla="*/ 0 h 23"/>
                      <a:gd name="T2" fmla="*/ 0 w 15"/>
                      <a:gd name="T3" fmla="*/ 0 h 23"/>
                      <a:gd name="T4" fmla="*/ 0 w 15"/>
                      <a:gd name="T5" fmla="*/ 0 h 23"/>
                      <a:gd name="T6" fmla="*/ 0 w 15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15" h="23">
                        <a:moveTo>
                          <a:pt x="5" y="11"/>
                        </a:moveTo>
                        <a:cubicBezTo>
                          <a:pt x="2" y="1"/>
                          <a:pt x="7" y="0"/>
                          <a:pt x="15" y="5"/>
                        </a:cubicBezTo>
                        <a:cubicBezTo>
                          <a:pt x="14" y="9"/>
                          <a:pt x="15" y="13"/>
                          <a:pt x="13" y="17"/>
                        </a:cubicBezTo>
                        <a:cubicBezTo>
                          <a:pt x="9" y="23"/>
                          <a:pt x="0" y="16"/>
                          <a:pt x="5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63" name="Freeform 8">
                    <a:extLst>
                      <a:ext uri="{FF2B5EF4-FFF2-40B4-BE49-F238E27FC236}">
                        <a16:creationId xmlns:a16="http://schemas.microsoft.com/office/drawing/2014/main" id="{2AB5A004-75DE-7921-D5D8-442DD9258A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32" y="660"/>
                    <a:ext cx="9" cy="8"/>
                  </a:xfrm>
                  <a:custGeom>
                    <a:avLst/>
                    <a:gdLst>
                      <a:gd name="T0" fmla="*/ 0 w 20"/>
                      <a:gd name="T1" fmla="*/ 0 h 23"/>
                      <a:gd name="T2" fmla="*/ 0 w 20"/>
                      <a:gd name="T3" fmla="*/ 0 h 23"/>
                      <a:gd name="T4" fmla="*/ 0 w 20"/>
                      <a:gd name="T5" fmla="*/ 0 h 23"/>
                      <a:gd name="T6" fmla="*/ 0 w 20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23">
                        <a:moveTo>
                          <a:pt x="3" y="13"/>
                        </a:moveTo>
                        <a:cubicBezTo>
                          <a:pt x="0" y="5"/>
                          <a:pt x="2" y="0"/>
                          <a:pt x="11" y="3"/>
                        </a:cubicBezTo>
                        <a:cubicBezTo>
                          <a:pt x="16" y="10"/>
                          <a:pt x="20" y="23"/>
                          <a:pt x="7" y="19"/>
                        </a:cubicBezTo>
                        <a:cubicBezTo>
                          <a:pt x="6" y="17"/>
                          <a:pt x="3" y="13"/>
                          <a:pt x="3" y="1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64" name="Freeform 9">
                    <a:extLst>
                      <a:ext uri="{FF2B5EF4-FFF2-40B4-BE49-F238E27FC236}">
                        <a16:creationId xmlns:a16="http://schemas.microsoft.com/office/drawing/2014/main" id="{CF837E6C-AC73-BD08-A7A7-36F2F45720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20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65" name="Freeform 10">
                    <a:extLst>
                      <a:ext uri="{FF2B5EF4-FFF2-40B4-BE49-F238E27FC236}">
                        <a16:creationId xmlns:a16="http://schemas.microsoft.com/office/drawing/2014/main" id="{D6B6299A-BE1C-4529-9944-DD10557CCD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7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66" name="Freeform 11">
                    <a:extLst>
                      <a:ext uri="{FF2B5EF4-FFF2-40B4-BE49-F238E27FC236}">
                        <a16:creationId xmlns:a16="http://schemas.microsoft.com/office/drawing/2014/main" id="{F44DB6ED-DB8A-93FB-3503-7696FBA739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21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67" name="Freeform 12">
                    <a:extLst>
                      <a:ext uri="{FF2B5EF4-FFF2-40B4-BE49-F238E27FC236}">
                        <a16:creationId xmlns:a16="http://schemas.microsoft.com/office/drawing/2014/main" id="{527FAC40-80AD-EBE3-49E6-6835434887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68" name="Freeform 13">
                    <a:extLst>
                      <a:ext uri="{FF2B5EF4-FFF2-40B4-BE49-F238E27FC236}">
                        <a16:creationId xmlns:a16="http://schemas.microsoft.com/office/drawing/2014/main" id="{6E37AD15-E415-24A2-C0E8-FDF6AA55CA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735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69" name="Freeform 14">
                    <a:extLst>
                      <a:ext uri="{FF2B5EF4-FFF2-40B4-BE49-F238E27FC236}">
                        <a16:creationId xmlns:a16="http://schemas.microsoft.com/office/drawing/2014/main" id="{585CD5FF-A44E-89A9-1298-138B8734D7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27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70" name="Freeform 15">
                    <a:extLst>
                      <a:ext uri="{FF2B5EF4-FFF2-40B4-BE49-F238E27FC236}">
                        <a16:creationId xmlns:a16="http://schemas.microsoft.com/office/drawing/2014/main" id="{214AF7F9-5838-1F3F-5672-561B96BF7B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71" name="Freeform 16">
                    <a:extLst>
                      <a:ext uri="{FF2B5EF4-FFF2-40B4-BE49-F238E27FC236}">
                        <a16:creationId xmlns:a16="http://schemas.microsoft.com/office/drawing/2014/main" id="{8A938E52-100F-F392-B763-4700BE7B9C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0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72" name="Freeform 17">
                    <a:extLst>
                      <a:ext uri="{FF2B5EF4-FFF2-40B4-BE49-F238E27FC236}">
                        <a16:creationId xmlns:a16="http://schemas.microsoft.com/office/drawing/2014/main" id="{6686B281-4506-F1C2-769A-DF4773355E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4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73" name="Freeform 18">
                    <a:extLst>
                      <a:ext uri="{FF2B5EF4-FFF2-40B4-BE49-F238E27FC236}">
                        <a16:creationId xmlns:a16="http://schemas.microsoft.com/office/drawing/2014/main" id="{AE3B107D-5E52-BC5D-B90E-7A86BDF914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8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74" name="Freeform 19">
                    <a:extLst>
                      <a:ext uri="{FF2B5EF4-FFF2-40B4-BE49-F238E27FC236}">
                        <a16:creationId xmlns:a16="http://schemas.microsoft.com/office/drawing/2014/main" id="{2867B8F1-A295-C761-14DB-E3651E3FF0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9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75" name="Freeform 20">
                    <a:extLst>
                      <a:ext uri="{FF2B5EF4-FFF2-40B4-BE49-F238E27FC236}">
                        <a16:creationId xmlns:a16="http://schemas.microsoft.com/office/drawing/2014/main" id="{D3C694D8-F884-156F-ED8D-7F29161F83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76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76" name="Freeform 21">
                    <a:extLst>
                      <a:ext uri="{FF2B5EF4-FFF2-40B4-BE49-F238E27FC236}">
                        <a16:creationId xmlns:a16="http://schemas.microsoft.com/office/drawing/2014/main" id="{7A2056B5-4283-D396-2BCE-5FDA1CFF93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82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77" name="Freeform 22">
                    <a:extLst>
                      <a:ext uri="{FF2B5EF4-FFF2-40B4-BE49-F238E27FC236}">
                        <a16:creationId xmlns:a16="http://schemas.microsoft.com/office/drawing/2014/main" id="{EB4F256D-4265-A26F-C73D-2BC6A466DE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52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78" name="Freeform 23">
                    <a:extLst>
                      <a:ext uri="{FF2B5EF4-FFF2-40B4-BE49-F238E27FC236}">
                        <a16:creationId xmlns:a16="http://schemas.microsoft.com/office/drawing/2014/main" id="{2C85C7B7-C620-602D-5748-0E87563FC9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94" y="584"/>
                    <a:ext cx="11" cy="8"/>
                  </a:xfrm>
                  <a:custGeom>
                    <a:avLst/>
                    <a:gdLst>
                      <a:gd name="T0" fmla="*/ 0 w 26"/>
                      <a:gd name="T1" fmla="*/ 0 h 22"/>
                      <a:gd name="T2" fmla="*/ 0 w 26"/>
                      <a:gd name="T3" fmla="*/ 0 h 22"/>
                      <a:gd name="T4" fmla="*/ 0 w 26"/>
                      <a:gd name="T5" fmla="*/ 0 h 22"/>
                      <a:gd name="T6" fmla="*/ 0 w 26"/>
                      <a:gd name="T7" fmla="*/ 0 h 2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6" h="22">
                        <a:moveTo>
                          <a:pt x="8" y="14"/>
                        </a:moveTo>
                        <a:cubicBezTo>
                          <a:pt x="5" y="6"/>
                          <a:pt x="5" y="3"/>
                          <a:pt x="14" y="0"/>
                        </a:cubicBezTo>
                        <a:cubicBezTo>
                          <a:pt x="26" y="4"/>
                          <a:pt x="23" y="16"/>
                          <a:pt x="14" y="22"/>
                        </a:cubicBezTo>
                        <a:cubicBezTo>
                          <a:pt x="0" y="17"/>
                          <a:pt x="13" y="3"/>
                          <a:pt x="8" y="1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79" name="Freeform 24">
                    <a:extLst>
                      <a:ext uri="{FF2B5EF4-FFF2-40B4-BE49-F238E27FC236}">
                        <a16:creationId xmlns:a16="http://schemas.microsoft.com/office/drawing/2014/main" id="{C7621CCA-9D98-195D-6C7B-3E4B2B1DEB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59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80" name="Freeform 25">
                    <a:extLst>
                      <a:ext uri="{FF2B5EF4-FFF2-40B4-BE49-F238E27FC236}">
                        <a16:creationId xmlns:a16="http://schemas.microsoft.com/office/drawing/2014/main" id="{283AA4F2-ACB6-AC2D-48BC-85C2F88231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88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81" name="Freeform 26">
                    <a:extLst>
                      <a:ext uri="{FF2B5EF4-FFF2-40B4-BE49-F238E27FC236}">
                        <a16:creationId xmlns:a16="http://schemas.microsoft.com/office/drawing/2014/main" id="{3427E20A-7F2D-F6DE-F7D3-B1D6DF0F01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10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82" name="Freeform 27">
                    <a:extLst>
                      <a:ext uri="{FF2B5EF4-FFF2-40B4-BE49-F238E27FC236}">
                        <a16:creationId xmlns:a16="http://schemas.microsoft.com/office/drawing/2014/main" id="{0D98693C-7FEE-42F6-51F8-F82D5C045C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9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83" name="Freeform 28">
                    <a:extLst>
                      <a:ext uri="{FF2B5EF4-FFF2-40B4-BE49-F238E27FC236}">
                        <a16:creationId xmlns:a16="http://schemas.microsoft.com/office/drawing/2014/main" id="{4BA056DC-0340-07A5-CD5B-179C13E8FE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9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84" name="Freeform 29">
                    <a:extLst>
                      <a:ext uri="{FF2B5EF4-FFF2-40B4-BE49-F238E27FC236}">
                        <a16:creationId xmlns:a16="http://schemas.microsoft.com/office/drawing/2014/main" id="{5BB2B75B-2FA5-901C-C9AF-604E8F22D3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81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85" name="Freeform 30">
                    <a:extLst>
                      <a:ext uri="{FF2B5EF4-FFF2-40B4-BE49-F238E27FC236}">
                        <a16:creationId xmlns:a16="http://schemas.microsoft.com/office/drawing/2014/main" id="{1B532C84-2525-0FDB-94B1-92A002E81E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30" y="489"/>
                    <a:ext cx="299" cy="179"/>
                  </a:xfrm>
                  <a:custGeom>
                    <a:avLst/>
                    <a:gdLst>
                      <a:gd name="T0" fmla="*/ 1 w 471"/>
                      <a:gd name="T1" fmla="*/ 1 h 281"/>
                      <a:gd name="T2" fmla="*/ 1 w 471"/>
                      <a:gd name="T3" fmla="*/ 1 h 281"/>
                      <a:gd name="T4" fmla="*/ 1 w 471"/>
                      <a:gd name="T5" fmla="*/ 1 h 281"/>
                      <a:gd name="T6" fmla="*/ 1 w 471"/>
                      <a:gd name="T7" fmla="*/ 1 h 281"/>
                      <a:gd name="T8" fmla="*/ 1 w 471"/>
                      <a:gd name="T9" fmla="*/ 1 h 281"/>
                      <a:gd name="T10" fmla="*/ 0 w 471"/>
                      <a:gd name="T11" fmla="*/ 1 h 281"/>
                      <a:gd name="T12" fmla="*/ 1 w 471"/>
                      <a:gd name="T13" fmla="*/ 1 h 281"/>
                      <a:gd name="T14" fmla="*/ 1 w 471"/>
                      <a:gd name="T15" fmla="*/ 1 h 281"/>
                      <a:gd name="T16" fmla="*/ 1 w 471"/>
                      <a:gd name="T17" fmla="*/ 1 h 281"/>
                      <a:gd name="T18" fmla="*/ 1 w 471"/>
                      <a:gd name="T19" fmla="*/ 1 h 281"/>
                      <a:gd name="T20" fmla="*/ 1 w 471"/>
                      <a:gd name="T21" fmla="*/ 1 h 281"/>
                      <a:gd name="T22" fmla="*/ 1 w 471"/>
                      <a:gd name="T23" fmla="*/ 1 h 281"/>
                      <a:gd name="T24" fmla="*/ 1 w 471"/>
                      <a:gd name="T25" fmla="*/ 1 h 281"/>
                      <a:gd name="T26" fmla="*/ 1 w 471"/>
                      <a:gd name="T27" fmla="*/ 1 h 281"/>
                      <a:gd name="T28" fmla="*/ 1 w 471"/>
                      <a:gd name="T29" fmla="*/ 1 h 281"/>
                      <a:gd name="T30" fmla="*/ 1 w 471"/>
                      <a:gd name="T31" fmla="*/ 1 h 281"/>
                      <a:gd name="T32" fmla="*/ 1 w 471"/>
                      <a:gd name="T33" fmla="*/ 1 h 281"/>
                      <a:gd name="T34" fmla="*/ 1 w 471"/>
                      <a:gd name="T35" fmla="*/ 0 h 281"/>
                      <a:gd name="T36" fmla="*/ 1 w 471"/>
                      <a:gd name="T37" fmla="*/ 1 h 281"/>
                      <a:gd name="T38" fmla="*/ 1 w 471"/>
                      <a:gd name="T39" fmla="*/ 1 h 281"/>
                      <a:gd name="T40" fmla="*/ 1 w 471"/>
                      <a:gd name="T41" fmla="*/ 1 h 281"/>
                      <a:gd name="T42" fmla="*/ 1 w 471"/>
                      <a:gd name="T43" fmla="*/ 1 h 281"/>
                      <a:gd name="T44" fmla="*/ 1 w 471"/>
                      <a:gd name="T45" fmla="*/ 1 h 281"/>
                      <a:gd name="T46" fmla="*/ 1 w 471"/>
                      <a:gd name="T47" fmla="*/ 1 h 281"/>
                      <a:gd name="T48" fmla="*/ 1 w 471"/>
                      <a:gd name="T49" fmla="*/ 1 h 281"/>
                      <a:gd name="T50" fmla="*/ 1 w 471"/>
                      <a:gd name="T51" fmla="*/ 1 h 281"/>
                      <a:gd name="T52" fmla="*/ 1 w 471"/>
                      <a:gd name="T53" fmla="*/ 1 h 281"/>
                      <a:gd name="T54" fmla="*/ 1 w 471"/>
                      <a:gd name="T55" fmla="*/ 1 h 281"/>
                      <a:gd name="T56" fmla="*/ 1 w 471"/>
                      <a:gd name="T57" fmla="*/ 1 h 281"/>
                      <a:gd name="T58" fmla="*/ 1 w 471"/>
                      <a:gd name="T59" fmla="*/ 1 h 281"/>
                      <a:gd name="T60" fmla="*/ 1 w 471"/>
                      <a:gd name="T61" fmla="*/ 1 h 281"/>
                      <a:gd name="T62" fmla="*/ 1 w 471"/>
                      <a:gd name="T63" fmla="*/ 1 h 281"/>
                      <a:gd name="T64" fmla="*/ 1 w 471"/>
                      <a:gd name="T65" fmla="*/ 1 h 281"/>
                      <a:gd name="T66" fmla="*/ 1 w 471"/>
                      <a:gd name="T67" fmla="*/ 1 h 281"/>
                      <a:gd name="T68" fmla="*/ 1 w 471"/>
                      <a:gd name="T69" fmla="*/ 1 h 281"/>
                      <a:gd name="T70" fmla="*/ 1 w 471"/>
                      <a:gd name="T71" fmla="*/ 1 h 281"/>
                      <a:gd name="T72" fmla="*/ 1 w 471"/>
                      <a:gd name="T73" fmla="*/ 1 h 281"/>
                      <a:gd name="T74" fmla="*/ 2 w 471"/>
                      <a:gd name="T75" fmla="*/ 1 h 281"/>
                      <a:gd name="T76" fmla="*/ 2 w 471"/>
                      <a:gd name="T77" fmla="*/ 1 h 281"/>
                      <a:gd name="T78" fmla="*/ 1 w 471"/>
                      <a:gd name="T79" fmla="*/ 1 h 281"/>
                      <a:gd name="T80" fmla="*/ 2 w 471"/>
                      <a:gd name="T81" fmla="*/ 1 h 281"/>
                      <a:gd name="T82" fmla="*/ 2 w 471"/>
                      <a:gd name="T83" fmla="*/ 1 h 281"/>
                      <a:gd name="T84" fmla="*/ 2 w 471"/>
                      <a:gd name="T85" fmla="*/ 1 h 281"/>
                      <a:gd name="T86" fmla="*/ 2 w 471"/>
                      <a:gd name="T87" fmla="*/ 1 h 281"/>
                      <a:gd name="T88" fmla="*/ 2 w 471"/>
                      <a:gd name="T89" fmla="*/ 1 h 281"/>
                      <a:gd name="T90" fmla="*/ 2 w 471"/>
                      <a:gd name="T91" fmla="*/ 1 h 281"/>
                      <a:gd name="T92" fmla="*/ 2 w 471"/>
                      <a:gd name="T93" fmla="*/ 1 h 281"/>
                      <a:gd name="T94" fmla="*/ 2 w 471"/>
                      <a:gd name="T95" fmla="*/ 1 h 281"/>
                      <a:gd name="T96" fmla="*/ 2 w 471"/>
                      <a:gd name="T97" fmla="*/ 1 h 281"/>
                      <a:gd name="T98" fmla="*/ 2 w 471"/>
                      <a:gd name="T99" fmla="*/ 1 h 281"/>
                      <a:gd name="T100" fmla="*/ 2 w 471"/>
                      <a:gd name="T101" fmla="*/ 1 h 281"/>
                      <a:gd name="T102" fmla="*/ 2 w 471"/>
                      <a:gd name="T103" fmla="*/ 1 h 281"/>
                      <a:gd name="T104" fmla="*/ 2 w 471"/>
                      <a:gd name="T105" fmla="*/ 1 h 281"/>
                      <a:gd name="T106" fmla="*/ 2 w 471"/>
                      <a:gd name="T107" fmla="*/ 1 h 281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471" h="281">
                        <a:moveTo>
                          <a:pt x="21" y="280"/>
                        </a:moveTo>
                        <a:cubicBezTo>
                          <a:pt x="32" y="281"/>
                          <a:pt x="25" y="253"/>
                          <a:pt x="24" y="250"/>
                        </a:cubicBezTo>
                        <a:cubicBezTo>
                          <a:pt x="23" y="248"/>
                          <a:pt x="22" y="245"/>
                          <a:pt x="22" y="245"/>
                        </a:cubicBezTo>
                        <a:cubicBezTo>
                          <a:pt x="21" y="243"/>
                          <a:pt x="20" y="221"/>
                          <a:pt x="16" y="218"/>
                        </a:cubicBezTo>
                        <a:cubicBezTo>
                          <a:pt x="13" y="216"/>
                          <a:pt x="4" y="215"/>
                          <a:pt x="4" y="215"/>
                        </a:cubicBezTo>
                        <a:cubicBezTo>
                          <a:pt x="0" y="207"/>
                          <a:pt x="3" y="200"/>
                          <a:pt x="0" y="191"/>
                        </a:cubicBezTo>
                        <a:cubicBezTo>
                          <a:pt x="2" y="185"/>
                          <a:pt x="7" y="186"/>
                          <a:pt x="12" y="180"/>
                        </a:cubicBezTo>
                        <a:cubicBezTo>
                          <a:pt x="14" y="172"/>
                          <a:pt x="14" y="169"/>
                          <a:pt x="6" y="165"/>
                        </a:cubicBezTo>
                        <a:cubicBezTo>
                          <a:pt x="4" y="163"/>
                          <a:pt x="2" y="162"/>
                          <a:pt x="2" y="160"/>
                        </a:cubicBezTo>
                        <a:cubicBezTo>
                          <a:pt x="2" y="150"/>
                          <a:pt x="16" y="123"/>
                          <a:pt x="28" y="120"/>
                        </a:cubicBezTo>
                        <a:cubicBezTo>
                          <a:pt x="32" y="111"/>
                          <a:pt x="40" y="105"/>
                          <a:pt x="44" y="96"/>
                        </a:cubicBezTo>
                        <a:cubicBezTo>
                          <a:pt x="39" y="83"/>
                          <a:pt x="38" y="85"/>
                          <a:pt x="42" y="70"/>
                        </a:cubicBezTo>
                        <a:cubicBezTo>
                          <a:pt x="38" y="60"/>
                          <a:pt x="34" y="48"/>
                          <a:pt x="24" y="43"/>
                        </a:cubicBezTo>
                        <a:cubicBezTo>
                          <a:pt x="18" y="36"/>
                          <a:pt x="10" y="37"/>
                          <a:pt x="20" y="32"/>
                        </a:cubicBezTo>
                        <a:cubicBezTo>
                          <a:pt x="27" y="34"/>
                          <a:pt x="26" y="32"/>
                          <a:pt x="26" y="36"/>
                        </a:cubicBezTo>
                        <a:cubicBezTo>
                          <a:pt x="34" y="41"/>
                          <a:pt x="39" y="39"/>
                          <a:pt x="48" y="35"/>
                        </a:cubicBezTo>
                        <a:cubicBezTo>
                          <a:pt x="45" y="22"/>
                          <a:pt x="48" y="14"/>
                          <a:pt x="64" y="11"/>
                        </a:cubicBezTo>
                        <a:cubicBezTo>
                          <a:pt x="71" y="8"/>
                          <a:pt x="75" y="3"/>
                          <a:pt x="82" y="0"/>
                        </a:cubicBezTo>
                        <a:cubicBezTo>
                          <a:pt x="84" y="1"/>
                          <a:pt x="88" y="0"/>
                          <a:pt x="88" y="2"/>
                        </a:cubicBezTo>
                        <a:cubicBezTo>
                          <a:pt x="90" y="12"/>
                          <a:pt x="75" y="13"/>
                          <a:pt x="92" y="9"/>
                        </a:cubicBezTo>
                        <a:cubicBezTo>
                          <a:pt x="94" y="8"/>
                          <a:pt x="96" y="5"/>
                          <a:pt x="98" y="5"/>
                        </a:cubicBezTo>
                        <a:cubicBezTo>
                          <a:pt x="102" y="4"/>
                          <a:pt x="106" y="7"/>
                          <a:pt x="110" y="8"/>
                        </a:cubicBezTo>
                        <a:cubicBezTo>
                          <a:pt x="112" y="8"/>
                          <a:pt x="116" y="9"/>
                          <a:pt x="116" y="9"/>
                        </a:cubicBezTo>
                        <a:cubicBezTo>
                          <a:pt x="122" y="16"/>
                          <a:pt x="129" y="13"/>
                          <a:pt x="141" y="14"/>
                        </a:cubicBezTo>
                        <a:cubicBezTo>
                          <a:pt x="143" y="21"/>
                          <a:pt x="147" y="22"/>
                          <a:pt x="155" y="24"/>
                        </a:cubicBezTo>
                        <a:cubicBezTo>
                          <a:pt x="159" y="22"/>
                          <a:pt x="163" y="20"/>
                          <a:pt x="167" y="17"/>
                        </a:cubicBezTo>
                        <a:cubicBezTo>
                          <a:pt x="169" y="16"/>
                          <a:pt x="173" y="14"/>
                          <a:pt x="173" y="14"/>
                        </a:cubicBezTo>
                        <a:cubicBezTo>
                          <a:pt x="195" y="26"/>
                          <a:pt x="175" y="20"/>
                          <a:pt x="195" y="14"/>
                        </a:cubicBezTo>
                        <a:cubicBezTo>
                          <a:pt x="207" y="17"/>
                          <a:pt x="201" y="26"/>
                          <a:pt x="211" y="32"/>
                        </a:cubicBezTo>
                        <a:cubicBezTo>
                          <a:pt x="214" y="38"/>
                          <a:pt x="224" y="55"/>
                          <a:pt x="231" y="59"/>
                        </a:cubicBezTo>
                        <a:cubicBezTo>
                          <a:pt x="241" y="70"/>
                          <a:pt x="235" y="67"/>
                          <a:pt x="245" y="70"/>
                        </a:cubicBezTo>
                        <a:cubicBezTo>
                          <a:pt x="249" y="69"/>
                          <a:pt x="253" y="69"/>
                          <a:pt x="257" y="68"/>
                        </a:cubicBezTo>
                        <a:cubicBezTo>
                          <a:pt x="261" y="67"/>
                          <a:pt x="270" y="65"/>
                          <a:pt x="270" y="65"/>
                        </a:cubicBezTo>
                        <a:cubicBezTo>
                          <a:pt x="278" y="66"/>
                          <a:pt x="283" y="67"/>
                          <a:pt x="290" y="71"/>
                        </a:cubicBezTo>
                        <a:cubicBezTo>
                          <a:pt x="304" y="88"/>
                          <a:pt x="282" y="62"/>
                          <a:pt x="300" y="81"/>
                        </a:cubicBezTo>
                        <a:cubicBezTo>
                          <a:pt x="302" y="84"/>
                          <a:pt x="308" y="90"/>
                          <a:pt x="308" y="90"/>
                        </a:cubicBezTo>
                        <a:cubicBezTo>
                          <a:pt x="311" y="98"/>
                          <a:pt x="315" y="103"/>
                          <a:pt x="318" y="111"/>
                        </a:cubicBezTo>
                        <a:cubicBezTo>
                          <a:pt x="319" y="114"/>
                          <a:pt x="321" y="117"/>
                          <a:pt x="322" y="120"/>
                        </a:cubicBezTo>
                        <a:cubicBezTo>
                          <a:pt x="323" y="122"/>
                          <a:pt x="324" y="125"/>
                          <a:pt x="324" y="125"/>
                        </a:cubicBezTo>
                        <a:cubicBezTo>
                          <a:pt x="321" y="132"/>
                          <a:pt x="313" y="134"/>
                          <a:pt x="310" y="142"/>
                        </a:cubicBezTo>
                        <a:cubicBezTo>
                          <a:pt x="313" y="151"/>
                          <a:pt x="317" y="146"/>
                          <a:pt x="322" y="141"/>
                        </a:cubicBezTo>
                        <a:cubicBezTo>
                          <a:pt x="341" y="143"/>
                          <a:pt x="339" y="142"/>
                          <a:pt x="342" y="155"/>
                        </a:cubicBezTo>
                        <a:cubicBezTo>
                          <a:pt x="351" y="150"/>
                          <a:pt x="355" y="152"/>
                          <a:pt x="364" y="157"/>
                        </a:cubicBezTo>
                        <a:cubicBezTo>
                          <a:pt x="369" y="162"/>
                          <a:pt x="372" y="166"/>
                          <a:pt x="380" y="168"/>
                        </a:cubicBezTo>
                        <a:cubicBezTo>
                          <a:pt x="381" y="169"/>
                          <a:pt x="383" y="171"/>
                          <a:pt x="382" y="172"/>
                        </a:cubicBezTo>
                        <a:cubicBezTo>
                          <a:pt x="380" y="176"/>
                          <a:pt x="368" y="172"/>
                          <a:pt x="382" y="176"/>
                        </a:cubicBezTo>
                        <a:cubicBezTo>
                          <a:pt x="386" y="175"/>
                          <a:pt x="390" y="173"/>
                          <a:pt x="394" y="172"/>
                        </a:cubicBezTo>
                        <a:cubicBezTo>
                          <a:pt x="396" y="172"/>
                          <a:pt x="400" y="171"/>
                          <a:pt x="400" y="171"/>
                        </a:cubicBezTo>
                        <a:cubicBezTo>
                          <a:pt x="413" y="177"/>
                          <a:pt x="427" y="179"/>
                          <a:pt x="439" y="185"/>
                        </a:cubicBezTo>
                        <a:cubicBezTo>
                          <a:pt x="441" y="190"/>
                          <a:pt x="445" y="194"/>
                          <a:pt x="447" y="199"/>
                        </a:cubicBezTo>
                        <a:cubicBezTo>
                          <a:pt x="453" y="198"/>
                          <a:pt x="460" y="195"/>
                          <a:pt x="465" y="201"/>
                        </a:cubicBezTo>
                        <a:cubicBezTo>
                          <a:pt x="468" y="205"/>
                          <a:pt x="471" y="215"/>
                          <a:pt x="471" y="215"/>
                        </a:cubicBezTo>
                        <a:cubicBezTo>
                          <a:pt x="468" y="231"/>
                          <a:pt x="469" y="248"/>
                          <a:pt x="451" y="258"/>
                        </a:cubicBezTo>
                        <a:cubicBezTo>
                          <a:pt x="447" y="262"/>
                          <a:pt x="437" y="275"/>
                          <a:pt x="435" y="281"/>
                        </a:cubicBezTo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86" name="Freeform 31">
                    <a:extLst>
                      <a:ext uri="{FF2B5EF4-FFF2-40B4-BE49-F238E27FC236}">
                        <a16:creationId xmlns:a16="http://schemas.microsoft.com/office/drawing/2014/main" id="{49EBCAEE-6B1A-894D-782D-2A331C4392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34" y="242"/>
                    <a:ext cx="420" cy="283"/>
                  </a:xfrm>
                  <a:custGeom>
                    <a:avLst/>
                    <a:gdLst>
                      <a:gd name="T0" fmla="*/ 0 w 984"/>
                      <a:gd name="T1" fmla="*/ 0 h 844"/>
                      <a:gd name="T2" fmla="*/ 0 w 984"/>
                      <a:gd name="T3" fmla="*/ 0 h 844"/>
                      <a:gd name="T4" fmla="*/ 0 w 984"/>
                      <a:gd name="T5" fmla="*/ 0 h 844"/>
                      <a:gd name="T6" fmla="*/ 0 w 984"/>
                      <a:gd name="T7" fmla="*/ 0 h 844"/>
                      <a:gd name="T8" fmla="*/ 0 w 984"/>
                      <a:gd name="T9" fmla="*/ 0 h 844"/>
                      <a:gd name="T10" fmla="*/ 0 w 984"/>
                      <a:gd name="T11" fmla="*/ 0 h 844"/>
                      <a:gd name="T12" fmla="*/ 0 w 984"/>
                      <a:gd name="T13" fmla="*/ 0 h 844"/>
                      <a:gd name="T14" fmla="*/ 0 w 984"/>
                      <a:gd name="T15" fmla="*/ 0 h 844"/>
                      <a:gd name="T16" fmla="*/ 0 w 984"/>
                      <a:gd name="T17" fmla="*/ 0 h 844"/>
                      <a:gd name="T18" fmla="*/ 0 w 984"/>
                      <a:gd name="T19" fmla="*/ 0 h 844"/>
                      <a:gd name="T20" fmla="*/ 0 w 984"/>
                      <a:gd name="T21" fmla="*/ 0 h 844"/>
                      <a:gd name="T22" fmla="*/ 0 w 984"/>
                      <a:gd name="T23" fmla="*/ 0 h 844"/>
                      <a:gd name="T24" fmla="*/ 0 w 984"/>
                      <a:gd name="T25" fmla="*/ 0 h 844"/>
                      <a:gd name="T26" fmla="*/ 0 w 984"/>
                      <a:gd name="T27" fmla="*/ 0 h 844"/>
                      <a:gd name="T28" fmla="*/ 0 w 984"/>
                      <a:gd name="T29" fmla="*/ 0 h 844"/>
                      <a:gd name="T30" fmla="*/ 0 w 984"/>
                      <a:gd name="T31" fmla="*/ 0 h 844"/>
                      <a:gd name="T32" fmla="*/ 0 w 984"/>
                      <a:gd name="T33" fmla="*/ 0 h 844"/>
                      <a:gd name="T34" fmla="*/ 0 w 984"/>
                      <a:gd name="T35" fmla="*/ 0 h 844"/>
                      <a:gd name="T36" fmla="*/ 0 w 984"/>
                      <a:gd name="T37" fmla="*/ 0 h 844"/>
                      <a:gd name="T38" fmla="*/ 0 w 984"/>
                      <a:gd name="T39" fmla="*/ 0 h 844"/>
                      <a:gd name="T40" fmla="*/ 0 w 984"/>
                      <a:gd name="T41" fmla="*/ 0 h 844"/>
                      <a:gd name="T42" fmla="*/ 0 w 984"/>
                      <a:gd name="T43" fmla="*/ 0 h 844"/>
                      <a:gd name="T44" fmla="*/ 0 w 984"/>
                      <a:gd name="T45" fmla="*/ 0 h 844"/>
                      <a:gd name="T46" fmla="*/ 0 w 984"/>
                      <a:gd name="T47" fmla="*/ 0 h 844"/>
                      <a:gd name="T48" fmla="*/ 0 w 984"/>
                      <a:gd name="T49" fmla="*/ 0 h 844"/>
                      <a:gd name="T50" fmla="*/ 0 w 984"/>
                      <a:gd name="T51" fmla="*/ 0 h 844"/>
                      <a:gd name="T52" fmla="*/ 0 w 984"/>
                      <a:gd name="T53" fmla="*/ 0 h 844"/>
                      <a:gd name="T54" fmla="*/ 0 w 984"/>
                      <a:gd name="T55" fmla="*/ 0 h 844"/>
                      <a:gd name="T56" fmla="*/ 0 w 984"/>
                      <a:gd name="T57" fmla="*/ 0 h 844"/>
                      <a:gd name="T58" fmla="*/ 0 w 984"/>
                      <a:gd name="T59" fmla="*/ 0 h 844"/>
                      <a:gd name="T60" fmla="*/ 0 w 984"/>
                      <a:gd name="T61" fmla="*/ 0 h 844"/>
                      <a:gd name="T62" fmla="*/ 0 w 984"/>
                      <a:gd name="T63" fmla="*/ 0 h 844"/>
                      <a:gd name="T64" fmla="*/ 0 w 984"/>
                      <a:gd name="T65" fmla="*/ 0 h 844"/>
                      <a:gd name="T66" fmla="*/ 0 w 984"/>
                      <a:gd name="T67" fmla="*/ 0 h 844"/>
                      <a:gd name="T68" fmla="*/ 0 w 984"/>
                      <a:gd name="T69" fmla="*/ 0 h 844"/>
                      <a:gd name="T70" fmla="*/ 0 w 984"/>
                      <a:gd name="T71" fmla="*/ 0 h 844"/>
                      <a:gd name="T72" fmla="*/ 0 w 984"/>
                      <a:gd name="T73" fmla="*/ 0 h 844"/>
                      <a:gd name="T74" fmla="*/ 0 w 984"/>
                      <a:gd name="T75" fmla="*/ 0 h 844"/>
                      <a:gd name="T76" fmla="*/ 0 w 984"/>
                      <a:gd name="T77" fmla="*/ 0 h 844"/>
                      <a:gd name="T78" fmla="*/ 0 w 984"/>
                      <a:gd name="T79" fmla="*/ 0 h 844"/>
                      <a:gd name="T80" fmla="*/ 0 w 984"/>
                      <a:gd name="T81" fmla="*/ 0 h 844"/>
                      <a:gd name="T82" fmla="*/ 0 w 984"/>
                      <a:gd name="T83" fmla="*/ 0 h 844"/>
                      <a:gd name="T84" fmla="*/ 0 w 984"/>
                      <a:gd name="T85" fmla="*/ 0 h 844"/>
                      <a:gd name="T86" fmla="*/ 0 w 984"/>
                      <a:gd name="T87" fmla="*/ 0 h 844"/>
                      <a:gd name="T88" fmla="*/ 0 w 984"/>
                      <a:gd name="T89" fmla="*/ 0 h 844"/>
                      <a:gd name="T90" fmla="*/ 0 w 984"/>
                      <a:gd name="T91" fmla="*/ 0 h 844"/>
                      <a:gd name="T92" fmla="*/ 0 w 984"/>
                      <a:gd name="T93" fmla="*/ 0 h 844"/>
                      <a:gd name="T94" fmla="*/ 0 w 984"/>
                      <a:gd name="T95" fmla="*/ 0 h 844"/>
                      <a:gd name="T96" fmla="*/ 0 w 984"/>
                      <a:gd name="T97" fmla="*/ 0 h 844"/>
                      <a:gd name="T98" fmla="*/ 0 w 984"/>
                      <a:gd name="T99" fmla="*/ 0 h 844"/>
                      <a:gd name="T100" fmla="*/ 0 w 984"/>
                      <a:gd name="T101" fmla="*/ 0 h 844"/>
                      <a:gd name="T102" fmla="*/ 0 w 984"/>
                      <a:gd name="T103" fmla="*/ 0 h 844"/>
                      <a:gd name="T104" fmla="*/ 0 w 984"/>
                      <a:gd name="T105" fmla="*/ 0 h 844"/>
                      <a:gd name="T106" fmla="*/ 0 w 984"/>
                      <a:gd name="T107" fmla="*/ 0 h 844"/>
                      <a:gd name="T108" fmla="*/ 0 w 984"/>
                      <a:gd name="T109" fmla="*/ 0 h 844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0" t="0" r="r" b="b"/>
                    <a:pathLst>
                      <a:path w="984" h="844">
                        <a:moveTo>
                          <a:pt x="82" y="38"/>
                        </a:moveTo>
                        <a:lnTo>
                          <a:pt x="406" y="6"/>
                        </a:lnTo>
                        <a:cubicBezTo>
                          <a:pt x="497" y="22"/>
                          <a:pt x="465" y="0"/>
                          <a:pt x="474" y="54"/>
                        </a:cubicBezTo>
                        <a:cubicBezTo>
                          <a:pt x="492" y="48"/>
                          <a:pt x="484" y="40"/>
                          <a:pt x="502" y="34"/>
                        </a:cubicBezTo>
                        <a:cubicBezTo>
                          <a:pt x="510" y="37"/>
                          <a:pt x="517" y="46"/>
                          <a:pt x="526" y="46"/>
                        </a:cubicBezTo>
                        <a:cubicBezTo>
                          <a:pt x="534" y="46"/>
                          <a:pt x="550" y="38"/>
                          <a:pt x="550" y="38"/>
                        </a:cubicBezTo>
                        <a:cubicBezTo>
                          <a:pt x="556" y="55"/>
                          <a:pt x="552" y="60"/>
                          <a:pt x="542" y="74"/>
                        </a:cubicBezTo>
                        <a:cubicBezTo>
                          <a:pt x="555" y="114"/>
                          <a:pt x="550" y="102"/>
                          <a:pt x="578" y="130"/>
                        </a:cubicBezTo>
                        <a:cubicBezTo>
                          <a:pt x="584" y="148"/>
                          <a:pt x="590" y="148"/>
                          <a:pt x="606" y="138"/>
                        </a:cubicBezTo>
                        <a:cubicBezTo>
                          <a:pt x="600" y="119"/>
                          <a:pt x="594" y="107"/>
                          <a:pt x="586" y="90"/>
                        </a:cubicBezTo>
                        <a:cubicBezTo>
                          <a:pt x="583" y="82"/>
                          <a:pt x="578" y="66"/>
                          <a:pt x="578" y="66"/>
                        </a:cubicBezTo>
                        <a:cubicBezTo>
                          <a:pt x="585" y="44"/>
                          <a:pt x="597" y="56"/>
                          <a:pt x="606" y="70"/>
                        </a:cubicBezTo>
                        <a:cubicBezTo>
                          <a:pt x="609" y="86"/>
                          <a:pt x="608" y="117"/>
                          <a:pt x="626" y="90"/>
                        </a:cubicBezTo>
                        <a:cubicBezTo>
                          <a:pt x="648" y="97"/>
                          <a:pt x="646" y="104"/>
                          <a:pt x="642" y="126"/>
                        </a:cubicBezTo>
                        <a:cubicBezTo>
                          <a:pt x="650" y="150"/>
                          <a:pt x="665" y="141"/>
                          <a:pt x="682" y="130"/>
                        </a:cubicBezTo>
                        <a:cubicBezTo>
                          <a:pt x="689" y="108"/>
                          <a:pt x="673" y="124"/>
                          <a:pt x="682" y="98"/>
                        </a:cubicBezTo>
                        <a:cubicBezTo>
                          <a:pt x="683" y="94"/>
                          <a:pt x="690" y="96"/>
                          <a:pt x="694" y="94"/>
                        </a:cubicBezTo>
                        <a:cubicBezTo>
                          <a:pt x="698" y="92"/>
                          <a:pt x="702" y="89"/>
                          <a:pt x="706" y="86"/>
                        </a:cubicBezTo>
                        <a:cubicBezTo>
                          <a:pt x="717" y="54"/>
                          <a:pt x="688" y="54"/>
                          <a:pt x="742" y="46"/>
                        </a:cubicBezTo>
                        <a:cubicBezTo>
                          <a:pt x="748" y="27"/>
                          <a:pt x="741" y="9"/>
                          <a:pt x="762" y="2"/>
                        </a:cubicBezTo>
                        <a:cubicBezTo>
                          <a:pt x="788" y="11"/>
                          <a:pt x="777" y="38"/>
                          <a:pt x="802" y="46"/>
                        </a:cubicBezTo>
                        <a:cubicBezTo>
                          <a:pt x="831" y="36"/>
                          <a:pt x="805" y="63"/>
                          <a:pt x="798" y="70"/>
                        </a:cubicBezTo>
                        <a:cubicBezTo>
                          <a:pt x="789" y="96"/>
                          <a:pt x="787" y="96"/>
                          <a:pt x="802" y="118"/>
                        </a:cubicBezTo>
                        <a:cubicBezTo>
                          <a:pt x="801" y="122"/>
                          <a:pt x="801" y="127"/>
                          <a:pt x="798" y="130"/>
                        </a:cubicBezTo>
                        <a:cubicBezTo>
                          <a:pt x="794" y="133"/>
                          <a:pt x="784" y="129"/>
                          <a:pt x="782" y="134"/>
                        </a:cubicBezTo>
                        <a:cubicBezTo>
                          <a:pt x="780" y="142"/>
                          <a:pt x="790" y="158"/>
                          <a:pt x="790" y="158"/>
                        </a:cubicBezTo>
                        <a:cubicBezTo>
                          <a:pt x="786" y="161"/>
                          <a:pt x="783" y="165"/>
                          <a:pt x="778" y="166"/>
                        </a:cubicBezTo>
                        <a:cubicBezTo>
                          <a:pt x="774" y="167"/>
                          <a:pt x="769" y="159"/>
                          <a:pt x="766" y="162"/>
                        </a:cubicBezTo>
                        <a:cubicBezTo>
                          <a:pt x="758" y="170"/>
                          <a:pt x="794" y="182"/>
                          <a:pt x="794" y="182"/>
                        </a:cubicBezTo>
                        <a:cubicBezTo>
                          <a:pt x="804" y="211"/>
                          <a:pt x="775" y="190"/>
                          <a:pt x="762" y="186"/>
                        </a:cubicBezTo>
                        <a:cubicBezTo>
                          <a:pt x="767" y="194"/>
                          <a:pt x="773" y="202"/>
                          <a:pt x="778" y="210"/>
                        </a:cubicBezTo>
                        <a:cubicBezTo>
                          <a:pt x="783" y="218"/>
                          <a:pt x="802" y="226"/>
                          <a:pt x="802" y="226"/>
                        </a:cubicBezTo>
                        <a:cubicBezTo>
                          <a:pt x="813" y="242"/>
                          <a:pt x="804" y="245"/>
                          <a:pt x="810" y="262"/>
                        </a:cubicBezTo>
                        <a:cubicBezTo>
                          <a:pt x="803" y="282"/>
                          <a:pt x="793" y="301"/>
                          <a:pt x="786" y="322"/>
                        </a:cubicBezTo>
                        <a:cubicBezTo>
                          <a:pt x="783" y="330"/>
                          <a:pt x="778" y="346"/>
                          <a:pt x="778" y="346"/>
                        </a:cubicBezTo>
                        <a:cubicBezTo>
                          <a:pt x="785" y="366"/>
                          <a:pt x="817" y="394"/>
                          <a:pt x="830" y="414"/>
                        </a:cubicBezTo>
                        <a:cubicBezTo>
                          <a:pt x="835" y="422"/>
                          <a:pt x="841" y="430"/>
                          <a:pt x="846" y="438"/>
                        </a:cubicBezTo>
                        <a:cubicBezTo>
                          <a:pt x="849" y="442"/>
                          <a:pt x="854" y="450"/>
                          <a:pt x="854" y="450"/>
                        </a:cubicBezTo>
                        <a:cubicBezTo>
                          <a:pt x="853" y="457"/>
                          <a:pt x="855" y="466"/>
                          <a:pt x="850" y="470"/>
                        </a:cubicBezTo>
                        <a:cubicBezTo>
                          <a:pt x="844" y="475"/>
                          <a:pt x="831" y="451"/>
                          <a:pt x="830" y="450"/>
                        </a:cubicBezTo>
                        <a:cubicBezTo>
                          <a:pt x="811" y="431"/>
                          <a:pt x="789" y="421"/>
                          <a:pt x="774" y="398"/>
                        </a:cubicBezTo>
                        <a:cubicBezTo>
                          <a:pt x="769" y="379"/>
                          <a:pt x="766" y="371"/>
                          <a:pt x="746" y="378"/>
                        </a:cubicBezTo>
                        <a:cubicBezTo>
                          <a:pt x="717" y="368"/>
                          <a:pt x="730" y="368"/>
                          <a:pt x="706" y="374"/>
                        </a:cubicBezTo>
                        <a:cubicBezTo>
                          <a:pt x="688" y="402"/>
                          <a:pt x="699" y="395"/>
                          <a:pt x="678" y="402"/>
                        </a:cubicBezTo>
                        <a:cubicBezTo>
                          <a:pt x="654" y="386"/>
                          <a:pt x="650" y="390"/>
                          <a:pt x="618" y="394"/>
                        </a:cubicBezTo>
                        <a:cubicBezTo>
                          <a:pt x="607" y="411"/>
                          <a:pt x="601" y="426"/>
                          <a:pt x="590" y="442"/>
                        </a:cubicBezTo>
                        <a:cubicBezTo>
                          <a:pt x="600" y="471"/>
                          <a:pt x="593" y="459"/>
                          <a:pt x="606" y="478"/>
                        </a:cubicBezTo>
                        <a:cubicBezTo>
                          <a:pt x="593" y="518"/>
                          <a:pt x="622" y="548"/>
                          <a:pt x="642" y="578"/>
                        </a:cubicBezTo>
                        <a:cubicBezTo>
                          <a:pt x="651" y="591"/>
                          <a:pt x="651" y="601"/>
                          <a:pt x="666" y="606"/>
                        </a:cubicBezTo>
                        <a:cubicBezTo>
                          <a:pt x="680" y="627"/>
                          <a:pt x="691" y="623"/>
                          <a:pt x="710" y="610"/>
                        </a:cubicBezTo>
                        <a:cubicBezTo>
                          <a:pt x="729" y="616"/>
                          <a:pt x="729" y="606"/>
                          <a:pt x="734" y="590"/>
                        </a:cubicBezTo>
                        <a:cubicBezTo>
                          <a:pt x="735" y="577"/>
                          <a:pt x="731" y="562"/>
                          <a:pt x="738" y="550"/>
                        </a:cubicBezTo>
                        <a:cubicBezTo>
                          <a:pt x="742" y="543"/>
                          <a:pt x="762" y="542"/>
                          <a:pt x="762" y="542"/>
                        </a:cubicBezTo>
                        <a:cubicBezTo>
                          <a:pt x="783" y="547"/>
                          <a:pt x="786" y="552"/>
                          <a:pt x="774" y="570"/>
                        </a:cubicBezTo>
                        <a:cubicBezTo>
                          <a:pt x="779" y="590"/>
                          <a:pt x="790" y="605"/>
                          <a:pt x="770" y="618"/>
                        </a:cubicBezTo>
                        <a:cubicBezTo>
                          <a:pt x="769" y="622"/>
                          <a:pt x="764" y="626"/>
                          <a:pt x="766" y="630"/>
                        </a:cubicBezTo>
                        <a:cubicBezTo>
                          <a:pt x="768" y="634"/>
                          <a:pt x="775" y="634"/>
                          <a:pt x="778" y="638"/>
                        </a:cubicBezTo>
                        <a:cubicBezTo>
                          <a:pt x="788" y="651"/>
                          <a:pt x="786" y="660"/>
                          <a:pt x="802" y="670"/>
                        </a:cubicBezTo>
                        <a:cubicBezTo>
                          <a:pt x="810" y="667"/>
                          <a:pt x="818" y="665"/>
                          <a:pt x="826" y="662"/>
                        </a:cubicBezTo>
                        <a:cubicBezTo>
                          <a:pt x="830" y="661"/>
                          <a:pt x="838" y="658"/>
                          <a:pt x="838" y="658"/>
                        </a:cubicBezTo>
                        <a:cubicBezTo>
                          <a:pt x="857" y="664"/>
                          <a:pt x="864" y="680"/>
                          <a:pt x="870" y="698"/>
                        </a:cubicBezTo>
                        <a:cubicBezTo>
                          <a:pt x="859" y="731"/>
                          <a:pt x="887" y="794"/>
                          <a:pt x="922" y="806"/>
                        </a:cubicBezTo>
                        <a:cubicBezTo>
                          <a:pt x="938" y="801"/>
                          <a:pt x="941" y="792"/>
                          <a:pt x="958" y="798"/>
                        </a:cubicBezTo>
                        <a:cubicBezTo>
                          <a:pt x="984" y="837"/>
                          <a:pt x="928" y="784"/>
                          <a:pt x="942" y="826"/>
                        </a:cubicBezTo>
                        <a:cubicBezTo>
                          <a:pt x="936" y="844"/>
                          <a:pt x="930" y="844"/>
                          <a:pt x="914" y="834"/>
                        </a:cubicBezTo>
                        <a:cubicBezTo>
                          <a:pt x="903" y="817"/>
                          <a:pt x="890" y="821"/>
                          <a:pt x="874" y="810"/>
                        </a:cubicBezTo>
                        <a:cubicBezTo>
                          <a:pt x="851" y="776"/>
                          <a:pt x="882" y="816"/>
                          <a:pt x="854" y="794"/>
                        </a:cubicBezTo>
                        <a:cubicBezTo>
                          <a:pt x="843" y="785"/>
                          <a:pt x="840" y="768"/>
                          <a:pt x="830" y="758"/>
                        </a:cubicBezTo>
                        <a:cubicBezTo>
                          <a:pt x="824" y="739"/>
                          <a:pt x="817" y="724"/>
                          <a:pt x="798" y="718"/>
                        </a:cubicBezTo>
                        <a:cubicBezTo>
                          <a:pt x="791" y="696"/>
                          <a:pt x="800" y="712"/>
                          <a:pt x="778" y="710"/>
                        </a:cubicBezTo>
                        <a:cubicBezTo>
                          <a:pt x="767" y="709"/>
                          <a:pt x="746" y="702"/>
                          <a:pt x="746" y="702"/>
                        </a:cubicBezTo>
                        <a:cubicBezTo>
                          <a:pt x="729" y="691"/>
                          <a:pt x="720" y="674"/>
                          <a:pt x="702" y="662"/>
                        </a:cubicBezTo>
                        <a:cubicBezTo>
                          <a:pt x="694" y="665"/>
                          <a:pt x="687" y="673"/>
                          <a:pt x="678" y="674"/>
                        </a:cubicBezTo>
                        <a:cubicBezTo>
                          <a:pt x="657" y="677"/>
                          <a:pt x="630" y="657"/>
                          <a:pt x="614" y="646"/>
                        </a:cubicBezTo>
                        <a:cubicBezTo>
                          <a:pt x="600" y="637"/>
                          <a:pt x="580" y="639"/>
                          <a:pt x="566" y="630"/>
                        </a:cubicBezTo>
                        <a:cubicBezTo>
                          <a:pt x="546" y="617"/>
                          <a:pt x="525" y="607"/>
                          <a:pt x="506" y="594"/>
                        </a:cubicBezTo>
                        <a:cubicBezTo>
                          <a:pt x="513" y="572"/>
                          <a:pt x="509" y="551"/>
                          <a:pt x="490" y="538"/>
                        </a:cubicBezTo>
                        <a:cubicBezTo>
                          <a:pt x="485" y="522"/>
                          <a:pt x="476" y="515"/>
                          <a:pt x="462" y="506"/>
                        </a:cubicBezTo>
                        <a:cubicBezTo>
                          <a:pt x="441" y="474"/>
                          <a:pt x="469" y="513"/>
                          <a:pt x="442" y="486"/>
                        </a:cubicBezTo>
                        <a:cubicBezTo>
                          <a:pt x="436" y="480"/>
                          <a:pt x="436" y="468"/>
                          <a:pt x="430" y="462"/>
                        </a:cubicBezTo>
                        <a:cubicBezTo>
                          <a:pt x="427" y="459"/>
                          <a:pt x="422" y="459"/>
                          <a:pt x="418" y="458"/>
                        </a:cubicBezTo>
                        <a:cubicBezTo>
                          <a:pt x="407" y="447"/>
                          <a:pt x="382" y="430"/>
                          <a:pt x="382" y="430"/>
                        </a:cubicBezTo>
                        <a:cubicBezTo>
                          <a:pt x="371" y="413"/>
                          <a:pt x="358" y="399"/>
                          <a:pt x="346" y="382"/>
                        </a:cubicBezTo>
                        <a:cubicBezTo>
                          <a:pt x="344" y="378"/>
                          <a:pt x="345" y="373"/>
                          <a:pt x="342" y="370"/>
                        </a:cubicBezTo>
                        <a:cubicBezTo>
                          <a:pt x="339" y="367"/>
                          <a:pt x="334" y="367"/>
                          <a:pt x="330" y="366"/>
                        </a:cubicBezTo>
                        <a:cubicBezTo>
                          <a:pt x="322" y="390"/>
                          <a:pt x="342" y="398"/>
                          <a:pt x="354" y="414"/>
                        </a:cubicBezTo>
                        <a:cubicBezTo>
                          <a:pt x="368" y="432"/>
                          <a:pt x="372" y="446"/>
                          <a:pt x="390" y="458"/>
                        </a:cubicBezTo>
                        <a:cubicBezTo>
                          <a:pt x="409" y="487"/>
                          <a:pt x="399" y="475"/>
                          <a:pt x="418" y="494"/>
                        </a:cubicBezTo>
                        <a:cubicBezTo>
                          <a:pt x="423" y="510"/>
                          <a:pt x="428" y="517"/>
                          <a:pt x="442" y="526"/>
                        </a:cubicBezTo>
                        <a:cubicBezTo>
                          <a:pt x="450" y="550"/>
                          <a:pt x="432" y="533"/>
                          <a:pt x="422" y="526"/>
                        </a:cubicBezTo>
                        <a:cubicBezTo>
                          <a:pt x="399" y="492"/>
                          <a:pt x="430" y="532"/>
                          <a:pt x="402" y="510"/>
                        </a:cubicBezTo>
                        <a:cubicBezTo>
                          <a:pt x="398" y="507"/>
                          <a:pt x="397" y="501"/>
                          <a:pt x="394" y="498"/>
                        </a:cubicBezTo>
                        <a:cubicBezTo>
                          <a:pt x="391" y="495"/>
                          <a:pt x="386" y="493"/>
                          <a:pt x="382" y="490"/>
                        </a:cubicBezTo>
                        <a:cubicBezTo>
                          <a:pt x="377" y="474"/>
                          <a:pt x="370" y="471"/>
                          <a:pt x="354" y="466"/>
                        </a:cubicBezTo>
                        <a:cubicBezTo>
                          <a:pt x="344" y="452"/>
                          <a:pt x="340" y="447"/>
                          <a:pt x="346" y="430"/>
                        </a:cubicBezTo>
                        <a:cubicBezTo>
                          <a:pt x="338" y="418"/>
                          <a:pt x="314" y="402"/>
                          <a:pt x="314" y="402"/>
                        </a:cubicBezTo>
                        <a:cubicBezTo>
                          <a:pt x="306" y="390"/>
                          <a:pt x="298" y="378"/>
                          <a:pt x="290" y="366"/>
                        </a:cubicBezTo>
                        <a:cubicBezTo>
                          <a:pt x="284" y="357"/>
                          <a:pt x="273" y="354"/>
                          <a:pt x="266" y="346"/>
                        </a:cubicBezTo>
                        <a:cubicBezTo>
                          <a:pt x="263" y="342"/>
                          <a:pt x="262" y="337"/>
                          <a:pt x="258" y="334"/>
                        </a:cubicBezTo>
                        <a:cubicBezTo>
                          <a:pt x="243" y="324"/>
                          <a:pt x="225" y="324"/>
                          <a:pt x="210" y="314"/>
                        </a:cubicBezTo>
                        <a:cubicBezTo>
                          <a:pt x="201" y="300"/>
                          <a:pt x="194" y="291"/>
                          <a:pt x="178" y="286"/>
                        </a:cubicBezTo>
                        <a:cubicBezTo>
                          <a:pt x="160" y="260"/>
                          <a:pt x="192" y="247"/>
                          <a:pt x="154" y="238"/>
                        </a:cubicBezTo>
                        <a:cubicBezTo>
                          <a:pt x="111" y="209"/>
                          <a:pt x="106" y="149"/>
                          <a:pt x="90" y="102"/>
                        </a:cubicBezTo>
                        <a:cubicBezTo>
                          <a:pt x="86" y="90"/>
                          <a:pt x="76" y="73"/>
                          <a:pt x="66" y="66"/>
                        </a:cubicBezTo>
                        <a:cubicBezTo>
                          <a:pt x="58" y="60"/>
                          <a:pt x="42" y="50"/>
                          <a:pt x="42" y="50"/>
                        </a:cubicBezTo>
                        <a:cubicBezTo>
                          <a:pt x="39" y="46"/>
                          <a:pt x="38" y="41"/>
                          <a:pt x="34" y="38"/>
                        </a:cubicBezTo>
                        <a:cubicBezTo>
                          <a:pt x="27" y="34"/>
                          <a:pt x="10" y="30"/>
                          <a:pt x="10" y="30"/>
                        </a:cubicBezTo>
                        <a:cubicBezTo>
                          <a:pt x="0" y="1"/>
                          <a:pt x="31" y="17"/>
                          <a:pt x="46" y="22"/>
                        </a:cubicBezTo>
                        <a:cubicBezTo>
                          <a:pt x="65" y="51"/>
                          <a:pt x="61" y="41"/>
                          <a:pt x="86" y="58"/>
                        </a:cubicBezTo>
                        <a:cubicBezTo>
                          <a:pt x="94" y="70"/>
                          <a:pt x="94" y="93"/>
                          <a:pt x="102" y="70"/>
                        </a:cubicBezTo>
                        <a:cubicBezTo>
                          <a:pt x="95" y="49"/>
                          <a:pt x="82" y="62"/>
                          <a:pt x="82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87" name="Freeform 32">
                    <a:extLst>
                      <a:ext uri="{FF2B5EF4-FFF2-40B4-BE49-F238E27FC236}">
                        <a16:creationId xmlns:a16="http://schemas.microsoft.com/office/drawing/2014/main" id="{BC5F5F4D-16EC-67B7-DF39-96D7F7CDC5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405" y="445"/>
                    <a:ext cx="15" cy="16"/>
                  </a:xfrm>
                  <a:custGeom>
                    <a:avLst/>
                    <a:gdLst>
                      <a:gd name="T0" fmla="*/ 0 w 36"/>
                      <a:gd name="T1" fmla="*/ 0 h 48"/>
                      <a:gd name="T2" fmla="*/ 0 w 36"/>
                      <a:gd name="T3" fmla="*/ 0 h 48"/>
                      <a:gd name="T4" fmla="*/ 0 w 36"/>
                      <a:gd name="T5" fmla="*/ 0 h 4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6" h="48">
                        <a:moveTo>
                          <a:pt x="6" y="28"/>
                        </a:moveTo>
                        <a:cubicBezTo>
                          <a:pt x="25" y="0"/>
                          <a:pt x="36" y="31"/>
                          <a:pt x="10" y="48"/>
                        </a:cubicBezTo>
                        <a:cubicBezTo>
                          <a:pt x="0" y="34"/>
                          <a:pt x="0" y="40"/>
                          <a:pt x="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88" name="Freeform 33">
                    <a:extLst>
                      <a:ext uri="{FF2B5EF4-FFF2-40B4-BE49-F238E27FC236}">
                        <a16:creationId xmlns:a16="http://schemas.microsoft.com/office/drawing/2014/main" id="{0B4CDBAB-BBB9-45D1-C8C9-C4C8C8A74D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93" y="439"/>
                    <a:ext cx="16" cy="12"/>
                  </a:xfrm>
                  <a:custGeom>
                    <a:avLst/>
                    <a:gdLst>
                      <a:gd name="T0" fmla="*/ 0 w 36"/>
                      <a:gd name="T1" fmla="*/ 0 h 37"/>
                      <a:gd name="T2" fmla="*/ 0 w 36"/>
                      <a:gd name="T3" fmla="*/ 0 h 37"/>
                      <a:gd name="T4" fmla="*/ 0 w 36"/>
                      <a:gd name="T5" fmla="*/ 0 h 37"/>
                      <a:gd name="T6" fmla="*/ 0 w 36"/>
                      <a:gd name="T7" fmla="*/ 0 h 37"/>
                      <a:gd name="T8" fmla="*/ 0 w 36"/>
                      <a:gd name="T9" fmla="*/ 0 h 3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37">
                        <a:moveTo>
                          <a:pt x="0" y="5"/>
                        </a:moveTo>
                        <a:cubicBezTo>
                          <a:pt x="4" y="4"/>
                          <a:pt x="8" y="0"/>
                          <a:pt x="12" y="1"/>
                        </a:cubicBezTo>
                        <a:cubicBezTo>
                          <a:pt x="21" y="4"/>
                          <a:pt x="36" y="17"/>
                          <a:pt x="36" y="17"/>
                        </a:cubicBezTo>
                        <a:cubicBezTo>
                          <a:pt x="29" y="37"/>
                          <a:pt x="22" y="26"/>
                          <a:pt x="8" y="17"/>
                        </a:cubicBezTo>
                        <a:cubicBezTo>
                          <a:pt x="5" y="13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89" name="Freeform 34">
                    <a:extLst>
                      <a:ext uri="{FF2B5EF4-FFF2-40B4-BE49-F238E27FC236}">
                        <a16:creationId xmlns:a16="http://schemas.microsoft.com/office/drawing/2014/main" id="{42CF5DD2-41E0-2317-E4EE-967D1C9767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878" y="406"/>
                    <a:ext cx="73" cy="33"/>
                  </a:xfrm>
                  <a:custGeom>
                    <a:avLst/>
                    <a:gdLst>
                      <a:gd name="T0" fmla="*/ 0 w 170"/>
                      <a:gd name="T1" fmla="*/ 0 h 96"/>
                      <a:gd name="T2" fmla="*/ 0 w 170"/>
                      <a:gd name="T3" fmla="*/ 0 h 96"/>
                      <a:gd name="T4" fmla="*/ 0 w 170"/>
                      <a:gd name="T5" fmla="*/ 0 h 96"/>
                      <a:gd name="T6" fmla="*/ 0 w 170"/>
                      <a:gd name="T7" fmla="*/ 0 h 96"/>
                      <a:gd name="T8" fmla="*/ 0 w 170"/>
                      <a:gd name="T9" fmla="*/ 0 h 96"/>
                      <a:gd name="T10" fmla="*/ 0 w 170"/>
                      <a:gd name="T11" fmla="*/ 0 h 96"/>
                      <a:gd name="T12" fmla="*/ 0 w 170"/>
                      <a:gd name="T13" fmla="*/ 0 h 96"/>
                      <a:gd name="T14" fmla="*/ 0 w 170"/>
                      <a:gd name="T15" fmla="*/ 0 h 96"/>
                      <a:gd name="T16" fmla="*/ 0 w 170"/>
                      <a:gd name="T17" fmla="*/ 0 h 96"/>
                      <a:gd name="T18" fmla="*/ 0 w 170"/>
                      <a:gd name="T19" fmla="*/ 0 h 96"/>
                      <a:gd name="T20" fmla="*/ 0 w 170"/>
                      <a:gd name="T21" fmla="*/ 0 h 96"/>
                      <a:gd name="T22" fmla="*/ 0 w 170"/>
                      <a:gd name="T23" fmla="*/ 0 h 9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0" h="96">
                        <a:moveTo>
                          <a:pt x="0" y="49"/>
                        </a:moveTo>
                        <a:cubicBezTo>
                          <a:pt x="5" y="33"/>
                          <a:pt x="12" y="30"/>
                          <a:pt x="28" y="25"/>
                        </a:cubicBezTo>
                        <a:cubicBezTo>
                          <a:pt x="20" y="0"/>
                          <a:pt x="42" y="16"/>
                          <a:pt x="56" y="21"/>
                        </a:cubicBezTo>
                        <a:cubicBezTo>
                          <a:pt x="56" y="21"/>
                          <a:pt x="77" y="6"/>
                          <a:pt x="80" y="9"/>
                        </a:cubicBezTo>
                        <a:cubicBezTo>
                          <a:pt x="85" y="14"/>
                          <a:pt x="71" y="23"/>
                          <a:pt x="64" y="25"/>
                        </a:cubicBezTo>
                        <a:cubicBezTo>
                          <a:pt x="82" y="37"/>
                          <a:pt x="103" y="42"/>
                          <a:pt x="124" y="49"/>
                        </a:cubicBezTo>
                        <a:cubicBezTo>
                          <a:pt x="136" y="53"/>
                          <a:pt x="160" y="65"/>
                          <a:pt x="160" y="65"/>
                        </a:cubicBezTo>
                        <a:cubicBezTo>
                          <a:pt x="170" y="96"/>
                          <a:pt x="134" y="83"/>
                          <a:pt x="116" y="77"/>
                        </a:cubicBezTo>
                        <a:cubicBezTo>
                          <a:pt x="109" y="57"/>
                          <a:pt x="116" y="66"/>
                          <a:pt x="88" y="57"/>
                        </a:cubicBezTo>
                        <a:cubicBezTo>
                          <a:pt x="84" y="56"/>
                          <a:pt x="76" y="53"/>
                          <a:pt x="76" y="53"/>
                        </a:cubicBezTo>
                        <a:cubicBezTo>
                          <a:pt x="57" y="34"/>
                          <a:pt x="53" y="37"/>
                          <a:pt x="24" y="41"/>
                        </a:cubicBezTo>
                        <a:cubicBezTo>
                          <a:pt x="9" y="51"/>
                          <a:pt x="17" y="49"/>
                          <a:pt x="0" y="4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90" name="Freeform 35">
                    <a:extLst>
                      <a:ext uri="{FF2B5EF4-FFF2-40B4-BE49-F238E27FC236}">
                        <a16:creationId xmlns:a16="http://schemas.microsoft.com/office/drawing/2014/main" id="{8AEF8DB1-4056-C6FC-753D-88E1FEC539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55" y="433"/>
                    <a:ext cx="59" cy="15"/>
                  </a:xfrm>
                  <a:custGeom>
                    <a:avLst/>
                    <a:gdLst>
                      <a:gd name="T0" fmla="*/ 0 w 138"/>
                      <a:gd name="T1" fmla="*/ 0 h 44"/>
                      <a:gd name="T2" fmla="*/ 0 w 138"/>
                      <a:gd name="T3" fmla="*/ 0 h 44"/>
                      <a:gd name="T4" fmla="*/ 0 w 138"/>
                      <a:gd name="T5" fmla="*/ 0 h 44"/>
                      <a:gd name="T6" fmla="*/ 0 w 138"/>
                      <a:gd name="T7" fmla="*/ 0 h 44"/>
                      <a:gd name="T8" fmla="*/ 0 w 138"/>
                      <a:gd name="T9" fmla="*/ 0 h 44"/>
                      <a:gd name="T10" fmla="*/ 0 w 138"/>
                      <a:gd name="T11" fmla="*/ 0 h 44"/>
                      <a:gd name="T12" fmla="*/ 0 w 138"/>
                      <a:gd name="T13" fmla="*/ 0 h 44"/>
                      <a:gd name="T14" fmla="*/ 0 w 138"/>
                      <a:gd name="T15" fmla="*/ 0 h 44"/>
                      <a:gd name="T16" fmla="*/ 0 w 138"/>
                      <a:gd name="T17" fmla="*/ 0 h 4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38" h="44">
                        <a:moveTo>
                          <a:pt x="0" y="0"/>
                        </a:moveTo>
                        <a:cubicBezTo>
                          <a:pt x="19" y="3"/>
                          <a:pt x="35" y="10"/>
                          <a:pt x="52" y="4"/>
                        </a:cubicBezTo>
                        <a:cubicBezTo>
                          <a:pt x="87" y="11"/>
                          <a:pt x="61" y="15"/>
                          <a:pt x="88" y="24"/>
                        </a:cubicBezTo>
                        <a:cubicBezTo>
                          <a:pt x="96" y="23"/>
                          <a:pt x="104" y="19"/>
                          <a:pt x="112" y="20"/>
                        </a:cubicBezTo>
                        <a:cubicBezTo>
                          <a:pt x="138" y="23"/>
                          <a:pt x="118" y="41"/>
                          <a:pt x="108" y="44"/>
                        </a:cubicBezTo>
                        <a:cubicBezTo>
                          <a:pt x="78" y="34"/>
                          <a:pt x="92" y="34"/>
                          <a:pt x="64" y="40"/>
                        </a:cubicBezTo>
                        <a:cubicBezTo>
                          <a:pt x="41" y="37"/>
                          <a:pt x="22" y="41"/>
                          <a:pt x="0" y="36"/>
                        </a:cubicBezTo>
                        <a:cubicBezTo>
                          <a:pt x="6" y="11"/>
                          <a:pt x="7" y="27"/>
                          <a:pt x="28" y="20"/>
                        </a:cubicBezTo>
                        <a:cubicBezTo>
                          <a:pt x="17" y="13"/>
                          <a:pt x="0" y="13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91" name="Freeform 36">
                    <a:extLst>
                      <a:ext uri="{FF2B5EF4-FFF2-40B4-BE49-F238E27FC236}">
                        <a16:creationId xmlns:a16="http://schemas.microsoft.com/office/drawing/2014/main" id="{F77FF527-4422-6096-154E-351E7A53E8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24" y="441"/>
                    <a:ext cx="24" cy="14"/>
                  </a:xfrm>
                  <a:custGeom>
                    <a:avLst/>
                    <a:gdLst>
                      <a:gd name="T0" fmla="*/ 0 w 57"/>
                      <a:gd name="T1" fmla="*/ 0 h 42"/>
                      <a:gd name="T2" fmla="*/ 0 w 57"/>
                      <a:gd name="T3" fmla="*/ 0 h 42"/>
                      <a:gd name="T4" fmla="*/ 0 w 57"/>
                      <a:gd name="T5" fmla="*/ 0 h 4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57" h="42">
                        <a:moveTo>
                          <a:pt x="17" y="25"/>
                        </a:moveTo>
                        <a:cubicBezTo>
                          <a:pt x="0" y="0"/>
                          <a:pt x="21" y="9"/>
                          <a:pt x="37" y="13"/>
                        </a:cubicBezTo>
                        <a:cubicBezTo>
                          <a:pt x="57" y="42"/>
                          <a:pt x="30" y="25"/>
                          <a:pt x="1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92" name="Freeform 37">
                    <a:extLst>
                      <a:ext uri="{FF2B5EF4-FFF2-40B4-BE49-F238E27FC236}">
                        <a16:creationId xmlns:a16="http://schemas.microsoft.com/office/drawing/2014/main" id="{95B3A1B6-6E67-60E5-F8F6-4EBC8B1527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08" y="398"/>
                    <a:ext cx="16" cy="18"/>
                  </a:xfrm>
                  <a:custGeom>
                    <a:avLst/>
                    <a:gdLst>
                      <a:gd name="T0" fmla="*/ 0 w 39"/>
                      <a:gd name="T1" fmla="*/ 0 h 52"/>
                      <a:gd name="T2" fmla="*/ 0 w 39"/>
                      <a:gd name="T3" fmla="*/ 0 h 52"/>
                      <a:gd name="T4" fmla="*/ 0 w 39"/>
                      <a:gd name="T5" fmla="*/ 0 h 5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9" h="52">
                        <a:moveTo>
                          <a:pt x="19" y="32"/>
                        </a:moveTo>
                        <a:cubicBezTo>
                          <a:pt x="13" y="14"/>
                          <a:pt x="0" y="13"/>
                          <a:pt x="19" y="0"/>
                        </a:cubicBezTo>
                        <a:cubicBezTo>
                          <a:pt x="23" y="5"/>
                          <a:pt x="39" y="52"/>
                          <a:pt x="19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93" name="Freeform 38">
                    <a:extLst>
                      <a:ext uri="{FF2B5EF4-FFF2-40B4-BE49-F238E27FC236}">
                        <a16:creationId xmlns:a16="http://schemas.microsoft.com/office/drawing/2014/main" id="{78230795-7CBB-08B1-BDCC-47B4F9876F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035" y="452"/>
                    <a:ext cx="19" cy="27"/>
                  </a:xfrm>
                  <a:custGeom>
                    <a:avLst/>
                    <a:gdLst>
                      <a:gd name="T0" fmla="*/ 0 w 44"/>
                      <a:gd name="T1" fmla="*/ 0 h 80"/>
                      <a:gd name="T2" fmla="*/ 0 w 44"/>
                      <a:gd name="T3" fmla="*/ 0 h 80"/>
                      <a:gd name="T4" fmla="*/ 0 w 44"/>
                      <a:gd name="T5" fmla="*/ 0 h 80"/>
                      <a:gd name="T6" fmla="*/ 0 w 44"/>
                      <a:gd name="T7" fmla="*/ 0 h 80"/>
                      <a:gd name="T8" fmla="*/ 0 w 44"/>
                      <a:gd name="T9" fmla="*/ 0 h 80"/>
                      <a:gd name="T10" fmla="*/ 0 w 44"/>
                      <a:gd name="T11" fmla="*/ 0 h 80"/>
                      <a:gd name="T12" fmla="*/ 0 w 44"/>
                      <a:gd name="T13" fmla="*/ 0 h 8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44" h="80">
                        <a:moveTo>
                          <a:pt x="4" y="9"/>
                        </a:moveTo>
                        <a:cubicBezTo>
                          <a:pt x="9" y="17"/>
                          <a:pt x="18" y="24"/>
                          <a:pt x="20" y="33"/>
                        </a:cubicBezTo>
                        <a:cubicBezTo>
                          <a:pt x="21" y="38"/>
                          <a:pt x="21" y="45"/>
                          <a:pt x="24" y="49"/>
                        </a:cubicBezTo>
                        <a:cubicBezTo>
                          <a:pt x="27" y="52"/>
                          <a:pt x="32" y="52"/>
                          <a:pt x="36" y="53"/>
                        </a:cubicBezTo>
                        <a:cubicBezTo>
                          <a:pt x="41" y="68"/>
                          <a:pt x="44" y="80"/>
                          <a:pt x="24" y="73"/>
                        </a:cubicBezTo>
                        <a:cubicBezTo>
                          <a:pt x="19" y="55"/>
                          <a:pt x="11" y="37"/>
                          <a:pt x="0" y="21"/>
                        </a:cubicBezTo>
                        <a:cubicBezTo>
                          <a:pt x="4" y="4"/>
                          <a:pt x="4" y="0"/>
                          <a:pt x="4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94" name="Freeform 39">
                    <a:extLst>
                      <a:ext uri="{FF2B5EF4-FFF2-40B4-BE49-F238E27FC236}">
                        <a16:creationId xmlns:a16="http://schemas.microsoft.com/office/drawing/2014/main" id="{DC20FA4E-5404-191A-C908-20D6E8E5E0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696" y="247"/>
                    <a:ext cx="205" cy="41"/>
                  </a:xfrm>
                  <a:custGeom>
                    <a:avLst/>
                    <a:gdLst>
                      <a:gd name="T0" fmla="*/ 1 w 323"/>
                      <a:gd name="T1" fmla="*/ 1 h 64"/>
                      <a:gd name="T2" fmla="*/ 1 w 323"/>
                      <a:gd name="T3" fmla="*/ 1 h 64"/>
                      <a:gd name="T4" fmla="*/ 1 w 323"/>
                      <a:gd name="T5" fmla="*/ 0 h 64"/>
                      <a:gd name="T6" fmla="*/ 1 w 323"/>
                      <a:gd name="T7" fmla="*/ 0 h 64"/>
                      <a:gd name="T8" fmla="*/ 1 w 323"/>
                      <a:gd name="T9" fmla="*/ 1 h 64"/>
                      <a:gd name="T10" fmla="*/ 1 w 323"/>
                      <a:gd name="T11" fmla="*/ 1 h 64"/>
                      <a:gd name="T12" fmla="*/ 1 w 323"/>
                      <a:gd name="T13" fmla="*/ 1 h 64"/>
                      <a:gd name="T14" fmla="*/ 1 w 323"/>
                      <a:gd name="T15" fmla="*/ 1 h 64"/>
                      <a:gd name="T16" fmla="*/ 1 w 323"/>
                      <a:gd name="T17" fmla="*/ 1 h 64"/>
                      <a:gd name="T18" fmla="*/ 1 w 323"/>
                      <a:gd name="T19" fmla="*/ 1 h 64"/>
                      <a:gd name="T20" fmla="*/ 1 w 323"/>
                      <a:gd name="T21" fmla="*/ 1 h 64"/>
                      <a:gd name="T22" fmla="*/ 1 w 323"/>
                      <a:gd name="T23" fmla="*/ 1 h 64"/>
                      <a:gd name="T24" fmla="*/ 1 w 323"/>
                      <a:gd name="T25" fmla="*/ 1 h 64"/>
                      <a:gd name="T26" fmla="*/ 1 w 323"/>
                      <a:gd name="T27" fmla="*/ 1 h 64"/>
                      <a:gd name="T28" fmla="*/ 1 w 323"/>
                      <a:gd name="T29" fmla="*/ 1 h 64"/>
                      <a:gd name="T30" fmla="*/ 1 w 323"/>
                      <a:gd name="T31" fmla="*/ 1 h 64"/>
                      <a:gd name="T32" fmla="*/ 1 w 323"/>
                      <a:gd name="T33" fmla="*/ 1 h 64"/>
                      <a:gd name="T34" fmla="*/ 1 w 323"/>
                      <a:gd name="T35" fmla="*/ 1 h 64"/>
                      <a:gd name="T36" fmla="*/ 1 w 323"/>
                      <a:gd name="T37" fmla="*/ 1 h 64"/>
                      <a:gd name="T38" fmla="*/ 1 w 323"/>
                      <a:gd name="T39" fmla="*/ 1 h 64"/>
                      <a:gd name="T40" fmla="*/ 1 w 323"/>
                      <a:gd name="T41" fmla="*/ 1 h 64"/>
                      <a:gd name="T42" fmla="*/ 1 w 323"/>
                      <a:gd name="T43" fmla="*/ 1 h 64"/>
                      <a:gd name="T44" fmla="*/ 1 w 323"/>
                      <a:gd name="T45" fmla="*/ 1 h 64"/>
                      <a:gd name="T46" fmla="*/ 1 w 323"/>
                      <a:gd name="T47" fmla="*/ 1 h 64"/>
                      <a:gd name="T48" fmla="*/ 1 w 323"/>
                      <a:gd name="T49" fmla="*/ 1 h 64"/>
                      <a:gd name="T50" fmla="*/ 1 w 323"/>
                      <a:gd name="T51" fmla="*/ 1 h 64"/>
                      <a:gd name="T52" fmla="*/ 1 w 323"/>
                      <a:gd name="T53" fmla="*/ 0 h 64"/>
                      <a:gd name="T54" fmla="*/ 1 w 323"/>
                      <a:gd name="T55" fmla="*/ 1 h 64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23" h="64">
                        <a:moveTo>
                          <a:pt x="220" y="1"/>
                        </a:moveTo>
                        <a:cubicBezTo>
                          <a:pt x="215" y="12"/>
                          <a:pt x="225" y="17"/>
                          <a:pt x="231" y="8"/>
                        </a:cubicBezTo>
                        <a:cubicBezTo>
                          <a:pt x="235" y="0"/>
                          <a:pt x="229" y="7"/>
                          <a:pt x="235" y="0"/>
                        </a:cubicBezTo>
                        <a:lnTo>
                          <a:pt x="265" y="0"/>
                        </a:lnTo>
                        <a:cubicBezTo>
                          <a:pt x="277" y="6"/>
                          <a:pt x="276" y="11"/>
                          <a:pt x="287" y="17"/>
                        </a:cubicBezTo>
                        <a:cubicBezTo>
                          <a:pt x="308" y="11"/>
                          <a:pt x="293" y="7"/>
                          <a:pt x="319" y="10"/>
                        </a:cubicBezTo>
                        <a:cubicBezTo>
                          <a:pt x="323" y="19"/>
                          <a:pt x="321" y="22"/>
                          <a:pt x="314" y="29"/>
                        </a:cubicBezTo>
                        <a:cubicBezTo>
                          <a:pt x="312" y="39"/>
                          <a:pt x="313" y="50"/>
                          <a:pt x="298" y="46"/>
                        </a:cubicBezTo>
                        <a:cubicBezTo>
                          <a:pt x="297" y="40"/>
                          <a:pt x="298" y="34"/>
                          <a:pt x="295" y="29"/>
                        </a:cubicBezTo>
                        <a:cubicBezTo>
                          <a:pt x="294" y="27"/>
                          <a:pt x="290" y="31"/>
                          <a:pt x="287" y="31"/>
                        </a:cubicBezTo>
                        <a:cubicBezTo>
                          <a:pt x="284" y="31"/>
                          <a:pt x="282" y="30"/>
                          <a:pt x="279" y="29"/>
                        </a:cubicBezTo>
                        <a:cubicBezTo>
                          <a:pt x="274" y="27"/>
                          <a:pt x="263" y="21"/>
                          <a:pt x="263" y="21"/>
                        </a:cubicBezTo>
                        <a:cubicBezTo>
                          <a:pt x="249" y="23"/>
                          <a:pt x="241" y="31"/>
                          <a:pt x="228" y="38"/>
                        </a:cubicBezTo>
                        <a:cubicBezTo>
                          <a:pt x="220" y="41"/>
                          <a:pt x="209" y="42"/>
                          <a:pt x="201" y="44"/>
                        </a:cubicBezTo>
                        <a:cubicBezTo>
                          <a:pt x="193" y="54"/>
                          <a:pt x="200" y="53"/>
                          <a:pt x="212" y="57"/>
                        </a:cubicBezTo>
                        <a:cubicBezTo>
                          <a:pt x="200" y="62"/>
                          <a:pt x="199" y="57"/>
                          <a:pt x="188" y="63"/>
                        </a:cubicBezTo>
                        <a:cubicBezTo>
                          <a:pt x="181" y="62"/>
                          <a:pt x="174" y="64"/>
                          <a:pt x="169" y="61"/>
                        </a:cubicBezTo>
                        <a:cubicBezTo>
                          <a:pt x="166" y="59"/>
                          <a:pt x="175" y="59"/>
                          <a:pt x="177" y="57"/>
                        </a:cubicBezTo>
                        <a:cubicBezTo>
                          <a:pt x="181" y="48"/>
                          <a:pt x="149" y="28"/>
                          <a:pt x="171" y="40"/>
                        </a:cubicBezTo>
                        <a:cubicBezTo>
                          <a:pt x="184" y="55"/>
                          <a:pt x="184" y="36"/>
                          <a:pt x="169" y="31"/>
                        </a:cubicBezTo>
                        <a:cubicBezTo>
                          <a:pt x="167" y="27"/>
                          <a:pt x="167" y="22"/>
                          <a:pt x="158" y="23"/>
                        </a:cubicBezTo>
                        <a:cubicBezTo>
                          <a:pt x="153" y="23"/>
                          <a:pt x="142" y="27"/>
                          <a:pt x="142" y="27"/>
                        </a:cubicBezTo>
                        <a:cubicBezTo>
                          <a:pt x="136" y="39"/>
                          <a:pt x="143" y="31"/>
                          <a:pt x="134" y="27"/>
                        </a:cubicBezTo>
                        <a:cubicBezTo>
                          <a:pt x="130" y="25"/>
                          <a:pt x="126" y="25"/>
                          <a:pt x="123" y="25"/>
                        </a:cubicBezTo>
                        <a:cubicBezTo>
                          <a:pt x="117" y="11"/>
                          <a:pt x="100" y="6"/>
                          <a:pt x="83" y="2"/>
                        </a:cubicBezTo>
                        <a:cubicBezTo>
                          <a:pt x="70" y="4"/>
                          <a:pt x="69" y="9"/>
                          <a:pt x="59" y="14"/>
                        </a:cubicBezTo>
                        <a:cubicBezTo>
                          <a:pt x="45" y="14"/>
                          <a:pt x="0" y="12"/>
                          <a:pt x="1" y="0"/>
                        </a:cubicBezTo>
                        <a:lnTo>
                          <a:pt x="220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95" name="Freeform 40">
                    <a:extLst>
                      <a:ext uri="{FF2B5EF4-FFF2-40B4-BE49-F238E27FC236}">
                        <a16:creationId xmlns:a16="http://schemas.microsoft.com/office/drawing/2014/main" id="{B6E0BBAF-8344-2EAD-41CB-59A31BD620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15" y="246"/>
                    <a:ext cx="190" cy="20"/>
                  </a:xfrm>
                  <a:custGeom>
                    <a:avLst/>
                    <a:gdLst>
                      <a:gd name="T0" fmla="*/ 1 w 300"/>
                      <a:gd name="T1" fmla="*/ 1 h 31"/>
                      <a:gd name="T2" fmla="*/ 1 w 300"/>
                      <a:gd name="T3" fmla="*/ 1 h 31"/>
                      <a:gd name="T4" fmla="*/ 1 w 300"/>
                      <a:gd name="T5" fmla="*/ 0 h 31"/>
                      <a:gd name="T6" fmla="*/ 1 w 300"/>
                      <a:gd name="T7" fmla="*/ 1 h 31"/>
                      <a:gd name="T8" fmla="*/ 1 w 300"/>
                      <a:gd name="T9" fmla="*/ 1 h 31"/>
                      <a:gd name="T10" fmla="*/ 1 w 300"/>
                      <a:gd name="T11" fmla="*/ 1 h 3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300" h="31">
                        <a:moveTo>
                          <a:pt x="105" y="31"/>
                        </a:moveTo>
                        <a:cubicBezTo>
                          <a:pt x="83" y="19"/>
                          <a:pt x="0" y="6"/>
                          <a:pt x="30" y="1"/>
                        </a:cubicBezTo>
                        <a:lnTo>
                          <a:pt x="285" y="0"/>
                        </a:lnTo>
                        <a:cubicBezTo>
                          <a:pt x="296" y="4"/>
                          <a:pt x="300" y="5"/>
                          <a:pt x="296" y="14"/>
                        </a:cubicBezTo>
                        <a:cubicBezTo>
                          <a:pt x="285" y="11"/>
                          <a:pt x="276" y="16"/>
                          <a:pt x="264" y="16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96" name="Freeform 41">
                    <a:extLst>
                      <a:ext uri="{FF2B5EF4-FFF2-40B4-BE49-F238E27FC236}">
                        <a16:creationId xmlns:a16="http://schemas.microsoft.com/office/drawing/2014/main" id="{AD045281-F2C8-2651-CC60-B85DE6540D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96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97" name="Freeform 42">
                    <a:extLst>
                      <a:ext uri="{FF2B5EF4-FFF2-40B4-BE49-F238E27FC236}">
                        <a16:creationId xmlns:a16="http://schemas.microsoft.com/office/drawing/2014/main" id="{F0C7325F-769E-9337-DBFE-9501CB69B6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06" y="246"/>
                    <a:ext cx="436" cy="152"/>
                  </a:xfrm>
                  <a:custGeom>
                    <a:avLst/>
                    <a:gdLst>
                      <a:gd name="T0" fmla="*/ 73 w 436"/>
                      <a:gd name="T1" fmla="*/ 1 h 152"/>
                      <a:gd name="T2" fmla="*/ 436 w 436"/>
                      <a:gd name="T3" fmla="*/ 0 h 152"/>
                      <a:gd name="T4" fmla="*/ 416 w 436"/>
                      <a:gd name="T5" fmla="*/ 54 h 152"/>
                      <a:gd name="T6" fmla="*/ 397 w 436"/>
                      <a:gd name="T7" fmla="*/ 68 h 152"/>
                      <a:gd name="T8" fmla="*/ 392 w 436"/>
                      <a:gd name="T9" fmla="*/ 70 h 152"/>
                      <a:gd name="T10" fmla="*/ 375 w 436"/>
                      <a:gd name="T11" fmla="*/ 73 h 152"/>
                      <a:gd name="T12" fmla="*/ 361 w 436"/>
                      <a:gd name="T13" fmla="*/ 88 h 152"/>
                      <a:gd name="T14" fmla="*/ 362 w 436"/>
                      <a:gd name="T15" fmla="*/ 99 h 152"/>
                      <a:gd name="T16" fmla="*/ 364 w 436"/>
                      <a:gd name="T17" fmla="*/ 107 h 152"/>
                      <a:gd name="T18" fmla="*/ 366 w 436"/>
                      <a:gd name="T19" fmla="*/ 113 h 152"/>
                      <a:gd name="T20" fmla="*/ 362 w 436"/>
                      <a:gd name="T21" fmla="*/ 122 h 152"/>
                      <a:gd name="T22" fmla="*/ 351 w 436"/>
                      <a:gd name="T23" fmla="*/ 120 h 152"/>
                      <a:gd name="T24" fmla="*/ 342 w 436"/>
                      <a:gd name="T25" fmla="*/ 129 h 152"/>
                      <a:gd name="T26" fmla="*/ 347 w 436"/>
                      <a:gd name="T27" fmla="*/ 105 h 152"/>
                      <a:gd name="T28" fmla="*/ 338 w 436"/>
                      <a:gd name="T29" fmla="*/ 100 h 152"/>
                      <a:gd name="T30" fmla="*/ 344 w 436"/>
                      <a:gd name="T31" fmla="*/ 93 h 152"/>
                      <a:gd name="T32" fmla="*/ 342 w 436"/>
                      <a:gd name="T33" fmla="*/ 89 h 152"/>
                      <a:gd name="T34" fmla="*/ 320 w 436"/>
                      <a:gd name="T35" fmla="*/ 94 h 152"/>
                      <a:gd name="T36" fmla="*/ 317 w 436"/>
                      <a:gd name="T37" fmla="*/ 85 h 152"/>
                      <a:gd name="T38" fmla="*/ 297 w 436"/>
                      <a:gd name="T39" fmla="*/ 94 h 152"/>
                      <a:gd name="T40" fmla="*/ 320 w 436"/>
                      <a:gd name="T41" fmla="*/ 103 h 152"/>
                      <a:gd name="T42" fmla="*/ 305 w 436"/>
                      <a:gd name="T43" fmla="*/ 117 h 152"/>
                      <a:gd name="T44" fmla="*/ 311 w 436"/>
                      <a:gd name="T45" fmla="*/ 126 h 152"/>
                      <a:gd name="T46" fmla="*/ 315 w 436"/>
                      <a:gd name="T47" fmla="*/ 138 h 152"/>
                      <a:gd name="T48" fmla="*/ 309 w 436"/>
                      <a:gd name="T49" fmla="*/ 139 h 152"/>
                      <a:gd name="T50" fmla="*/ 314 w 436"/>
                      <a:gd name="T51" fmla="*/ 144 h 152"/>
                      <a:gd name="T52" fmla="*/ 307 w 436"/>
                      <a:gd name="T53" fmla="*/ 152 h 152"/>
                      <a:gd name="T54" fmla="*/ 0 w 436"/>
                      <a:gd name="T55" fmla="*/ 149 h 152"/>
                      <a:gd name="T56" fmla="*/ 73 w 436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6" h="152">
                        <a:moveTo>
                          <a:pt x="73" y="1"/>
                        </a:moveTo>
                        <a:lnTo>
                          <a:pt x="436" y="0"/>
                        </a:lnTo>
                        <a:cubicBezTo>
                          <a:pt x="430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98" name="Freeform 43">
                    <a:extLst>
                      <a:ext uri="{FF2B5EF4-FFF2-40B4-BE49-F238E27FC236}">
                        <a16:creationId xmlns:a16="http://schemas.microsoft.com/office/drawing/2014/main" id="{FCE76D37-60F5-0808-A2A3-F5DF78E420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43" y="241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99" name="Freeform 44">
                    <a:extLst>
                      <a:ext uri="{FF2B5EF4-FFF2-40B4-BE49-F238E27FC236}">
                        <a16:creationId xmlns:a16="http://schemas.microsoft.com/office/drawing/2014/main" id="{3869E9C5-B1E1-0295-6FD3-30901A1624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31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800" name="Freeform 45">
                    <a:extLst>
                      <a:ext uri="{FF2B5EF4-FFF2-40B4-BE49-F238E27FC236}">
                        <a16:creationId xmlns:a16="http://schemas.microsoft.com/office/drawing/2014/main" id="{BA3B182E-4906-A537-6550-62E0DF6961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8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801" name="Freeform 46">
                    <a:extLst>
                      <a:ext uri="{FF2B5EF4-FFF2-40B4-BE49-F238E27FC236}">
                        <a16:creationId xmlns:a16="http://schemas.microsoft.com/office/drawing/2014/main" id="{78B648E9-8F39-308D-6646-2A0249259C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21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802" name="Freeform 47">
                    <a:extLst>
                      <a:ext uri="{FF2B5EF4-FFF2-40B4-BE49-F238E27FC236}">
                        <a16:creationId xmlns:a16="http://schemas.microsoft.com/office/drawing/2014/main" id="{FCF48622-C74E-9D28-46C2-99D6EB5CB8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573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803" name="Freeform 48">
                    <a:extLst>
                      <a:ext uri="{FF2B5EF4-FFF2-40B4-BE49-F238E27FC236}">
                        <a16:creationId xmlns:a16="http://schemas.microsoft.com/office/drawing/2014/main" id="{C826420A-2B20-4394-2FEA-F3CF395AF5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34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804" name="Freeform 49">
                    <a:extLst>
                      <a:ext uri="{FF2B5EF4-FFF2-40B4-BE49-F238E27FC236}">
                        <a16:creationId xmlns:a16="http://schemas.microsoft.com/office/drawing/2014/main" id="{B1AACD26-4CDB-1483-E6E8-A6273B5B2A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0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805" name="Freeform 50">
                    <a:extLst>
                      <a:ext uri="{FF2B5EF4-FFF2-40B4-BE49-F238E27FC236}">
                        <a16:creationId xmlns:a16="http://schemas.microsoft.com/office/drawing/2014/main" id="{0F897E2B-25C7-27B3-7A82-1353501F07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51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806" name="Freeform 51">
                    <a:extLst>
                      <a:ext uri="{FF2B5EF4-FFF2-40B4-BE49-F238E27FC236}">
                        <a16:creationId xmlns:a16="http://schemas.microsoft.com/office/drawing/2014/main" id="{5CF84CCE-4989-B9DE-2B29-C1A048F222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21" y="314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807" name="Freeform 52">
                    <a:extLst>
                      <a:ext uri="{FF2B5EF4-FFF2-40B4-BE49-F238E27FC236}">
                        <a16:creationId xmlns:a16="http://schemas.microsoft.com/office/drawing/2014/main" id="{58847FB6-78CE-53EC-45BB-E46BACF755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89" y="447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808" name="Freeform 53">
                    <a:extLst>
                      <a:ext uri="{FF2B5EF4-FFF2-40B4-BE49-F238E27FC236}">
                        <a16:creationId xmlns:a16="http://schemas.microsoft.com/office/drawing/2014/main" id="{E80229EE-8C2F-39DB-1133-68F39FDD61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76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809" name="Freeform 54">
                    <a:extLst>
                      <a:ext uri="{FF2B5EF4-FFF2-40B4-BE49-F238E27FC236}">
                        <a16:creationId xmlns:a16="http://schemas.microsoft.com/office/drawing/2014/main" id="{E33EAD0E-43FB-87AF-05B9-253E856EEA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67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810" name="Freeform 55">
                    <a:extLst>
                      <a:ext uri="{FF2B5EF4-FFF2-40B4-BE49-F238E27FC236}">
                        <a16:creationId xmlns:a16="http://schemas.microsoft.com/office/drawing/2014/main" id="{540E36FE-C99F-8A6F-46BD-A6441E10EF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72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811" name="Freeform 56">
                    <a:extLst>
                      <a:ext uri="{FF2B5EF4-FFF2-40B4-BE49-F238E27FC236}">
                        <a16:creationId xmlns:a16="http://schemas.microsoft.com/office/drawing/2014/main" id="{DEDF06E6-1C2D-1529-7739-83B5948ADC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74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812" name="Freeform 57">
                    <a:extLst>
                      <a:ext uri="{FF2B5EF4-FFF2-40B4-BE49-F238E27FC236}">
                        <a16:creationId xmlns:a16="http://schemas.microsoft.com/office/drawing/2014/main" id="{380CD1F9-1E2B-DCF7-8DBE-B74FA8534F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73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813" name="Freeform 58">
                    <a:extLst>
                      <a:ext uri="{FF2B5EF4-FFF2-40B4-BE49-F238E27FC236}">
                        <a16:creationId xmlns:a16="http://schemas.microsoft.com/office/drawing/2014/main" id="{CDA4B3A2-236F-C7A8-12A2-A41F2EB003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93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814" name="Freeform 59">
                    <a:extLst>
                      <a:ext uri="{FF2B5EF4-FFF2-40B4-BE49-F238E27FC236}">
                        <a16:creationId xmlns:a16="http://schemas.microsoft.com/office/drawing/2014/main" id="{CEB54085-19C2-91EA-7BF6-BF87B237DF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78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815" name="Freeform 60">
                    <a:extLst>
                      <a:ext uri="{FF2B5EF4-FFF2-40B4-BE49-F238E27FC236}">
                        <a16:creationId xmlns:a16="http://schemas.microsoft.com/office/drawing/2014/main" id="{81C0A3E1-8A81-3465-0598-9752791440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40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816" name="Freeform 61">
                    <a:extLst>
                      <a:ext uri="{FF2B5EF4-FFF2-40B4-BE49-F238E27FC236}">
                        <a16:creationId xmlns:a16="http://schemas.microsoft.com/office/drawing/2014/main" id="{633552D5-7D9D-9165-45B5-72D00E1F86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95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817" name="Freeform 62">
                    <a:extLst>
                      <a:ext uri="{FF2B5EF4-FFF2-40B4-BE49-F238E27FC236}">
                        <a16:creationId xmlns:a16="http://schemas.microsoft.com/office/drawing/2014/main" id="{61EA9119-EC27-6EB4-4A0A-8F8E547233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48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0719" name="Group 63">
                  <a:extLst>
                    <a:ext uri="{FF2B5EF4-FFF2-40B4-BE49-F238E27FC236}">
                      <a16:creationId xmlns:a16="http://schemas.microsoft.com/office/drawing/2014/main" id="{967ED6E5-6ED4-10EB-6AEE-681B178E476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709" y="240"/>
                  <a:ext cx="1139" cy="429"/>
                  <a:chOff x="3709" y="240"/>
                  <a:chExt cx="1139" cy="429"/>
                </a:xfrm>
              </p:grpSpPr>
              <p:sp>
                <p:nvSpPr>
                  <p:cNvPr id="70720" name="Freeform 64">
                    <a:extLst>
                      <a:ext uri="{FF2B5EF4-FFF2-40B4-BE49-F238E27FC236}">
                        <a16:creationId xmlns:a16="http://schemas.microsoft.com/office/drawing/2014/main" id="{A958C00C-6027-D877-E993-08FD2EEB68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08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21" name="Freeform 65">
                    <a:extLst>
                      <a:ext uri="{FF2B5EF4-FFF2-40B4-BE49-F238E27FC236}">
                        <a16:creationId xmlns:a16="http://schemas.microsoft.com/office/drawing/2014/main" id="{E056DE5D-A4E2-AA0E-07A1-66B2C8AAF4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5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22" name="Freeform 66">
                    <a:extLst>
                      <a:ext uri="{FF2B5EF4-FFF2-40B4-BE49-F238E27FC236}">
                        <a16:creationId xmlns:a16="http://schemas.microsoft.com/office/drawing/2014/main" id="{84E3ABB8-AF2E-7B8A-5753-20CEC5D171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09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23" name="Freeform 67">
                    <a:extLst>
                      <a:ext uri="{FF2B5EF4-FFF2-40B4-BE49-F238E27FC236}">
                        <a16:creationId xmlns:a16="http://schemas.microsoft.com/office/drawing/2014/main" id="{C698CC0B-60F0-B1F3-1E35-3455F1D944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24" name="Freeform 68">
                    <a:extLst>
                      <a:ext uri="{FF2B5EF4-FFF2-40B4-BE49-F238E27FC236}">
                        <a16:creationId xmlns:a16="http://schemas.microsoft.com/office/drawing/2014/main" id="{F856E175-FA98-B030-86F8-67CB136B50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423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25" name="Freeform 69">
                    <a:extLst>
                      <a:ext uri="{FF2B5EF4-FFF2-40B4-BE49-F238E27FC236}">
                        <a16:creationId xmlns:a16="http://schemas.microsoft.com/office/drawing/2014/main" id="{F5681D60-6362-855E-794D-F74864EE5D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15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26" name="Freeform 70">
                    <a:extLst>
                      <a:ext uri="{FF2B5EF4-FFF2-40B4-BE49-F238E27FC236}">
                        <a16:creationId xmlns:a16="http://schemas.microsoft.com/office/drawing/2014/main" id="{39220320-E9CB-DD5D-6095-D760B1B4E5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27" name="Freeform 71">
                    <a:extLst>
                      <a:ext uri="{FF2B5EF4-FFF2-40B4-BE49-F238E27FC236}">
                        <a16:creationId xmlns:a16="http://schemas.microsoft.com/office/drawing/2014/main" id="{9B75388A-4354-9315-387D-E16FB3A205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78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28" name="Freeform 72">
                    <a:extLst>
                      <a:ext uri="{FF2B5EF4-FFF2-40B4-BE49-F238E27FC236}">
                        <a16:creationId xmlns:a16="http://schemas.microsoft.com/office/drawing/2014/main" id="{4A314427-0272-5333-2656-7D9E045E64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2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29" name="Freeform 73">
                    <a:extLst>
                      <a:ext uri="{FF2B5EF4-FFF2-40B4-BE49-F238E27FC236}">
                        <a16:creationId xmlns:a16="http://schemas.microsoft.com/office/drawing/2014/main" id="{AAEFE002-EF48-5D7D-0B28-6108788423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6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30" name="Freeform 74">
                    <a:extLst>
                      <a:ext uri="{FF2B5EF4-FFF2-40B4-BE49-F238E27FC236}">
                        <a16:creationId xmlns:a16="http://schemas.microsoft.com/office/drawing/2014/main" id="{B686FD31-9A85-6614-2B46-D84B1DBEF9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7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31" name="Freeform 75">
                    <a:extLst>
                      <a:ext uri="{FF2B5EF4-FFF2-40B4-BE49-F238E27FC236}">
                        <a16:creationId xmlns:a16="http://schemas.microsoft.com/office/drawing/2014/main" id="{AE683997-5CE5-862C-7B19-C631B087FA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64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32" name="Freeform 76">
                    <a:extLst>
                      <a:ext uri="{FF2B5EF4-FFF2-40B4-BE49-F238E27FC236}">
                        <a16:creationId xmlns:a16="http://schemas.microsoft.com/office/drawing/2014/main" id="{6F945912-8811-35C4-898A-0D56427AD3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70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33" name="Freeform 77">
                    <a:extLst>
                      <a:ext uri="{FF2B5EF4-FFF2-40B4-BE49-F238E27FC236}">
                        <a16:creationId xmlns:a16="http://schemas.microsoft.com/office/drawing/2014/main" id="{58B6ABF3-B0FB-6403-0104-B5529ECB78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40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34" name="Freeform 78">
                    <a:extLst>
                      <a:ext uri="{FF2B5EF4-FFF2-40B4-BE49-F238E27FC236}">
                        <a16:creationId xmlns:a16="http://schemas.microsoft.com/office/drawing/2014/main" id="{4C1D80F0-F979-AFF7-4FAD-CB22BD519A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47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35" name="Freeform 79">
                    <a:extLst>
                      <a:ext uri="{FF2B5EF4-FFF2-40B4-BE49-F238E27FC236}">
                        <a16:creationId xmlns:a16="http://schemas.microsoft.com/office/drawing/2014/main" id="{44C42846-3932-0275-08DF-3615E68E8A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76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36" name="Freeform 80">
                    <a:extLst>
                      <a:ext uri="{FF2B5EF4-FFF2-40B4-BE49-F238E27FC236}">
                        <a16:creationId xmlns:a16="http://schemas.microsoft.com/office/drawing/2014/main" id="{EECFED6B-5335-4A3D-2CB3-78F97BC83E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8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37" name="Freeform 81">
                    <a:extLst>
                      <a:ext uri="{FF2B5EF4-FFF2-40B4-BE49-F238E27FC236}">
                        <a16:creationId xmlns:a16="http://schemas.microsoft.com/office/drawing/2014/main" id="{22EBEF88-9BFB-77E0-62EC-574D07F470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7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38" name="Freeform 82">
                    <a:extLst>
                      <a:ext uri="{FF2B5EF4-FFF2-40B4-BE49-F238E27FC236}">
                        <a16:creationId xmlns:a16="http://schemas.microsoft.com/office/drawing/2014/main" id="{1B7189C8-6156-9BEC-7266-18B041D62C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7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39" name="Freeform 83">
                    <a:extLst>
                      <a:ext uri="{FF2B5EF4-FFF2-40B4-BE49-F238E27FC236}">
                        <a16:creationId xmlns:a16="http://schemas.microsoft.com/office/drawing/2014/main" id="{14C6B812-29FF-ED2F-5214-B3A499C960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69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40" name="Freeform 84">
                    <a:extLst>
                      <a:ext uri="{FF2B5EF4-FFF2-40B4-BE49-F238E27FC236}">
                        <a16:creationId xmlns:a16="http://schemas.microsoft.com/office/drawing/2014/main" id="{09540D59-CA8D-DBC0-A69C-04BD95A8E0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84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41" name="Freeform 85">
                    <a:extLst>
                      <a:ext uri="{FF2B5EF4-FFF2-40B4-BE49-F238E27FC236}">
                        <a16:creationId xmlns:a16="http://schemas.microsoft.com/office/drawing/2014/main" id="{BCD92FA2-083F-4254-B498-E8EA144741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93" y="246"/>
                    <a:ext cx="438" cy="152"/>
                  </a:xfrm>
                  <a:custGeom>
                    <a:avLst/>
                    <a:gdLst>
                      <a:gd name="T0" fmla="*/ 73 w 438"/>
                      <a:gd name="T1" fmla="*/ 1 h 152"/>
                      <a:gd name="T2" fmla="*/ 438 w 438"/>
                      <a:gd name="T3" fmla="*/ 0 h 152"/>
                      <a:gd name="T4" fmla="*/ 416 w 438"/>
                      <a:gd name="T5" fmla="*/ 54 h 152"/>
                      <a:gd name="T6" fmla="*/ 397 w 438"/>
                      <a:gd name="T7" fmla="*/ 68 h 152"/>
                      <a:gd name="T8" fmla="*/ 392 w 438"/>
                      <a:gd name="T9" fmla="*/ 70 h 152"/>
                      <a:gd name="T10" fmla="*/ 375 w 438"/>
                      <a:gd name="T11" fmla="*/ 73 h 152"/>
                      <a:gd name="T12" fmla="*/ 361 w 438"/>
                      <a:gd name="T13" fmla="*/ 88 h 152"/>
                      <a:gd name="T14" fmla="*/ 362 w 438"/>
                      <a:gd name="T15" fmla="*/ 99 h 152"/>
                      <a:gd name="T16" fmla="*/ 364 w 438"/>
                      <a:gd name="T17" fmla="*/ 107 h 152"/>
                      <a:gd name="T18" fmla="*/ 366 w 438"/>
                      <a:gd name="T19" fmla="*/ 113 h 152"/>
                      <a:gd name="T20" fmla="*/ 362 w 438"/>
                      <a:gd name="T21" fmla="*/ 122 h 152"/>
                      <a:gd name="T22" fmla="*/ 351 w 438"/>
                      <a:gd name="T23" fmla="*/ 120 h 152"/>
                      <a:gd name="T24" fmla="*/ 342 w 438"/>
                      <a:gd name="T25" fmla="*/ 129 h 152"/>
                      <a:gd name="T26" fmla="*/ 347 w 438"/>
                      <a:gd name="T27" fmla="*/ 105 h 152"/>
                      <a:gd name="T28" fmla="*/ 338 w 438"/>
                      <a:gd name="T29" fmla="*/ 100 h 152"/>
                      <a:gd name="T30" fmla="*/ 344 w 438"/>
                      <a:gd name="T31" fmla="*/ 93 h 152"/>
                      <a:gd name="T32" fmla="*/ 342 w 438"/>
                      <a:gd name="T33" fmla="*/ 89 h 152"/>
                      <a:gd name="T34" fmla="*/ 320 w 438"/>
                      <a:gd name="T35" fmla="*/ 94 h 152"/>
                      <a:gd name="T36" fmla="*/ 317 w 438"/>
                      <a:gd name="T37" fmla="*/ 85 h 152"/>
                      <a:gd name="T38" fmla="*/ 297 w 438"/>
                      <a:gd name="T39" fmla="*/ 94 h 152"/>
                      <a:gd name="T40" fmla="*/ 320 w 438"/>
                      <a:gd name="T41" fmla="*/ 103 h 152"/>
                      <a:gd name="T42" fmla="*/ 305 w 438"/>
                      <a:gd name="T43" fmla="*/ 117 h 152"/>
                      <a:gd name="T44" fmla="*/ 311 w 438"/>
                      <a:gd name="T45" fmla="*/ 126 h 152"/>
                      <a:gd name="T46" fmla="*/ 315 w 438"/>
                      <a:gd name="T47" fmla="*/ 138 h 152"/>
                      <a:gd name="T48" fmla="*/ 309 w 438"/>
                      <a:gd name="T49" fmla="*/ 139 h 152"/>
                      <a:gd name="T50" fmla="*/ 314 w 438"/>
                      <a:gd name="T51" fmla="*/ 144 h 152"/>
                      <a:gd name="T52" fmla="*/ 307 w 438"/>
                      <a:gd name="T53" fmla="*/ 152 h 152"/>
                      <a:gd name="T54" fmla="*/ 0 w 438"/>
                      <a:gd name="T55" fmla="*/ 149 h 152"/>
                      <a:gd name="T56" fmla="*/ 73 w 438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8" h="152">
                        <a:moveTo>
                          <a:pt x="73" y="1"/>
                        </a:moveTo>
                        <a:lnTo>
                          <a:pt x="438" y="0"/>
                        </a:lnTo>
                        <a:cubicBezTo>
                          <a:pt x="432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42" name="Freeform 86">
                    <a:extLst>
                      <a:ext uri="{FF2B5EF4-FFF2-40B4-BE49-F238E27FC236}">
                        <a16:creationId xmlns:a16="http://schemas.microsoft.com/office/drawing/2014/main" id="{D148CC05-5C24-CB96-05D8-239482B4E4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31" y="240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43" name="Freeform 87">
                    <a:extLst>
                      <a:ext uri="{FF2B5EF4-FFF2-40B4-BE49-F238E27FC236}">
                        <a16:creationId xmlns:a16="http://schemas.microsoft.com/office/drawing/2014/main" id="{079C7D3A-BA18-C6BD-CE66-E2AE28E3BB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19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44" name="Freeform 88">
                    <a:extLst>
                      <a:ext uri="{FF2B5EF4-FFF2-40B4-BE49-F238E27FC236}">
                        <a16:creationId xmlns:a16="http://schemas.microsoft.com/office/drawing/2014/main" id="{18DB25C1-671E-9A32-DF1B-97C2611CE1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6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45" name="Freeform 89">
                    <a:extLst>
                      <a:ext uri="{FF2B5EF4-FFF2-40B4-BE49-F238E27FC236}">
                        <a16:creationId xmlns:a16="http://schemas.microsoft.com/office/drawing/2014/main" id="{8F457E3B-B6D3-9579-21AF-2C594E8EDF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09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46" name="Freeform 90">
                    <a:extLst>
                      <a:ext uri="{FF2B5EF4-FFF2-40B4-BE49-F238E27FC236}">
                        <a16:creationId xmlns:a16="http://schemas.microsoft.com/office/drawing/2014/main" id="{2C5DC8C5-5BCE-155C-42E0-4747A3B473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61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47" name="Freeform 91">
                    <a:extLst>
                      <a:ext uri="{FF2B5EF4-FFF2-40B4-BE49-F238E27FC236}">
                        <a16:creationId xmlns:a16="http://schemas.microsoft.com/office/drawing/2014/main" id="{756003FD-A6D6-4AE6-C562-E3D34D2D8A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322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48" name="Freeform 92">
                    <a:extLst>
                      <a:ext uri="{FF2B5EF4-FFF2-40B4-BE49-F238E27FC236}">
                        <a16:creationId xmlns:a16="http://schemas.microsoft.com/office/drawing/2014/main" id="{ADBD20E7-C4D9-74C4-A251-32E6E040F5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8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49" name="Freeform 93">
                    <a:extLst>
                      <a:ext uri="{FF2B5EF4-FFF2-40B4-BE49-F238E27FC236}">
                        <a16:creationId xmlns:a16="http://schemas.microsoft.com/office/drawing/2014/main" id="{C584B8BA-6DAA-2A80-A27A-34BE02FE8E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9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50" name="Freeform 94">
                    <a:extLst>
                      <a:ext uri="{FF2B5EF4-FFF2-40B4-BE49-F238E27FC236}">
                        <a16:creationId xmlns:a16="http://schemas.microsoft.com/office/drawing/2014/main" id="{94E44152-909B-5ED7-703C-7FD857C27C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09" y="315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51" name="Freeform 95">
                    <a:extLst>
                      <a:ext uri="{FF2B5EF4-FFF2-40B4-BE49-F238E27FC236}">
                        <a16:creationId xmlns:a16="http://schemas.microsoft.com/office/drawing/2014/main" id="{EC8165FF-6150-F6D5-BB8D-874B762158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77" y="448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52" name="Freeform 96">
                    <a:extLst>
                      <a:ext uri="{FF2B5EF4-FFF2-40B4-BE49-F238E27FC236}">
                        <a16:creationId xmlns:a16="http://schemas.microsoft.com/office/drawing/2014/main" id="{350F2AAB-07B8-FF9C-3302-C67B95C963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64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53" name="Freeform 97">
                    <a:extLst>
                      <a:ext uri="{FF2B5EF4-FFF2-40B4-BE49-F238E27FC236}">
                        <a16:creationId xmlns:a16="http://schemas.microsoft.com/office/drawing/2014/main" id="{A01F518E-9E72-983C-622B-5DE8BF8C80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55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54" name="Freeform 98">
                    <a:extLst>
                      <a:ext uri="{FF2B5EF4-FFF2-40B4-BE49-F238E27FC236}">
                        <a16:creationId xmlns:a16="http://schemas.microsoft.com/office/drawing/2014/main" id="{52FDE01D-9C24-3FD2-C01A-080B91BFF3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60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55" name="Freeform 99">
                    <a:extLst>
                      <a:ext uri="{FF2B5EF4-FFF2-40B4-BE49-F238E27FC236}">
                        <a16:creationId xmlns:a16="http://schemas.microsoft.com/office/drawing/2014/main" id="{4C475303-1AC1-CDCA-27E3-8A970597A3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62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56" name="Freeform 100">
                    <a:extLst>
                      <a:ext uri="{FF2B5EF4-FFF2-40B4-BE49-F238E27FC236}">
                        <a16:creationId xmlns:a16="http://schemas.microsoft.com/office/drawing/2014/main" id="{EDA1E15C-205F-3A91-CF5B-57191D7C1C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61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57" name="Freeform 101">
                    <a:extLst>
                      <a:ext uri="{FF2B5EF4-FFF2-40B4-BE49-F238E27FC236}">
                        <a16:creationId xmlns:a16="http://schemas.microsoft.com/office/drawing/2014/main" id="{C27CEDD5-3B2C-2C3B-6BC0-617361FEFB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81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58" name="Freeform 102">
                    <a:extLst>
                      <a:ext uri="{FF2B5EF4-FFF2-40B4-BE49-F238E27FC236}">
                        <a16:creationId xmlns:a16="http://schemas.microsoft.com/office/drawing/2014/main" id="{6D2D6F21-551B-7BB8-59AB-0AA5E43E9B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66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59" name="Freeform 103">
                    <a:extLst>
                      <a:ext uri="{FF2B5EF4-FFF2-40B4-BE49-F238E27FC236}">
                        <a16:creationId xmlns:a16="http://schemas.microsoft.com/office/drawing/2014/main" id="{A598169F-5EEC-E01B-6619-781A882F32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28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60" name="Freeform 104">
                    <a:extLst>
                      <a:ext uri="{FF2B5EF4-FFF2-40B4-BE49-F238E27FC236}">
                        <a16:creationId xmlns:a16="http://schemas.microsoft.com/office/drawing/2014/main" id="{A1366393-222D-F7F8-5D40-29C9C9C387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83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0761" name="Freeform 105">
                    <a:extLst>
                      <a:ext uri="{FF2B5EF4-FFF2-40B4-BE49-F238E27FC236}">
                        <a16:creationId xmlns:a16="http://schemas.microsoft.com/office/drawing/2014/main" id="{057C6E78-7C9C-2783-7DE5-94C24F1793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36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70670" name="Group 106">
                <a:extLst>
                  <a:ext uri="{FF2B5EF4-FFF2-40B4-BE49-F238E27FC236}">
                    <a16:creationId xmlns:a16="http://schemas.microsoft.com/office/drawing/2014/main" id="{220C740F-D8BD-2A81-20B4-F249DE6FB9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8" y="111"/>
                <a:ext cx="4702" cy="418"/>
                <a:chOff x="798" y="255"/>
                <a:chExt cx="4702" cy="418"/>
              </a:xfrm>
            </p:grpSpPr>
            <p:sp>
              <p:nvSpPr>
                <p:cNvPr id="70697" name="Line 107">
                  <a:extLst>
                    <a:ext uri="{FF2B5EF4-FFF2-40B4-BE49-F238E27FC236}">
                      <a16:creationId xmlns:a16="http://schemas.microsoft.com/office/drawing/2014/main" id="{E1782C8A-A3B9-C822-89DF-B04857C9C24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798" y="476"/>
                  <a:ext cx="4702" cy="0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0698" name="Line 108">
                  <a:extLst>
                    <a:ext uri="{FF2B5EF4-FFF2-40B4-BE49-F238E27FC236}">
                      <a16:creationId xmlns:a16="http://schemas.microsoft.com/office/drawing/2014/main" id="{497A9011-B183-0FBD-4E9A-E10720E5F6F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02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0699" name="Line 109">
                  <a:extLst>
                    <a:ext uri="{FF2B5EF4-FFF2-40B4-BE49-F238E27FC236}">
                      <a16:creationId xmlns:a16="http://schemas.microsoft.com/office/drawing/2014/main" id="{0ADDC20D-A34D-E3D5-83AA-2A890F9EEB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25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0700" name="Line 110">
                  <a:extLst>
                    <a:ext uri="{FF2B5EF4-FFF2-40B4-BE49-F238E27FC236}">
                      <a16:creationId xmlns:a16="http://schemas.microsoft.com/office/drawing/2014/main" id="{AD31BCAC-9E35-A92C-EE5C-40EFCEF4023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48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0701" name="Line 111">
                  <a:extLst>
                    <a:ext uri="{FF2B5EF4-FFF2-40B4-BE49-F238E27FC236}">
                      <a16:creationId xmlns:a16="http://schemas.microsoft.com/office/drawing/2014/main" id="{07BE9DD3-A018-72D7-3117-375EDA1127D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71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0702" name="Line 112">
                  <a:extLst>
                    <a:ext uri="{FF2B5EF4-FFF2-40B4-BE49-F238E27FC236}">
                      <a16:creationId xmlns:a16="http://schemas.microsoft.com/office/drawing/2014/main" id="{8D4DD295-1035-07E4-C635-5CE46E00A1A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93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0703" name="Line 113">
                  <a:extLst>
                    <a:ext uri="{FF2B5EF4-FFF2-40B4-BE49-F238E27FC236}">
                      <a16:creationId xmlns:a16="http://schemas.microsoft.com/office/drawing/2014/main" id="{E5BC649F-A161-A9CD-1145-262FFF09D26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16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0704" name="Line 114">
                  <a:extLst>
                    <a:ext uri="{FF2B5EF4-FFF2-40B4-BE49-F238E27FC236}">
                      <a16:creationId xmlns:a16="http://schemas.microsoft.com/office/drawing/2014/main" id="{A2326D05-37F9-80AF-518D-5A83D353F5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39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0705" name="Line 115">
                  <a:extLst>
                    <a:ext uri="{FF2B5EF4-FFF2-40B4-BE49-F238E27FC236}">
                      <a16:creationId xmlns:a16="http://schemas.microsoft.com/office/drawing/2014/main" id="{3BE4C36E-CF3B-3098-8307-BA0A03A56E7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62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0706" name="Line 116">
                  <a:extLst>
                    <a:ext uri="{FF2B5EF4-FFF2-40B4-BE49-F238E27FC236}">
                      <a16:creationId xmlns:a16="http://schemas.microsoft.com/office/drawing/2014/main" id="{F11F54C9-D2DB-BCA4-0970-D080B7ECBFD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85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0707" name="Line 117">
                  <a:extLst>
                    <a:ext uri="{FF2B5EF4-FFF2-40B4-BE49-F238E27FC236}">
                      <a16:creationId xmlns:a16="http://schemas.microsoft.com/office/drawing/2014/main" id="{F89E92A3-AD97-C7EF-FEEE-702D93908F2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07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0708" name="Line 118">
                  <a:extLst>
                    <a:ext uri="{FF2B5EF4-FFF2-40B4-BE49-F238E27FC236}">
                      <a16:creationId xmlns:a16="http://schemas.microsoft.com/office/drawing/2014/main" id="{BAE9176F-4844-FA55-47C1-EE259C4A003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30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0709" name="Line 119">
                  <a:extLst>
                    <a:ext uri="{FF2B5EF4-FFF2-40B4-BE49-F238E27FC236}">
                      <a16:creationId xmlns:a16="http://schemas.microsoft.com/office/drawing/2014/main" id="{B0E611BB-79A6-F1B1-1193-C579B9AF78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53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0710" name="Line 120">
                  <a:extLst>
                    <a:ext uri="{FF2B5EF4-FFF2-40B4-BE49-F238E27FC236}">
                      <a16:creationId xmlns:a16="http://schemas.microsoft.com/office/drawing/2014/main" id="{9A2CB30E-C090-DFC6-2B34-2C99E8F1AB6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76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0711" name="Line 121">
                  <a:extLst>
                    <a:ext uri="{FF2B5EF4-FFF2-40B4-BE49-F238E27FC236}">
                      <a16:creationId xmlns:a16="http://schemas.microsoft.com/office/drawing/2014/main" id="{5888B849-A4C0-965D-139F-84D44EE8F61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99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0712" name="Line 122">
                  <a:extLst>
                    <a:ext uri="{FF2B5EF4-FFF2-40B4-BE49-F238E27FC236}">
                      <a16:creationId xmlns:a16="http://schemas.microsoft.com/office/drawing/2014/main" id="{409094DC-80C5-E28E-FE01-E3F83CBA6A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21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0713" name="Line 123">
                  <a:extLst>
                    <a:ext uri="{FF2B5EF4-FFF2-40B4-BE49-F238E27FC236}">
                      <a16:creationId xmlns:a16="http://schemas.microsoft.com/office/drawing/2014/main" id="{7CBC76FB-412B-6797-BDC0-C1785AB44F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44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0714" name="Line 124">
                  <a:extLst>
                    <a:ext uri="{FF2B5EF4-FFF2-40B4-BE49-F238E27FC236}">
                      <a16:creationId xmlns:a16="http://schemas.microsoft.com/office/drawing/2014/main" id="{A56C0B29-BDDD-A0F8-2A63-BF348538A9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67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0715" name="Line 125">
                  <a:extLst>
                    <a:ext uri="{FF2B5EF4-FFF2-40B4-BE49-F238E27FC236}">
                      <a16:creationId xmlns:a16="http://schemas.microsoft.com/office/drawing/2014/main" id="{59F292EA-7EF1-6DC5-C4CD-310AF236A7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90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0716" name="Line 126">
                  <a:extLst>
                    <a:ext uri="{FF2B5EF4-FFF2-40B4-BE49-F238E27FC236}">
                      <a16:creationId xmlns:a16="http://schemas.microsoft.com/office/drawing/2014/main" id="{4E713A3E-EFD6-D718-48DC-C5C29C2F3FA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13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0717" name="Line 127">
                  <a:extLst>
                    <a:ext uri="{FF2B5EF4-FFF2-40B4-BE49-F238E27FC236}">
                      <a16:creationId xmlns:a16="http://schemas.microsoft.com/office/drawing/2014/main" id="{14C7CB56-7463-75A1-A44C-E65F7BA6EBA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35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70671" name="Group 128">
                <a:extLst>
                  <a:ext uri="{FF2B5EF4-FFF2-40B4-BE49-F238E27FC236}">
                    <a16:creationId xmlns:a16="http://schemas.microsoft.com/office/drawing/2014/main" id="{12CAA0BD-C6A7-AB9A-3305-01609701B27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08" y="109"/>
                <a:ext cx="3694" cy="423"/>
                <a:chOff x="1034" y="245"/>
                <a:chExt cx="3694" cy="423"/>
              </a:xfrm>
            </p:grpSpPr>
            <p:sp>
              <p:nvSpPr>
                <p:cNvPr id="70672" name="Line 129">
                  <a:extLst>
                    <a:ext uri="{FF2B5EF4-FFF2-40B4-BE49-F238E27FC236}">
                      <a16:creationId xmlns:a16="http://schemas.microsoft.com/office/drawing/2014/main" id="{8AAC6213-83D2-A0C6-9D58-AA6620E49E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676" y="246"/>
                  <a:ext cx="0" cy="14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0673" name="Line 130">
                  <a:extLst>
                    <a:ext uri="{FF2B5EF4-FFF2-40B4-BE49-F238E27FC236}">
                      <a16:creationId xmlns:a16="http://schemas.microsoft.com/office/drawing/2014/main" id="{880998CB-208A-5047-52CB-7754EBE7D06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798" y="468"/>
                  <a:ext cx="7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0674" name="Line 131">
                  <a:extLst>
                    <a:ext uri="{FF2B5EF4-FFF2-40B4-BE49-F238E27FC236}">
                      <a16:creationId xmlns:a16="http://schemas.microsoft.com/office/drawing/2014/main" id="{FAED694F-44DA-C79C-0E64-F1771A6D2F7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904" y="486"/>
                  <a:ext cx="0" cy="2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0675" name="Line 132">
                  <a:extLst>
                    <a:ext uri="{FF2B5EF4-FFF2-40B4-BE49-F238E27FC236}">
                      <a16:creationId xmlns:a16="http://schemas.microsoft.com/office/drawing/2014/main" id="{317C6F81-8D54-DC00-B8BC-BD574857DF0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132" y="586"/>
                  <a:ext cx="0" cy="79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0676" name="Line 133">
                  <a:extLst>
                    <a:ext uri="{FF2B5EF4-FFF2-40B4-BE49-F238E27FC236}">
                      <a16:creationId xmlns:a16="http://schemas.microsoft.com/office/drawing/2014/main" id="{0A624DEA-79B7-A5F7-F1A9-4D9C8B77BF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816" y="358"/>
                  <a:ext cx="0" cy="18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0677" name="Line 134">
                  <a:extLst>
                    <a:ext uri="{FF2B5EF4-FFF2-40B4-BE49-F238E27FC236}">
                      <a16:creationId xmlns:a16="http://schemas.microsoft.com/office/drawing/2014/main" id="{8ACEAD1A-FF6F-9ACC-48E9-561FA841A2F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722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0678" name="Line 135">
                  <a:extLst>
                    <a:ext uri="{FF2B5EF4-FFF2-40B4-BE49-F238E27FC236}">
                      <a16:creationId xmlns:a16="http://schemas.microsoft.com/office/drawing/2014/main" id="{B8AA9C13-610A-5DCC-C41A-1E189337FFA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44" y="372"/>
                  <a:ext cx="0" cy="29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0679" name="Line 136">
                  <a:extLst>
                    <a:ext uri="{FF2B5EF4-FFF2-40B4-BE49-F238E27FC236}">
                      <a16:creationId xmlns:a16="http://schemas.microsoft.com/office/drawing/2014/main" id="{52C155FC-84A6-E4EE-64ED-2775C46D58A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046" y="248"/>
                  <a:ext cx="0" cy="5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0680" name="Line 137">
                  <a:extLst>
                    <a:ext uri="{FF2B5EF4-FFF2-40B4-BE49-F238E27FC236}">
                      <a16:creationId xmlns:a16="http://schemas.microsoft.com/office/drawing/2014/main" id="{ADDDE41E-65A9-7D4A-A796-FD04CFBC789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272" y="246"/>
                  <a:ext cx="0" cy="18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0681" name="Line 138">
                  <a:extLst>
                    <a:ext uri="{FF2B5EF4-FFF2-40B4-BE49-F238E27FC236}">
                      <a16:creationId xmlns:a16="http://schemas.microsoft.com/office/drawing/2014/main" id="{058CEB98-4A60-8877-5EFD-C8ED225492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422" y="468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0682" name="Line 139">
                  <a:extLst>
                    <a:ext uri="{FF2B5EF4-FFF2-40B4-BE49-F238E27FC236}">
                      <a16:creationId xmlns:a16="http://schemas.microsoft.com/office/drawing/2014/main" id="{CA9D1AA6-C959-ED58-970F-E004CEC7424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290" y="468"/>
                  <a:ext cx="6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0683" name="Line 140">
                  <a:extLst>
                    <a:ext uri="{FF2B5EF4-FFF2-40B4-BE49-F238E27FC236}">
                      <a16:creationId xmlns:a16="http://schemas.microsoft.com/office/drawing/2014/main" id="{688B890E-9133-3CEB-43BC-2F7C2099F9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500" y="246"/>
                  <a:ext cx="0" cy="27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0684" name="Line 141">
                  <a:extLst>
                    <a:ext uri="{FF2B5EF4-FFF2-40B4-BE49-F238E27FC236}">
                      <a16:creationId xmlns:a16="http://schemas.microsoft.com/office/drawing/2014/main" id="{EEDF1248-CF74-D689-C2E5-F2E083125A6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728" y="606"/>
                  <a:ext cx="0" cy="3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0685" name="Line 142">
                  <a:extLst>
                    <a:ext uri="{FF2B5EF4-FFF2-40B4-BE49-F238E27FC236}">
                      <a16:creationId xmlns:a16="http://schemas.microsoft.com/office/drawing/2014/main" id="{92D0AA38-787A-A9A0-B1C9-D76D7374FBE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992" y="250"/>
                  <a:ext cx="0" cy="6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0686" name="Line 143">
                  <a:extLst>
                    <a:ext uri="{FF2B5EF4-FFF2-40B4-BE49-F238E27FC236}">
                      <a16:creationId xmlns:a16="http://schemas.microsoft.com/office/drawing/2014/main" id="{1A9C1297-3C15-37A2-73A7-2372CC8A96C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764" y="247"/>
                  <a:ext cx="0" cy="33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0687" name="Line 144">
                  <a:extLst>
                    <a:ext uri="{FF2B5EF4-FFF2-40B4-BE49-F238E27FC236}">
                      <a16:creationId xmlns:a16="http://schemas.microsoft.com/office/drawing/2014/main" id="{35682A64-15FB-A683-5634-3C7FA28BEA4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738" y="468"/>
                  <a:ext cx="6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0688" name="Line 145">
                  <a:extLst>
                    <a:ext uri="{FF2B5EF4-FFF2-40B4-BE49-F238E27FC236}">
                      <a16:creationId xmlns:a16="http://schemas.microsoft.com/office/drawing/2014/main" id="{DDFD09BD-E867-E982-81B8-D46D322052A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604" y="468"/>
                  <a:ext cx="6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0689" name="Line 146">
                  <a:extLst>
                    <a:ext uri="{FF2B5EF4-FFF2-40B4-BE49-F238E27FC236}">
                      <a16:creationId xmlns:a16="http://schemas.microsoft.com/office/drawing/2014/main" id="{7C6A097E-0A0B-9E5F-EB13-E75031B8CEE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404" y="468"/>
                  <a:ext cx="8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0690" name="Line 147">
                  <a:extLst>
                    <a:ext uri="{FF2B5EF4-FFF2-40B4-BE49-F238E27FC236}">
                      <a16:creationId xmlns:a16="http://schemas.microsoft.com/office/drawing/2014/main" id="{165164AF-2980-42DE-6797-1416CEFFA6E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34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0691" name="Line 148">
                  <a:extLst>
                    <a:ext uri="{FF2B5EF4-FFF2-40B4-BE49-F238E27FC236}">
                      <a16:creationId xmlns:a16="http://schemas.microsoft.com/office/drawing/2014/main" id="{B4714A08-CC34-8CFE-0F65-B6CB5488052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306" y="370"/>
                  <a:ext cx="0" cy="29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0692" name="Line 149">
                  <a:extLst>
                    <a:ext uri="{FF2B5EF4-FFF2-40B4-BE49-F238E27FC236}">
                      <a16:creationId xmlns:a16="http://schemas.microsoft.com/office/drawing/2014/main" id="{88164D28-C7B4-0F72-8ACA-065D42E5717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80" y="388"/>
                  <a:ext cx="0" cy="15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0693" name="Line 150">
                  <a:extLst>
                    <a:ext uri="{FF2B5EF4-FFF2-40B4-BE49-F238E27FC236}">
                      <a16:creationId xmlns:a16="http://schemas.microsoft.com/office/drawing/2014/main" id="{A8979325-4BA0-A191-C502-BC5CC6B10E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 flipV="1">
                  <a:off x="1308" y="245"/>
                  <a:ext cx="0" cy="2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0694" name="Line 151">
                  <a:extLst>
                    <a:ext uri="{FF2B5EF4-FFF2-40B4-BE49-F238E27FC236}">
                      <a16:creationId xmlns:a16="http://schemas.microsoft.com/office/drawing/2014/main" id="{16B606A0-2B84-8D5B-AA90-E48D56A1BE7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536" y="31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0695" name="Line 152">
                  <a:extLst>
                    <a:ext uri="{FF2B5EF4-FFF2-40B4-BE49-F238E27FC236}">
                      <a16:creationId xmlns:a16="http://schemas.microsoft.com/office/drawing/2014/main" id="{DAFCF9E1-0815-1827-8230-8CA56008ADB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1536" y="247"/>
                  <a:ext cx="0" cy="2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0696" name="Line 153">
                  <a:extLst>
                    <a:ext uri="{FF2B5EF4-FFF2-40B4-BE49-F238E27FC236}">
                      <a16:creationId xmlns:a16="http://schemas.microsoft.com/office/drawing/2014/main" id="{77BB080C-84B6-ADFC-32E3-F2987C71AA4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95" y="467"/>
                  <a:ext cx="8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pic>
          <p:nvPicPr>
            <p:cNvPr id="70667" name="Picture 154" descr="earth">
              <a:extLst>
                <a:ext uri="{FF2B5EF4-FFF2-40B4-BE49-F238E27FC236}">
                  <a16:creationId xmlns:a16="http://schemas.microsoft.com/office/drawing/2014/main" id="{CF490712-D714-C11E-0DC1-BF64E686BB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" y="55"/>
              <a:ext cx="562" cy="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70659" name="Picture 155" descr="http://www.createdesignsolutions.com/images/spinning_globe.gif">
            <a:extLst>
              <a:ext uri="{FF2B5EF4-FFF2-40B4-BE49-F238E27FC236}">
                <a16:creationId xmlns:a16="http://schemas.microsoft.com/office/drawing/2014/main" id="{950D8DC8-FAFF-D13F-7A9B-5D0BD3B8E687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413" y="44450"/>
            <a:ext cx="8636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8764" name="WordArt 156">
            <a:extLst>
              <a:ext uri="{FF2B5EF4-FFF2-40B4-BE49-F238E27FC236}">
                <a16:creationId xmlns:a16="http://schemas.microsoft.com/office/drawing/2014/main" id="{425CC0C8-F002-0AA4-360B-F82C27B71FE3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539750" y="1341438"/>
            <a:ext cx="6586538" cy="863600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en-US" sz="3600" kern="10" spc="-180">
                <a:gradFill rotWithShape="1">
                  <a:gsLst>
                    <a:gs pos="0">
                      <a:srgbClr val="FFCC00"/>
                    </a:gs>
                    <a:gs pos="100000">
                      <a:srgbClr val="FF6600"/>
                    </a:gs>
                  </a:gsLst>
                  <a:path path="rect">
                    <a:fillToRect r="100000" b="100000"/>
                  </a:path>
                </a:gradFill>
                <a:effectLst>
                  <a:outerShdw dist="35921" dir="2700000" algn="ctr" rotWithShape="0">
                    <a:srgbClr val="C0C0C0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Quel temps fait-il ...</a:t>
            </a:r>
          </a:p>
        </p:txBody>
      </p:sp>
      <p:sp>
        <p:nvSpPr>
          <p:cNvPr id="68765" name="WordArt 157">
            <a:extLst>
              <a:ext uri="{FF2B5EF4-FFF2-40B4-BE49-F238E27FC236}">
                <a16:creationId xmlns:a16="http://schemas.microsoft.com/office/drawing/2014/main" id="{589C7A5D-F946-90B0-5E5C-FE94B74E4C5E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5940425" y="2349500"/>
            <a:ext cx="2663825" cy="93662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48273"/>
              </a:avLst>
            </a:prstTxWarp>
          </a:bodyPr>
          <a:lstStyle/>
          <a:p>
            <a:r>
              <a:rPr lang="en-US" sz="3600" kern="10">
                <a:ln w="9525">
                  <a:solidFill>
                    <a:schemeClr val="accent2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008080"/>
                    </a:gs>
                    <a:gs pos="100000">
                      <a:srgbClr val="003B3B"/>
                    </a:gs>
                  </a:gsLst>
                  <a:path path="rect">
                    <a:fillToRect r="100000" b="100000"/>
                  </a:path>
                </a:gradFill>
                <a:effectLst>
                  <a:outerShdw dist="35921" dir="2700000" algn="ctr" rotWithShape="0">
                    <a:srgbClr val="C0C0C0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en automne</a:t>
            </a:r>
          </a:p>
        </p:txBody>
      </p:sp>
      <p:pic>
        <p:nvPicPr>
          <p:cNvPr id="68770" name="Picture 162" descr="http://yourcardiff.walesonline.co.uk/wp-content/uploads/2010/10/autumn-weather.jpg">
            <a:extLst>
              <a:ext uri="{FF2B5EF4-FFF2-40B4-BE49-F238E27FC236}">
                <a16:creationId xmlns:a16="http://schemas.microsoft.com/office/drawing/2014/main" id="{8FEA9B20-DA07-61B4-4CF8-1CE59C57A8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858"/>
          <a:stretch>
            <a:fillRect/>
          </a:stretch>
        </p:blipFill>
        <p:spPr bwMode="auto">
          <a:xfrm>
            <a:off x="0" y="3544888"/>
            <a:ext cx="4787900" cy="3313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8771" name="Text Box 163">
            <a:extLst>
              <a:ext uri="{FF2B5EF4-FFF2-40B4-BE49-F238E27FC236}">
                <a16:creationId xmlns:a16="http://schemas.microsoft.com/office/drawing/2014/main" id="{873CC137-4F4A-0F86-C185-3CC3BEB1E4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59338" y="3357563"/>
            <a:ext cx="3960812" cy="1219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marL="800100" indent="-800100" algn="l">
              <a:defRPr>
                <a:solidFill>
                  <a:schemeClr val="tx1"/>
                </a:solidFill>
                <a:latin typeface="Arial" charset="0"/>
              </a:defRPr>
            </a:lvl1pPr>
            <a:lvl2pPr marL="979488" algn="l">
              <a:defRPr>
                <a:solidFill>
                  <a:schemeClr val="tx1"/>
                </a:solidFill>
                <a:latin typeface="Arial" charset="0"/>
              </a:defRPr>
            </a:lvl2pPr>
            <a:lvl3pPr marL="1158875" algn="l">
              <a:defRPr>
                <a:solidFill>
                  <a:schemeClr val="tx1"/>
                </a:solidFill>
                <a:latin typeface="Arial" charset="0"/>
              </a:defRPr>
            </a:lvl3pPr>
            <a:lvl4pPr algn="l">
              <a:defRPr>
                <a:solidFill>
                  <a:schemeClr val="tx1"/>
                </a:solidFill>
                <a:latin typeface="Arial" charset="0"/>
              </a:defRPr>
            </a:lvl4pPr>
            <a:lvl5pPr algn="l">
              <a:defRPr>
                <a:solidFill>
                  <a:schemeClr val="tx1"/>
                </a:solidFill>
                <a:latin typeface="Arial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fr-FR" sz="4400" b="1">
                <a:solidFill>
                  <a:srgbClr val="6699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  <a:sym typeface="Webdings" pitchFamily="18" charset="2"/>
              </a:rPr>
              <a:t> </a:t>
            </a:r>
            <a:r>
              <a:rPr lang="fr-FR" sz="3000" b="1">
                <a:solidFill>
                  <a:srgbClr val="6699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En automne, il fait du vent.</a:t>
            </a:r>
          </a:p>
        </p:txBody>
      </p:sp>
      <p:sp>
        <p:nvSpPr>
          <p:cNvPr id="68772" name="Text Box 164">
            <a:extLst>
              <a:ext uri="{FF2B5EF4-FFF2-40B4-BE49-F238E27FC236}">
                <a16:creationId xmlns:a16="http://schemas.microsoft.com/office/drawing/2014/main" id="{74356CC7-BF17-3968-5127-5624F286D2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59338" y="4508500"/>
            <a:ext cx="3960812" cy="1219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marL="800100" indent="-800100" algn="l">
              <a:defRPr>
                <a:solidFill>
                  <a:schemeClr val="tx1"/>
                </a:solidFill>
                <a:latin typeface="Arial" charset="0"/>
              </a:defRPr>
            </a:lvl1pPr>
            <a:lvl2pPr marL="979488" algn="l">
              <a:defRPr>
                <a:solidFill>
                  <a:schemeClr val="tx1"/>
                </a:solidFill>
                <a:latin typeface="Arial" charset="0"/>
              </a:defRPr>
            </a:lvl2pPr>
            <a:lvl3pPr marL="1158875" algn="l">
              <a:defRPr>
                <a:solidFill>
                  <a:schemeClr val="tx1"/>
                </a:solidFill>
                <a:latin typeface="Arial" charset="0"/>
              </a:defRPr>
            </a:lvl3pPr>
            <a:lvl4pPr algn="l">
              <a:defRPr>
                <a:solidFill>
                  <a:schemeClr val="tx1"/>
                </a:solidFill>
                <a:latin typeface="Arial" charset="0"/>
              </a:defRPr>
            </a:lvl4pPr>
            <a:lvl5pPr algn="l">
              <a:defRPr>
                <a:solidFill>
                  <a:schemeClr val="tx1"/>
                </a:solidFill>
                <a:latin typeface="Arial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fr-FR" sz="4400" b="1">
                <a:solidFill>
                  <a:srgbClr val="6699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  <a:sym typeface="Webdings" pitchFamily="18" charset="2"/>
              </a:rPr>
              <a:t> </a:t>
            </a:r>
            <a:r>
              <a:rPr lang="fr-FR" sz="3000" b="1">
                <a:solidFill>
                  <a:srgbClr val="6699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Il fait un peu froid.</a:t>
            </a:r>
          </a:p>
        </p:txBody>
      </p:sp>
      <p:sp>
        <p:nvSpPr>
          <p:cNvPr id="68773" name="Text Box 165">
            <a:extLst>
              <a:ext uri="{FF2B5EF4-FFF2-40B4-BE49-F238E27FC236}">
                <a16:creationId xmlns:a16="http://schemas.microsoft.com/office/drawing/2014/main" id="{94BE94BB-EEBC-4693-4D33-5A0A30E00C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59338" y="5738813"/>
            <a:ext cx="3960812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marL="800100" indent="-800100" algn="l">
              <a:defRPr>
                <a:solidFill>
                  <a:schemeClr val="tx1"/>
                </a:solidFill>
                <a:latin typeface="Arial" charset="0"/>
              </a:defRPr>
            </a:lvl1pPr>
            <a:lvl2pPr marL="979488" algn="l">
              <a:defRPr>
                <a:solidFill>
                  <a:schemeClr val="tx1"/>
                </a:solidFill>
                <a:latin typeface="Arial" charset="0"/>
              </a:defRPr>
            </a:lvl2pPr>
            <a:lvl3pPr marL="1158875" algn="l">
              <a:defRPr>
                <a:solidFill>
                  <a:schemeClr val="tx1"/>
                </a:solidFill>
                <a:latin typeface="Arial" charset="0"/>
              </a:defRPr>
            </a:lvl3pPr>
            <a:lvl4pPr algn="l">
              <a:defRPr>
                <a:solidFill>
                  <a:schemeClr val="tx1"/>
                </a:solidFill>
                <a:latin typeface="Arial" charset="0"/>
              </a:defRPr>
            </a:lvl4pPr>
            <a:lvl5pPr algn="l">
              <a:defRPr>
                <a:solidFill>
                  <a:schemeClr val="tx1"/>
                </a:solidFill>
                <a:latin typeface="Arial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fr-FR" sz="4400" b="1">
                <a:solidFill>
                  <a:srgbClr val="6699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  <a:sym typeface="Webdings" pitchFamily="18" charset="2"/>
              </a:rPr>
              <a:t> </a:t>
            </a:r>
            <a:r>
              <a:rPr lang="fr-FR" sz="3000" b="1">
                <a:solidFill>
                  <a:srgbClr val="6699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Il pleut.</a:t>
            </a:r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682" name="Group 2">
            <a:extLst>
              <a:ext uri="{FF2B5EF4-FFF2-40B4-BE49-F238E27FC236}">
                <a16:creationId xmlns:a16="http://schemas.microsoft.com/office/drawing/2014/main" id="{FC4507D6-927B-7972-2827-2A3E13C1D036}"/>
              </a:ext>
            </a:extLst>
          </p:cNvPr>
          <p:cNvGrpSpPr>
            <a:grpSpLocks/>
          </p:cNvGrpSpPr>
          <p:nvPr/>
        </p:nvGrpSpPr>
        <p:grpSpPr bwMode="auto">
          <a:xfrm>
            <a:off x="261938" y="87313"/>
            <a:ext cx="8488362" cy="831850"/>
            <a:chOff x="165" y="55"/>
            <a:chExt cx="5347" cy="524"/>
          </a:xfrm>
        </p:grpSpPr>
        <p:grpSp>
          <p:nvGrpSpPr>
            <p:cNvPr id="71690" name="Group 3">
              <a:extLst>
                <a:ext uri="{FF2B5EF4-FFF2-40B4-BE49-F238E27FC236}">
                  <a16:creationId xmlns:a16="http://schemas.microsoft.com/office/drawing/2014/main" id="{5C28F2FE-BC63-F0F8-447E-99344FBBB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4" y="104"/>
              <a:ext cx="4848" cy="432"/>
              <a:chOff x="664" y="104"/>
              <a:chExt cx="4848" cy="432"/>
            </a:xfrm>
          </p:grpSpPr>
          <p:sp>
            <p:nvSpPr>
              <p:cNvPr id="71692" name="Freeform 4">
                <a:extLst>
                  <a:ext uri="{FF2B5EF4-FFF2-40B4-BE49-F238E27FC236}">
                    <a16:creationId xmlns:a16="http://schemas.microsoft.com/office/drawing/2014/main" id="{ADC55347-9811-B870-A2FB-BB486D2F9A94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664" y="104"/>
                <a:ext cx="4848" cy="432"/>
              </a:xfrm>
              <a:custGeom>
                <a:avLst/>
                <a:gdLst>
                  <a:gd name="T0" fmla="*/ 4848 w 4848"/>
                  <a:gd name="T1" fmla="*/ 48 h 432"/>
                  <a:gd name="T2" fmla="*/ 4848 w 4848"/>
                  <a:gd name="T3" fmla="*/ 432 h 432"/>
                  <a:gd name="T4" fmla="*/ 0 w 4848"/>
                  <a:gd name="T5" fmla="*/ 432 h 432"/>
                  <a:gd name="T6" fmla="*/ 0 w 4848"/>
                  <a:gd name="T7" fmla="*/ 0 h 432"/>
                  <a:gd name="T8" fmla="*/ 4848 w 4848"/>
                  <a:gd name="T9" fmla="*/ 0 h 432"/>
                  <a:gd name="T10" fmla="*/ 4848 w 4848"/>
                  <a:gd name="T11" fmla="*/ 48 h 4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48" h="432">
                    <a:moveTo>
                      <a:pt x="4848" y="48"/>
                    </a:moveTo>
                    <a:lnTo>
                      <a:pt x="4848" y="432"/>
                    </a:lnTo>
                    <a:cubicBezTo>
                      <a:pt x="4848" y="432"/>
                      <a:pt x="2424" y="432"/>
                      <a:pt x="0" y="432"/>
                    </a:cubicBezTo>
                    <a:cubicBezTo>
                      <a:pt x="161" y="345"/>
                      <a:pt x="169" y="61"/>
                      <a:pt x="0" y="0"/>
                    </a:cubicBezTo>
                    <a:cubicBezTo>
                      <a:pt x="2424" y="0"/>
                      <a:pt x="4848" y="0"/>
                      <a:pt x="4848" y="0"/>
                    </a:cubicBezTo>
                    <a:lnTo>
                      <a:pt x="4848" y="48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71693" name="Group 5">
                <a:extLst>
                  <a:ext uri="{FF2B5EF4-FFF2-40B4-BE49-F238E27FC236}">
                    <a16:creationId xmlns:a16="http://schemas.microsoft.com/office/drawing/2014/main" id="{48C21D3B-D9B5-9ACC-1600-FF68615C93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95" y="104"/>
                <a:ext cx="3827" cy="429"/>
                <a:chOff x="1021" y="240"/>
                <a:chExt cx="3827" cy="429"/>
              </a:xfrm>
            </p:grpSpPr>
            <p:grpSp>
              <p:nvGrpSpPr>
                <p:cNvPr id="71742" name="Group 6">
                  <a:extLst>
                    <a:ext uri="{FF2B5EF4-FFF2-40B4-BE49-F238E27FC236}">
                      <a16:creationId xmlns:a16="http://schemas.microsoft.com/office/drawing/2014/main" id="{3BD08664-87B8-27B6-08DF-BE22E94A14F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21" y="241"/>
                  <a:ext cx="2208" cy="427"/>
                  <a:chOff x="1021" y="241"/>
                  <a:chExt cx="2208" cy="427"/>
                </a:xfrm>
              </p:grpSpPr>
              <p:sp>
                <p:nvSpPr>
                  <p:cNvPr id="71786" name="Freeform 7">
                    <a:extLst>
                      <a:ext uri="{FF2B5EF4-FFF2-40B4-BE49-F238E27FC236}">
                        <a16:creationId xmlns:a16="http://schemas.microsoft.com/office/drawing/2014/main" id="{7F13ADE9-9E9E-981D-C04A-3B5F893D16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257" y="633"/>
                    <a:ext cx="7" cy="8"/>
                  </a:xfrm>
                  <a:custGeom>
                    <a:avLst/>
                    <a:gdLst>
                      <a:gd name="T0" fmla="*/ 0 w 15"/>
                      <a:gd name="T1" fmla="*/ 0 h 23"/>
                      <a:gd name="T2" fmla="*/ 0 w 15"/>
                      <a:gd name="T3" fmla="*/ 0 h 23"/>
                      <a:gd name="T4" fmla="*/ 0 w 15"/>
                      <a:gd name="T5" fmla="*/ 0 h 23"/>
                      <a:gd name="T6" fmla="*/ 0 w 15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15" h="23">
                        <a:moveTo>
                          <a:pt x="5" y="11"/>
                        </a:moveTo>
                        <a:cubicBezTo>
                          <a:pt x="2" y="1"/>
                          <a:pt x="7" y="0"/>
                          <a:pt x="15" y="5"/>
                        </a:cubicBezTo>
                        <a:cubicBezTo>
                          <a:pt x="14" y="9"/>
                          <a:pt x="15" y="13"/>
                          <a:pt x="13" y="17"/>
                        </a:cubicBezTo>
                        <a:cubicBezTo>
                          <a:pt x="9" y="23"/>
                          <a:pt x="0" y="16"/>
                          <a:pt x="5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787" name="Freeform 8">
                    <a:extLst>
                      <a:ext uri="{FF2B5EF4-FFF2-40B4-BE49-F238E27FC236}">
                        <a16:creationId xmlns:a16="http://schemas.microsoft.com/office/drawing/2014/main" id="{C47EE125-8D95-5240-282E-DB80F4D047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32" y="660"/>
                    <a:ext cx="9" cy="8"/>
                  </a:xfrm>
                  <a:custGeom>
                    <a:avLst/>
                    <a:gdLst>
                      <a:gd name="T0" fmla="*/ 0 w 20"/>
                      <a:gd name="T1" fmla="*/ 0 h 23"/>
                      <a:gd name="T2" fmla="*/ 0 w 20"/>
                      <a:gd name="T3" fmla="*/ 0 h 23"/>
                      <a:gd name="T4" fmla="*/ 0 w 20"/>
                      <a:gd name="T5" fmla="*/ 0 h 23"/>
                      <a:gd name="T6" fmla="*/ 0 w 20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23">
                        <a:moveTo>
                          <a:pt x="3" y="13"/>
                        </a:moveTo>
                        <a:cubicBezTo>
                          <a:pt x="0" y="5"/>
                          <a:pt x="2" y="0"/>
                          <a:pt x="11" y="3"/>
                        </a:cubicBezTo>
                        <a:cubicBezTo>
                          <a:pt x="16" y="10"/>
                          <a:pt x="20" y="23"/>
                          <a:pt x="7" y="19"/>
                        </a:cubicBezTo>
                        <a:cubicBezTo>
                          <a:pt x="6" y="17"/>
                          <a:pt x="3" y="13"/>
                          <a:pt x="3" y="1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788" name="Freeform 9">
                    <a:extLst>
                      <a:ext uri="{FF2B5EF4-FFF2-40B4-BE49-F238E27FC236}">
                        <a16:creationId xmlns:a16="http://schemas.microsoft.com/office/drawing/2014/main" id="{930393BF-A139-A258-3A00-FE5E34531E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20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789" name="Freeform 10">
                    <a:extLst>
                      <a:ext uri="{FF2B5EF4-FFF2-40B4-BE49-F238E27FC236}">
                        <a16:creationId xmlns:a16="http://schemas.microsoft.com/office/drawing/2014/main" id="{87C5C81B-3A2E-02F6-D409-A786BFD8DE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7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790" name="Freeform 11">
                    <a:extLst>
                      <a:ext uri="{FF2B5EF4-FFF2-40B4-BE49-F238E27FC236}">
                        <a16:creationId xmlns:a16="http://schemas.microsoft.com/office/drawing/2014/main" id="{7EED3C75-B70D-7D71-4BAB-E12CC41C24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21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791" name="Freeform 12">
                    <a:extLst>
                      <a:ext uri="{FF2B5EF4-FFF2-40B4-BE49-F238E27FC236}">
                        <a16:creationId xmlns:a16="http://schemas.microsoft.com/office/drawing/2014/main" id="{6DEBD943-DC73-CC15-C17D-BCB33286DD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792" name="Freeform 13">
                    <a:extLst>
                      <a:ext uri="{FF2B5EF4-FFF2-40B4-BE49-F238E27FC236}">
                        <a16:creationId xmlns:a16="http://schemas.microsoft.com/office/drawing/2014/main" id="{869715D8-B9F5-52CE-351B-F6C3F9E9BF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735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793" name="Freeform 14">
                    <a:extLst>
                      <a:ext uri="{FF2B5EF4-FFF2-40B4-BE49-F238E27FC236}">
                        <a16:creationId xmlns:a16="http://schemas.microsoft.com/office/drawing/2014/main" id="{A60FF3FA-BC4F-D28F-3C04-3C2E3CEE30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27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794" name="Freeform 15">
                    <a:extLst>
                      <a:ext uri="{FF2B5EF4-FFF2-40B4-BE49-F238E27FC236}">
                        <a16:creationId xmlns:a16="http://schemas.microsoft.com/office/drawing/2014/main" id="{CE03CA2D-F80F-0739-480D-E508741162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795" name="Freeform 16">
                    <a:extLst>
                      <a:ext uri="{FF2B5EF4-FFF2-40B4-BE49-F238E27FC236}">
                        <a16:creationId xmlns:a16="http://schemas.microsoft.com/office/drawing/2014/main" id="{99D09D32-E91B-E69C-F3CA-30BDB431C9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0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796" name="Freeform 17">
                    <a:extLst>
                      <a:ext uri="{FF2B5EF4-FFF2-40B4-BE49-F238E27FC236}">
                        <a16:creationId xmlns:a16="http://schemas.microsoft.com/office/drawing/2014/main" id="{A193B1DA-8C61-76B1-6887-684306FC04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4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797" name="Freeform 18">
                    <a:extLst>
                      <a:ext uri="{FF2B5EF4-FFF2-40B4-BE49-F238E27FC236}">
                        <a16:creationId xmlns:a16="http://schemas.microsoft.com/office/drawing/2014/main" id="{4D159C31-7775-929D-9F64-5DCA54188B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8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798" name="Freeform 19">
                    <a:extLst>
                      <a:ext uri="{FF2B5EF4-FFF2-40B4-BE49-F238E27FC236}">
                        <a16:creationId xmlns:a16="http://schemas.microsoft.com/office/drawing/2014/main" id="{2EA5D601-8734-25C9-15EE-7EBC03C3AC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9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799" name="Freeform 20">
                    <a:extLst>
                      <a:ext uri="{FF2B5EF4-FFF2-40B4-BE49-F238E27FC236}">
                        <a16:creationId xmlns:a16="http://schemas.microsoft.com/office/drawing/2014/main" id="{B3C9EE9F-6D26-93A4-014B-320FA9ED78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76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800" name="Freeform 21">
                    <a:extLst>
                      <a:ext uri="{FF2B5EF4-FFF2-40B4-BE49-F238E27FC236}">
                        <a16:creationId xmlns:a16="http://schemas.microsoft.com/office/drawing/2014/main" id="{AF74B6AA-F6BF-83D5-3515-A4E7C01419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82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801" name="Freeform 22">
                    <a:extLst>
                      <a:ext uri="{FF2B5EF4-FFF2-40B4-BE49-F238E27FC236}">
                        <a16:creationId xmlns:a16="http://schemas.microsoft.com/office/drawing/2014/main" id="{1059AF76-46C2-8E20-9DE6-D25D33BA77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52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802" name="Freeform 23">
                    <a:extLst>
                      <a:ext uri="{FF2B5EF4-FFF2-40B4-BE49-F238E27FC236}">
                        <a16:creationId xmlns:a16="http://schemas.microsoft.com/office/drawing/2014/main" id="{2560D2DF-1F72-394C-5888-460FD63FD7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94" y="584"/>
                    <a:ext cx="11" cy="8"/>
                  </a:xfrm>
                  <a:custGeom>
                    <a:avLst/>
                    <a:gdLst>
                      <a:gd name="T0" fmla="*/ 0 w 26"/>
                      <a:gd name="T1" fmla="*/ 0 h 22"/>
                      <a:gd name="T2" fmla="*/ 0 w 26"/>
                      <a:gd name="T3" fmla="*/ 0 h 22"/>
                      <a:gd name="T4" fmla="*/ 0 w 26"/>
                      <a:gd name="T5" fmla="*/ 0 h 22"/>
                      <a:gd name="T6" fmla="*/ 0 w 26"/>
                      <a:gd name="T7" fmla="*/ 0 h 2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6" h="22">
                        <a:moveTo>
                          <a:pt x="8" y="14"/>
                        </a:moveTo>
                        <a:cubicBezTo>
                          <a:pt x="5" y="6"/>
                          <a:pt x="5" y="3"/>
                          <a:pt x="14" y="0"/>
                        </a:cubicBezTo>
                        <a:cubicBezTo>
                          <a:pt x="26" y="4"/>
                          <a:pt x="23" y="16"/>
                          <a:pt x="14" y="22"/>
                        </a:cubicBezTo>
                        <a:cubicBezTo>
                          <a:pt x="0" y="17"/>
                          <a:pt x="13" y="3"/>
                          <a:pt x="8" y="1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803" name="Freeform 24">
                    <a:extLst>
                      <a:ext uri="{FF2B5EF4-FFF2-40B4-BE49-F238E27FC236}">
                        <a16:creationId xmlns:a16="http://schemas.microsoft.com/office/drawing/2014/main" id="{7564DBED-0D19-07E1-E6DE-ABB9A00580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59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804" name="Freeform 25">
                    <a:extLst>
                      <a:ext uri="{FF2B5EF4-FFF2-40B4-BE49-F238E27FC236}">
                        <a16:creationId xmlns:a16="http://schemas.microsoft.com/office/drawing/2014/main" id="{90B785ED-EE38-310F-3A9C-E41F8C7CB8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88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805" name="Freeform 26">
                    <a:extLst>
                      <a:ext uri="{FF2B5EF4-FFF2-40B4-BE49-F238E27FC236}">
                        <a16:creationId xmlns:a16="http://schemas.microsoft.com/office/drawing/2014/main" id="{959D29F2-D7C8-10D3-4E25-E6BC0EC8EF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10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806" name="Freeform 27">
                    <a:extLst>
                      <a:ext uri="{FF2B5EF4-FFF2-40B4-BE49-F238E27FC236}">
                        <a16:creationId xmlns:a16="http://schemas.microsoft.com/office/drawing/2014/main" id="{1AB9317C-C3DC-FFA7-DAA0-2299345213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9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807" name="Freeform 28">
                    <a:extLst>
                      <a:ext uri="{FF2B5EF4-FFF2-40B4-BE49-F238E27FC236}">
                        <a16:creationId xmlns:a16="http://schemas.microsoft.com/office/drawing/2014/main" id="{FA1CCA90-6E6F-C857-A60C-7610844BCD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9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808" name="Freeform 29">
                    <a:extLst>
                      <a:ext uri="{FF2B5EF4-FFF2-40B4-BE49-F238E27FC236}">
                        <a16:creationId xmlns:a16="http://schemas.microsoft.com/office/drawing/2014/main" id="{A77D9194-0CDF-1387-2CBB-4BBF1542B2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81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809" name="Freeform 30">
                    <a:extLst>
                      <a:ext uri="{FF2B5EF4-FFF2-40B4-BE49-F238E27FC236}">
                        <a16:creationId xmlns:a16="http://schemas.microsoft.com/office/drawing/2014/main" id="{D2B6E62F-1143-246B-3FE0-29F2369C99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30" y="489"/>
                    <a:ext cx="299" cy="179"/>
                  </a:xfrm>
                  <a:custGeom>
                    <a:avLst/>
                    <a:gdLst>
                      <a:gd name="T0" fmla="*/ 1 w 471"/>
                      <a:gd name="T1" fmla="*/ 1 h 281"/>
                      <a:gd name="T2" fmla="*/ 1 w 471"/>
                      <a:gd name="T3" fmla="*/ 1 h 281"/>
                      <a:gd name="T4" fmla="*/ 1 w 471"/>
                      <a:gd name="T5" fmla="*/ 1 h 281"/>
                      <a:gd name="T6" fmla="*/ 1 w 471"/>
                      <a:gd name="T7" fmla="*/ 1 h 281"/>
                      <a:gd name="T8" fmla="*/ 1 w 471"/>
                      <a:gd name="T9" fmla="*/ 1 h 281"/>
                      <a:gd name="T10" fmla="*/ 0 w 471"/>
                      <a:gd name="T11" fmla="*/ 1 h 281"/>
                      <a:gd name="T12" fmla="*/ 1 w 471"/>
                      <a:gd name="T13" fmla="*/ 1 h 281"/>
                      <a:gd name="T14" fmla="*/ 1 w 471"/>
                      <a:gd name="T15" fmla="*/ 1 h 281"/>
                      <a:gd name="T16" fmla="*/ 1 w 471"/>
                      <a:gd name="T17" fmla="*/ 1 h 281"/>
                      <a:gd name="T18" fmla="*/ 1 w 471"/>
                      <a:gd name="T19" fmla="*/ 1 h 281"/>
                      <a:gd name="T20" fmla="*/ 1 w 471"/>
                      <a:gd name="T21" fmla="*/ 1 h 281"/>
                      <a:gd name="T22" fmla="*/ 1 w 471"/>
                      <a:gd name="T23" fmla="*/ 1 h 281"/>
                      <a:gd name="T24" fmla="*/ 1 w 471"/>
                      <a:gd name="T25" fmla="*/ 1 h 281"/>
                      <a:gd name="T26" fmla="*/ 1 w 471"/>
                      <a:gd name="T27" fmla="*/ 1 h 281"/>
                      <a:gd name="T28" fmla="*/ 1 w 471"/>
                      <a:gd name="T29" fmla="*/ 1 h 281"/>
                      <a:gd name="T30" fmla="*/ 1 w 471"/>
                      <a:gd name="T31" fmla="*/ 1 h 281"/>
                      <a:gd name="T32" fmla="*/ 1 w 471"/>
                      <a:gd name="T33" fmla="*/ 1 h 281"/>
                      <a:gd name="T34" fmla="*/ 1 w 471"/>
                      <a:gd name="T35" fmla="*/ 0 h 281"/>
                      <a:gd name="T36" fmla="*/ 1 w 471"/>
                      <a:gd name="T37" fmla="*/ 1 h 281"/>
                      <a:gd name="T38" fmla="*/ 1 w 471"/>
                      <a:gd name="T39" fmla="*/ 1 h 281"/>
                      <a:gd name="T40" fmla="*/ 1 w 471"/>
                      <a:gd name="T41" fmla="*/ 1 h 281"/>
                      <a:gd name="T42" fmla="*/ 1 w 471"/>
                      <a:gd name="T43" fmla="*/ 1 h 281"/>
                      <a:gd name="T44" fmla="*/ 1 w 471"/>
                      <a:gd name="T45" fmla="*/ 1 h 281"/>
                      <a:gd name="T46" fmla="*/ 1 w 471"/>
                      <a:gd name="T47" fmla="*/ 1 h 281"/>
                      <a:gd name="T48" fmla="*/ 1 w 471"/>
                      <a:gd name="T49" fmla="*/ 1 h 281"/>
                      <a:gd name="T50" fmla="*/ 1 w 471"/>
                      <a:gd name="T51" fmla="*/ 1 h 281"/>
                      <a:gd name="T52" fmla="*/ 1 w 471"/>
                      <a:gd name="T53" fmla="*/ 1 h 281"/>
                      <a:gd name="T54" fmla="*/ 1 w 471"/>
                      <a:gd name="T55" fmla="*/ 1 h 281"/>
                      <a:gd name="T56" fmla="*/ 1 w 471"/>
                      <a:gd name="T57" fmla="*/ 1 h 281"/>
                      <a:gd name="T58" fmla="*/ 1 w 471"/>
                      <a:gd name="T59" fmla="*/ 1 h 281"/>
                      <a:gd name="T60" fmla="*/ 1 w 471"/>
                      <a:gd name="T61" fmla="*/ 1 h 281"/>
                      <a:gd name="T62" fmla="*/ 1 w 471"/>
                      <a:gd name="T63" fmla="*/ 1 h 281"/>
                      <a:gd name="T64" fmla="*/ 1 w 471"/>
                      <a:gd name="T65" fmla="*/ 1 h 281"/>
                      <a:gd name="T66" fmla="*/ 1 w 471"/>
                      <a:gd name="T67" fmla="*/ 1 h 281"/>
                      <a:gd name="T68" fmla="*/ 1 w 471"/>
                      <a:gd name="T69" fmla="*/ 1 h 281"/>
                      <a:gd name="T70" fmla="*/ 1 w 471"/>
                      <a:gd name="T71" fmla="*/ 1 h 281"/>
                      <a:gd name="T72" fmla="*/ 1 w 471"/>
                      <a:gd name="T73" fmla="*/ 1 h 281"/>
                      <a:gd name="T74" fmla="*/ 2 w 471"/>
                      <a:gd name="T75" fmla="*/ 1 h 281"/>
                      <a:gd name="T76" fmla="*/ 2 w 471"/>
                      <a:gd name="T77" fmla="*/ 1 h 281"/>
                      <a:gd name="T78" fmla="*/ 1 w 471"/>
                      <a:gd name="T79" fmla="*/ 1 h 281"/>
                      <a:gd name="T80" fmla="*/ 2 w 471"/>
                      <a:gd name="T81" fmla="*/ 1 h 281"/>
                      <a:gd name="T82" fmla="*/ 2 w 471"/>
                      <a:gd name="T83" fmla="*/ 1 h 281"/>
                      <a:gd name="T84" fmla="*/ 2 w 471"/>
                      <a:gd name="T85" fmla="*/ 1 h 281"/>
                      <a:gd name="T86" fmla="*/ 2 w 471"/>
                      <a:gd name="T87" fmla="*/ 1 h 281"/>
                      <a:gd name="T88" fmla="*/ 2 w 471"/>
                      <a:gd name="T89" fmla="*/ 1 h 281"/>
                      <a:gd name="T90" fmla="*/ 2 w 471"/>
                      <a:gd name="T91" fmla="*/ 1 h 281"/>
                      <a:gd name="T92" fmla="*/ 2 w 471"/>
                      <a:gd name="T93" fmla="*/ 1 h 281"/>
                      <a:gd name="T94" fmla="*/ 2 w 471"/>
                      <a:gd name="T95" fmla="*/ 1 h 281"/>
                      <a:gd name="T96" fmla="*/ 2 w 471"/>
                      <a:gd name="T97" fmla="*/ 1 h 281"/>
                      <a:gd name="T98" fmla="*/ 2 w 471"/>
                      <a:gd name="T99" fmla="*/ 1 h 281"/>
                      <a:gd name="T100" fmla="*/ 2 w 471"/>
                      <a:gd name="T101" fmla="*/ 1 h 281"/>
                      <a:gd name="T102" fmla="*/ 2 w 471"/>
                      <a:gd name="T103" fmla="*/ 1 h 281"/>
                      <a:gd name="T104" fmla="*/ 2 w 471"/>
                      <a:gd name="T105" fmla="*/ 1 h 281"/>
                      <a:gd name="T106" fmla="*/ 2 w 471"/>
                      <a:gd name="T107" fmla="*/ 1 h 281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471" h="281">
                        <a:moveTo>
                          <a:pt x="21" y="280"/>
                        </a:moveTo>
                        <a:cubicBezTo>
                          <a:pt x="32" y="281"/>
                          <a:pt x="25" y="253"/>
                          <a:pt x="24" y="250"/>
                        </a:cubicBezTo>
                        <a:cubicBezTo>
                          <a:pt x="23" y="248"/>
                          <a:pt x="22" y="245"/>
                          <a:pt x="22" y="245"/>
                        </a:cubicBezTo>
                        <a:cubicBezTo>
                          <a:pt x="21" y="243"/>
                          <a:pt x="20" y="221"/>
                          <a:pt x="16" y="218"/>
                        </a:cubicBezTo>
                        <a:cubicBezTo>
                          <a:pt x="13" y="216"/>
                          <a:pt x="4" y="215"/>
                          <a:pt x="4" y="215"/>
                        </a:cubicBezTo>
                        <a:cubicBezTo>
                          <a:pt x="0" y="207"/>
                          <a:pt x="3" y="200"/>
                          <a:pt x="0" y="191"/>
                        </a:cubicBezTo>
                        <a:cubicBezTo>
                          <a:pt x="2" y="185"/>
                          <a:pt x="7" y="186"/>
                          <a:pt x="12" y="180"/>
                        </a:cubicBezTo>
                        <a:cubicBezTo>
                          <a:pt x="14" y="172"/>
                          <a:pt x="14" y="169"/>
                          <a:pt x="6" y="165"/>
                        </a:cubicBezTo>
                        <a:cubicBezTo>
                          <a:pt x="4" y="163"/>
                          <a:pt x="2" y="162"/>
                          <a:pt x="2" y="160"/>
                        </a:cubicBezTo>
                        <a:cubicBezTo>
                          <a:pt x="2" y="150"/>
                          <a:pt x="16" y="123"/>
                          <a:pt x="28" y="120"/>
                        </a:cubicBezTo>
                        <a:cubicBezTo>
                          <a:pt x="32" y="111"/>
                          <a:pt x="40" y="105"/>
                          <a:pt x="44" y="96"/>
                        </a:cubicBezTo>
                        <a:cubicBezTo>
                          <a:pt x="39" y="83"/>
                          <a:pt x="38" y="85"/>
                          <a:pt x="42" y="70"/>
                        </a:cubicBezTo>
                        <a:cubicBezTo>
                          <a:pt x="38" y="60"/>
                          <a:pt x="34" y="48"/>
                          <a:pt x="24" y="43"/>
                        </a:cubicBezTo>
                        <a:cubicBezTo>
                          <a:pt x="18" y="36"/>
                          <a:pt x="10" y="37"/>
                          <a:pt x="20" y="32"/>
                        </a:cubicBezTo>
                        <a:cubicBezTo>
                          <a:pt x="27" y="34"/>
                          <a:pt x="26" y="32"/>
                          <a:pt x="26" y="36"/>
                        </a:cubicBezTo>
                        <a:cubicBezTo>
                          <a:pt x="34" y="41"/>
                          <a:pt x="39" y="39"/>
                          <a:pt x="48" y="35"/>
                        </a:cubicBezTo>
                        <a:cubicBezTo>
                          <a:pt x="45" y="22"/>
                          <a:pt x="48" y="14"/>
                          <a:pt x="64" y="11"/>
                        </a:cubicBezTo>
                        <a:cubicBezTo>
                          <a:pt x="71" y="8"/>
                          <a:pt x="75" y="3"/>
                          <a:pt x="82" y="0"/>
                        </a:cubicBezTo>
                        <a:cubicBezTo>
                          <a:pt x="84" y="1"/>
                          <a:pt x="88" y="0"/>
                          <a:pt x="88" y="2"/>
                        </a:cubicBezTo>
                        <a:cubicBezTo>
                          <a:pt x="90" y="12"/>
                          <a:pt x="75" y="13"/>
                          <a:pt x="92" y="9"/>
                        </a:cubicBezTo>
                        <a:cubicBezTo>
                          <a:pt x="94" y="8"/>
                          <a:pt x="96" y="5"/>
                          <a:pt x="98" y="5"/>
                        </a:cubicBezTo>
                        <a:cubicBezTo>
                          <a:pt x="102" y="4"/>
                          <a:pt x="106" y="7"/>
                          <a:pt x="110" y="8"/>
                        </a:cubicBezTo>
                        <a:cubicBezTo>
                          <a:pt x="112" y="8"/>
                          <a:pt x="116" y="9"/>
                          <a:pt x="116" y="9"/>
                        </a:cubicBezTo>
                        <a:cubicBezTo>
                          <a:pt x="122" y="16"/>
                          <a:pt x="129" y="13"/>
                          <a:pt x="141" y="14"/>
                        </a:cubicBezTo>
                        <a:cubicBezTo>
                          <a:pt x="143" y="21"/>
                          <a:pt x="147" y="22"/>
                          <a:pt x="155" y="24"/>
                        </a:cubicBezTo>
                        <a:cubicBezTo>
                          <a:pt x="159" y="22"/>
                          <a:pt x="163" y="20"/>
                          <a:pt x="167" y="17"/>
                        </a:cubicBezTo>
                        <a:cubicBezTo>
                          <a:pt x="169" y="16"/>
                          <a:pt x="173" y="14"/>
                          <a:pt x="173" y="14"/>
                        </a:cubicBezTo>
                        <a:cubicBezTo>
                          <a:pt x="195" y="26"/>
                          <a:pt x="175" y="20"/>
                          <a:pt x="195" y="14"/>
                        </a:cubicBezTo>
                        <a:cubicBezTo>
                          <a:pt x="207" y="17"/>
                          <a:pt x="201" y="26"/>
                          <a:pt x="211" y="32"/>
                        </a:cubicBezTo>
                        <a:cubicBezTo>
                          <a:pt x="214" y="38"/>
                          <a:pt x="224" y="55"/>
                          <a:pt x="231" y="59"/>
                        </a:cubicBezTo>
                        <a:cubicBezTo>
                          <a:pt x="241" y="70"/>
                          <a:pt x="235" y="67"/>
                          <a:pt x="245" y="70"/>
                        </a:cubicBezTo>
                        <a:cubicBezTo>
                          <a:pt x="249" y="69"/>
                          <a:pt x="253" y="69"/>
                          <a:pt x="257" y="68"/>
                        </a:cubicBezTo>
                        <a:cubicBezTo>
                          <a:pt x="261" y="67"/>
                          <a:pt x="270" y="65"/>
                          <a:pt x="270" y="65"/>
                        </a:cubicBezTo>
                        <a:cubicBezTo>
                          <a:pt x="278" y="66"/>
                          <a:pt x="283" y="67"/>
                          <a:pt x="290" y="71"/>
                        </a:cubicBezTo>
                        <a:cubicBezTo>
                          <a:pt x="304" y="88"/>
                          <a:pt x="282" y="62"/>
                          <a:pt x="300" y="81"/>
                        </a:cubicBezTo>
                        <a:cubicBezTo>
                          <a:pt x="302" y="84"/>
                          <a:pt x="308" y="90"/>
                          <a:pt x="308" y="90"/>
                        </a:cubicBezTo>
                        <a:cubicBezTo>
                          <a:pt x="311" y="98"/>
                          <a:pt x="315" y="103"/>
                          <a:pt x="318" y="111"/>
                        </a:cubicBezTo>
                        <a:cubicBezTo>
                          <a:pt x="319" y="114"/>
                          <a:pt x="321" y="117"/>
                          <a:pt x="322" y="120"/>
                        </a:cubicBezTo>
                        <a:cubicBezTo>
                          <a:pt x="323" y="122"/>
                          <a:pt x="324" y="125"/>
                          <a:pt x="324" y="125"/>
                        </a:cubicBezTo>
                        <a:cubicBezTo>
                          <a:pt x="321" y="132"/>
                          <a:pt x="313" y="134"/>
                          <a:pt x="310" y="142"/>
                        </a:cubicBezTo>
                        <a:cubicBezTo>
                          <a:pt x="313" y="151"/>
                          <a:pt x="317" y="146"/>
                          <a:pt x="322" y="141"/>
                        </a:cubicBezTo>
                        <a:cubicBezTo>
                          <a:pt x="341" y="143"/>
                          <a:pt x="339" y="142"/>
                          <a:pt x="342" y="155"/>
                        </a:cubicBezTo>
                        <a:cubicBezTo>
                          <a:pt x="351" y="150"/>
                          <a:pt x="355" y="152"/>
                          <a:pt x="364" y="157"/>
                        </a:cubicBezTo>
                        <a:cubicBezTo>
                          <a:pt x="369" y="162"/>
                          <a:pt x="372" y="166"/>
                          <a:pt x="380" y="168"/>
                        </a:cubicBezTo>
                        <a:cubicBezTo>
                          <a:pt x="381" y="169"/>
                          <a:pt x="383" y="171"/>
                          <a:pt x="382" y="172"/>
                        </a:cubicBezTo>
                        <a:cubicBezTo>
                          <a:pt x="380" y="176"/>
                          <a:pt x="368" y="172"/>
                          <a:pt x="382" y="176"/>
                        </a:cubicBezTo>
                        <a:cubicBezTo>
                          <a:pt x="386" y="175"/>
                          <a:pt x="390" y="173"/>
                          <a:pt x="394" y="172"/>
                        </a:cubicBezTo>
                        <a:cubicBezTo>
                          <a:pt x="396" y="172"/>
                          <a:pt x="400" y="171"/>
                          <a:pt x="400" y="171"/>
                        </a:cubicBezTo>
                        <a:cubicBezTo>
                          <a:pt x="413" y="177"/>
                          <a:pt x="427" y="179"/>
                          <a:pt x="439" y="185"/>
                        </a:cubicBezTo>
                        <a:cubicBezTo>
                          <a:pt x="441" y="190"/>
                          <a:pt x="445" y="194"/>
                          <a:pt x="447" y="199"/>
                        </a:cubicBezTo>
                        <a:cubicBezTo>
                          <a:pt x="453" y="198"/>
                          <a:pt x="460" y="195"/>
                          <a:pt x="465" y="201"/>
                        </a:cubicBezTo>
                        <a:cubicBezTo>
                          <a:pt x="468" y="205"/>
                          <a:pt x="471" y="215"/>
                          <a:pt x="471" y="215"/>
                        </a:cubicBezTo>
                        <a:cubicBezTo>
                          <a:pt x="468" y="231"/>
                          <a:pt x="469" y="248"/>
                          <a:pt x="451" y="258"/>
                        </a:cubicBezTo>
                        <a:cubicBezTo>
                          <a:pt x="447" y="262"/>
                          <a:pt x="437" y="275"/>
                          <a:pt x="435" y="281"/>
                        </a:cubicBezTo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810" name="Freeform 31">
                    <a:extLst>
                      <a:ext uri="{FF2B5EF4-FFF2-40B4-BE49-F238E27FC236}">
                        <a16:creationId xmlns:a16="http://schemas.microsoft.com/office/drawing/2014/main" id="{AF5E6551-A191-D1B3-FB0F-9F129635E8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34" y="242"/>
                    <a:ext cx="420" cy="283"/>
                  </a:xfrm>
                  <a:custGeom>
                    <a:avLst/>
                    <a:gdLst>
                      <a:gd name="T0" fmla="*/ 0 w 984"/>
                      <a:gd name="T1" fmla="*/ 0 h 844"/>
                      <a:gd name="T2" fmla="*/ 0 w 984"/>
                      <a:gd name="T3" fmla="*/ 0 h 844"/>
                      <a:gd name="T4" fmla="*/ 0 w 984"/>
                      <a:gd name="T5" fmla="*/ 0 h 844"/>
                      <a:gd name="T6" fmla="*/ 0 w 984"/>
                      <a:gd name="T7" fmla="*/ 0 h 844"/>
                      <a:gd name="T8" fmla="*/ 0 w 984"/>
                      <a:gd name="T9" fmla="*/ 0 h 844"/>
                      <a:gd name="T10" fmla="*/ 0 w 984"/>
                      <a:gd name="T11" fmla="*/ 0 h 844"/>
                      <a:gd name="T12" fmla="*/ 0 w 984"/>
                      <a:gd name="T13" fmla="*/ 0 h 844"/>
                      <a:gd name="T14" fmla="*/ 0 w 984"/>
                      <a:gd name="T15" fmla="*/ 0 h 844"/>
                      <a:gd name="T16" fmla="*/ 0 w 984"/>
                      <a:gd name="T17" fmla="*/ 0 h 844"/>
                      <a:gd name="T18" fmla="*/ 0 w 984"/>
                      <a:gd name="T19" fmla="*/ 0 h 844"/>
                      <a:gd name="T20" fmla="*/ 0 w 984"/>
                      <a:gd name="T21" fmla="*/ 0 h 844"/>
                      <a:gd name="T22" fmla="*/ 0 w 984"/>
                      <a:gd name="T23" fmla="*/ 0 h 844"/>
                      <a:gd name="T24" fmla="*/ 0 w 984"/>
                      <a:gd name="T25" fmla="*/ 0 h 844"/>
                      <a:gd name="T26" fmla="*/ 0 w 984"/>
                      <a:gd name="T27" fmla="*/ 0 h 844"/>
                      <a:gd name="T28" fmla="*/ 0 w 984"/>
                      <a:gd name="T29" fmla="*/ 0 h 844"/>
                      <a:gd name="T30" fmla="*/ 0 w 984"/>
                      <a:gd name="T31" fmla="*/ 0 h 844"/>
                      <a:gd name="T32" fmla="*/ 0 w 984"/>
                      <a:gd name="T33" fmla="*/ 0 h 844"/>
                      <a:gd name="T34" fmla="*/ 0 w 984"/>
                      <a:gd name="T35" fmla="*/ 0 h 844"/>
                      <a:gd name="T36" fmla="*/ 0 w 984"/>
                      <a:gd name="T37" fmla="*/ 0 h 844"/>
                      <a:gd name="T38" fmla="*/ 0 w 984"/>
                      <a:gd name="T39" fmla="*/ 0 h 844"/>
                      <a:gd name="T40" fmla="*/ 0 w 984"/>
                      <a:gd name="T41" fmla="*/ 0 h 844"/>
                      <a:gd name="T42" fmla="*/ 0 w 984"/>
                      <a:gd name="T43" fmla="*/ 0 h 844"/>
                      <a:gd name="T44" fmla="*/ 0 w 984"/>
                      <a:gd name="T45" fmla="*/ 0 h 844"/>
                      <a:gd name="T46" fmla="*/ 0 w 984"/>
                      <a:gd name="T47" fmla="*/ 0 h 844"/>
                      <a:gd name="T48" fmla="*/ 0 w 984"/>
                      <a:gd name="T49" fmla="*/ 0 h 844"/>
                      <a:gd name="T50" fmla="*/ 0 w 984"/>
                      <a:gd name="T51" fmla="*/ 0 h 844"/>
                      <a:gd name="T52" fmla="*/ 0 w 984"/>
                      <a:gd name="T53" fmla="*/ 0 h 844"/>
                      <a:gd name="T54" fmla="*/ 0 w 984"/>
                      <a:gd name="T55" fmla="*/ 0 h 844"/>
                      <a:gd name="T56" fmla="*/ 0 w 984"/>
                      <a:gd name="T57" fmla="*/ 0 h 844"/>
                      <a:gd name="T58" fmla="*/ 0 w 984"/>
                      <a:gd name="T59" fmla="*/ 0 h 844"/>
                      <a:gd name="T60" fmla="*/ 0 w 984"/>
                      <a:gd name="T61" fmla="*/ 0 h 844"/>
                      <a:gd name="T62" fmla="*/ 0 w 984"/>
                      <a:gd name="T63" fmla="*/ 0 h 844"/>
                      <a:gd name="T64" fmla="*/ 0 w 984"/>
                      <a:gd name="T65" fmla="*/ 0 h 844"/>
                      <a:gd name="T66" fmla="*/ 0 w 984"/>
                      <a:gd name="T67" fmla="*/ 0 h 844"/>
                      <a:gd name="T68" fmla="*/ 0 w 984"/>
                      <a:gd name="T69" fmla="*/ 0 h 844"/>
                      <a:gd name="T70" fmla="*/ 0 w 984"/>
                      <a:gd name="T71" fmla="*/ 0 h 844"/>
                      <a:gd name="T72" fmla="*/ 0 w 984"/>
                      <a:gd name="T73" fmla="*/ 0 h 844"/>
                      <a:gd name="T74" fmla="*/ 0 w 984"/>
                      <a:gd name="T75" fmla="*/ 0 h 844"/>
                      <a:gd name="T76" fmla="*/ 0 w 984"/>
                      <a:gd name="T77" fmla="*/ 0 h 844"/>
                      <a:gd name="T78" fmla="*/ 0 w 984"/>
                      <a:gd name="T79" fmla="*/ 0 h 844"/>
                      <a:gd name="T80" fmla="*/ 0 w 984"/>
                      <a:gd name="T81" fmla="*/ 0 h 844"/>
                      <a:gd name="T82" fmla="*/ 0 w 984"/>
                      <a:gd name="T83" fmla="*/ 0 h 844"/>
                      <a:gd name="T84" fmla="*/ 0 w 984"/>
                      <a:gd name="T85" fmla="*/ 0 h 844"/>
                      <a:gd name="T86" fmla="*/ 0 w 984"/>
                      <a:gd name="T87" fmla="*/ 0 h 844"/>
                      <a:gd name="T88" fmla="*/ 0 w 984"/>
                      <a:gd name="T89" fmla="*/ 0 h 844"/>
                      <a:gd name="T90" fmla="*/ 0 w 984"/>
                      <a:gd name="T91" fmla="*/ 0 h 844"/>
                      <a:gd name="T92" fmla="*/ 0 w 984"/>
                      <a:gd name="T93" fmla="*/ 0 h 844"/>
                      <a:gd name="T94" fmla="*/ 0 w 984"/>
                      <a:gd name="T95" fmla="*/ 0 h 844"/>
                      <a:gd name="T96" fmla="*/ 0 w 984"/>
                      <a:gd name="T97" fmla="*/ 0 h 844"/>
                      <a:gd name="T98" fmla="*/ 0 w 984"/>
                      <a:gd name="T99" fmla="*/ 0 h 844"/>
                      <a:gd name="T100" fmla="*/ 0 w 984"/>
                      <a:gd name="T101" fmla="*/ 0 h 844"/>
                      <a:gd name="T102" fmla="*/ 0 w 984"/>
                      <a:gd name="T103" fmla="*/ 0 h 844"/>
                      <a:gd name="T104" fmla="*/ 0 w 984"/>
                      <a:gd name="T105" fmla="*/ 0 h 844"/>
                      <a:gd name="T106" fmla="*/ 0 w 984"/>
                      <a:gd name="T107" fmla="*/ 0 h 844"/>
                      <a:gd name="T108" fmla="*/ 0 w 984"/>
                      <a:gd name="T109" fmla="*/ 0 h 844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0" t="0" r="r" b="b"/>
                    <a:pathLst>
                      <a:path w="984" h="844">
                        <a:moveTo>
                          <a:pt x="82" y="38"/>
                        </a:moveTo>
                        <a:lnTo>
                          <a:pt x="406" y="6"/>
                        </a:lnTo>
                        <a:cubicBezTo>
                          <a:pt x="497" y="22"/>
                          <a:pt x="465" y="0"/>
                          <a:pt x="474" y="54"/>
                        </a:cubicBezTo>
                        <a:cubicBezTo>
                          <a:pt x="492" y="48"/>
                          <a:pt x="484" y="40"/>
                          <a:pt x="502" y="34"/>
                        </a:cubicBezTo>
                        <a:cubicBezTo>
                          <a:pt x="510" y="37"/>
                          <a:pt x="517" y="46"/>
                          <a:pt x="526" y="46"/>
                        </a:cubicBezTo>
                        <a:cubicBezTo>
                          <a:pt x="534" y="46"/>
                          <a:pt x="550" y="38"/>
                          <a:pt x="550" y="38"/>
                        </a:cubicBezTo>
                        <a:cubicBezTo>
                          <a:pt x="556" y="55"/>
                          <a:pt x="552" y="60"/>
                          <a:pt x="542" y="74"/>
                        </a:cubicBezTo>
                        <a:cubicBezTo>
                          <a:pt x="555" y="114"/>
                          <a:pt x="550" y="102"/>
                          <a:pt x="578" y="130"/>
                        </a:cubicBezTo>
                        <a:cubicBezTo>
                          <a:pt x="584" y="148"/>
                          <a:pt x="590" y="148"/>
                          <a:pt x="606" y="138"/>
                        </a:cubicBezTo>
                        <a:cubicBezTo>
                          <a:pt x="600" y="119"/>
                          <a:pt x="594" y="107"/>
                          <a:pt x="586" y="90"/>
                        </a:cubicBezTo>
                        <a:cubicBezTo>
                          <a:pt x="583" y="82"/>
                          <a:pt x="578" y="66"/>
                          <a:pt x="578" y="66"/>
                        </a:cubicBezTo>
                        <a:cubicBezTo>
                          <a:pt x="585" y="44"/>
                          <a:pt x="597" y="56"/>
                          <a:pt x="606" y="70"/>
                        </a:cubicBezTo>
                        <a:cubicBezTo>
                          <a:pt x="609" y="86"/>
                          <a:pt x="608" y="117"/>
                          <a:pt x="626" y="90"/>
                        </a:cubicBezTo>
                        <a:cubicBezTo>
                          <a:pt x="648" y="97"/>
                          <a:pt x="646" y="104"/>
                          <a:pt x="642" y="126"/>
                        </a:cubicBezTo>
                        <a:cubicBezTo>
                          <a:pt x="650" y="150"/>
                          <a:pt x="665" y="141"/>
                          <a:pt x="682" y="130"/>
                        </a:cubicBezTo>
                        <a:cubicBezTo>
                          <a:pt x="689" y="108"/>
                          <a:pt x="673" y="124"/>
                          <a:pt x="682" y="98"/>
                        </a:cubicBezTo>
                        <a:cubicBezTo>
                          <a:pt x="683" y="94"/>
                          <a:pt x="690" y="96"/>
                          <a:pt x="694" y="94"/>
                        </a:cubicBezTo>
                        <a:cubicBezTo>
                          <a:pt x="698" y="92"/>
                          <a:pt x="702" y="89"/>
                          <a:pt x="706" y="86"/>
                        </a:cubicBezTo>
                        <a:cubicBezTo>
                          <a:pt x="717" y="54"/>
                          <a:pt x="688" y="54"/>
                          <a:pt x="742" y="46"/>
                        </a:cubicBezTo>
                        <a:cubicBezTo>
                          <a:pt x="748" y="27"/>
                          <a:pt x="741" y="9"/>
                          <a:pt x="762" y="2"/>
                        </a:cubicBezTo>
                        <a:cubicBezTo>
                          <a:pt x="788" y="11"/>
                          <a:pt x="777" y="38"/>
                          <a:pt x="802" y="46"/>
                        </a:cubicBezTo>
                        <a:cubicBezTo>
                          <a:pt x="831" y="36"/>
                          <a:pt x="805" y="63"/>
                          <a:pt x="798" y="70"/>
                        </a:cubicBezTo>
                        <a:cubicBezTo>
                          <a:pt x="789" y="96"/>
                          <a:pt x="787" y="96"/>
                          <a:pt x="802" y="118"/>
                        </a:cubicBezTo>
                        <a:cubicBezTo>
                          <a:pt x="801" y="122"/>
                          <a:pt x="801" y="127"/>
                          <a:pt x="798" y="130"/>
                        </a:cubicBezTo>
                        <a:cubicBezTo>
                          <a:pt x="794" y="133"/>
                          <a:pt x="784" y="129"/>
                          <a:pt x="782" y="134"/>
                        </a:cubicBezTo>
                        <a:cubicBezTo>
                          <a:pt x="780" y="142"/>
                          <a:pt x="790" y="158"/>
                          <a:pt x="790" y="158"/>
                        </a:cubicBezTo>
                        <a:cubicBezTo>
                          <a:pt x="786" y="161"/>
                          <a:pt x="783" y="165"/>
                          <a:pt x="778" y="166"/>
                        </a:cubicBezTo>
                        <a:cubicBezTo>
                          <a:pt x="774" y="167"/>
                          <a:pt x="769" y="159"/>
                          <a:pt x="766" y="162"/>
                        </a:cubicBezTo>
                        <a:cubicBezTo>
                          <a:pt x="758" y="170"/>
                          <a:pt x="794" y="182"/>
                          <a:pt x="794" y="182"/>
                        </a:cubicBezTo>
                        <a:cubicBezTo>
                          <a:pt x="804" y="211"/>
                          <a:pt x="775" y="190"/>
                          <a:pt x="762" y="186"/>
                        </a:cubicBezTo>
                        <a:cubicBezTo>
                          <a:pt x="767" y="194"/>
                          <a:pt x="773" y="202"/>
                          <a:pt x="778" y="210"/>
                        </a:cubicBezTo>
                        <a:cubicBezTo>
                          <a:pt x="783" y="218"/>
                          <a:pt x="802" y="226"/>
                          <a:pt x="802" y="226"/>
                        </a:cubicBezTo>
                        <a:cubicBezTo>
                          <a:pt x="813" y="242"/>
                          <a:pt x="804" y="245"/>
                          <a:pt x="810" y="262"/>
                        </a:cubicBezTo>
                        <a:cubicBezTo>
                          <a:pt x="803" y="282"/>
                          <a:pt x="793" y="301"/>
                          <a:pt x="786" y="322"/>
                        </a:cubicBezTo>
                        <a:cubicBezTo>
                          <a:pt x="783" y="330"/>
                          <a:pt x="778" y="346"/>
                          <a:pt x="778" y="346"/>
                        </a:cubicBezTo>
                        <a:cubicBezTo>
                          <a:pt x="785" y="366"/>
                          <a:pt x="817" y="394"/>
                          <a:pt x="830" y="414"/>
                        </a:cubicBezTo>
                        <a:cubicBezTo>
                          <a:pt x="835" y="422"/>
                          <a:pt x="841" y="430"/>
                          <a:pt x="846" y="438"/>
                        </a:cubicBezTo>
                        <a:cubicBezTo>
                          <a:pt x="849" y="442"/>
                          <a:pt x="854" y="450"/>
                          <a:pt x="854" y="450"/>
                        </a:cubicBezTo>
                        <a:cubicBezTo>
                          <a:pt x="853" y="457"/>
                          <a:pt x="855" y="466"/>
                          <a:pt x="850" y="470"/>
                        </a:cubicBezTo>
                        <a:cubicBezTo>
                          <a:pt x="844" y="475"/>
                          <a:pt x="831" y="451"/>
                          <a:pt x="830" y="450"/>
                        </a:cubicBezTo>
                        <a:cubicBezTo>
                          <a:pt x="811" y="431"/>
                          <a:pt x="789" y="421"/>
                          <a:pt x="774" y="398"/>
                        </a:cubicBezTo>
                        <a:cubicBezTo>
                          <a:pt x="769" y="379"/>
                          <a:pt x="766" y="371"/>
                          <a:pt x="746" y="378"/>
                        </a:cubicBezTo>
                        <a:cubicBezTo>
                          <a:pt x="717" y="368"/>
                          <a:pt x="730" y="368"/>
                          <a:pt x="706" y="374"/>
                        </a:cubicBezTo>
                        <a:cubicBezTo>
                          <a:pt x="688" y="402"/>
                          <a:pt x="699" y="395"/>
                          <a:pt x="678" y="402"/>
                        </a:cubicBezTo>
                        <a:cubicBezTo>
                          <a:pt x="654" y="386"/>
                          <a:pt x="650" y="390"/>
                          <a:pt x="618" y="394"/>
                        </a:cubicBezTo>
                        <a:cubicBezTo>
                          <a:pt x="607" y="411"/>
                          <a:pt x="601" y="426"/>
                          <a:pt x="590" y="442"/>
                        </a:cubicBezTo>
                        <a:cubicBezTo>
                          <a:pt x="600" y="471"/>
                          <a:pt x="593" y="459"/>
                          <a:pt x="606" y="478"/>
                        </a:cubicBezTo>
                        <a:cubicBezTo>
                          <a:pt x="593" y="518"/>
                          <a:pt x="622" y="548"/>
                          <a:pt x="642" y="578"/>
                        </a:cubicBezTo>
                        <a:cubicBezTo>
                          <a:pt x="651" y="591"/>
                          <a:pt x="651" y="601"/>
                          <a:pt x="666" y="606"/>
                        </a:cubicBezTo>
                        <a:cubicBezTo>
                          <a:pt x="680" y="627"/>
                          <a:pt x="691" y="623"/>
                          <a:pt x="710" y="610"/>
                        </a:cubicBezTo>
                        <a:cubicBezTo>
                          <a:pt x="729" y="616"/>
                          <a:pt x="729" y="606"/>
                          <a:pt x="734" y="590"/>
                        </a:cubicBezTo>
                        <a:cubicBezTo>
                          <a:pt x="735" y="577"/>
                          <a:pt x="731" y="562"/>
                          <a:pt x="738" y="550"/>
                        </a:cubicBezTo>
                        <a:cubicBezTo>
                          <a:pt x="742" y="543"/>
                          <a:pt x="762" y="542"/>
                          <a:pt x="762" y="542"/>
                        </a:cubicBezTo>
                        <a:cubicBezTo>
                          <a:pt x="783" y="547"/>
                          <a:pt x="786" y="552"/>
                          <a:pt x="774" y="570"/>
                        </a:cubicBezTo>
                        <a:cubicBezTo>
                          <a:pt x="779" y="590"/>
                          <a:pt x="790" y="605"/>
                          <a:pt x="770" y="618"/>
                        </a:cubicBezTo>
                        <a:cubicBezTo>
                          <a:pt x="769" y="622"/>
                          <a:pt x="764" y="626"/>
                          <a:pt x="766" y="630"/>
                        </a:cubicBezTo>
                        <a:cubicBezTo>
                          <a:pt x="768" y="634"/>
                          <a:pt x="775" y="634"/>
                          <a:pt x="778" y="638"/>
                        </a:cubicBezTo>
                        <a:cubicBezTo>
                          <a:pt x="788" y="651"/>
                          <a:pt x="786" y="660"/>
                          <a:pt x="802" y="670"/>
                        </a:cubicBezTo>
                        <a:cubicBezTo>
                          <a:pt x="810" y="667"/>
                          <a:pt x="818" y="665"/>
                          <a:pt x="826" y="662"/>
                        </a:cubicBezTo>
                        <a:cubicBezTo>
                          <a:pt x="830" y="661"/>
                          <a:pt x="838" y="658"/>
                          <a:pt x="838" y="658"/>
                        </a:cubicBezTo>
                        <a:cubicBezTo>
                          <a:pt x="857" y="664"/>
                          <a:pt x="864" y="680"/>
                          <a:pt x="870" y="698"/>
                        </a:cubicBezTo>
                        <a:cubicBezTo>
                          <a:pt x="859" y="731"/>
                          <a:pt x="887" y="794"/>
                          <a:pt x="922" y="806"/>
                        </a:cubicBezTo>
                        <a:cubicBezTo>
                          <a:pt x="938" y="801"/>
                          <a:pt x="941" y="792"/>
                          <a:pt x="958" y="798"/>
                        </a:cubicBezTo>
                        <a:cubicBezTo>
                          <a:pt x="984" y="837"/>
                          <a:pt x="928" y="784"/>
                          <a:pt x="942" y="826"/>
                        </a:cubicBezTo>
                        <a:cubicBezTo>
                          <a:pt x="936" y="844"/>
                          <a:pt x="930" y="844"/>
                          <a:pt x="914" y="834"/>
                        </a:cubicBezTo>
                        <a:cubicBezTo>
                          <a:pt x="903" y="817"/>
                          <a:pt x="890" y="821"/>
                          <a:pt x="874" y="810"/>
                        </a:cubicBezTo>
                        <a:cubicBezTo>
                          <a:pt x="851" y="776"/>
                          <a:pt x="882" y="816"/>
                          <a:pt x="854" y="794"/>
                        </a:cubicBezTo>
                        <a:cubicBezTo>
                          <a:pt x="843" y="785"/>
                          <a:pt x="840" y="768"/>
                          <a:pt x="830" y="758"/>
                        </a:cubicBezTo>
                        <a:cubicBezTo>
                          <a:pt x="824" y="739"/>
                          <a:pt x="817" y="724"/>
                          <a:pt x="798" y="718"/>
                        </a:cubicBezTo>
                        <a:cubicBezTo>
                          <a:pt x="791" y="696"/>
                          <a:pt x="800" y="712"/>
                          <a:pt x="778" y="710"/>
                        </a:cubicBezTo>
                        <a:cubicBezTo>
                          <a:pt x="767" y="709"/>
                          <a:pt x="746" y="702"/>
                          <a:pt x="746" y="702"/>
                        </a:cubicBezTo>
                        <a:cubicBezTo>
                          <a:pt x="729" y="691"/>
                          <a:pt x="720" y="674"/>
                          <a:pt x="702" y="662"/>
                        </a:cubicBezTo>
                        <a:cubicBezTo>
                          <a:pt x="694" y="665"/>
                          <a:pt x="687" y="673"/>
                          <a:pt x="678" y="674"/>
                        </a:cubicBezTo>
                        <a:cubicBezTo>
                          <a:pt x="657" y="677"/>
                          <a:pt x="630" y="657"/>
                          <a:pt x="614" y="646"/>
                        </a:cubicBezTo>
                        <a:cubicBezTo>
                          <a:pt x="600" y="637"/>
                          <a:pt x="580" y="639"/>
                          <a:pt x="566" y="630"/>
                        </a:cubicBezTo>
                        <a:cubicBezTo>
                          <a:pt x="546" y="617"/>
                          <a:pt x="525" y="607"/>
                          <a:pt x="506" y="594"/>
                        </a:cubicBezTo>
                        <a:cubicBezTo>
                          <a:pt x="513" y="572"/>
                          <a:pt x="509" y="551"/>
                          <a:pt x="490" y="538"/>
                        </a:cubicBezTo>
                        <a:cubicBezTo>
                          <a:pt x="485" y="522"/>
                          <a:pt x="476" y="515"/>
                          <a:pt x="462" y="506"/>
                        </a:cubicBezTo>
                        <a:cubicBezTo>
                          <a:pt x="441" y="474"/>
                          <a:pt x="469" y="513"/>
                          <a:pt x="442" y="486"/>
                        </a:cubicBezTo>
                        <a:cubicBezTo>
                          <a:pt x="436" y="480"/>
                          <a:pt x="436" y="468"/>
                          <a:pt x="430" y="462"/>
                        </a:cubicBezTo>
                        <a:cubicBezTo>
                          <a:pt x="427" y="459"/>
                          <a:pt x="422" y="459"/>
                          <a:pt x="418" y="458"/>
                        </a:cubicBezTo>
                        <a:cubicBezTo>
                          <a:pt x="407" y="447"/>
                          <a:pt x="382" y="430"/>
                          <a:pt x="382" y="430"/>
                        </a:cubicBezTo>
                        <a:cubicBezTo>
                          <a:pt x="371" y="413"/>
                          <a:pt x="358" y="399"/>
                          <a:pt x="346" y="382"/>
                        </a:cubicBezTo>
                        <a:cubicBezTo>
                          <a:pt x="344" y="378"/>
                          <a:pt x="345" y="373"/>
                          <a:pt x="342" y="370"/>
                        </a:cubicBezTo>
                        <a:cubicBezTo>
                          <a:pt x="339" y="367"/>
                          <a:pt x="334" y="367"/>
                          <a:pt x="330" y="366"/>
                        </a:cubicBezTo>
                        <a:cubicBezTo>
                          <a:pt x="322" y="390"/>
                          <a:pt x="342" y="398"/>
                          <a:pt x="354" y="414"/>
                        </a:cubicBezTo>
                        <a:cubicBezTo>
                          <a:pt x="368" y="432"/>
                          <a:pt x="372" y="446"/>
                          <a:pt x="390" y="458"/>
                        </a:cubicBezTo>
                        <a:cubicBezTo>
                          <a:pt x="409" y="487"/>
                          <a:pt x="399" y="475"/>
                          <a:pt x="418" y="494"/>
                        </a:cubicBezTo>
                        <a:cubicBezTo>
                          <a:pt x="423" y="510"/>
                          <a:pt x="428" y="517"/>
                          <a:pt x="442" y="526"/>
                        </a:cubicBezTo>
                        <a:cubicBezTo>
                          <a:pt x="450" y="550"/>
                          <a:pt x="432" y="533"/>
                          <a:pt x="422" y="526"/>
                        </a:cubicBezTo>
                        <a:cubicBezTo>
                          <a:pt x="399" y="492"/>
                          <a:pt x="430" y="532"/>
                          <a:pt x="402" y="510"/>
                        </a:cubicBezTo>
                        <a:cubicBezTo>
                          <a:pt x="398" y="507"/>
                          <a:pt x="397" y="501"/>
                          <a:pt x="394" y="498"/>
                        </a:cubicBezTo>
                        <a:cubicBezTo>
                          <a:pt x="391" y="495"/>
                          <a:pt x="386" y="493"/>
                          <a:pt x="382" y="490"/>
                        </a:cubicBezTo>
                        <a:cubicBezTo>
                          <a:pt x="377" y="474"/>
                          <a:pt x="370" y="471"/>
                          <a:pt x="354" y="466"/>
                        </a:cubicBezTo>
                        <a:cubicBezTo>
                          <a:pt x="344" y="452"/>
                          <a:pt x="340" y="447"/>
                          <a:pt x="346" y="430"/>
                        </a:cubicBezTo>
                        <a:cubicBezTo>
                          <a:pt x="338" y="418"/>
                          <a:pt x="314" y="402"/>
                          <a:pt x="314" y="402"/>
                        </a:cubicBezTo>
                        <a:cubicBezTo>
                          <a:pt x="306" y="390"/>
                          <a:pt x="298" y="378"/>
                          <a:pt x="290" y="366"/>
                        </a:cubicBezTo>
                        <a:cubicBezTo>
                          <a:pt x="284" y="357"/>
                          <a:pt x="273" y="354"/>
                          <a:pt x="266" y="346"/>
                        </a:cubicBezTo>
                        <a:cubicBezTo>
                          <a:pt x="263" y="342"/>
                          <a:pt x="262" y="337"/>
                          <a:pt x="258" y="334"/>
                        </a:cubicBezTo>
                        <a:cubicBezTo>
                          <a:pt x="243" y="324"/>
                          <a:pt x="225" y="324"/>
                          <a:pt x="210" y="314"/>
                        </a:cubicBezTo>
                        <a:cubicBezTo>
                          <a:pt x="201" y="300"/>
                          <a:pt x="194" y="291"/>
                          <a:pt x="178" y="286"/>
                        </a:cubicBezTo>
                        <a:cubicBezTo>
                          <a:pt x="160" y="260"/>
                          <a:pt x="192" y="247"/>
                          <a:pt x="154" y="238"/>
                        </a:cubicBezTo>
                        <a:cubicBezTo>
                          <a:pt x="111" y="209"/>
                          <a:pt x="106" y="149"/>
                          <a:pt x="90" y="102"/>
                        </a:cubicBezTo>
                        <a:cubicBezTo>
                          <a:pt x="86" y="90"/>
                          <a:pt x="76" y="73"/>
                          <a:pt x="66" y="66"/>
                        </a:cubicBezTo>
                        <a:cubicBezTo>
                          <a:pt x="58" y="60"/>
                          <a:pt x="42" y="50"/>
                          <a:pt x="42" y="50"/>
                        </a:cubicBezTo>
                        <a:cubicBezTo>
                          <a:pt x="39" y="46"/>
                          <a:pt x="38" y="41"/>
                          <a:pt x="34" y="38"/>
                        </a:cubicBezTo>
                        <a:cubicBezTo>
                          <a:pt x="27" y="34"/>
                          <a:pt x="10" y="30"/>
                          <a:pt x="10" y="30"/>
                        </a:cubicBezTo>
                        <a:cubicBezTo>
                          <a:pt x="0" y="1"/>
                          <a:pt x="31" y="17"/>
                          <a:pt x="46" y="22"/>
                        </a:cubicBezTo>
                        <a:cubicBezTo>
                          <a:pt x="65" y="51"/>
                          <a:pt x="61" y="41"/>
                          <a:pt x="86" y="58"/>
                        </a:cubicBezTo>
                        <a:cubicBezTo>
                          <a:pt x="94" y="70"/>
                          <a:pt x="94" y="93"/>
                          <a:pt x="102" y="70"/>
                        </a:cubicBezTo>
                        <a:cubicBezTo>
                          <a:pt x="95" y="49"/>
                          <a:pt x="82" y="62"/>
                          <a:pt x="82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811" name="Freeform 32">
                    <a:extLst>
                      <a:ext uri="{FF2B5EF4-FFF2-40B4-BE49-F238E27FC236}">
                        <a16:creationId xmlns:a16="http://schemas.microsoft.com/office/drawing/2014/main" id="{EDD47F49-1394-2BD9-5667-DB78C12395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405" y="445"/>
                    <a:ext cx="15" cy="16"/>
                  </a:xfrm>
                  <a:custGeom>
                    <a:avLst/>
                    <a:gdLst>
                      <a:gd name="T0" fmla="*/ 0 w 36"/>
                      <a:gd name="T1" fmla="*/ 0 h 48"/>
                      <a:gd name="T2" fmla="*/ 0 w 36"/>
                      <a:gd name="T3" fmla="*/ 0 h 48"/>
                      <a:gd name="T4" fmla="*/ 0 w 36"/>
                      <a:gd name="T5" fmla="*/ 0 h 4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6" h="48">
                        <a:moveTo>
                          <a:pt x="6" y="28"/>
                        </a:moveTo>
                        <a:cubicBezTo>
                          <a:pt x="25" y="0"/>
                          <a:pt x="36" y="31"/>
                          <a:pt x="10" y="48"/>
                        </a:cubicBezTo>
                        <a:cubicBezTo>
                          <a:pt x="0" y="34"/>
                          <a:pt x="0" y="40"/>
                          <a:pt x="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812" name="Freeform 33">
                    <a:extLst>
                      <a:ext uri="{FF2B5EF4-FFF2-40B4-BE49-F238E27FC236}">
                        <a16:creationId xmlns:a16="http://schemas.microsoft.com/office/drawing/2014/main" id="{BD6D04CC-442A-0421-E23F-7F356B2CFE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93" y="439"/>
                    <a:ext cx="16" cy="12"/>
                  </a:xfrm>
                  <a:custGeom>
                    <a:avLst/>
                    <a:gdLst>
                      <a:gd name="T0" fmla="*/ 0 w 36"/>
                      <a:gd name="T1" fmla="*/ 0 h 37"/>
                      <a:gd name="T2" fmla="*/ 0 w 36"/>
                      <a:gd name="T3" fmla="*/ 0 h 37"/>
                      <a:gd name="T4" fmla="*/ 0 w 36"/>
                      <a:gd name="T5" fmla="*/ 0 h 37"/>
                      <a:gd name="T6" fmla="*/ 0 w 36"/>
                      <a:gd name="T7" fmla="*/ 0 h 37"/>
                      <a:gd name="T8" fmla="*/ 0 w 36"/>
                      <a:gd name="T9" fmla="*/ 0 h 3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37">
                        <a:moveTo>
                          <a:pt x="0" y="5"/>
                        </a:moveTo>
                        <a:cubicBezTo>
                          <a:pt x="4" y="4"/>
                          <a:pt x="8" y="0"/>
                          <a:pt x="12" y="1"/>
                        </a:cubicBezTo>
                        <a:cubicBezTo>
                          <a:pt x="21" y="4"/>
                          <a:pt x="36" y="17"/>
                          <a:pt x="36" y="17"/>
                        </a:cubicBezTo>
                        <a:cubicBezTo>
                          <a:pt x="29" y="37"/>
                          <a:pt x="22" y="26"/>
                          <a:pt x="8" y="17"/>
                        </a:cubicBezTo>
                        <a:cubicBezTo>
                          <a:pt x="5" y="13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813" name="Freeform 34">
                    <a:extLst>
                      <a:ext uri="{FF2B5EF4-FFF2-40B4-BE49-F238E27FC236}">
                        <a16:creationId xmlns:a16="http://schemas.microsoft.com/office/drawing/2014/main" id="{50F236BC-75F8-7ED4-326E-32D5E04CDF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878" y="406"/>
                    <a:ext cx="73" cy="33"/>
                  </a:xfrm>
                  <a:custGeom>
                    <a:avLst/>
                    <a:gdLst>
                      <a:gd name="T0" fmla="*/ 0 w 170"/>
                      <a:gd name="T1" fmla="*/ 0 h 96"/>
                      <a:gd name="T2" fmla="*/ 0 w 170"/>
                      <a:gd name="T3" fmla="*/ 0 h 96"/>
                      <a:gd name="T4" fmla="*/ 0 w 170"/>
                      <a:gd name="T5" fmla="*/ 0 h 96"/>
                      <a:gd name="T6" fmla="*/ 0 w 170"/>
                      <a:gd name="T7" fmla="*/ 0 h 96"/>
                      <a:gd name="T8" fmla="*/ 0 w 170"/>
                      <a:gd name="T9" fmla="*/ 0 h 96"/>
                      <a:gd name="T10" fmla="*/ 0 w 170"/>
                      <a:gd name="T11" fmla="*/ 0 h 96"/>
                      <a:gd name="T12" fmla="*/ 0 w 170"/>
                      <a:gd name="T13" fmla="*/ 0 h 96"/>
                      <a:gd name="T14" fmla="*/ 0 w 170"/>
                      <a:gd name="T15" fmla="*/ 0 h 96"/>
                      <a:gd name="T16" fmla="*/ 0 w 170"/>
                      <a:gd name="T17" fmla="*/ 0 h 96"/>
                      <a:gd name="T18" fmla="*/ 0 w 170"/>
                      <a:gd name="T19" fmla="*/ 0 h 96"/>
                      <a:gd name="T20" fmla="*/ 0 w 170"/>
                      <a:gd name="T21" fmla="*/ 0 h 96"/>
                      <a:gd name="T22" fmla="*/ 0 w 170"/>
                      <a:gd name="T23" fmla="*/ 0 h 9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0" h="96">
                        <a:moveTo>
                          <a:pt x="0" y="49"/>
                        </a:moveTo>
                        <a:cubicBezTo>
                          <a:pt x="5" y="33"/>
                          <a:pt x="12" y="30"/>
                          <a:pt x="28" y="25"/>
                        </a:cubicBezTo>
                        <a:cubicBezTo>
                          <a:pt x="20" y="0"/>
                          <a:pt x="42" y="16"/>
                          <a:pt x="56" y="21"/>
                        </a:cubicBezTo>
                        <a:cubicBezTo>
                          <a:pt x="56" y="21"/>
                          <a:pt x="77" y="6"/>
                          <a:pt x="80" y="9"/>
                        </a:cubicBezTo>
                        <a:cubicBezTo>
                          <a:pt x="85" y="14"/>
                          <a:pt x="71" y="23"/>
                          <a:pt x="64" y="25"/>
                        </a:cubicBezTo>
                        <a:cubicBezTo>
                          <a:pt x="82" y="37"/>
                          <a:pt x="103" y="42"/>
                          <a:pt x="124" y="49"/>
                        </a:cubicBezTo>
                        <a:cubicBezTo>
                          <a:pt x="136" y="53"/>
                          <a:pt x="160" y="65"/>
                          <a:pt x="160" y="65"/>
                        </a:cubicBezTo>
                        <a:cubicBezTo>
                          <a:pt x="170" y="96"/>
                          <a:pt x="134" y="83"/>
                          <a:pt x="116" y="77"/>
                        </a:cubicBezTo>
                        <a:cubicBezTo>
                          <a:pt x="109" y="57"/>
                          <a:pt x="116" y="66"/>
                          <a:pt x="88" y="57"/>
                        </a:cubicBezTo>
                        <a:cubicBezTo>
                          <a:pt x="84" y="56"/>
                          <a:pt x="76" y="53"/>
                          <a:pt x="76" y="53"/>
                        </a:cubicBezTo>
                        <a:cubicBezTo>
                          <a:pt x="57" y="34"/>
                          <a:pt x="53" y="37"/>
                          <a:pt x="24" y="41"/>
                        </a:cubicBezTo>
                        <a:cubicBezTo>
                          <a:pt x="9" y="51"/>
                          <a:pt x="17" y="49"/>
                          <a:pt x="0" y="4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814" name="Freeform 35">
                    <a:extLst>
                      <a:ext uri="{FF2B5EF4-FFF2-40B4-BE49-F238E27FC236}">
                        <a16:creationId xmlns:a16="http://schemas.microsoft.com/office/drawing/2014/main" id="{47D590B1-9B6A-10A2-EDFF-C8A661CDFE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55" y="433"/>
                    <a:ext cx="59" cy="15"/>
                  </a:xfrm>
                  <a:custGeom>
                    <a:avLst/>
                    <a:gdLst>
                      <a:gd name="T0" fmla="*/ 0 w 138"/>
                      <a:gd name="T1" fmla="*/ 0 h 44"/>
                      <a:gd name="T2" fmla="*/ 0 w 138"/>
                      <a:gd name="T3" fmla="*/ 0 h 44"/>
                      <a:gd name="T4" fmla="*/ 0 w 138"/>
                      <a:gd name="T5" fmla="*/ 0 h 44"/>
                      <a:gd name="T6" fmla="*/ 0 w 138"/>
                      <a:gd name="T7" fmla="*/ 0 h 44"/>
                      <a:gd name="T8" fmla="*/ 0 w 138"/>
                      <a:gd name="T9" fmla="*/ 0 h 44"/>
                      <a:gd name="T10" fmla="*/ 0 w 138"/>
                      <a:gd name="T11" fmla="*/ 0 h 44"/>
                      <a:gd name="T12" fmla="*/ 0 w 138"/>
                      <a:gd name="T13" fmla="*/ 0 h 44"/>
                      <a:gd name="T14" fmla="*/ 0 w 138"/>
                      <a:gd name="T15" fmla="*/ 0 h 44"/>
                      <a:gd name="T16" fmla="*/ 0 w 138"/>
                      <a:gd name="T17" fmla="*/ 0 h 4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38" h="44">
                        <a:moveTo>
                          <a:pt x="0" y="0"/>
                        </a:moveTo>
                        <a:cubicBezTo>
                          <a:pt x="19" y="3"/>
                          <a:pt x="35" y="10"/>
                          <a:pt x="52" y="4"/>
                        </a:cubicBezTo>
                        <a:cubicBezTo>
                          <a:pt x="87" y="11"/>
                          <a:pt x="61" y="15"/>
                          <a:pt x="88" y="24"/>
                        </a:cubicBezTo>
                        <a:cubicBezTo>
                          <a:pt x="96" y="23"/>
                          <a:pt x="104" y="19"/>
                          <a:pt x="112" y="20"/>
                        </a:cubicBezTo>
                        <a:cubicBezTo>
                          <a:pt x="138" y="23"/>
                          <a:pt x="118" y="41"/>
                          <a:pt x="108" y="44"/>
                        </a:cubicBezTo>
                        <a:cubicBezTo>
                          <a:pt x="78" y="34"/>
                          <a:pt x="92" y="34"/>
                          <a:pt x="64" y="40"/>
                        </a:cubicBezTo>
                        <a:cubicBezTo>
                          <a:pt x="41" y="37"/>
                          <a:pt x="22" y="41"/>
                          <a:pt x="0" y="36"/>
                        </a:cubicBezTo>
                        <a:cubicBezTo>
                          <a:pt x="6" y="11"/>
                          <a:pt x="7" y="27"/>
                          <a:pt x="28" y="20"/>
                        </a:cubicBezTo>
                        <a:cubicBezTo>
                          <a:pt x="17" y="13"/>
                          <a:pt x="0" y="13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815" name="Freeform 36">
                    <a:extLst>
                      <a:ext uri="{FF2B5EF4-FFF2-40B4-BE49-F238E27FC236}">
                        <a16:creationId xmlns:a16="http://schemas.microsoft.com/office/drawing/2014/main" id="{DD350E0C-A287-003E-7D3A-35DD277E5A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24" y="441"/>
                    <a:ext cx="24" cy="14"/>
                  </a:xfrm>
                  <a:custGeom>
                    <a:avLst/>
                    <a:gdLst>
                      <a:gd name="T0" fmla="*/ 0 w 57"/>
                      <a:gd name="T1" fmla="*/ 0 h 42"/>
                      <a:gd name="T2" fmla="*/ 0 w 57"/>
                      <a:gd name="T3" fmla="*/ 0 h 42"/>
                      <a:gd name="T4" fmla="*/ 0 w 57"/>
                      <a:gd name="T5" fmla="*/ 0 h 4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57" h="42">
                        <a:moveTo>
                          <a:pt x="17" y="25"/>
                        </a:moveTo>
                        <a:cubicBezTo>
                          <a:pt x="0" y="0"/>
                          <a:pt x="21" y="9"/>
                          <a:pt x="37" y="13"/>
                        </a:cubicBezTo>
                        <a:cubicBezTo>
                          <a:pt x="57" y="42"/>
                          <a:pt x="30" y="25"/>
                          <a:pt x="1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816" name="Freeform 37">
                    <a:extLst>
                      <a:ext uri="{FF2B5EF4-FFF2-40B4-BE49-F238E27FC236}">
                        <a16:creationId xmlns:a16="http://schemas.microsoft.com/office/drawing/2014/main" id="{869A1F10-BEF0-7863-8C96-D5EE4B451A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08" y="398"/>
                    <a:ext cx="16" cy="18"/>
                  </a:xfrm>
                  <a:custGeom>
                    <a:avLst/>
                    <a:gdLst>
                      <a:gd name="T0" fmla="*/ 0 w 39"/>
                      <a:gd name="T1" fmla="*/ 0 h 52"/>
                      <a:gd name="T2" fmla="*/ 0 w 39"/>
                      <a:gd name="T3" fmla="*/ 0 h 52"/>
                      <a:gd name="T4" fmla="*/ 0 w 39"/>
                      <a:gd name="T5" fmla="*/ 0 h 5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9" h="52">
                        <a:moveTo>
                          <a:pt x="19" y="32"/>
                        </a:moveTo>
                        <a:cubicBezTo>
                          <a:pt x="13" y="14"/>
                          <a:pt x="0" y="13"/>
                          <a:pt x="19" y="0"/>
                        </a:cubicBezTo>
                        <a:cubicBezTo>
                          <a:pt x="23" y="5"/>
                          <a:pt x="39" y="52"/>
                          <a:pt x="19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817" name="Freeform 38">
                    <a:extLst>
                      <a:ext uri="{FF2B5EF4-FFF2-40B4-BE49-F238E27FC236}">
                        <a16:creationId xmlns:a16="http://schemas.microsoft.com/office/drawing/2014/main" id="{8953E275-A0D1-558D-7521-B956197A9E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035" y="452"/>
                    <a:ext cx="19" cy="27"/>
                  </a:xfrm>
                  <a:custGeom>
                    <a:avLst/>
                    <a:gdLst>
                      <a:gd name="T0" fmla="*/ 0 w 44"/>
                      <a:gd name="T1" fmla="*/ 0 h 80"/>
                      <a:gd name="T2" fmla="*/ 0 w 44"/>
                      <a:gd name="T3" fmla="*/ 0 h 80"/>
                      <a:gd name="T4" fmla="*/ 0 w 44"/>
                      <a:gd name="T5" fmla="*/ 0 h 80"/>
                      <a:gd name="T6" fmla="*/ 0 w 44"/>
                      <a:gd name="T7" fmla="*/ 0 h 80"/>
                      <a:gd name="T8" fmla="*/ 0 w 44"/>
                      <a:gd name="T9" fmla="*/ 0 h 80"/>
                      <a:gd name="T10" fmla="*/ 0 w 44"/>
                      <a:gd name="T11" fmla="*/ 0 h 80"/>
                      <a:gd name="T12" fmla="*/ 0 w 44"/>
                      <a:gd name="T13" fmla="*/ 0 h 8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44" h="80">
                        <a:moveTo>
                          <a:pt x="4" y="9"/>
                        </a:moveTo>
                        <a:cubicBezTo>
                          <a:pt x="9" y="17"/>
                          <a:pt x="18" y="24"/>
                          <a:pt x="20" y="33"/>
                        </a:cubicBezTo>
                        <a:cubicBezTo>
                          <a:pt x="21" y="38"/>
                          <a:pt x="21" y="45"/>
                          <a:pt x="24" y="49"/>
                        </a:cubicBezTo>
                        <a:cubicBezTo>
                          <a:pt x="27" y="52"/>
                          <a:pt x="32" y="52"/>
                          <a:pt x="36" y="53"/>
                        </a:cubicBezTo>
                        <a:cubicBezTo>
                          <a:pt x="41" y="68"/>
                          <a:pt x="44" y="80"/>
                          <a:pt x="24" y="73"/>
                        </a:cubicBezTo>
                        <a:cubicBezTo>
                          <a:pt x="19" y="55"/>
                          <a:pt x="11" y="37"/>
                          <a:pt x="0" y="21"/>
                        </a:cubicBezTo>
                        <a:cubicBezTo>
                          <a:pt x="4" y="4"/>
                          <a:pt x="4" y="0"/>
                          <a:pt x="4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818" name="Freeform 39">
                    <a:extLst>
                      <a:ext uri="{FF2B5EF4-FFF2-40B4-BE49-F238E27FC236}">
                        <a16:creationId xmlns:a16="http://schemas.microsoft.com/office/drawing/2014/main" id="{D4F1D583-B382-A1FF-F937-E2FFB9A72E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696" y="247"/>
                    <a:ext cx="205" cy="41"/>
                  </a:xfrm>
                  <a:custGeom>
                    <a:avLst/>
                    <a:gdLst>
                      <a:gd name="T0" fmla="*/ 1 w 323"/>
                      <a:gd name="T1" fmla="*/ 1 h 64"/>
                      <a:gd name="T2" fmla="*/ 1 w 323"/>
                      <a:gd name="T3" fmla="*/ 1 h 64"/>
                      <a:gd name="T4" fmla="*/ 1 w 323"/>
                      <a:gd name="T5" fmla="*/ 0 h 64"/>
                      <a:gd name="T6" fmla="*/ 1 w 323"/>
                      <a:gd name="T7" fmla="*/ 0 h 64"/>
                      <a:gd name="T8" fmla="*/ 1 w 323"/>
                      <a:gd name="T9" fmla="*/ 1 h 64"/>
                      <a:gd name="T10" fmla="*/ 1 w 323"/>
                      <a:gd name="T11" fmla="*/ 1 h 64"/>
                      <a:gd name="T12" fmla="*/ 1 w 323"/>
                      <a:gd name="T13" fmla="*/ 1 h 64"/>
                      <a:gd name="T14" fmla="*/ 1 w 323"/>
                      <a:gd name="T15" fmla="*/ 1 h 64"/>
                      <a:gd name="T16" fmla="*/ 1 w 323"/>
                      <a:gd name="T17" fmla="*/ 1 h 64"/>
                      <a:gd name="T18" fmla="*/ 1 w 323"/>
                      <a:gd name="T19" fmla="*/ 1 h 64"/>
                      <a:gd name="T20" fmla="*/ 1 w 323"/>
                      <a:gd name="T21" fmla="*/ 1 h 64"/>
                      <a:gd name="T22" fmla="*/ 1 w 323"/>
                      <a:gd name="T23" fmla="*/ 1 h 64"/>
                      <a:gd name="T24" fmla="*/ 1 w 323"/>
                      <a:gd name="T25" fmla="*/ 1 h 64"/>
                      <a:gd name="T26" fmla="*/ 1 w 323"/>
                      <a:gd name="T27" fmla="*/ 1 h 64"/>
                      <a:gd name="T28" fmla="*/ 1 w 323"/>
                      <a:gd name="T29" fmla="*/ 1 h 64"/>
                      <a:gd name="T30" fmla="*/ 1 w 323"/>
                      <a:gd name="T31" fmla="*/ 1 h 64"/>
                      <a:gd name="T32" fmla="*/ 1 w 323"/>
                      <a:gd name="T33" fmla="*/ 1 h 64"/>
                      <a:gd name="T34" fmla="*/ 1 w 323"/>
                      <a:gd name="T35" fmla="*/ 1 h 64"/>
                      <a:gd name="T36" fmla="*/ 1 w 323"/>
                      <a:gd name="T37" fmla="*/ 1 h 64"/>
                      <a:gd name="T38" fmla="*/ 1 w 323"/>
                      <a:gd name="T39" fmla="*/ 1 h 64"/>
                      <a:gd name="T40" fmla="*/ 1 w 323"/>
                      <a:gd name="T41" fmla="*/ 1 h 64"/>
                      <a:gd name="T42" fmla="*/ 1 w 323"/>
                      <a:gd name="T43" fmla="*/ 1 h 64"/>
                      <a:gd name="T44" fmla="*/ 1 w 323"/>
                      <a:gd name="T45" fmla="*/ 1 h 64"/>
                      <a:gd name="T46" fmla="*/ 1 w 323"/>
                      <a:gd name="T47" fmla="*/ 1 h 64"/>
                      <a:gd name="T48" fmla="*/ 1 w 323"/>
                      <a:gd name="T49" fmla="*/ 1 h 64"/>
                      <a:gd name="T50" fmla="*/ 1 w 323"/>
                      <a:gd name="T51" fmla="*/ 1 h 64"/>
                      <a:gd name="T52" fmla="*/ 1 w 323"/>
                      <a:gd name="T53" fmla="*/ 0 h 64"/>
                      <a:gd name="T54" fmla="*/ 1 w 323"/>
                      <a:gd name="T55" fmla="*/ 1 h 64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23" h="64">
                        <a:moveTo>
                          <a:pt x="220" y="1"/>
                        </a:moveTo>
                        <a:cubicBezTo>
                          <a:pt x="215" y="12"/>
                          <a:pt x="225" y="17"/>
                          <a:pt x="231" y="8"/>
                        </a:cubicBezTo>
                        <a:cubicBezTo>
                          <a:pt x="235" y="0"/>
                          <a:pt x="229" y="7"/>
                          <a:pt x="235" y="0"/>
                        </a:cubicBezTo>
                        <a:lnTo>
                          <a:pt x="265" y="0"/>
                        </a:lnTo>
                        <a:cubicBezTo>
                          <a:pt x="277" y="6"/>
                          <a:pt x="276" y="11"/>
                          <a:pt x="287" y="17"/>
                        </a:cubicBezTo>
                        <a:cubicBezTo>
                          <a:pt x="308" y="11"/>
                          <a:pt x="293" y="7"/>
                          <a:pt x="319" y="10"/>
                        </a:cubicBezTo>
                        <a:cubicBezTo>
                          <a:pt x="323" y="19"/>
                          <a:pt x="321" y="22"/>
                          <a:pt x="314" y="29"/>
                        </a:cubicBezTo>
                        <a:cubicBezTo>
                          <a:pt x="312" y="39"/>
                          <a:pt x="313" y="50"/>
                          <a:pt x="298" y="46"/>
                        </a:cubicBezTo>
                        <a:cubicBezTo>
                          <a:pt x="297" y="40"/>
                          <a:pt x="298" y="34"/>
                          <a:pt x="295" y="29"/>
                        </a:cubicBezTo>
                        <a:cubicBezTo>
                          <a:pt x="294" y="27"/>
                          <a:pt x="290" y="31"/>
                          <a:pt x="287" y="31"/>
                        </a:cubicBezTo>
                        <a:cubicBezTo>
                          <a:pt x="284" y="31"/>
                          <a:pt x="282" y="30"/>
                          <a:pt x="279" y="29"/>
                        </a:cubicBezTo>
                        <a:cubicBezTo>
                          <a:pt x="274" y="27"/>
                          <a:pt x="263" y="21"/>
                          <a:pt x="263" y="21"/>
                        </a:cubicBezTo>
                        <a:cubicBezTo>
                          <a:pt x="249" y="23"/>
                          <a:pt x="241" y="31"/>
                          <a:pt x="228" y="38"/>
                        </a:cubicBezTo>
                        <a:cubicBezTo>
                          <a:pt x="220" y="41"/>
                          <a:pt x="209" y="42"/>
                          <a:pt x="201" y="44"/>
                        </a:cubicBezTo>
                        <a:cubicBezTo>
                          <a:pt x="193" y="54"/>
                          <a:pt x="200" y="53"/>
                          <a:pt x="212" y="57"/>
                        </a:cubicBezTo>
                        <a:cubicBezTo>
                          <a:pt x="200" y="62"/>
                          <a:pt x="199" y="57"/>
                          <a:pt x="188" y="63"/>
                        </a:cubicBezTo>
                        <a:cubicBezTo>
                          <a:pt x="181" y="62"/>
                          <a:pt x="174" y="64"/>
                          <a:pt x="169" y="61"/>
                        </a:cubicBezTo>
                        <a:cubicBezTo>
                          <a:pt x="166" y="59"/>
                          <a:pt x="175" y="59"/>
                          <a:pt x="177" y="57"/>
                        </a:cubicBezTo>
                        <a:cubicBezTo>
                          <a:pt x="181" y="48"/>
                          <a:pt x="149" y="28"/>
                          <a:pt x="171" y="40"/>
                        </a:cubicBezTo>
                        <a:cubicBezTo>
                          <a:pt x="184" y="55"/>
                          <a:pt x="184" y="36"/>
                          <a:pt x="169" y="31"/>
                        </a:cubicBezTo>
                        <a:cubicBezTo>
                          <a:pt x="167" y="27"/>
                          <a:pt x="167" y="22"/>
                          <a:pt x="158" y="23"/>
                        </a:cubicBezTo>
                        <a:cubicBezTo>
                          <a:pt x="153" y="23"/>
                          <a:pt x="142" y="27"/>
                          <a:pt x="142" y="27"/>
                        </a:cubicBezTo>
                        <a:cubicBezTo>
                          <a:pt x="136" y="39"/>
                          <a:pt x="143" y="31"/>
                          <a:pt x="134" y="27"/>
                        </a:cubicBezTo>
                        <a:cubicBezTo>
                          <a:pt x="130" y="25"/>
                          <a:pt x="126" y="25"/>
                          <a:pt x="123" y="25"/>
                        </a:cubicBezTo>
                        <a:cubicBezTo>
                          <a:pt x="117" y="11"/>
                          <a:pt x="100" y="6"/>
                          <a:pt x="83" y="2"/>
                        </a:cubicBezTo>
                        <a:cubicBezTo>
                          <a:pt x="70" y="4"/>
                          <a:pt x="69" y="9"/>
                          <a:pt x="59" y="14"/>
                        </a:cubicBezTo>
                        <a:cubicBezTo>
                          <a:pt x="45" y="14"/>
                          <a:pt x="0" y="12"/>
                          <a:pt x="1" y="0"/>
                        </a:cubicBezTo>
                        <a:lnTo>
                          <a:pt x="220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819" name="Freeform 40">
                    <a:extLst>
                      <a:ext uri="{FF2B5EF4-FFF2-40B4-BE49-F238E27FC236}">
                        <a16:creationId xmlns:a16="http://schemas.microsoft.com/office/drawing/2014/main" id="{DA7A54E1-47F5-A29B-2F72-847E924E7D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15" y="246"/>
                    <a:ext cx="190" cy="20"/>
                  </a:xfrm>
                  <a:custGeom>
                    <a:avLst/>
                    <a:gdLst>
                      <a:gd name="T0" fmla="*/ 1 w 300"/>
                      <a:gd name="T1" fmla="*/ 1 h 31"/>
                      <a:gd name="T2" fmla="*/ 1 w 300"/>
                      <a:gd name="T3" fmla="*/ 1 h 31"/>
                      <a:gd name="T4" fmla="*/ 1 w 300"/>
                      <a:gd name="T5" fmla="*/ 0 h 31"/>
                      <a:gd name="T6" fmla="*/ 1 w 300"/>
                      <a:gd name="T7" fmla="*/ 1 h 31"/>
                      <a:gd name="T8" fmla="*/ 1 w 300"/>
                      <a:gd name="T9" fmla="*/ 1 h 31"/>
                      <a:gd name="T10" fmla="*/ 1 w 300"/>
                      <a:gd name="T11" fmla="*/ 1 h 3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300" h="31">
                        <a:moveTo>
                          <a:pt x="105" y="31"/>
                        </a:moveTo>
                        <a:cubicBezTo>
                          <a:pt x="83" y="19"/>
                          <a:pt x="0" y="6"/>
                          <a:pt x="30" y="1"/>
                        </a:cubicBezTo>
                        <a:lnTo>
                          <a:pt x="285" y="0"/>
                        </a:lnTo>
                        <a:cubicBezTo>
                          <a:pt x="296" y="4"/>
                          <a:pt x="300" y="5"/>
                          <a:pt x="296" y="14"/>
                        </a:cubicBezTo>
                        <a:cubicBezTo>
                          <a:pt x="285" y="11"/>
                          <a:pt x="276" y="16"/>
                          <a:pt x="264" y="16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820" name="Freeform 41">
                    <a:extLst>
                      <a:ext uri="{FF2B5EF4-FFF2-40B4-BE49-F238E27FC236}">
                        <a16:creationId xmlns:a16="http://schemas.microsoft.com/office/drawing/2014/main" id="{0CD93B28-BC1C-802E-AE27-48343447C1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96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821" name="Freeform 42">
                    <a:extLst>
                      <a:ext uri="{FF2B5EF4-FFF2-40B4-BE49-F238E27FC236}">
                        <a16:creationId xmlns:a16="http://schemas.microsoft.com/office/drawing/2014/main" id="{5E940B84-5A2E-0C7F-FEB3-BB1E90FDE8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06" y="246"/>
                    <a:ext cx="436" cy="152"/>
                  </a:xfrm>
                  <a:custGeom>
                    <a:avLst/>
                    <a:gdLst>
                      <a:gd name="T0" fmla="*/ 73 w 436"/>
                      <a:gd name="T1" fmla="*/ 1 h 152"/>
                      <a:gd name="T2" fmla="*/ 436 w 436"/>
                      <a:gd name="T3" fmla="*/ 0 h 152"/>
                      <a:gd name="T4" fmla="*/ 416 w 436"/>
                      <a:gd name="T5" fmla="*/ 54 h 152"/>
                      <a:gd name="T6" fmla="*/ 397 w 436"/>
                      <a:gd name="T7" fmla="*/ 68 h 152"/>
                      <a:gd name="T8" fmla="*/ 392 w 436"/>
                      <a:gd name="T9" fmla="*/ 70 h 152"/>
                      <a:gd name="T10" fmla="*/ 375 w 436"/>
                      <a:gd name="T11" fmla="*/ 73 h 152"/>
                      <a:gd name="T12" fmla="*/ 361 w 436"/>
                      <a:gd name="T13" fmla="*/ 88 h 152"/>
                      <a:gd name="T14" fmla="*/ 362 w 436"/>
                      <a:gd name="T15" fmla="*/ 99 h 152"/>
                      <a:gd name="T16" fmla="*/ 364 w 436"/>
                      <a:gd name="T17" fmla="*/ 107 h 152"/>
                      <a:gd name="T18" fmla="*/ 366 w 436"/>
                      <a:gd name="T19" fmla="*/ 113 h 152"/>
                      <a:gd name="T20" fmla="*/ 362 w 436"/>
                      <a:gd name="T21" fmla="*/ 122 h 152"/>
                      <a:gd name="T22" fmla="*/ 351 w 436"/>
                      <a:gd name="T23" fmla="*/ 120 h 152"/>
                      <a:gd name="T24" fmla="*/ 342 w 436"/>
                      <a:gd name="T25" fmla="*/ 129 h 152"/>
                      <a:gd name="T26" fmla="*/ 347 w 436"/>
                      <a:gd name="T27" fmla="*/ 105 h 152"/>
                      <a:gd name="T28" fmla="*/ 338 w 436"/>
                      <a:gd name="T29" fmla="*/ 100 h 152"/>
                      <a:gd name="T30" fmla="*/ 344 w 436"/>
                      <a:gd name="T31" fmla="*/ 93 h 152"/>
                      <a:gd name="T32" fmla="*/ 342 w 436"/>
                      <a:gd name="T33" fmla="*/ 89 h 152"/>
                      <a:gd name="T34" fmla="*/ 320 w 436"/>
                      <a:gd name="T35" fmla="*/ 94 h 152"/>
                      <a:gd name="T36" fmla="*/ 317 w 436"/>
                      <a:gd name="T37" fmla="*/ 85 h 152"/>
                      <a:gd name="T38" fmla="*/ 297 w 436"/>
                      <a:gd name="T39" fmla="*/ 94 h 152"/>
                      <a:gd name="T40" fmla="*/ 320 w 436"/>
                      <a:gd name="T41" fmla="*/ 103 h 152"/>
                      <a:gd name="T42" fmla="*/ 305 w 436"/>
                      <a:gd name="T43" fmla="*/ 117 h 152"/>
                      <a:gd name="T44" fmla="*/ 311 w 436"/>
                      <a:gd name="T45" fmla="*/ 126 h 152"/>
                      <a:gd name="T46" fmla="*/ 315 w 436"/>
                      <a:gd name="T47" fmla="*/ 138 h 152"/>
                      <a:gd name="T48" fmla="*/ 309 w 436"/>
                      <a:gd name="T49" fmla="*/ 139 h 152"/>
                      <a:gd name="T50" fmla="*/ 314 w 436"/>
                      <a:gd name="T51" fmla="*/ 144 h 152"/>
                      <a:gd name="T52" fmla="*/ 307 w 436"/>
                      <a:gd name="T53" fmla="*/ 152 h 152"/>
                      <a:gd name="T54" fmla="*/ 0 w 436"/>
                      <a:gd name="T55" fmla="*/ 149 h 152"/>
                      <a:gd name="T56" fmla="*/ 73 w 436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6" h="152">
                        <a:moveTo>
                          <a:pt x="73" y="1"/>
                        </a:moveTo>
                        <a:lnTo>
                          <a:pt x="436" y="0"/>
                        </a:lnTo>
                        <a:cubicBezTo>
                          <a:pt x="430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822" name="Freeform 43">
                    <a:extLst>
                      <a:ext uri="{FF2B5EF4-FFF2-40B4-BE49-F238E27FC236}">
                        <a16:creationId xmlns:a16="http://schemas.microsoft.com/office/drawing/2014/main" id="{D6E68524-FDE8-C080-4CC1-D1D2D7DF70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43" y="241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823" name="Freeform 44">
                    <a:extLst>
                      <a:ext uri="{FF2B5EF4-FFF2-40B4-BE49-F238E27FC236}">
                        <a16:creationId xmlns:a16="http://schemas.microsoft.com/office/drawing/2014/main" id="{491BDF06-FB59-34E4-9F33-58598CA153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31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824" name="Freeform 45">
                    <a:extLst>
                      <a:ext uri="{FF2B5EF4-FFF2-40B4-BE49-F238E27FC236}">
                        <a16:creationId xmlns:a16="http://schemas.microsoft.com/office/drawing/2014/main" id="{D29FE609-F1FE-E36F-3306-5E7507ECFE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8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825" name="Freeform 46">
                    <a:extLst>
                      <a:ext uri="{FF2B5EF4-FFF2-40B4-BE49-F238E27FC236}">
                        <a16:creationId xmlns:a16="http://schemas.microsoft.com/office/drawing/2014/main" id="{C529C430-FF4A-6CBD-AA16-F50F3DD96A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21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826" name="Freeform 47">
                    <a:extLst>
                      <a:ext uri="{FF2B5EF4-FFF2-40B4-BE49-F238E27FC236}">
                        <a16:creationId xmlns:a16="http://schemas.microsoft.com/office/drawing/2014/main" id="{37AAADE4-E6D8-BC3E-0C1D-DCB88AEE7C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573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827" name="Freeform 48">
                    <a:extLst>
                      <a:ext uri="{FF2B5EF4-FFF2-40B4-BE49-F238E27FC236}">
                        <a16:creationId xmlns:a16="http://schemas.microsoft.com/office/drawing/2014/main" id="{D2B6155B-A3B5-7E9D-CD40-17B4EDFE71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34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828" name="Freeform 49">
                    <a:extLst>
                      <a:ext uri="{FF2B5EF4-FFF2-40B4-BE49-F238E27FC236}">
                        <a16:creationId xmlns:a16="http://schemas.microsoft.com/office/drawing/2014/main" id="{9AF80D73-5394-2CB4-7D75-77A02B16AA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0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829" name="Freeform 50">
                    <a:extLst>
                      <a:ext uri="{FF2B5EF4-FFF2-40B4-BE49-F238E27FC236}">
                        <a16:creationId xmlns:a16="http://schemas.microsoft.com/office/drawing/2014/main" id="{64266F0D-CCF9-0711-28B5-7B412F8131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51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830" name="Freeform 51">
                    <a:extLst>
                      <a:ext uri="{FF2B5EF4-FFF2-40B4-BE49-F238E27FC236}">
                        <a16:creationId xmlns:a16="http://schemas.microsoft.com/office/drawing/2014/main" id="{913706CA-8BF5-8471-3103-95FDD65066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21" y="314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831" name="Freeform 52">
                    <a:extLst>
                      <a:ext uri="{FF2B5EF4-FFF2-40B4-BE49-F238E27FC236}">
                        <a16:creationId xmlns:a16="http://schemas.microsoft.com/office/drawing/2014/main" id="{D56AF224-3953-634E-65B9-EE0ADF9E93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89" y="447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832" name="Freeform 53">
                    <a:extLst>
                      <a:ext uri="{FF2B5EF4-FFF2-40B4-BE49-F238E27FC236}">
                        <a16:creationId xmlns:a16="http://schemas.microsoft.com/office/drawing/2014/main" id="{D2FEB31C-28A8-24CC-F98D-5D26A4CFCC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76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833" name="Freeform 54">
                    <a:extLst>
                      <a:ext uri="{FF2B5EF4-FFF2-40B4-BE49-F238E27FC236}">
                        <a16:creationId xmlns:a16="http://schemas.microsoft.com/office/drawing/2014/main" id="{FB1EBF71-3D78-ADAD-BAEC-B10905E113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67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834" name="Freeform 55">
                    <a:extLst>
                      <a:ext uri="{FF2B5EF4-FFF2-40B4-BE49-F238E27FC236}">
                        <a16:creationId xmlns:a16="http://schemas.microsoft.com/office/drawing/2014/main" id="{DC03EA37-8D83-0419-CBBB-47C7CAFFBA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72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835" name="Freeform 56">
                    <a:extLst>
                      <a:ext uri="{FF2B5EF4-FFF2-40B4-BE49-F238E27FC236}">
                        <a16:creationId xmlns:a16="http://schemas.microsoft.com/office/drawing/2014/main" id="{91FBBC0C-7A9A-DD1E-3212-6D42DCDAB3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74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836" name="Freeform 57">
                    <a:extLst>
                      <a:ext uri="{FF2B5EF4-FFF2-40B4-BE49-F238E27FC236}">
                        <a16:creationId xmlns:a16="http://schemas.microsoft.com/office/drawing/2014/main" id="{FF95634E-6B53-0730-CE82-E1C833E835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73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837" name="Freeform 58">
                    <a:extLst>
                      <a:ext uri="{FF2B5EF4-FFF2-40B4-BE49-F238E27FC236}">
                        <a16:creationId xmlns:a16="http://schemas.microsoft.com/office/drawing/2014/main" id="{5217BD0C-9159-102D-E0AD-54566835B3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93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838" name="Freeform 59">
                    <a:extLst>
                      <a:ext uri="{FF2B5EF4-FFF2-40B4-BE49-F238E27FC236}">
                        <a16:creationId xmlns:a16="http://schemas.microsoft.com/office/drawing/2014/main" id="{24A6A388-39C3-A03F-B796-295E6AB10D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78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839" name="Freeform 60">
                    <a:extLst>
                      <a:ext uri="{FF2B5EF4-FFF2-40B4-BE49-F238E27FC236}">
                        <a16:creationId xmlns:a16="http://schemas.microsoft.com/office/drawing/2014/main" id="{F1CE86B6-A32C-8F07-6FB0-B4B49E9FF6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40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840" name="Freeform 61">
                    <a:extLst>
                      <a:ext uri="{FF2B5EF4-FFF2-40B4-BE49-F238E27FC236}">
                        <a16:creationId xmlns:a16="http://schemas.microsoft.com/office/drawing/2014/main" id="{6C65A8F3-940E-A09B-76B9-60663F5D29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95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841" name="Freeform 62">
                    <a:extLst>
                      <a:ext uri="{FF2B5EF4-FFF2-40B4-BE49-F238E27FC236}">
                        <a16:creationId xmlns:a16="http://schemas.microsoft.com/office/drawing/2014/main" id="{0B491022-C61C-E331-C5FF-2E2798630D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48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1743" name="Group 63">
                  <a:extLst>
                    <a:ext uri="{FF2B5EF4-FFF2-40B4-BE49-F238E27FC236}">
                      <a16:creationId xmlns:a16="http://schemas.microsoft.com/office/drawing/2014/main" id="{A36640B9-9069-3197-E029-439A29DB4CA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709" y="240"/>
                  <a:ext cx="1139" cy="429"/>
                  <a:chOff x="3709" y="240"/>
                  <a:chExt cx="1139" cy="429"/>
                </a:xfrm>
              </p:grpSpPr>
              <p:sp>
                <p:nvSpPr>
                  <p:cNvPr id="71744" name="Freeform 64">
                    <a:extLst>
                      <a:ext uri="{FF2B5EF4-FFF2-40B4-BE49-F238E27FC236}">
                        <a16:creationId xmlns:a16="http://schemas.microsoft.com/office/drawing/2014/main" id="{D9CC8FDD-8AFF-449A-CC85-3E6620E45E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08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745" name="Freeform 65">
                    <a:extLst>
                      <a:ext uri="{FF2B5EF4-FFF2-40B4-BE49-F238E27FC236}">
                        <a16:creationId xmlns:a16="http://schemas.microsoft.com/office/drawing/2014/main" id="{5C6317FD-E5CB-968F-2A62-A64845E8C1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5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746" name="Freeform 66">
                    <a:extLst>
                      <a:ext uri="{FF2B5EF4-FFF2-40B4-BE49-F238E27FC236}">
                        <a16:creationId xmlns:a16="http://schemas.microsoft.com/office/drawing/2014/main" id="{2F605535-EECB-F308-E711-BDDD264EE8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09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747" name="Freeform 67">
                    <a:extLst>
                      <a:ext uri="{FF2B5EF4-FFF2-40B4-BE49-F238E27FC236}">
                        <a16:creationId xmlns:a16="http://schemas.microsoft.com/office/drawing/2014/main" id="{38262CEA-0859-C874-B3D7-C334530D8A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748" name="Freeform 68">
                    <a:extLst>
                      <a:ext uri="{FF2B5EF4-FFF2-40B4-BE49-F238E27FC236}">
                        <a16:creationId xmlns:a16="http://schemas.microsoft.com/office/drawing/2014/main" id="{BD67298D-08F0-5E26-DF9B-ED2F364B0F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423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749" name="Freeform 69">
                    <a:extLst>
                      <a:ext uri="{FF2B5EF4-FFF2-40B4-BE49-F238E27FC236}">
                        <a16:creationId xmlns:a16="http://schemas.microsoft.com/office/drawing/2014/main" id="{5B0D509E-CB83-8ADF-AB02-7FF064BEE7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15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750" name="Freeform 70">
                    <a:extLst>
                      <a:ext uri="{FF2B5EF4-FFF2-40B4-BE49-F238E27FC236}">
                        <a16:creationId xmlns:a16="http://schemas.microsoft.com/office/drawing/2014/main" id="{1BB66A5C-6B7C-13E0-3D07-DADBC1D4BF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751" name="Freeform 71">
                    <a:extLst>
                      <a:ext uri="{FF2B5EF4-FFF2-40B4-BE49-F238E27FC236}">
                        <a16:creationId xmlns:a16="http://schemas.microsoft.com/office/drawing/2014/main" id="{5A1BDAB4-7BD7-4CEE-ADAC-488D5D4CC9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78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752" name="Freeform 72">
                    <a:extLst>
                      <a:ext uri="{FF2B5EF4-FFF2-40B4-BE49-F238E27FC236}">
                        <a16:creationId xmlns:a16="http://schemas.microsoft.com/office/drawing/2014/main" id="{C3DD40EA-BB38-3AF4-D888-4A99EF5648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2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753" name="Freeform 73">
                    <a:extLst>
                      <a:ext uri="{FF2B5EF4-FFF2-40B4-BE49-F238E27FC236}">
                        <a16:creationId xmlns:a16="http://schemas.microsoft.com/office/drawing/2014/main" id="{07E93A8C-A525-8CFC-E258-BD45C84068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6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754" name="Freeform 74">
                    <a:extLst>
                      <a:ext uri="{FF2B5EF4-FFF2-40B4-BE49-F238E27FC236}">
                        <a16:creationId xmlns:a16="http://schemas.microsoft.com/office/drawing/2014/main" id="{1C028494-8037-B414-D9EA-D1508F7CC3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7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755" name="Freeform 75">
                    <a:extLst>
                      <a:ext uri="{FF2B5EF4-FFF2-40B4-BE49-F238E27FC236}">
                        <a16:creationId xmlns:a16="http://schemas.microsoft.com/office/drawing/2014/main" id="{5E7DF0FB-616C-5767-D538-8E732B3F62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64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756" name="Freeform 76">
                    <a:extLst>
                      <a:ext uri="{FF2B5EF4-FFF2-40B4-BE49-F238E27FC236}">
                        <a16:creationId xmlns:a16="http://schemas.microsoft.com/office/drawing/2014/main" id="{E60813B7-BA0F-5E4A-11DA-1519AB71A7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70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757" name="Freeform 77">
                    <a:extLst>
                      <a:ext uri="{FF2B5EF4-FFF2-40B4-BE49-F238E27FC236}">
                        <a16:creationId xmlns:a16="http://schemas.microsoft.com/office/drawing/2014/main" id="{A85179D4-03A1-F360-162A-FE000173CA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40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758" name="Freeform 78">
                    <a:extLst>
                      <a:ext uri="{FF2B5EF4-FFF2-40B4-BE49-F238E27FC236}">
                        <a16:creationId xmlns:a16="http://schemas.microsoft.com/office/drawing/2014/main" id="{8FAF72F8-0C88-8949-07E1-3511115944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47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759" name="Freeform 79">
                    <a:extLst>
                      <a:ext uri="{FF2B5EF4-FFF2-40B4-BE49-F238E27FC236}">
                        <a16:creationId xmlns:a16="http://schemas.microsoft.com/office/drawing/2014/main" id="{910723A7-200C-6852-6CED-3B269C538F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76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760" name="Freeform 80">
                    <a:extLst>
                      <a:ext uri="{FF2B5EF4-FFF2-40B4-BE49-F238E27FC236}">
                        <a16:creationId xmlns:a16="http://schemas.microsoft.com/office/drawing/2014/main" id="{F60816C1-72A5-CAFE-8FAC-28D7D37CE9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8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761" name="Freeform 81">
                    <a:extLst>
                      <a:ext uri="{FF2B5EF4-FFF2-40B4-BE49-F238E27FC236}">
                        <a16:creationId xmlns:a16="http://schemas.microsoft.com/office/drawing/2014/main" id="{02BCCBD3-8E9D-F80C-D157-639311A6F5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7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762" name="Freeform 82">
                    <a:extLst>
                      <a:ext uri="{FF2B5EF4-FFF2-40B4-BE49-F238E27FC236}">
                        <a16:creationId xmlns:a16="http://schemas.microsoft.com/office/drawing/2014/main" id="{9EB922ED-2A23-7417-8D8B-51B44BDDAE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7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763" name="Freeform 83">
                    <a:extLst>
                      <a:ext uri="{FF2B5EF4-FFF2-40B4-BE49-F238E27FC236}">
                        <a16:creationId xmlns:a16="http://schemas.microsoft.com/office/drawing/2014/main" id="{4A54832B-D2BE-F54C-5DD4-7B29E92725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69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764" name="Freeform 84">
                    <a:extLst>
                      <a:ext uri="{FF2B5EF4-FFF2-40B4-BE49-F238E27FC236}">
                        <a16:creationId xmlns:a16="http://schemas.microsoft.com/office/drawing/2014/main" id="{8240092E-4A84-FA97-E0F7-EAF0A8A8E8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84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765" name="Freeform 85">
                    <a:extLst>
                      <a:ext uri="{FF2B5EF4-FFF2-40B4-BE49-F238E27FC236}">
                        <a16:creationId xmlns:a16="http://schemas.microsoft.com/office/drawing/2014/main" id="{0992F0B3-74C1-7672-3DAC-15F3E546E1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93" y="246"/>
                    <a:ext cx="438" cy="152"/>
                  </a:xfrm>
                  <a:custGeom>
                    <a:avLst/>
                    <a:gdLst>
                      <a:gd name="T0" fmla="*/ 73 w 438"/>
                      <a:gd name="T1" fmla="*/ 1 h 152"/>
                      <a:gd name="T2" fmla="*/ 438 w 438"/>
                      <a:gd name="T3" fmla="*/ 0 h 152"/>
                      <a:gd name="T4" fmla="*/ 416 w 438"/>
                      <a:gd name="T5" fmla="*/ 54 h 152"/>
                      <a:gd name="T6" fmla="*/ 397 w 438"/>
                      <a:gd name="T7" fmla="*/ 68 h 152"/>
                      <a:gd name="T8" fmla="*/ 392 w 438"/>
                      <a:gd name="T9" fmla="*/ 70 h 152"/>
                      <a:gd name="T10" fmla="*/ 375 w 438"/>
                      <a:gd name="T11" fmla="*/ 73 h 152"/>
                      <a:gd name="T12" fmla="*/ 361 w 438"/>
                      <a:gd name="T13" fmla="*/ 88 h 152"/>
                      <a:gd name="T14" fmla="*/ 362 w 438"/>
                      <a:gd name="T15" fmla="*/ 99 h 152"/>
                      <a:gd name="T16" fmla="*/ 364 w 438"/>
                      <a:gd name="T17" fmla="*/ 107 h 152"/>
                      <a:gd name="T18" fmla="*/ 366 w 438"/>
                      <a:gd name="T19" fmla="*/ 113 h 152"/>
                      <a:gd name="T20" fmla="*/ 362 w 438"/>
                      <a:gd name="T21" fmla="*/ 122 h 152"/>
                      <a:gd name="T22" fmla="*/ 351 w 438"/>
                      <a:gd name="T23" fmla="*/ 120 h 152"/>
                      <a:gd name="T24" fmla="*/ 342 w 438"/>
                      <a:gd name="T25" fmla="*/ 129 h 152"/>
                      <a:gd name="T26" fmla="*/ 347 w 438"/>
                      <a:gd name="T27" fmla="*/ 105 h 152"/>
                      <a:gd name="T28" fmla="*/ 338 w 438"/>
                      <a:gd name="T29" fmla="*/ 100 h 152"/>
                      <a:gd name="T30" fmla="*/ 344 w 438"/>
                      <a:gd name="T31" fmla="*/ 93 h 152"/>
                      <a:gd name="T32" fmla="*/ 342 w 438"/>
                      <a:gd name="T33" fmla="*/ 89 h 152"/>
                      <a:gd name="T34" fmla="*/ 320 w 438"/>
                      <a:gd name="T35" fmla="*/ 94 h 152"/>
                      <a:gd name="T36" fmla="*/ 317 w 438"/>
                      <a:gd name="T37" fmla="*/ 85 h 152"/>
                      <a:gd name="T38" fmla="*/ 297 w 438"/>
                      <a:gd name="T39" fmla="*/ 94 h 152"/>
                      <a:gd name="T40" fmla="*/ 320 w 438"/>
                      <a:gd name="T41" fmla="*/ 103 h 152"/>
                      <a:gd name="T42" fmla="*/ 305 w 438"/>
                      <a:gd name="T43" fmla="*/ 117 h 152"/>
                      <a:gd name="T44" fmla="*/ 311 w 438"/>
                      <a:gd name="T45" fmla="*/ 126 h 152"/>
                      <a:gd name="T46" fmla="*/ 315 w 438"/>
                      <a:gd name="T47" fmla="*/ 138 h 152"/>
                      <a:gd name="T48" fmla="*/ 309 w 438"/>
                      <a:gd name="T49" fmla="*/ 139 h 152"/>
                      <a:gd name="T50" fmla="*/ 314 w 438"/>
                      <a:gd name="T51" fmla="*/ 144 h 152"/>
                      <a:gd name="T52" fmla="*/ 307 w 438"/>
                      <a:gd name="T53" fmla="*/ 152 h 152"/>
                      <a:gd name="T54" fmla="*/ 0 w 438"/>
                      <a:gd name="T55" fmla="*/ 149 h 152"/>
                      <a:gd name="T56" fmla="*/ 73 w 438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8" h="152">
                        <a:moveTo>
                          <a:pt x="73" y="1"/>
                        </a:moveTo>
                        <a:lnTo>
                          <a:pt x="438" y="0"/>
                        </a:lnTo>
                        <a:cubicBezTo>
                          <a:pt x="432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766" name="Freeform 86">
                    <a:extLst>
                      <a:ext uri="{FF2B5EF4-FFF2-40B4-BE49-F238E27FC236}">
                        <a16:creationId xmlns:a16="http://schemas.microsoft.com/office/drawing/2014/main" id="{613BE878-CA17-3A5E-FADA-EC8BB1F6E6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31" y="240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767" name="Freeform 87">
                    <a:extLst>
                      <a:ext uri="{FF2B5EF4-FFF2-40B4-BE49-F238E27FC236}">
                        <a16:creationId xmlns:a16="http://schemas.microsoft.com/office/drawing/2014/main" id="{2F5FD1AA-0B71-9EBC-2267-B80A556D92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19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768" name="Freeform 88">
                    <a:extLst>
                      <a:ext uri="{FF2B5EF4-FFF2-40B4-BE49-F238E27FC236}">
                        <a16:creationId xmlns:a16="http://schemas.microsoft.com/office/drawing/2014/main" id="{6C14F8E3-326B-7E51-3A33-5C7AAB18F6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6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769" name="Freeform 89">
                    <a:extLst>
                      <a:ext uri="{FF2B5EF4-FFF2-40B4-BE49-F238E27FC236}">
                        <a16:creationId xmlns:a16="http://schemas.microsoft.com/office/drawing/2014/main" id="{8589C2B5-8305-D128-4491-BC9824F808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09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770" name="Freeform 90">
                    <a:extLst>
                      <a:ext uri="{FF2B5EF4-FFF2-40B4-BE49-F238E27FC236}">
                        <a16:creationId xmlns:a16="http://schemas.microsoft.com/office/drawing/2014/main" id="{92F685A3-C056-C2F1-1850-2E6A83BCB5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61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771" name="Freeform 91">
                    <a:extLst>
                      <a:ext uri="{FF2B5EF4-FFF2-40B4-BE49-F238E27FC236}">
                        <a16:creationId xmlns:a16="http://schemas.microsoft.com/office/drawing/2014/main" id="{2148FC5C-C693-45CD-508E-12AE9DC892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322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772" name="Freeform 92">
                    <a:extLst>
                      <a:ext uri="{FF2B5EF4-FFF2-40B4-BE49-F238E27FC236}">
                        <a16:creationId xmlns:a16="http://schemas.microsoft.com/office/drawing/2014/main" id="{F9E516A2-74E7-267B-B81C-CD63D6087D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8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773" name="Freeform 93">
                    <a:extLst>
                      <a:ext uri="{FF2B5EF4-FFF2-40B4-BE49-F238E27FC236}">
                        <a16:creationId xmlns:a16="http://schemas.microsoft.com/office/drawing/2014/main" id="{B349A413-F183-0206-3FAD-3C4C1314D7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9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774" name="Freeform 94">
                    <a:extLst>
                      <a:ext uri="{FF2B5EF4-FFF2-40B4-BE49-F238E27FC236}">
                        <a16:creationId xmlns:a16="http://schemas.microsoft.com/office/drawing/2014/main" id="{912B66C8-DCBC-E25A-DB15-089BBFC0B1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09" y="315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775" name="Freeform 95">
                    <a:extLst>
                      <a:ext uri="{FF2B5EF4-FFF2-40B4-BE49-F238E27FC236}">
                        <a16:creationId xmlns:a16="http://schemas.microsoft.com/office/drawing/2014/main" id="{D03B0361-C2EE-07D1-32BF-677F1147B0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77" y="448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776" name="Freeform 96">
                    <a:extLst>
                      <a:ext uri="{FF2B5EF4-FFF2-40B4-BE49-F238E27FC236}">
                        <a16:creationId xmlns:a16="http://schemas.microsoft.com/office/drawing/2014/main" id="{D72C3CC7-571B-8010-031A-5960F8A10C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64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777" name="Freeform 97">
                    <a:extLst>
                      <a:ext uri="{FF2B5EF4-FFF2-40B4-BE49-F238E27FC236}">
                        <a16:creationId xmlns:a16="http://schemas.microsoft.com/office/drawing/2014/main" id="{B10FC181-ACE2-F84B-8155-87E3D7A930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55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778" name="Freeform 98">
                    <a:extLst>
                      <a:ext uri="{FF2B5EF4-FFF2-40B4-BE49-F238E27FC236}">
                        <a16:creationId xmlns:a16="http://schemas.microsoft.com/office/drawing/2014/main" id="{7BFB13F8-BE84-A074-38E5-6E2C236B1A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60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779" name="Freeform 99">
                    <a:extLst>
                      <a:ext uri="{FF2B5EF4-FFF2-40B4-BE49-F238E27FC236}">
                        <a16:creationId xmlns:a16="http://schemas.microsoft.com/office/drawing/2014/main" id="{D66F01FF-B584-BA3F-FB20-F338AFD97C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62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780" name="Freeform 100">
                    <a:extLst>
                      <a:ext uri="{FF2B5EF4-FFF2-40B4-BE49-F238E27FC236}">
                        <a16:creationId xmlns:a16="http://schemas.microsoft.com/office/drawing/2014/main" id="{3D632766-12B1-681B-03D4-65B9AA5E1A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61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781" name="Freeform 101">
                    <a:extLst>
                      <a:ext uri="{FF2B5EF4-FFF2-40B4-BE49-F238E27FC236}">
                        <a16:creationId xmlns:a16="http://schemas.microsoft.com/office/drawing/2014/main" id="{1EBA8FA9-936F-8A29-6E79-2421D2653D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81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782" name="Freeform 102">
                    <a:extLst>
                      <a:ext uri="{FF2B5EF4-FFF2-40B4-BE49-F238E27FC236}">
                        <a16:creationId xmlns:a16="http://schemas.microsoft.com/office/drawing/2014/main" id="{66821102-BAFE-DE7E-AF45-B99A461293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66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783" name="Freeform 103">
                    <a:extLst>
                      <a:ext uri="{FF2B5EF4-FFF2-40B4-BE49-F238E27FC236}">
                        <a16:creationId xmlns:a16="http://schemas.microsoft.com/office/drawing/2014/main" id="{F5ADF087-4595-70E1-5752-4F2FFC3AFD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28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784" name="Freeform 104">
                    <a:extLst>
                      <a:ext uri="{FF2B5EF4-FFF2-40B4-BE49-F238E27FC236}">
                        <a16:creationId xmlns:a16="http://schemas.microsoft.com/office/drawing/2014/main" id="{9A413747-D2B4-C6A0-0111-D55CAFB305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83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1785" name="Freeform 105">
                    <a:extLst>
                      <a:ext uri="{FF2B5EF4-FFF2-40B4-BE49-F238E27FC236}">
                        <a16:creationId xmlns:a16="http://schemas.microsoft.com/office/drawing/2014/main" id="{90705CF9-3F21-3F27-CAB6-30A5DEFBE1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36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71694" name="Group 106">
                <a:extLst>
                  <a:ext uri="{FF2B5EF4-FFF2-40B4-BE49-F238E27FC236}">
                    <a16:creationId xmlns:a16="http://schemas.microsoft.com/office/drawing/2014/main" id="{BFD6742D-04E1-2A4F-EBA0-0EFC9B3B230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8" y="111"/>
                <a:ext cx="4702" cy="418"/>
                <a:chOff x="798" y="255"/>
                <a:chExt cx="4702" cy="418"/>
              </a:xfrm>
            </p:grpSpPr>
            <p:sp>
              <p:nvSpPr>
                <p:cNvPr id="71721" name="Line 107">
                  <a:extLst>
                    <a:ext uri="{FF2B5EF4-FFF2-40B4-BE49-F238E27FC236}">
                      <a16:creationId xmlns:a16="http://schemas.microsoft.com/office/drawing/2014/main" id="{09BEFA18-C3F0-A559-C3A5-8245F834335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798" y="476"/>
                  <a:ext cx="4702" cy="0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1722" name="Line 108">
                  <a:extLst>
                    <a:ext uri="{FF2B5EF4-FFF2-40B4-BE49-F238E27FC236}">
                      <a16:creationId xmlns:a16="http://schemas.microsoft.com/office/drawing/2014/main" id="{3A7F603B-0E3C-C7F6-395B-61390C3F59A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02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1723" name="Line 109">
                  <a:extLst>
                    <a:ext uri="{FF2B5EF4-FFF2-40B4-BE49-F238E27FC236}">
                      <a16:creationId xmlns:a16="http://schemas.microsoft.com/office/drawing/2014/main" id="{6662483C-EB78-D0A7-60DC-864C8EE8C8B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25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1724" name="Line 110">
                  <a:extLst>
                    <a:ext uri="{FF2B5EF4-FFF2-40B4-BE49-F238E27FC236}">
                      <a16:creationId xmlns:a16="http://schemas.microsoft.com/office/drawing/2014/main" id="{6CA7C012-EB82-2FEC-FB4C-48327FDC9BD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48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1725" name="Line 111">
                  <a:extLst>
                    <a:ext uri="{FF2B5EF4-FFF2-40B4-BE49-F238E27FC236}">
                      <a16:creationId xmlns:a16="http://schemas.microsoft.com/office/drawing/2014/main" id="{AB0A591A-E831-46F6-C392-48844E1B85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71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1726" name="Line 112">
                  <a:extLst>
                    <a:ext uri="{FF2B5EF4-FFF2-40B4-BE49-F238E27FC236}">
                      <a16:creationId xmlns:a16="http://schemas.microsoft.com/office/drawing/2014/main" id="{FBBF18E1-243F-201F-C86B-D862C08C20C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93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1727" name="Line 113">
                  <a:extLst>
                    <a:ext uri="{FF2B5EF4-FFF2-40B4-BE49-F238E27FC236}">
                      <a16:creationId xmlns:a16="http://schemas.microsoft.com/office/drawing/2014/main" id="{1A779476-3ACD-05E4-0E10-EDBF3888D3A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16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1728" name="Line 114">
                  <a:extLst>
                    <a:ext uri="{FF2B5EF4-FFF2-40B4-BE49-F238E27FC236}">
                      <a16:creationId xmlns:a16="http://schemas.microsoft.com/office/drawing/2014/main" id="{8F1B0764-CB41-82F9-7357-9C50610EE0F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39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1729" name="Line 115">
                  <a:extLst>
                    <a:ext uri="{FF2B5EF4-FFF2-40B4-BE49-F238E27FC236}">
                      <a16:creationId xmlns:a16="http://schemas.microsoft.com/office/drawing/2014/main" id="{FFE12EE1-3F80-76C0-FB62-FD8F534D0C6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62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1730" name="Line 116">
                  <a:extLst>
                    <a:ext uri="{FF2B5EF4-FFF2-40B4-BE49-F238E27FC236}">
                      <a16:creationId xmlns:a16="http://schemas.microsoft.com/office/drawing/2014/main" id="{CEAFB605-0C79-5E77-EA68-3698D81321A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85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1731" name="Line 117">
                  <a:extLst>
                    <a:ext uri="{FF2B5EF4-FFF2-40B4-BE49-F238E27FC236}">
                      <a16:creationId xmlns:a16="http://schemas.microsoft.com/office/drawing/2014/main" id="{DE35F0DC-4A3B-C0C6-DC76-762DDF2937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07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1732" name="Line 118">
                  <a:extLst>
                    <a:ext uri="{FF2B5EF4-FFF2-40B4-BE49-F238E27FC236}">
                      <a16:creationId xmlns:a16="http://schemas.microsoft.com/office/drawing/2014/main" id="{D1B72F70-2E04-E87E-D14A-0D683E6B563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30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1733" name="Line 119">
                  <a:extLst>
                    <a:ext uri="{FF2B5EF4-FFF2-40B4-BE49-F238E27FC236}">
                      <a16:creationId xmlns:a16="http://schemas.microsoft.com/office/drawing/2014/main" id="{68D35DB4-860D-4DF2-E01F-5B883E021A0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53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1734" name="Line 120">
                  <a:extLst>
                    <a:ext uri="{FF2B5EF4-FFF2-40B4-BE49-F238E27FC236}">
                      <a16:creationId xmlns:a16="http://schemas.microsoft.com/office/drawing/2014/main" id="{293D6CA8-E295-C47A-9A3C-84AD3C1B5EE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76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1735" name="Line 121">
                  <a:extLst>
                    <a:ext uri="{FF2B5EF4-FFF2-40B4-BE49-F238E27FC236}">
                      <a16:creationId xmlns:a16="http://schemas.microsoft.com/office/drawing/2014/main" id="{4D9AFFC8-0572-18AB-5582-F563525753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99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1736" name="Line 122">
                  <a:extLst>
                    <a:ext uri="{FF2B5EF4-FFF2-40B4-BE49-F238E27FC236}">
                      <a16:creationId xmlns:a16="http://schemas.microsoft.com/office/drawing/2014/main" id="{CE58CF7E-A818-A968-52CC-8A21C49459A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21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1737" name="Line 123">
                  <a:extLst>
                    <a:ext uri="{FF2B5EF4-FFF2-40B4-BE49-F238E27FC236}">
                      <a16:creationId xmlns:a16="http://schemas.microsoft.com/office/drawing/2014/main" id="{C9CB763C-0400-BE52-773B-C9B1E770ED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44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1738" name="Line 124">
                  <a:extLst>
                    <a:ext uri="{FF2B5EF4-FFF2-40B4-BE49-F238E27FC236}">
                      <a16:creationId xmlns:a16="http://schemas.microsoft.com/office/drawing/2014/main" id="{B4B49DF0-CB4D-750A-F80F-2471217DA2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67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1739" name="Line 125">
                  <a:extLst>
                    <a:ext uri="{FF2B5EF4-FFF2-40B4-BE49-F238E27FC236}">
                      <a16:creationId xmlns:a16="http://schemas.microsoft.com/office/drawing/2014/main" id="{E85F5C6F-86BC-7BBD-55BA-D084FF4BB30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90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1740" name="Line 126">
                  <a:extLst>
                    <a:ext uri="{FF2B5EF4-FFF2-40B4-BE49-F238E27FC236}">
                      <a16:creationId xmlns:a16="http://schemas.microsoft.com/office/drawing/2014/main" id="{FD8D04B6-7F11-69BB-6057-96E84B25EE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13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1741" name="Line 127">
                  <a:extLst>
                    <a:ext uri="{FF2B5EF4-FFF2-40B4-BE49-F238E27FC236}">
                      <a16:creationId xmlns:a16="http://schemas.microsoft.com/office/drawing/2014/main" id="{E7ED60BD-550D-DA4A-5B08-E68C2436F5E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35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71695" name="Group 128">
                <a:extLst>
                  <a:ext uri="{FF2B5EF4-FFF2-40B4-BE49-F238E27FC236}">
                    <a16:creationId xmlns:a16="http://schemas.microsoft.com/office/drawing/2014/main" id="{FDA2AD6D-9894-00B7-3F0B-2226AF0B02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08" y="109"/>
                <a:ext cx="3694" cy="423"/>
                <a:chOff x="1034" y="245"/>
                <a:chExt cx="3694" cy="423"/>
              </a:xfrm>
            </p:grpSpPr>
            <p:sp>
              <p:nvSpPr>
                <p:cNvPr id="71696" name="Line 129">
                  <a:extLst>
                    <a:ext uri="{FF2B5EF4-FFF2-40B4-BE49-F238E27FC236}">
                      <a16:creationId xmlns:a16="http://schemas.microsoft.com/office/drawing/2014/main" id="{FACAAF7D-95B7-C011-AEB8-957290CC66A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676" y="246"/>
                  <a:ext cx="0" cy="14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1697" name="Line 130">
                  <a:extLst>
                    <a:ext uri="{FF2B5EF4-FFF2-40B4-BE49-F238E27FC236}">
                      <a16:creationId xmlns:a16="http://schemas.microsoft.com/office/drawing/2014/main" id="{8C17FF3D-3671-6CAD-2295-F58D125FBE8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798" y="468"/>
                  <a:ext cx="7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1698" name="Line 131">
                  <a:extLst>
                    <a:ext uri="{FF2B5EF4-FFF2-40B4-BE49-F238E27FC236}">
                      <a16:creationId xmlns:a16="http://schemas.microsoft.com/office/drawing/2014/main" id="{78EB491D-DB6F-5572-C93F-03F2641B5F0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904" y="486"/>
                  <a:ext cx="0" cy="2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1699" name="Line 132">
                  <a:extLst>
                    <a:ext uri="{FF2B5EF4-FFF2-40B4-BE49-F238E27FC236}">
                      <a16:creationId xmlns:a16="http://schemas.microsoft.com/office/drawing/2014/main" id="{A9B02E70-01EC-BCE6-ACB4-DCA5942FA07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132" y="586"/>
                  <a:ext cx="0" cy="79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1700" name="Line 133">
                  <a:extLst>
                    <a:ext uri="{FF2B5EF4-FFF2-40B4-BE49-F238E27FC236}">
                      <a16:creationId xmlns:a16="http://schemas.microsoft.com/office/drawing/2014/main" id="{1B3B007F-60F7-4434-51CD-6DAD673AB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816" y="358"/>
                  <a:ext cx="0" cy="18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1701" name="Line 134">
                  <a:extLst>
                    <a:ext uri="{FF2B5EF4-FFF2-40B4-BE49-F238E27FC236}">
                      <a16:creationId xmlns:a16="http://schemas.microsoft.com/office/drawing/2014/main" id="{988E4722-C146-1FA9-3BBD-2EB7F13E1A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722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1702" name="Line 135">
                  <a:extLst>
                    <a:ext uri="{FF2B5EF4-FFF2-40B4-BE49-F238E27FC236}">
                      <a16:creationId xmlns:a16="http://schemas.microsoft.com/office/drawing/2014/main" id="{9F466B0A-9A2B-9B5E-538A-C46DC038E94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44" y="372"/>
                  <a:ext cx="0" cy="29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1703" name="Line 136">
                  <a:extLst>
                    <a:ext uri="{FF2B5EF4-FFF2-40B4-BE49-F238E27FC236}">
                      <a16:creationId xmlns:a16="http://schemas.microsoft.com/office/drawing/2014/main" id="{286B8A51-A535-FAFB-70E8-CAE12E332C1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046" y="248"/>
                  <a:ext cx="0" cy="5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1704" name="Line 137">
                  <a:extLst>
                    <a:ext uri="{FF2B5EF4-FFF2-40B4-BE49-F238E27FC236}">
                      <a16:creationId xmlns:a16="http://schemas.microsoft.com/office/drawing/2014/main" id="{DBA51689-03EA-417F-72D9-FD97C485D17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272" y="246"/>
                  <a:ext cx="0" cy="18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1705" name="Line 138">
                  <a:extLst>
                    <a:ext uri="{FF2B5EF4-FFF2-40B4-BE49-F238E27FC236}">
                      <a16:creationId xmlns:a16="http://schemas.microsoft.com/office/drawing/2014/main" id="{32889083-FEBA-1245-ECDF-35DBD323786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422" y="468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1706" name="Line 139">
                  <a:extLst>
                    <a:ext uri="{FF2B5EF4-FFF2-40B4-BE49-F238E27FC236}">
                      <a16:creationId xmlns:a16="http://schemas.microsoft.com/office/drawing/2014/main" id="{CF905B1B-0E65-8558-5A8E-43891125FBA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290" y="468"/>
                  <a:ext cx="6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1707" name="Line 140">
                  <a:extLst>
                    <a:ext uri="{FF2B5EF4-FFF2-40B4-BE49-F238E27FC236}">
                      <a16:creationId xmlns:a16="http://schemas.microsoft.com/office/drawing/2014/main" id="{5E7C67FB-E573-88D9-88F8-646B5345073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500" y="246"/>
                  <a:ext cx="0" cy="27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1708" name="Line 141">
                  <a:extLst>
                    <a:ext uri="{FF2B5EF4-FFF2-40B4-BE49-F238E27FC236}">
                      <a16:creationId xmlns:a16="http://schemas.microsoft.com/office/drawing/2014/main" id="{95FFD267-10B8-E72F-F6E6-AC17B0601B6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728" y="606"/>
                  <a:ext cx="0" cy="3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1709" name="Line 142">
                  <a:extLst>
                    <a:ext uri="{FF2B5EF4-FFF2-40B4-BE49-F238E27FC236}">
                      <a16:creationId xmlns:a16="http://schemas.microsoft.com/office/drawing/2014/main" id="{0922484F-C12C-ABC8-7556-FAF073E5958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992" y="250"/>
                  <a:ext cx="0" cy="6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1710" name="Line 143">
                  <a:extLst>
                    <a:ext uri="{FF2B5EF4-FFF2-40B4-BE49-F238E27FC236}">
                      <a16:creationId xmlns:a16="http://schemas.microsoft.com/office/drawing/2014/main" id="{0891CD68-2159-5A9F-5B2B-EE73488F433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764" y="247"/>
                  <a:ext cx="0" cy="33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1711" name="Line 144">
                  <a:extLst>
                    <a:ext uri="{FF2B5EF4-FFF2-40B4-BE49-F238E27FC236}">
                      <a16:creationId xmlns:a16="http://schemas.microsoft.com/office/drawing/2014/main" id="{5CF81767-A6E0-B720-83A5-081FBB18E5D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738" y="468"/>
                  <a:ext cx="6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1712" name="Line 145">
                  <a:extLst>
                    <a:ext uri="{FF2B5EF4-FFF2-40B4-BE49-F238E27FC236}">
                      <a16:creationId xmlns:a16="http://schemas.microsoft.com/office/drawing/2014/main" id="{6E829BC4-5595-2CF3-09D8-5E54571296E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604" y="468"/>
                  <a:ext cx="6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1713" name="Line 146">
                  <a:extLst>
                    <a:ext uri="{FF2B5EF4-FFF2-40B4-BE49-F238E27FC236}">
                      <a16:creationId xmlns:a16="http://schemas.microsoft.com/office/drawing/2014/main" id="{A525590D-9594-63A1-3EE2-7D624B1A96B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404" y="468"/>
                  <a:ext cx="8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1714" name="Line 147">
                  <a:extLst>
                    <a:ext uri="{FF2B5EF4-FFF2-40B4-BE49-F238E27FC236}">
                      <a16:creationId xmlns:a16="http://schemas.microsoft.com/office/drawing/2014/main" id="{B938B491-071F-AA7F-35CD-A89F950444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34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1715" name="Line 148">
                  <a:extLst>
                    <a:ext uri="{FF2B5EF4-FFF2-40B4-BE49-F238E27FC236}">
                      <a16:creationId xmlns:a16="http://schemas.microsoft.com/office/drawing/2014/main" id="{7216594A-2C9E-2933-BE6D-C8BB49A1EF2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306" y="370"/>
                  <a:ext cx="0" cy="29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1716" name="Line 149">
                  <a:extLst>
                    <a:ext uri="{FF2B5EF4-FFF2-40B4-BE49-F238E27FC236}">
                      <a16:creationId xmlns:a16="http://schemas.microsoft.com/office/drawing/2014/main" id="{5A8EF704-BFF4-FB55-F29A-A030F5E0030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80" y="388"/>
                  <a:ext cx="0" cy="15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1717" name="Line 150">
                  <a:extLst>
                    <a:ext uri="{FF2B5EF4-FFF2-40B4-BE49-F238E27FC236}">
                      <a16:creationId xmlns:a16="http://schemas.microsoft.com/office/drawing/2014/main" id="{3FF61C11-7F41-4964-368F-7CBDB1EBDD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 flipV="1">
                  <a:off x="1308" y="245"/>
                  <a:ext cx="0" cy="2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1718" name="Line 151">
                  <a:extLst>
                    <a:ext uri="{FF2B5EF4-FFF2-40B4-BE49-F238E27FC236}">
                      <a16:creationId xmlns:a16="http://schemas.microsoft.com/office/drawing/2014/main" id="{06B46F21-94DA-3478-FA3A-5E60C870CDD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536" y="31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1719" name="Line 152">
                  <a:extLst>
                    <a:ext uri="{FF2B5EF4-FFF2-40B4-BE49-F238E27FC236}">
                      <a16:creationId xmlns:a16="http://schemas.microsoft.com/office/drawing/2014/main" id="{04BCDF90-817C-CD45-E573-072794E52EB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1536" y="247"/>
                  <a:ext cx="0" cy="2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1720" name="Line 153">
                  <a:extLst>
                    <a:ext uri="{FF2B5EF4-FFF2-40B4-BE49-F238E27FC236}">
                      <a16:creationId xmlns:a16="http://schemas.microsoft.com/office/drawing/2014/main" id="{DC79F170-BF15-5402-8503-7DB43C8062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95" y="467"/>
                  <a:ext cx="8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pic>
          <p:nvPicPr>
            <p:cNvPr id="71691" name="Picture 154" descr="earth">
              <a:extLst>
                <a:ext uri="{FF2B5EF4-FFF2-40B4-BE49-F238E27FC236}">
                  <a16:creationId xmlns:a16="http://schemas.microsoft.com/office/drawing/2014/main" id="{45AAC9A4-AC17-D98B-321E-27CF238988A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" y="55"/>
              <a:ext cx="562" cy="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71683" name="Picture 155" descr="http://www.createdesignsolutions.com/images/spinning_globe.gif">
            <a:extLst>
              <a:ext uri="{FF2B5EF4-FFF2-40B4-BE49-F238E27FC236}">
                <a16:creationId xmlns:a16="http://schemas.microsoft.com/office/drawing/2014/main" id="{FDD5CEAC-8ABC-3622-5267-20C181B1D077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413" y="44450"/>
            <a:ext cx="8636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9788" name="WordArt 156">
            <a:extLst>
              <a:ext uri="{FF2B5EF4-FFF2-40B4-BE49-F238E27FC236}">
                <a16:creationId xmlns:a16="http://schemas.microsoft.com/office/drawing/2014/main" id="{B20468CB-1993-C43A-CB28-1EDE5B83D8E7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539750" y="1341438"/>
            <a:ext cx="6586538" cy="863600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en-US" sz="3600" kern="10" spc="-180">
                <a:gradFill rotWithShape="1">
                  <a:gsLst>
                    <a:gs pos="0">
                      <a:srgbClr val="FFCC00"/>
                    </a:gs>
                    <a:gs pos="100000">
                      <a:srgbClr val="FF6600"/>
                    </a:gs>
                  </a:gsLst>
                  <a:path path="rect">
                    <a:fillToRect r="100000" b="100000"/>
                  </a:path>
                </a:gradFill>
                <a:effectLst>
                  <a:outerShdw dist="35921" dir="2700000" algn="ctr" rotWithShape="0">
                    <a:srgbClr val="C0C0C0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Quel temps fait-il ...</a:t>
            </a:r>
          </a:p>
        </p:txBody>
      </p:sp>
      <p:sp>
        <p:nvSpPr>
          <p:cNvPr id="69789" name="WordArt 157">
            <a:extLst>
              <a:ext uri="{FF2B5EF4-FFF2-40B4-BE49-F238E27FC236}">
                <a16:creationId xmlns:a16="http://schemas.microsoft.com/office/drawing/2014/main" id="{0F96494E-938B-BD91-821C-073D6B701DC1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5940425" y="2349500"/>
            <a:ext cx="2663825" cy="93662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48273"/>
              </a:avLst>
            </a:prstTxWarp>
          </a:bodyPr>
          <a:lstStyle/>
          <a:p>
            <a:r>
              <a:rPr lang="en-US" sz="3600" kern="10">
                <a:ln w="9525">
                  <a:solidFill>
                    <a:schemeClr val="accent2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008080"/>
                    </a:gs>
                    <a:gs pos="100000">
                      <a:srgbClr val="003B3B"/>
                    </a:gs>
                  </a:gsLst>
                  <a:path path="rect">
                    <a:fillToRect r="100000" b="100000"/>
                  </a:path>
                </a:gradFill>
                <a:effectLst>
                  <a:outerShdw dist="35921" dir="2700000" algn="ctr" rotWithShape="0">
                    <a:srgbClr val="C0C0C0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en hiver</a:t>
            </a:r>
          </a:p>
        </p:txBody>
      </p:sp>
      <p:pic>
        <p:nvPicPr>
          <p:cNvPr id="69795" name="Picture 163" descr="http://cache.gawkerassets.com/assets/images/17/2010/12/1100-happy-in-the-winter-title.jpg">
            <a:extLst>
              <a:ext uri="{FF2B5EF4-FFF2-40B4-BE49-F238E27FC236}">
                <a16:creationId xmlns:a16="http://schemas.microsoft.com/office/drawing/2014/main" id="{F042FE78-4607-EBAD-98D8-CE60BEF336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15" r="13177"/>
          <a:stretch>
            <a:fillRect/>
          </a:stretch>
        </p:blipFill>
        <p:spPr bwMode="auto">
          <a:xfrm>
            <a:off x="0" y="3602038"/>
            <a:ext cx="4787900" cy="3255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9798" name="Text Box 166">
            <a:extLst>
              <a:ext uri="{FF2B5EF4-FFF2-40B4-BE49-F238E27FC236}">
                <a16:creationId xmlns:a16="http://schemas.microsoft.com/office/drawing/2014/main" id="{F907A700-EADC-3B38-D49E-2F83AC8238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59338" y="3573463"/>
            <a:ext cx="3960812" cy="1219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marL="800100" indent="-800100" algn="l">
              <a:defRPr>
                <a:solidFill>
                  <a:schemeClr val="tx1"/>
                </a:solidFill>
                <a:latin typeface="Arial" charset="0"/>
              </a:defRPr>
            </a:lvl1pPr>
            <a:lvl2pPr marL="979488" algn="l">
              <a:defRPr>
                <a:solidFill>
                  <a:schemeClr val="tx1"/>
                </a:solidFill>
                <a:latin typeface="Arial" charset="0"/>
              </a:defRPr>
            </a:lvl2pPr>
            <a:lvl3pPr marL="1158875" algn="l">
              <a:defRPr>
                <a:solidFill>
                  <a:schemeClr val="tx1"/>
                </a:solidFill>
                <a:latin typeface="Arial" charset="0"/>
              </a:defRPr>
            </a:lvl3pPr>
            <a:lvl4pPr algn="l">
              <a:defRPr>
                <a:solidFill>
                  <a:schemeClr val="tx1"/>
                </a:solidFill>
                <a:latin typeface="Arial" charset="0"/>
              </a:defRPr>
            </a:lvl4pPr>
            <a:lvl5pPr algn="l">
              <a:defRPr>
                <a:solidFill>
                  <a:schemeClr val="tx1"/>
                </a:solidFill>
                <a:latin typeface="Arial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fr-FR" sz="4400" b="1">
                <a:solidFill>
                  <a:srgbClr val="6699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  <a:sym typeface="Webdings" pitchFamily="18" charset="2"/>
              </a:rPr>
              <a:t> </a:t>
            </a:r>
            <a:r>
              <a:rPr lang="fr-FR" sz="3000" b="1">
                <a:solidFill>
                  <a:srgbClr val="6699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En hiver, il fait froid.</a:t>
            </a:r>
          </a:p>
        </p:txBody>
      </p:sp>
      <p:sp>
        <p:nvSpPr>
          <p:cNvPr id="69799" name="Text Box 167">
            <a:extLst>
              <a:ext uri="{FF2B5EF4-FFF2-40B4-BE49-F238E27FC236}">
                <a16:creationId xmlns:a16="http://schemas.microsoft.com/office/drawing/2014/main" id="{E56AE3E3-1E3C-BA17-6FA4-0A7F8A5289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59338" y="4730750"/>
            <a:ext cx="3960812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marL="800100" indent="-800100" algn="l">
              <a:defRPr>
                <a:solidFill>
                  <a:schemeClr val="tx1"/>
                </a:solidFill>
                <a:latin typeface="Arial" charset="0"/>
              </a:defRPr>
            </a:lvl1pPr>
            <a:lvl2pPr marL="979488" algn="l">
              <a:defRPr>
                <a:solidFill>
                  <a:schemeClr val="tx1"/>
                </a:solidFill>
                <a:latin typeface="Arial" charset="0"/>
              </a:defRPr>
            </a:lvl2pPr>
            <a:lvl3pPr marL="1158875" algn="l">
              <a:defRPr>
                <a:solidFill>
                  <a:schemeClr val="tx1"/>
                </a:solidFill>
                <a:latin typeface="Arial" charset="0"/>
              </a:defRPr>
            </a:lvl3pPr>
            <a:lvl4pPr algn="l">
              <a:defRPr>
                <a:solidFill>
                  <a:schemeClr val="tx1"/>
                </a:solidFill>
                <a:latin typeface="Arial" charset="0"/>
              </a:defRPr>
            </a:lvl4pPr>
            <a:lvl5pPr algn="l">
              <a:defRPr>
                <a:solidFill>
                  <a:schemeClr val="tx1"/>
                </a:solidFill>
                <a:latin typeface="Arial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fr-FR" sz="4400" b="1">
                <a:solidFill>
                  <a:srgbClr val="6699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  <a:sym typeface="Webdings" pitchFamily="18" charset="2"/>
              </a:rPr>
              <a:t> </a:t>
            </a:r>
            <a:r>
              <a:rPr lang="fr-FR" sz="3000" b="1">
                <a:solidFill>
                  <a:srgbClr val="6699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Il pleut.</a:t>
            </a:r>
          </a:p>
        </p:txBody>
      </p:sp>
      <p:sp>
        <p:nvSpPr>
          <p:cNvPr id="69800" name="Text Box 168">
            <a:extLst>
              <a:ext uri="{FF2B5EF4-FFF2-40B4-BE49-F238E27FC236}">
                <a16:creationId xmlns:a16="http://schemas.microsoft.com/office/drawing/2014/main" id="{7637B7BC-C0A3-8B40-AFCA-895CF7A751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59338" y="5546725"/>
            <a:ext cx="3960812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marL="800100" indent="-800100" algn="l">
              <a:defRPr>
                <a:solidFill>
                  <a:schemeClr val="tx1"/>
                </a:solidFill>
                <a:latin typeface="Arial" charset="0"/>
              </a:defRPr>
            </a:lvl1pPr>
            <a:lvl2pPr marL="979488" algn="l">
              <a:defRPr>
                <a:solidFill>
                  <a:schemeClr val="tx1"/>
                </a:solidFill>
                <a:latin typeface="Arial" charset="0"/>
              </a:defRPr>
            </a:lvl2pPr>
            <a:lvl3pPr marL="1158875" algn="l">
              <a:defRPr>
                <a:solidFill>
                  <a:schemeClr val="tx1"/>
                </a:solidFill>
                <a:latin typeface="Arial" charset="0"/>
              </a:defRPr>
            </a:lvl3pPr>
            <a:lvl4pPr algn="l">
              <a:defRPr>
                <a:solidFill>
                  <a:schemeClr val="tx1"/>
                </a:solidFill>
                <a:latin typeface="Arial" charset="0"/>
              </a:defRPr>
            </a:lvl4pPr>
            <a:lvl5pPr algn="l">
              <a:defRPr>
                <a:solidFill>
                  <a:schemeClr val="tx1"/>
                </a:solidFill>
                <a:latin typeface="Arial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fr-FR" sz="4400" b="1">
                <a:solidFill>
                  <a:srgbClr val="6699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  <a:sym typeface="Webdings" pitchFamily="18" charset="2"/>
              </a:rPr>
              <a:t> </a:t>
            </a:r>
            <a:r>
              <a:rPr lang="fr-FR" sz="3000" b="1">
                <a:solidFill>
                  <a:srgbClr val="6699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Il neige.</a:t>
            </a:r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706" name="Group 2">
            <a:extLst>
              <a:ext uri="{FF2B5EF4-FFF2-40B4-BE49-F238E27FC236}">
                <a16:creationId xmlns:a16="http://schemas.microsoft.com/office/drawing/2014/main" id="{A07AF76A-7D0F-2A24-73F9-617E8463C88F}"/>
              </a:ext>
            </a:extLst>
          </p:cNvPr>
          <p:cNvGrpSpPr>
            <a:grpSpLocks/>
          </p:cNvGrpSpPr>
          <p:nvPr/>
        </p:nvGrpSpPr>
        <p:grpSpPr bwMode="auto">
          <a:xfrm>
            <a:off x="261938" y="87313"/>
            <a:ext cx="8488362" cy="831850"/>
            <a:chOff x="165" y="55"/>
            <a:chExt cx="5347" cy="524"/>
          </a:xfrm>
        </p:grpSpPr>
        <p:grpSp>
          <p:nvGrpSpPr>
            <p:cNvPr id="72713" name="Group 3">
              <a:extLst>
                <a:ext uri="{FF2B5EF4-FFF2-40B4-BE49-F238E27FC236}">
                  <a16:creationId xmlns:a16="http://schemas.microsoft.com/office/drawing/2014/main" id="{E600F03E-15E7-915E-66F4-3A4393918B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4" y="104"/>
              <a:ext cx="4848" cy="432"/>
              <a:chOff x="664" y="104"/>
              <a:chExt cx="4848" cy="432"/>
            </a:xfrm>
          </p:grpSpPr>
          <p:sp>
            <p:nvSpPr>
              <p:cNvPr id="72715" name="Freeform 4">
                <a:extLst>
                  <a:ext uri="{FF2B5EF4-FFF2-40B4-BE49-F238E27FC236}">
                    <a16:creationId xmlns:a16="http://schemas.microsoft.com/office/drawing/2014/main" id="{510C81BF-D3FF-3006-32FC-4268BADD4378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664" y="104"/>
                <a:ext cx="4848" cy="432"/>
              </a:xfrm>
              <a:custGeom>
                <a:avLst/>
                <a:gdLst>
                  <a:gd name="T0" fmla="*/ 4848 w 4848"/>
                  <a:gd name="T1" fmla="*/ 48 h 432"/>
                  <a:gd name="T2" fmla="*/ 4848 w 4848"/>
                  <a:gd name="T3" fmla="*/ 432 h 432"/>
                  <a:gd name="T4" fmla="*/ 0 w 4848"/>
                  <a:gd name="T5" fmla="*/ 432 h 432"/>
                  <a:gd name="T6" fmla="*/ 0 w 4848"/>
                  <a:gd name="T7" fmla="*/ 0 h 432"/>
                  <a:gd name="T8" fmla="*/ 4848 w 4848"/>
                  <a:gd name="T9" fmla="*/ 0 h 432"/>
                  <a:gd name="T10" fmla="*/ 4848 w 4848"/>
                  <a:gd name="T11" fmla="*/ 48 h 4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48" h="432">
                    <a:moveTo>
                      <a:pt x="4848" y="48"/>
                    </a:moveTo>
                    <a:lnTo>
                      <a:pt x="4848" y="432"/>
                    </a:lnTo>
                    <a:cubicBezTo>
                      <a:pt x="4848" y="432"/>
                      <a:pt x="2424" y="432"/>
                      <a:pt x="0" y="432"/>
                    </a:cubicBezTo>
                    <a:cubicBezTo>
                      <a:pt x="161" y="345"/>
                      <a:pt x="169" y="61"/>
                      <a:pt x="0" y="0"/>
                    </a:cubicBezTo>
                    <a:cubicBezTo>
                      <a:pt x="2424" y="0"/>
                      <a:pt x="4848" y="0"/>
                      <a:pt x="4848" y="0"/>
                    </a:cubicBezTo>
                    <a:lnTo>
                      <a:pt x="4848" y="48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72716" name="Group 5">
                <a:extLst>
                  <a:ext uri="{FF2B5EF4-FFF2-40B4-BE49-F238E27FC236}">
                    <a16:creationId xmlns:a16="http://schemas.microsoft.com/office/drawing/2014/main" id="{59DC5C84-664E-3E91-D096-FC7820CB61D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95" y="104"/>
                <a:ext cx="3827" cy="429"/>
                <a:chOff x="1021" y="240"/>
                <a:chExt cx="3827" cy="429"/>
              </a:xfrm>
            </p:grpSpPr>
            <p:grpSp>
              <p:nvGrpSpPr>
                <p:cNvPr id="72765" name="Group 6">
                  <a:extLst>
                    <a:ext uri="{FF2B5EF4-FFF2-40B4-BE49-F238E27FC236}">
                      <a16:creationId xmlns:a16="http://schemas.microsoft.com/office/drawing/2014/main" id="{505B7B81-56D9-FC46-66D8-695560E427B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21" y="241"/>
                  <a:ext cx="2208" cy="427"/>
                  <a:chOff x="1021" y="241"/>
                  <a:chExt cx="2208" cy="427"/>
                </a:xfrm>
              </p:grpSpPr>
              <p:sp>
                <p:nvSpPr>
                  <p:cNvPr id="72809" name="Freeform 7">
                    <a:extLst>
                      <a:ext uri="{FF2B5EF4-FFF2-40B4-BE49-F238E27FC236}">
                        <a16:creationId xmlns:a16="http://schemas.microsoft.com/office/drawing/2014/main" id="{8749C1A2-EAA7-AE20-A4B3-AD20930D60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257" y="633"/>
                    <a:ext cx="7" cy="8"/>
                  </a:xfrm>
                  <a:custGeom>
                    <a:avLst/>
                    <a:gdLst>
                      <a:gd name="T0" fmla="*/ 0 w 15"/>
                      <a:gd name="T1" fmla="*/ 0 h 23"/>
                      <a:gd name="T2" fmla="*/ 0 w 15"/>
                      <a:gd name="T3" fmla="*/ 0 h 23"/>
                      <a:gd name="T4" fmla="*/ 0 w 15"/>
                      <a:gd name="T5" fmla="*/ 0 h 23"/>
                      <a:gd name="T6" fmla="*/ 0 w 15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15" h="23">
                        <a:moveTo>
                          <a:pt x="5" y="11"/>
                        </a:moveTo>
                        <a:cubicBezTo>
                          <a:pt x="2" y="1"/>
                          <a:pt x="7" y="0"/>
                          <a:pt x="15" y="5"/>
                        </a:cubicBezTo>
                        <a:cubicBezTo>
                          <a:pt x="14" y="9"/>
                          <a:pt x="15" y="13"/>
                          <a:pt x="13" y="17"/>
                        </a:cubicBezTo>
                        <a:cubicBezTo>
                          <a:pt x="9" y="23"/>
                          <a:pt x="0" y="16"/>
                          <a:pt x="5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10" name="Freeform 8">
                    <a:extLst>
                      <a:ext uri="{FF2B5EF4-FFF2-40B4-BE49-F238E27FC236}">
                        <a16:creationId xmlns:a16="http://schemas.microsoft.com/office/drawing/2014/main" id="{279596B4-FDE4-058C-F0CD-F96A796A97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32" y="660"/>
                    <a:ext cx="9" cy="8"/>
                  </a:xfrm>
                  <a:custGeom>
                    <a:avLst/>
                    <a:gdLst>
                      <a:gd name="T0" fmla="*/ 0 w 20"/>
                      <a:gd name="T1" fmla="*/ 0 h 23"/>
                      <a:gd name="T2" fmla="*/ 0 w 20"/>
                      <a:gd name="T3" fmla="*/ 0 h 23"/>
                      <a:gd name="T4" fmla="*/ 0 w 20"/>
                      <a:gd name="T5" fmla="*/ 0 h 23"/>
                      <a:gd name="T6" fmla="*/ 0 w 20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23">
                        <a:moveTo>
                          <a:pt x="3" y="13"/>
                        </a:moveTo>
                        <a:cubicBezTo>
                          <a:pt x="0" y="5"/>
                          <a:pt x="2" y="0"/>
                          <a:pt x="11" y="3"/>
                        </a:cubicBezTo>
                        <a:cubicBezTo>
                          <a:pt x="16" y="10"/>
                          <a:pt x="20" y="23"/>
                          <a:pt x="7" y="19"/>
                        </a:cubicBezTo>
                        <a:cubicBezTo>
                          <a:pt x="6" y="17"/>
                          <a:pt x="3" y="13"/>
                          <a:pt x="3" y="1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11" name="Freeform 9">
                    <a:extLst>
                      <a:ext uri="{FF2B5EF4-FFF2-40B4-BE49-F238E27FC236}">
                        <a16:creationId xmlns:a16="http://schemas.microsoft.com/office/drawing/2014/main" id="{3858AF57-E3E2-7429-FF40-1591B9FD2D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20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12" name="Freeform 10">
                    <a:extLst>
                      <a:ext uri="{FF2B5EF4-FFF2-40B4-BE49-F238E27FC236}">
                        <a16:creationId xmlns:a16="http://schemas.microsoft.com/office/drawing/2014/main" id="{70FDA3FA-9499-3BB2-8AF5-08538D4011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7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13" name="Freeform 11">
                    <a:extLst>
                      <a:ext uri="{FF2B5EF4-FFF2-40B4-BE49-F238E27FC236}">
                        <a16:creationId xmlns:a16="http://schemas.microsoft.com/office/drawing/2014/main" id="{5027EF7C-8EE5-4E16-0123-69627A406E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21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14" name="Freeform 12">
                    <a:extLst>
                      <a:ext uri="{FF2B5EF4-FFF2-40B4-BE49-F238E27FC236}">
                        <a16:creationId xmlns:a16="http://schemas.microsoft.com/office/drawing/2014/main" id="{C8B986C7-C144-1E99-6DAF-698B4807AD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15" name="Freeform 13">
                    <a:extLst>
                      <a:ext uri="{FF2B5EF4-FFF2-40B4-BE49-F238E27FC236}">
                        <a16:creationId xmlns:a16="http://schemas.microsoft.com/office/drawing/2014/main" id="{CC0C69ED-1E84-653F-9BFD-19DAEFA345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735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16" name="Freeform 14">
                    <a:extLst>
                      <a:ext uri="{FF2B5EF4-FFF2-40B4-BE49-F238E27FC236}">
                        <a16:creationId xmlns:a16="http://schemas.microsoft.com/office/drawing/2014/main" id="{2EE5B941-FBD2-E9ED-3BF3-7BBC263F30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27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17" name="Freeform 15">
                    <a:extLst>
                      <a:ext uri="{FF2B5EF4-FFF2-40B4-BE49-F238E27FC236}">
                        <a16:creationId xmlns:a16="http://schemas.microsoft.com/office/drawing/2014/main" id="{03A2AECF-1A96-691C-39AA-75D37505D4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18" name="Freeform 16">
                    <a:extLst>
                      <a:ext uri="{FF2B5EF4-FFF2-40B4-BE49-F238E27FC236}">
                        <a16:creationId xmlns:a16="http://schemas.microsoft.com/office/drawing/2014/main" id="{4F7AB71A-55B2-60E7-14D8-829570BBBD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0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19" name="Freeform 17">
                    <a:extLst>
                      <a:ext uri="{FF2B5EF4-FFF2-40B4-BE49-F238E27FC236}">
                        <a16:creationId xmlns:a16="http://schemas.microsoft.com/office/drawing/2014/main" id="{69F199A3-89B2-61D0-A65C-D42A6A361A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4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20" name="Freeform 18">
                    <a:extLst>
                      <a:ext uri="{FF2B5EF4-FFF2-40B4-BE49-F238E27FC236}">
                        <a16:creationId xmlns:a16="http://schemas.microsoft.com/office/drawing/2014/main" id="{7E90193E-92A8-BB0D-A42C-13630B4527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8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21" name="Freeform 19">
                    <a:extLst>
                      <a:ext uri="{FF2B5EF4-FFF2-40B4-BE49-F238E27FC236}">
                        <a16:creationId xmlns:a16="http://schemas.microsoft.com/office/drawing/2014/main" id="{DD996AF1-14E3-A0F5-3948-7925515ADD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9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22" name="Freeform 20">
                    <a:extLst>
                      <a:ext uri="{FF2B5EF4-FFF2-40B4-BE49-F238E27FC236}">
                        <a16:creationId xmlns:a16="http://schemas.microsoft.com/office/drawing/2014/main" id="{C03292A9-AC39-E819-F83C-5398BDAA30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76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23" name="Freeform 21">
                    <a:extLst>
                      <a:ext uri="{FF2B5EF4-FFF2-40B4-BE49-F238E27FC236}">
                        <a16:creationId xmlns:a16="http://schemas.microsoft.com/office/drawing/2014/main" id="{6B4D1F91-F7DA-25B0-E1BE-C0D9A7CE6D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82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24" name="Freeform 22">
                    <a:extLst>
                      <a:ext uri="{FF2B5EF4-FFF2-40B4-BE49-F238E27FC236}">
                        <a16:creationId xmlns:a16="http://schemas.microsoft.com/office/drawing/2014/main" id="{48121D19-DA01-7AAC-8274-9171448D10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52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25" name="Freeform 23">
                    <a:extLst>
                      <a:ext uri="{FF2B5EF4-FFF2-40B4-BE49-F238E27FC236}">
                        <a16:creationId xmlns:a16="http://schemas.microsoft.com/office/drawing/2014/main" id="{AB7F422C-C7FE-32D3-ABBF-C8B1C4CD08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94" y="584"/>
                    <a:ext cx="11" cy="8"/>
                  </a:xfrm>
                  <a:custGeom>
                    <a:avLst/>
                    <a:gdLst>
                      <a:gd name="T0" fmla="*/ 0 w 26"/>
                      <a:gd name="T1" fmla="*/ 0 h 22"/>
                      <a:gd name="T2" fmla="*/ 0 w 26"/>
                      <a:gd name="T3" fmla="*/ 0 h 22"/>
                      <a:gd name="T4" fmla="*/ 0 w 26"/>
                      <a:gd name="T5" fmla="*/ 0 h 22"/>
                      <a:gd name="T6" fmla="*/ 0 w 26"/>
                      <a:gd name="T7" fmla="*/ 0 h 2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6" h="22">
                        <a:moveTo>
                          <a:pt x="8" y="14"/>
                        </a:moveTo>
                        <a:cubicBezTo>
                          <a:pt x="5" y="6"/>
                          <a:pt x="5" y="3"/>
                          <a:pt x="14" y="0"/>
                        </a:cubicBezTo>
                        <a:cubicBezTo>
                          <a:pt x="26" y="4"/>
                          <a:pt x="23" y="16"/>
                          <a:pt x="14" y="22"/>
                        </a:cubicBezTo>
                        <a:cubicBezTo>
                          <a:pt x="0" y="17"/>
                          <a:pt x="13" y="3"/>
                          <a:pt x="8" y="1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26" name="Freeform 24">
                    <a:extLst>
                      <a:ext uri="{FF2B5EF4-FFF2-40B4-BE49-F238E27FC236}">
                        <a16:creationId xmlns:a16="http://schemas.microsoft.com/office/drawing/2014/main" id="{9D0C1BC7-2F49-156A-49FC-FF4E835818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59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27" name="Freeform 25">
                    <a:extLst>
                      <a:ext uri="{FF2B5EF4-FFF2-40B4-BE49-F238E27FC236}">
                        <a16:creationId xmlns:a16="http://schemas.microsoft.com/office/drawing/2014/main" id="{83E2ADB1-027C-5035-A48E-7677DD1944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88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28" name="Freeform 26">
                    <a:extLst>
                      <a:ext uri="{FF2B5EF4-FFF2-40B4-BE49-F238E27FC236}">
                        <a16:creationId xmlns:a16="http://schemas.microsoft.com/office/drawing/2014/main" id="{76484898-6CFF-CA38-AECD-2DA065ACE6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10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29" name="Freeform 27">
                    <a:extLst>
                      <a:ext uri="{FF2B5EF4-FFF2-40B4-BE49-F238E27FC236}">
                        <a16:creationId xmlns:a16="http://schemas.microsoft.com/office/drawing/2014/main" id="{80ABD011-41FA-3B9B-A90B-CDCCEF9CBF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9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30" name="Freeform 28">
                    <a:extLst>
                      <a:ext uri="{FF2B5EF4-FFF2-40B4-BE49-F238E27FC236}">
                        <a16:creationId xmlns:a16="http://schemas.microsoft.com/office/drawing/2014/main" id="{BD5CDA18-5707-2DC4-23E7-69C2141367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9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31" name="Freeform 29">
                    <a:extLst>
                      <a:ext uri="{FF2B5EF4-FFF2-40B4-BE49-F238E27FC236}">
                        <a16:creationId xmlns:a16="http://schemas.microsoft.com/office/drawing/2014/main" id="{31B5F4D9-E2DD-5990-DE00-1CB834272E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81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32" name="Freeform 30">
                    <a:extLst>
                      <a:ext uri="{FF2B5EF4-FFF2-40B4-BE49-F238E27FC236}">
                        <a16:creationId xmlns:a16="http://schemas.microsoft.com/office/drawing/2014/main" id="{DA2656CC-7172-F4CC-4FCD-2B76883146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30" y="489"/>
                    <a:ext cx="299" cy="179"/>
                  </a:xfrm>
                  <a:custGeom>
                    <a:avLst/>
                    <a:gdLst>
                      <a:gd name="T0" fmla="*/ 1 w 471"/>
                      <a:gd name="T1" fmla="*/ 1 h 281"/>
                      <a:gd name="T2" fmla="*/ 1 w 471"/>
                      <a:gd name="T3" fmla="*/ 1 h 281"/>
                      <a:gd name="T4" fmla="*/ 1 w 471"/>
                      <a:gd name="T5" fmla="*/ 1 h 281"/>
                      <a:gd name="T6" fmla="*/ 1 w 471"/>
                      <a:gd name="T7" fmla="*/ 1 h 281"/>
                      <a:gd name="T8" fmla="*/ 1 w 471"/>
                      <a:gd name="T9" fmla="*/ 1 h 281"/>
                      <a:gd name="T10" fmla="*/ 0 w 471"/>
                      <a:gd name="T11" fmla="*/ 1 h 281"/>
                      <a:gd name="T12" fmla="*/ 1 w 471"/>
                      <a:gd name="T13" fmla="*/ 1 h 281"/>
                      <a:gd name="T14" fmla="*/ 1 w 471"/>
                      <a:gd name="T15" fmla="*/ 1 h 281"/>
                      <a:gd name="T16" fmla="*/ 1 w 471"/>
                      <a:gd name="T17" fmla="*/ 1 h 281"/>
                      <a:gd name="T18" fmla="*/ 1 w 471"/>
                      <a:gd name="T19" fmla="*/ 1 h 281"/>
                      <a:gd name="T20" fmla="*/ 1 w 471"/>
                      <a:gd name="T21" fmla="*/ 1 h 281"/>
                      <a:gd name="T22" fmla="*/ 1 w 471"/>
                      <a:gd name="T23" fmla="*/ 1 h 281"/>
                      <a:gd name="T24" fmla="*/ 1 w 471"/>
                      <a:gd name="T25" fmla="*/ 1 h 281"/>
                      <a:gd name="T26" fmla="*/ 1 w 471"/>
                      <a:gd name="T27" fmla="*/ 1 h 281"/>
                      <a:gd name="T28" fmla="*/ 1 w 471"/>
                      <a:gd name="T29" fmla="*/ 1 h 281"/>
                      <a:gd name="T30" fmla="*/ 1 w 471"/>
                      <a:gd name="T31" fmla="*/ 1 h 281"/>
                      <a:gd name="T32" fmla="*/ 1 w 471"/>
                      <a:gd name="T33" fmla="*/ 1 h 281"/>
                      <a:gd name="T34" fmla="*/ 1 w 471"/>
                      <a:gd name="T35" fmla="*/ 0 h 281"/>
                      <a:gd name="T36" fmla="*/ 1 w 471"/>
                      <a:gd name="T37" fmla="*/ 1 h 281"/>
                      <a:gd name="T38" fmla="*/ 1 w 471"/>
                      <a:gd name="T39" fmla="*/ 1 h 281"/>
                      <a:gd name="T40" fmla="*/ 1 w 471"/>
                      <a:gd name="T41" fmla="*/ 1 h 281"/>
                      <a:gd name="T42" fmla="*/ 1 w 471"/>
                      <a:gd name="T43" fmla="*/ 1 h 281"/>
                      <a:gd name="T44" fmla="*/ 1 w 471"/>
                      <a:gd name="T45" fmla="*/ 1 h 281"/>
                      <a:gd name="T46" fmla="*/ 1 w 471"/>
                      <a:gd name="T47" fmla="*/ 1 h 281"/>
                      <a:gd name="T48" fmla="*/ 1 w 471"/>
                      <a:gd name="T49" fmla="*/ 1 h 281"/>
                      <a:gd name="T50" fmla="*/ 1 w 471"/>
                      <a:gd name="T51" fmla="*/ 1 h 281"/>
                      <a:gd name="T52" fmla="*/ 1 w 471"/>
                      <a:gd name="T53" fmla="*/ 1 h 281"/>
                      <a:gd name="T54" fmla="*/ 1 w 471"/>
                      <a:gd name="T55" fmla="*/ 1 h 281"/>
                      <a:gd name="T56" fmla="*/ 1 w 471"/>
                      <a:gd name="T57" fmla="*/ 1 h 281"/>
                      <a:gd name="T58" fmla="*/ 1 w 471"/>
                      <a:gd name="T59" fmla="*/ 1 h 281"/>
                      <a:gd name="T60" fmla="*/ 1 w 471"/>
                      <a:gd name="T61" fmla="*/ 1 h 281"/>
                      <a:gd name="T62" fmla="*/ 1 w 471"/>
                      <a:gd name="T63" fmla="*/ 1 h 281"/>
                      <a:gd name="T64" fmla="*/ 1 w 471"/>
                      <a:gd name="T65" fmla="*/ 1 h 281"/>
                      <a:gd name="T66" fmla="*/ 1 w 471"/>
                      <a:gd name="T67" fmla="*/ 1 h 281"/>
                      <a:gd name="T68" fmla="*/ 1 w 471"/>
                      <a:gd name="T69" fmla="*/ 1 h 281"/>
                      <a:gd name="T70" fmla="*/ 1 w 471"/>
                      <a:gd name="T71" fmla="*/ 1 h 281"/>
                      <a:gd name="T72" fmla="*/ 1 w 471"/>
                      <a:gd name="T73" fmla="*/ 1 h 281"/>
                      <a:gd name="T74" fmla="*/ 2 w 471"/>
                      <a:gd name="T75" fmla="*/ 1 h 281"/>
                      <a:gd name="T76" fmla="*/ 2 w 471"/>
                      <a:gd name="T77" fmla="*/ 1 h 281"/>
                      <a:gd name="T78" fmla="*/ 1 w 471"/>
                      <a:gd name="T79" fmla="*/ 1 h 281"/>
                      <a:gd name="T80" fmla="*/ 2 w 471"/>
                      <a:gd name="T81" fmla="*/ 1 h 281"/>
                      <a:gd name="T82" fmla="*/ 2 w 471"/>
                      <a:gd name="T83" fmla="*/ 1 h 281"/>
                      <a:gd name="T84" fmla="*/ 2 w 471"/>
                      <a:gd name="T85" fmla="*/ 1 h 281"/>
                      <a:gd name="T86" fmla="*/ 2 w 471"/>
                      <a:gd name="T87" fmla="*/ 1 h 281"/>
                      <a:gd name="T88" fmla="*/ 2 w 471"/>
                      <a:gd name="T89" fmla="*/ 1 h 281"/>
                      <a:gd name="T90" fmla="*/ 2 w 471"/>
                      <a:gd name="T91" fmla="*/ 1 h 281"/>
                      <a:gd name="T92" fmla="*/ 2 w 471"/>
                      <a:gd name="T93" fmla="*/ 1 h 281"/>
                      <a:gd name="T94" fmla="*/ 2 w 471"/>
                      <a:gd name="T95" fmla="*/ 1 h 281"/>
                      <a:gd name="T96" fmla="*/ 2 w 471"/>
                      <a:gd name="T97" fmla="*/ 1 h 281"/>
                      <a:gd name="T98" fmla="*/ 2 w 471"/>
                      <a:gd name="T99" fmla="*/ 1 h 281"/>
                      <a:gd name="T100" fmla="*/ 2 w 471"/>
                      <a:gd name="T101" fmla="*/ 1 h 281"/>
                      <a:gd name="T102" fmla="*/ 2 w 471"/>
                      <a:gd name="T103" fmla="*/ 1 h 281"/>
                      <a:gd name="T104" fmla="*/ 2 w 471"/>
                      <a:gd name="T105" fmla="*/ 1 h 281"/>
                      <a:gd name="T106" fmla="*/ 2 w 471"/>
                      <a:gd name="T107" fmla="*/ 1 h 281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471" h="281">
                        <a:moveTo>
                          <a:pt x="21" y="280"/>
                        </a:moveTo>
                        <a:cubicBezTo>
                          <a:pt x="32" y="281"/>
                          <a:pt x="25" y="253"/>
                          <a:pt x="24" y="250"/>
                        </a:cubicBezTo>
                        <a:cubicBezTo>
                          <a:pt x="23" y="248"/>
                          <a:pt x="22" y="245"/>
                          <a:pt x="22" y="245"/>
                        </a:cubicBezTo>
                        <a:cubicBezTo>
                          <a:pt x="21" y="243"/>
                          <a:pt x="20" y="221"/>
                          <a:pt x="16" y="218"/>
                        </a:cubicBezTo>
                        <a:cubicBezTo>
                          <a:pt x="13" y="216"/>
                          <a:pt x="4" y="215"/>
                          <a:pt x="4" y="215"/>
                        </a:cubicBezTo>
                        <a:cubicBezTo>
                          <a:pt x="0" y="207"/>
                          <a:pt x="3" y="200"/>
                          <a:pt x="0" y="191"/>
                        </a:cubicBezTo>
                        <a:cubicBezTo>
                          <a:pt x="2" y="185"/>
                          <a:pt x="7" y="186"/>
                          <a:pt x="12" y="180"/>
                        </a:cubicBezTo>
                        <a:cubicBezTo>
                          <a:pt x="14" y="172"/>
                          <a:pt x="14" y="169"/>
                          <a:pt x="6" y="165"/>
                        </a:cubicBezTo>
                        <a:cubicBezTo>
                          <a:pt x="4" y="163"/>
                          <a:pt x="2" y="162"/>
                          <a:pt x="2" y="160"/>
                        </a:cubicBezTo>
                        <a:cubicBezTo>
                          <a:pt x="2" y="150"/>
                          <a:pt x="16" y="123"/>
                          <a:pt x="28" y="120"/>
                        </a:cubicBezTo>
                        <a:cubicBezTo>
                          <a:pt x="32" y="111"/>
                          <a:pt x="40" y="105"/>
                          <a:pt x="44" y="96"/>
                        </a:cubicBezTo>
                        <a:cubicBezTo>
                          <a:pt x="39" y="83"/>
                          <a:pt x="38" y="85"/>
                          <a:pt x="42" y="70"/>
                        </a:cubicBezTo>
                        <a:cubicBezTo>
                          <a:pt x="38" y="60"/>
                          <a:pt x="34" y="48"/>
                          <a:pt x="24" y="43"/>
                        </a:cubicBezTo>
                        <a:cubicBezTo>
                          <a:pt x="18" y="36"/>
                          <a:pt x="10" y="37"/>
                          <a:pt x="20" y="32"/>
                        </a:cubicBezTo>
                        <a:cubicBezTo>
                          <a:pt x="27" y="34"/>
                          <a:pt x="26" y="32"/>
                          <a:pt x="26" y="36"/>
                        </a:cubicBezTo>
                        <a:cubicBezTo>
                          <a:pt x="34" y="41"/>
                          <a:pt x="39" y="39"/>
                          <a:pt x="48" y="35"/>
                        </a:cubicBezTo>
                        <a:cubicBezTo>
                          <a:pt x="45" y="22"/>
                          <a:pt x="48" y="14"/>
                          <a:pt x="64" y="11"/>
                        </a:cubicBezTo>
                        <a:cubicBezTo>
                          <a:pt x="71" y="8"/>
                          <a:pt x="75" y="3"/>
                          <a:pt x="82" y="0"/>
                        </a:cubicBezTo>
                        <a:cubicBezTo>
                          <a:pt x="84" y="1"/>
                          <a:pt x="88" y="0"/>
                          <a:pt x="88" y="2"/>
                        </a:cubicBezTo>
                        <a:cubicBezTo>
                          <a:pt x="90" y="12"/>
                          <a:pt x="75" y="13"/>
                          <a:pt x="92" y="9"/>
                        </a:cubicBezTo>
                        <a:cubicBezTo>
                          <a:pt x="94" y="8"/>
                          <a:pt x="96" y="5"/>
                          <a:pt x="98" y="5"/>
                        </a:cubicBezTo>
                        <a:cubicBezTo>
                          <a:pt x="102" y="4"/>
                          <a:pt x="106" y="7"/>
                          <a:pt x="110" y="8"/>
                        </a:cubicBezTo>
                        <a:cubicBezTo>
                          <a:pt x="112" y="8"/>
                          <a:pt x="116" y="9"/>
                          <a:pt x="116" y="9"/>
                        </a:cubicBezTo>
                        <a:cubicBezTo>
                          <a:pt x="122" y="16"/>
                          <a:pt x="129" y="13"/>
                          <a:pt x="141" y="14"/>
                        </a:cubicBezTo>
                        <a:cubicBezTo>
                          <a:pt x="143" y="21"/>
                          <a:pt x="147" y="22"/>
                          <a:pt x="155" y="24"/>
                        </a:cubicBezTo>
                        <a:cubicBezTo>
                          <a:pt x="159" y="22"/>
                          <a:pt x="163" y="20"/>
                          <a:pt x="167" y="17"/>
                        </a:cubicBezTo>
                        <a:cubicBezTo>
                          <a:pt x="169" y="16"/>
                          <a:pt x="173" y="14"/>
                          <a:pt x="173" y="14"/>
                        </a:cubicBezTo>
                        <a:cubicBezTo>
                          <a:pt x="195" y="26"/>
                          <a:pt x="175" y="20"/>
                          <a:pt x="195" y="14"/>
                        </a:cubicBezTo>
                        <a:cubicBezTo>
                          <a:pt x="207" y="17"/>
                          <a:pt x="201" y="26"/>
                          <a:pt x="211" y="32"/>
                        </a:cubicBezTo>
                        <a:cubicBezTo>
                          <a:pt x="214" y="38"/>
                          <a:pt x="224" y="55"/>
                          <a:pt x="231" y="59"/>
                        </a:cubicBezTo>
                        <a:cubicBezTo>
                          <a:pt x="241" y="70"/>
                          <a:pt x="235" y="67"/>
                          <a:pt x="245" y="70"/>
                        </a:cubicBezTo>
                        <a:cubicBezTo>
                          <a:pt x="249" y="69"/>
                          <a:pt x="253" y="69"/>
                          <a:pt x="257" y="68"/>
                        </a:cubicBezTo>
                        <a:cubicBezTo>
                          <a:pt x="261" y="67"/>
                          <a:pt x="270" y="65"/>
                          <a:pt x="270" y="65"/>
                        </a:cubicBezTo>
                        <a:cubicBezTo>
                          <a:pt x="278" y="66"/>
                          <a:pt x="283" y="67"/>
                          <a:pt x="290" y="71"/>
                        </a:cubicBezTo>
                        <a:cubicBezTo>
                          <a:pt x="304" y="88"/>
                          <a:pt x="282" y="62"/>
                          <a:pt x="300" y="81"/>
                        </a:cubicBezTo>
                        <a:cubicBezTo>
                          <a:pt x="302" y="84"/>
                          <a:pt x="308" y="90"/>
                          <a:pt x="308" y="90"/>
                        </a:cubicBezTo>
                        <a:cubicBezTo>
                          <a:pt x="311" y="98"/>
                          <a:pt x="315" y="103"/>
                          <a:pt x="318" y="111"/>
                        </a:cubicBezTo>
                        <a:cubicBezTo>
                          <a:pt x="319" y="114"/>
                          <a:pt x="321" y="117"/>
                          <a:pt x="322" y="120"/>
                        </a:cubicBezTo>
                        <a:cubicBezTo>
                          <a:pt x="323" y="122"/>
                          <a:pt x="324" y="125"/>
                          <a:pt x="324" y="125"/>
                        </a:cubicBezTo>
                        <a:cubicBezTo>
                          <a:pt x="321" y="132"/>
                          <a:pt x="313" y="134"/>
                          <a:pt x="310" y="142"/>
                        </a:cubicBezTo>
                        <a:cubicBezTo>
                          <a:pt x="313" y="151"/>
                          <a:pt x="317" y="146"/>
                          <a:pt x="322" y="141"/>
                        </a:cubicBezTo>
                        <a:cubicBezTo>
                          <a:pt x="341" y="143"/>
                          <a:pt x="339" y="142"/>
                          <a:pt x="342" y="155"/>
                        </a:cubicBezTo>
                        <a:cubicBezTo>
                          <a:pt x="351" y="150"/>
                          <a:pt x="355" y="152"/>
                          <a:pt x="364" y="157"/>
                        </a:cubicBezTo>
                        <a:cubicBezTo>
                          <a:pt x="369" y="162"/>
                          <a:pt x="372" y="166"/>
                          <a:pt x="380" y="168"/>
                        </a:cubicBezTo>
                        <a:cubicBezTo>
                          <a:pt x="381" y="169"/>
                          <a:pt x="383" y="171"/>
                          <a:pt x="382" y="172"/>
                        </a:cubicBezTo>
                        <a:cubicBezTo>
                          <a:pt x="380" y="176"/>
                          <a:pt x="368" y="172"/>
                          <a:pt x="382" y="176"/>
                        </a:cubicBezTo>
                        <a:cubicBezTo>
                          <a:pt x="386" y="175"/>
                          <a:pt x="390" y="173"/>
                          <a:pt x="394" y="172"/>
                        </a:cubicBezTo>
                        <a:cubicBezTo>
                          <a:pt x="396" y="172"/>
                          <a:pt x="400" y="171"/>
                          <a:pt x="400" y="171"/>
                        </a:cubicBezTo>
                        <a:cubicBezTo>
                          <a:pt x="413" y="177"/>
                          <a:pt x="427" y="179"/>
                          <a:pt x="439" y="185"/>
                        </a:cubicBezTo>
                        <a:cubicBezTo>
                          <a:pt x="441" y="190"/>
                          <a:pt x="445" y="194"/>
                          <a:pt x="447" y="199"/>
                        </a:cubicBezTo>
                        <a:cubicBezTo>
                          <a:pt x="453" y="198"/>
                          <a:pt x="460" y="195"/>
                          <a:pt x="465" y="201"/>
                        </a:cubicBezTo>
                        <a:cubicBezTo>
                          <a:pt x="468" y="205"/>
                          <a:pt x="471" y="215"/>
                          <a:pt x="471" y="215"/>
                        </a:cubicBezTo>
                        <a:cubicBezTo>
                          <a:pt x="468" y="231"/>
                          <a:pt x="469" y="248"/>
                          <a:pt x="451" y="258"/>
                        </a:cubicBezTo>
                        <a:cubicBezTo>
                          <a:pt x="447" y="262"/>
                          <a:pt x="437" y="275"/>
                          <a:pt x="435" y="281"/>
                        </a:cubicBezTo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33" name="Freeform 31">
                    <a:extLst>
                      <a:ext uri="{FF2B5EF4-FFF2-40B4-BE49-F238E27FC236}">
                        <a16:creationId xmlns:a16="http://schemas.microsoft.com/office/drawing/2014/main" id="{940BCCC2-ADFC-61D2-6730-66F6EBC079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34" y="242"/>
                    <a:ext cx="420" cy="283"/>
                  </a:xfrm>
                  <a:custGeom>
                    <a:avLst/>
                    <a:gdLst>
                      <a:gd name="T0" fmla="*/ 0 w 984"/>
                      <a:gd name="T1" fmla="*/ 0 h 844"/>
                      <a:gd name="T2" fmla="*/ 0 w 984"/>
                      <a:gd name="T3" fmla="*/ 0 h 844"/>
                      <a:gd name="T4" fmla="*/ 0 w 984"/>
                      <a:gd name="T5" fmla="*/ 0 h 844"/>
                      <a:gd name="T6" fmla="*/ 0 w 984"/>
                      <a:gd name="T7" fmla="*/ 0 h 844"/>
                      <a:gd name="T8" fmla="*/ 0 w 984"/>
                      <a:gd name="T9" fmla="*/ 0 h 844"/>
                      <a:gd name="T10" fmla="*/ 0 w 984"/>
                      <a:gd name="T11" fmla="*/ 0 h 844"/>
                      <a:gd name="T12" fmla="*/ 0 w 984"/>
                      <a:gd name="T13" fmla="*/ 0 h 844"/>
                      <a:gd name="T14" fmla="*/ 0 w 984"/>
                      <a:gd name="T15" fmla="*/ 0 h 844"/>
                      <a:gd name="T16" fmla="*/ 0 w 984"/>
                      <a:gd name="T17" fmla="*/ 0 h 844"/>
                      <a:gd name="T18" fmla="*/ 0 w 984"/>
                      <a:gd name="T19" fmla="*/ 0 h 844"/>
                      <a:gd name="T20" fmla="*/ 0 w 984"/>
                      <a:gd name="T21" fmla="*/ 0 h 844"/>
                      <a:gd name="T22" fmla="*/ 0 w 984"/>
                      <a:gd name="T23" fmla="*/ 0 h 844"/>
                      <a:gd name="T24" fmla="*/ 0 w 984"/>
                      <a:gd name="T25" fmla="*/ 0 h 844"/>
                      <a:gd name="T26" fmla="*/ 0 w 984"/>
                      <a:gd name="T27" fmla="*/ 0 h 844"/>
                      <a:gd name="T28" fmla="*/ 0 w 984"/>
                      <a:gd name="T29" fmla="*/ 0 h 844"/>
                      <a:gd name="T30" fmla="*/ 0 w 984"/>
                      <a:gd name="T31" fmla="*/ 0 h 844"/>
                      <a:gd name="T32" fmla="*/ 0 w 984"/>
                      <a:gd name="T33" fmla="*/ 0 h 844"/>
                      <a:gd name="T34" fmla="*/ 0 w 984"/>
                      <a:gd name="T35" fmla="*/ 0 h 844"/>
                      <a:gd name="T36" fmla="*/ 0 w 984"/>
                      <a:gd name="T37" fmla="*/ 0 h 844"/>
                      <a:gd name="T38" fmla="*/ 0 w 984"/>
                      <a:gd name="T39" fmla="*/ 0 h 844"/>
                      <a:gd name="T40" fmla="*/ 0 w 984"/>
                      <a:gd name="T41" fmla="*/ 0 h 844"/>
                      <a:gd name="T42" fmla="*/ 0 w 984"/>
                      <a:gd name="T43" fmla="*/ 0 h 844"/>
                      <a:gd name="T44" fmla="*/ 0 w 984"/>
                      <a:gd name="T45" fmla="*/ 0 h 844"/>
                      <a:gd name="T46" fmla="*/ 0 w 984"/>
                      <a:gd name="T47" fmla="*/ 0 h 844"/>
                      <a:gd name="T48" fmla="*/ 0 w 984"/>
                      <a:gd name="T49" fmla="*/ 0 h 844"/>
                      <a:gd name="T50" fmla="*/ 0 w 984"/>
                      <a:gd name="T51" fmla="*/ 0 h 844"/>
                      <a:gd name="T52" fmla="*/ 0 w 984"/>
                      <a:gd name="T53" fmla="*/ 0 h 844"/>
                      <a:gd name="T54" fmla="*/ 0 w 984"/>
                      <a:gd name="T55" fmla="*/ 0 h 844"/>
                      <a:gd name="T56" fmla="*/ 0 w 984"/>
                      <a:gd name="T57" fmla="*/ 0 h 844"/>
                      <a:gd name="T58" fmla="*/ 0 w 984"/>
                      <a:gd name="T59" fmla="*/ 0 h 844"/>
                      <a:gd name="T60" fmla="*/ 0 w 984"/>
                      <a:gd name="T61" fmla="*/ 0 h 844"/>
                      <a:gd name="T62" fmla="*/ 0 w 984"/>
                      <a:gd name="T63" fmla="*/ 0 h 844"/>
                      <a:gd name="T64" fmla="*/ 0 w 984"/>
                      <a:gd name="T65" fmla="*/ 0 h 844"/>
                      <a:gd name="T66" fmla="*/ 0 w 984"/>
                      <a:gd name="T67" fmla="*/ 0 h 844"/>
                      <a:gd name="T68" fmla="*/ 0 w 984"/>
                      <a:gd name="T69" fmla="*/ 0 h 844"/>
                      <a:gd name="T70" fmla="*/ 0 w 984"/>
                      <a:gd name="T71" fmla="*/ 0 h 844"/>
                      <a:gd name="T72" fmla="*/ 0 w 984"/>
                      <a:gd name="T73" fmla="*/ 0 h 844"/>
                      <a:gd name="T74" fmla="*/ 0 w 984"/>
                      <a:gd name="T75" fmla="*/ 0 h 844"/>
                      <a:gd name="T76" fmla="*/ 0 w 984"/>
                      <a:gd name="T77" fmla="*/ 0 h 844"/>
                      <a:gd name="T78" fmla="*/ 0 w 984"/>
                      <a:gd name="T79" fmla="*/ 0 h 844"/>
                      <a:gd name="T80" fmla="*/ 0 w 984"/>
                      <a:gd name="T81" fmla="*/ 0 h 844"/>
                      <a:gd name="T82" fmla="*/ 0 w 984"/>
                      <a:gd name="T83" fmla="*/ 0 h 844"/>
                      <a:gd name="T84" fmla="*/ 0 w 984"/>
                      <a:gd name="T85" fmla="*/ 0 h 844"/>
                      <a:gd name="T86" fmla="*/ 0 w 984"/>
                      <a:gd name="T87" fmla="*/ 0 h 844"/>
                      <a:gd name="T88" fmla="*/ 0 w 984"/>
                      <a:gd name="T89" fmla="*/ 0 h 844"/>
                      <a:gd name="T90" fmla="*/ 0 w 984"/>
                      <a:gd name="T91" fmla="*/ 0 h 844"/>
                      <a:gd name="T92" fmla="*/ 0 w 984"/>
                      <a:gd name="T93" fmla="*/ 0 h 844"/>
                      <a:gd name="T94" fmla="*/ 0 w 984"/>
                      <a:gd name="T95" fmla="*/ 0 h 844"/>
                      <a:gd name="T96" fmla="*/ 0 w 984"/>
                      <a:gd name="T97" fmla="*/ 0 h 844"/>
                      <a:gd name="T98" fmla="*/ 0 w 984"/>
                      <a:gd name="T99" fmla="*/ 0 h 844"/>
                      <a:gd name="T100" fmla="*/ 0 w 984"/>
                      <a:gd name="T101" fmla="*/ 0 h 844"/>
                      <a:gd name="T102" fmla="*/ 0 w 984"/>
                      <a:gd name="T103" fmla="*/ 0 h 844"/>
                      <a:gd name="T104" fmla="*/ 0 w 984"/>
                      <a:gd name="T105" fmla="*/ 0 h 844"/>
                      <a:gd name="T106" fmla="*/ 0 w 984"/>
                      <a:gd name="T107" fmla="*/ 0 h 844"/>
                      <a:gd name="T108" fmla="*/ 0 w 984"/>
                      <a:gd name="T109" fmla="*/ 0 h 844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0" t="0" r="r" b="b"/>
                    <a:pathLst>
                      <a:path w="984" h="844">
                        <a:moveTo>
                          <a:pt x="82" y="38"/>
                        </a:moveTo>
                        <a:lnTo>
                          <a:pt x="406" y="6"/>
                        </a:lnTo>
                        <a:cubicBezTo>
                          <a:pt x="497" y="22"/>
                          <a:pt x="465" y="0"/>
                          <a:pt x="474" y="54"/>
                        </a:cubicBezTo>
                        <a:cubicBezTo>
                          <a:pt x="492" y="48"/>
                          <a:pt x="484" y="40"/>
                          <a:pt x="502" y="34"/>
                        </a:cubicBezTo>
                        <a:cubicBezTo>
                          <a:pt x="510" y="37"/>
                          <a:pt x="517" y="46"/>
                          <a:pt x="526" y="46"/>
                        </a:cubicBezTo>
                        <a:cubicBezTo>
                          <a:pt x="534" y="46"/>
                          <a:pt x="550" y="38"/>
                          <a:pt x="550" y="38"/>
                        </a:cubicBezTo>
                        <a:cubicBezTo>
                          <a:pt x="556" y="55"/>
                          <a:pt x="552" y="60"/>
                          <a:pt x="542" y="74"/>
                        </a:cubicBezTo>
                        <a:cubicBezTo>
                          <a:pt x="555" y="114"/>
                          <a:pt x="550" y="102"/>
                          <a:pt x="578" y="130"/>
                        </a:cubicBezTo>
                        <a:cubicBezTo>
                          <a:pt x="584" y="148"/>
                          <a:pt x="590" y="148"/>
                          <a:pt x="606" y="138"/>
                        </a:cubicBezTo>
                        <a:cubicBezTo>
                          <a:pt x="600" y="119"/>
                          <a:pt x="594" y="107"/>
                          <a:pt x="586" y="90"/>
                        </a:cubicBezTo>
                        <a:cubicBezTo>
                          <a:pt x="583" y="82"/>
                          <a:pt x="578" y="66"/>
                          <a:pt x="578" y="66"/>
                        </a:cubicBezTo>
                        <a:cubicBezTo>
                          <a:pt x="585" y="44"/>
                          <a:pt x="597" y="56"/>
                          <a:pt x="606" y="70"/>
                        </a:cubicBezTo>
                        <a:cubicBezTo>
                          <a:pt x="609" y="86"/>
                          <a:pt x="608" y="117"/>
                          <a:pt x="626" y="90"/>
                        </a:cubicBezTo>
                        <a:cubicBezTo>
                          <a:pt x="648" y="97"/>
                          <a:pt x="646" y="104"/>
                          <a:pt x="642" y="126"/>
                        </a:cubicBezTo>
                        <a:cubicBezTo>
                          <a:pt x="650" y="150"/>
                          <a:pt x="665" y="141"/>
                          <a:pt x="682" y="130"/>
                        </a:cubicBezTo>
                        <a:cubicBezTo>
                          <a:pt x="689" y="108"/>
                          <a:pt x="673" y="124"/>
                          <a:pt x="682" y="98"/>
                        </a:cubicBezTo>
                        <a:cubicBezTo>
                          <a:pt x="683" y="94"/>
                          <a:pt x="690" y="96"/>
                          <a:pt x="694" y="94"/>
                        </a:cubicBezTo>
                        <a:cubicBezTo>
                          <a:pt x="698" y="92"/>
                          <a:pt x="702" y="89"/>
                          <a:pt x="706" y="86"/>
                        </a:cubicBezTo>
                        <a:cubicBezTo>
                          <a:pt x="717" y="54"/>
                          <a:pt x="688" y="54"/>
                          <a:pt x="742" y="46"/>
                        </a:cubicBezTo>
                        <a:cubicBezTo>
                          <a:pt x="748" y="27"/>
                          <a:pt x="741" y="9"/>
                          <a:pt x="762" y="2"/>
                        </a:cubicBezTo>
                        <a:cubicBezTo>
                          <a:pt x="788" y="11"/>
                          <a:pt x="777" y="38"/>
                          <a:pt x="802" y="46"/>
                        </a:cubicBezTo>
                        <a:cubicBezTo>
                          <a:pt x="831" y="36"/>
                          <a:pt x="805" y="63"/>
                          <a:pt x="798" y="70"/>
                        </a:cubicBezTo>
                        <a:cubicBezTo>
                          <a:pt x="789" y="96"/>
                          <a:pt x="787" y="96"/>
                          <a:pt x="802" y="118"/>
                        </a:cubicBezTo>
                        <a:cubicBezTo>
                          <a:pt x="801" y="122"/>
                          <a:pt x="801" y="127"/>
                          <a:pt x="798" y="130"/>
                        </a:cubicBezTo>
                        <a:cubicBezTo>
                          <a:pt x="794" y="133"/>
                          <a:pt x="784" y="129"/>
                          <a:pt x="782" y="134"/>
                        </a:cubicBezTo>
                        <a:cubicBezTo>
                          <a:pt x="780" y="142"/>
                          <a:pt x="790" y="158"/>
                          <a:pt x="790" y="158"/>
                        </a:cubicBezTo>
                        <a:cubicBezTo>
                          <a:pt x="786" y="161"/>
                          <a:pt x="783" y="165"/>
                          <a:pt x="778" y="166"/>
                        </a:cubicBezTo>
                        <a:cubicBezTo>
                          <a:pt x="774" y="167"/>
                          <a:pt x="769" y="159"/>
                          <a:pt x="766" y="162"/>
                        </a:cubicBezTo>
                        <a:cubicBezTo>
                          <a:pt x="758" y="170"/>
                          <a:pt x="794" y="182"/>
                          <a:pt x="794" y="182"/>
                        </a:cubicBezTo>
                        <a:cubicBezTo>
                          <a:pt x="804" y="211"/>
                          <a:pt x="775" y="190"/>
                          <a:pt x="762" y="186"/>
                        </a:cubicBezTo>
                        <a:cubicBezTo>
                          <a:pt x="767" y="194"/>
                          <a:pt x="773" y="202"/>
                          <a:pt x="778" y="210"/>
                        </a:cubicBezTo>
                        <a:cubicBezTo>
                          <a:pt x="783" y="218"/>
                          <a:pt x="802" y="226"/>
                          <a:pt x="802" y="226"/>
                        </a:cubicBezTo>
                        <a:cubicBezTo>
                          <a:pt x="813" y="242"/>
                          <a:pt x="804" y="245"/>
                          <a:pt x="810" y="262"/>
                        </a:cubicBezTo>
                        <a:cubicBezTo>
                          <a:pt x="803" y="282"/>
                          <a:pt x="793" y="301"/>
                          <a:pt x="786" y="322"/>
                        </a:cubicBezTo>
                        <a:cubicBezTo>
                          <a:pt x="783" y="330"/>
                          <a:pt x="778" y="346"/>
                          <a:pt x="778" y="346"/>
                        </a:cubicBezTo>
                        <a:cubicBezTo>
                          <a:pt x="785" y="366"/>
                          <a:pt x="817" y="394"/>
                          <a:pt x="830" y="414"/>
                        </a:cubicBezTo>
                        <a:cubicBezTo>
                          <a:pt x="835" y="422"/>
                          <a:pt x="841" y="430"/>
                          <a:pt x="846" y="438"/>
                        </a:cubicBezTo>
                        <a:cubicBezTo>
                          <a:pt x="849" y="442"/>
                          <a:pt x="854" y="450"/>
                          <a:pt x="854" y="450"/>
                        </a:cubicBezTo>
                        <a:cubicBezTo>
                          <a:pt x="853" y="457"/>
                          <a:pt x="855" y="466"/>
                          <a:pt x="850" y="470"/>
                        </a:cubicBezTo>
                        <a:cubicBezTo>
                          <a:pt x="844" y="475"/>
                          <a:pt x="831" y="451"/>
                          <a:pt x="830" y="450"/>
                        </a:cubicBezTo>
                        <a:cubicBezTo>
                          <a:pt x="811" y="431"/>
                          <a:pt x="789" y="421"/>
                          <a:pt x="774" y="398"/>
                        </a:cubicBezTo>
                        <a:cubicBezTo>
                          <a:pt x="769" y="379"/>
                          <a:pt x="766" y="371"/>
                          <a:pt x="746" y="378"/>
                        </a:cubicBezTo>
                        <a:cubicBezTo>
                          <a:pt x="717" y="368"/>
                          <a:pt x="730" y="368"/>
                          <a:pt x="706" y="374"/>
                        </a:cubicBezTo>
                        <a:cubicBezTo>
                          <a:pt x="688" y="402"/>
                          <a:pt x="699" y="395"/>
                          <a:pt x="678" y="402"/>
                        </a:cubicBezTo>
                        <a:cubicBezTo>
                          <a:pt x="654" y="386"/>
                          <a:pt x="650" y="390"/>
                          <a:pt x="618" y="394"/>
                        </a:cubicBezTo>
                        <a:cubicBezTo>
                          <a:pt x="607" y="411"/>
                          <a:pt x="601" y="426"/>
                          <a:pt x="590" y="442"/>
                        </a:cubicBezTo>
                        <a:cubicBezTo>
                          <a:pt x="600" y="471"/>
                          <a:pt x="593" y="459"/>
                          <a:pt x="606" y="478"/>
                        </a:cubicBezTo>
                        <a:cubicBezTo>
                          <a:pt x="593" y="518"/>
                          <a:pt x="622" y="548"/>
                          <a:pt x="642" y="578"/>
                        </a:cubicBezTo>
                        <a:cubicBezTo>
                          <a:pt x="651" y="591"/>
                          <a:pt x="651" y="601"/>
                          <a:pt x="666" y="606"/>
                        </a:cubicBezTo>
                        <a:cubicBezTo>
                          <a:pt x="680" y="627"/>
                          <a:pt x="691" y="623"/>
                          <a:pt x="710" y="610"/>
                        </a:cubicBezTo>
                        <a:cubicBezTo>
                          <a:pt x="729" y="616"/>
                          <a:pt x="729" y="606"/>
                          <a:pt x="734" y="590"/>
                        </a:cubicBezTo>
                        <a:cubicBezTo>
                          <a:pt x="735" y="577"/>
                          <a:pt x="731" y="562"/>
                          <a:pt x="738" y="550"/>
                        </a:cubicBezTo>
                        <a:cubicBezTo>
                          <a:pt x="742" y="543"/>
                          <a:pt x="762" y="542"/>
                          <a:pt x="762" y="542"/>
                        </a:cubicBezTo>
                        <a:cubicBezTo>
                          <a:pt x="783" y="547"/>
                          <a:pt x="786" y="552"/>
                          <a:pt x="774" y="570"/>
                        </a:cubicBezTo>
                        <a:cubicBezTo>
                          <a:pt x="779" y="590"/>
                          <a:pt x="790" y="605"/>
                          <a:pt x="770" y="618"/>
                        </a:cubicBezTo>
                        <a:cubicBezTo>
                          <a:pt x="769" y="622"/>
                          <a:pt x="764" y="626"/>
                          <a:pt x="766" y="630"/>
                        </a:cubicBezTo>
                        <a:cubicBezTo>
                          <a:pt x="768" y="634"/>
                          <a:pt x="775" y="634"/>
                          <a:pt x="778" y="638"/>
                        </a:cubicBezTo>
                        <a:cubicBezTo>
                          <a:pt x="788" y="651"/>
                          <a:pt x="786" y="660"/>
                          <a:pt x="802" y="670"/>
                        </a:cubicBezTo>
                        <a:cubicBezTo>
                          <a:pt x="810" y="667"/>
                          <a:pt x="818" y="665"/>
                          <a:pt x="826" y="662"/>
                        </a:cubicBezTo>
                        <a:cubicBezTo>
                          <a:pt x="830" y="661"/>
                          <a:pt x="838" y="658"/>
                          <a:pt x="838" y="658"/>
                        </a:cubicBezTo>
                        <a:cubicBezTo>
                          <a:pt x="857" y="664"/>
                          <a:pt x="864" y="680"/>
                          <a:pt x="870" y="698"/>
                        </a:cubicBezTo>
                        <a:cubicBezTo>
                          <a:pt x="859" y="731"/>
                          <a:pt x="887" y="794"/>
                          <a:pt x="922" y="806"/>
                        </a:cubicBezTo>
                        <a:cubicBezTo>
                          <a:pt x="938" y="801"/>
                          <a:pt x="941" y="792"/>
                          <a:pt x="958" y="798"/>
                        </a:cubicBezTo>
                        <a:cubicBezTo>
                          <a:pt x="984" y="837"/>
                          <a:pt x="928" y="784"/>
                          <a:pt x="942" y="826"/>
                        </a:cubicBezTo>
                        <a:cubicBezTo>
                          <a:pt x="936" y="844"/>
                          <a:pt x="930" y="844"/>
                          <a:pt x="914" y="834"/>
                        </a:cubicBezTo>
                        <a:cubicBezTo>
                          <a:pt x="903" y="817"/>
                          <a:pt x="890" y="821"/>
                          <a:pt x="874" y="810"/>
                        </a:cubicBezTo>
                        <a:cubicBezTo>
                          <a:pt x="851" y="776"/>
                          <a:pt x="882" y="816"/>
                          <a:pt x="854" y="794"/>
                        </a:cubicBezTo>
                        <a:cubicBezTo>
                          <a:pt x="843" y="785"/>
                          <a:pt x="840" y="768"/>
                          <a:pt x="830" y="758"/>
                        </a:cubicBezTo>
                        <a:cubicBezTo>
                          <a:pt x="824" y="739"/>
                          <a:pt x="817" y="724"/>
                          <a:pt x="798" y="718"/>
                        </a:cubicBezTo>
                        <a:cubicBezTo>
                          <a:pt x="791" y="696"/>
                          <a:pt x="800" y="712"/>
                          <a:pt x="778" y="710"/>
                        </a:cubicBezTo>
                        <a:cubicBezTo>
                          <a:pt x="767" y="709"/>
                          <a:pt x="746" y="702"/>
                          <a:pt x="746" y="702"/>
                        </a:cubicBezTo>
                        <a:cubicBezTo>
                          <a:pt x="729" y="691"/>
                          <a:pt x="720" y="674"/>
                          <a:pt x="702" y="662"/>
                        </a:cubicBezTo>
                        <a:cubicBezTo>
                          <a:pt x="694" y="665"/>
                          <a:pt x="687" y="673"/>
                          <a:pt x="678" y="674"/>
                        </a:cubicBezTo>
                        <a:cubicBezTo>
                          <a:pt x="657" y="677"/>
                          <a:pt x="630" y="657"/>
                          <a:pt x="614" y="646"/>
                        </a:cubicBezTo>
                        <a:cubicBezTo>
                          <a:pt x="600" y="637"/>
                          <a:pt x="580" y="639"/>
                          <a:pt x="566" y="630"/>
                        </a:cubicBezTo>
                        <a:cubicBezTo>
                          <a:pt x="546" y="617"/>
                          <a:pt x="525" y="607"/>
                          <a:pt x="506" y="594"/>
                        </a:cubicBezTo>
                        <a:cubicBezTo>
                          <a:pt x="513" y="572"/>
                          <a:pt x="509" y="551"/>
                          <a:pt x="490" y="538"/>
                        </a:cubicBezTo>
                        <a:cubicBezTo>
                          <a:pt x="485" y="522"/>
                          <a:pt x="476" y="515"/>
                          <a:pt x="462" y="506"/>
                        </a:cubicBezTo>
                        <a:cubicBezTo>
                          <a:pt x="441" y="474"/>
                          <a:pt x="469" y="513"/>
                          <a:pt x="442" y="486"/>
                        </a:cubicBezTo>
                        <a:cubicBezTo>
                          <a:pt x="436" y="480"/>
                          <a:pt x="436" y="468"/>
                          <a:pt x="430" y="462"/>
                        </a:cubicBezTo>
                        <a:cubicBezTo>
                          <a:pt x="427" y="459"/>
                          <a:pt x="422" y="459"/>
                          <a:pt x="418" y="458"/>
                        </a:cubicBezTo>
                        <a:cubicBezTo>
                          <a:pt x="407" y="447"/>
                          <a:pt x="382" y="430"/>
                          <a:pt x="382" y="430"/>
                        </a:cubicBezTo>
                        <a:cubicBezTo>
                          <a:pt x="371" y="413"/>
                          <a:pt x="358" y="399"/>
                          <a:pt x="346" y="382"/>
                        </a:cubicBezTo>
                        <a:cubicBezTo>
                          <a:pt x="344" y="378"/>
                          <a:pt x="345" y="373"/>
                          <a:pt x="342" y="370"/>
                        </a:cubicBezTo>
                        <a:cubicBezTo>
                          <a:pt x="339" y="367"/>
                          <a:pt x="334" y="367"/>
                          <a:pt x="330" y="366"/>
                        </a:cubicBezTo>
                        <a:cubicBezTo>
                          <a:pt x="322" y="390"/>
                          <a:pt x="342" y="398"/>
                          <a:pt x="354" y="414"/>
                        </a:cubicBezTo>
                        <a:cubicBezTo>
                          <a:pt x="368" y="432"/>
                          <a:pt x="372" y="446"/>
                          <a:pt x="390" y="458"/>
                        </a:cubicBezTo>
                        <a:cubicBezTo>
                          <a:pt x="409" y="487"/>
                          <a:pt x="399" y="475"/>
                          <a:pt x="418" y="494"/>
                        </a:cubicBezTo>
                        <a:cubicBezTo>
                          <a:pt x="423" y="510"/>
                          <a:pt x="428" y="517"/>
                          <a:pt x="442" y="526"/>
                        </a:cubicBezTo>
                        <a:cubicBezTo>
                          <a:pt x="450" y="550"/>
                          <a:pt x="432" y="533"/>
                          <a:pt x="422" y="526"/>
                        </a:cubicBezTo>
                        <a:cubicBezTo>
                          <a:pt x="399" y="492"/>
                          <a:pt x="430" y="532"/>
                          <a:pt x="402" y="510"/>
                        </a:cubicBezTo>
                        <a:cubicBezTo>
                          <a:pt x="398" y="507"/>
                          <a:pt x="397" y="501"/>
                          <a:pt x="394" y="498"/>
                        </a:cubicBezTo>
                        <a:cubicBezTo>
                          <a:pt x="391" y="495"/>
                          <a:pt x="386" y="493"/>
                          <a:pt x="382" y="490"/>
                        </a:cubicBezTo>
                        <a:cubicBezTo>
                          <a:pt x="377" y="474"/>
                          <a:pt x="370" y="471"/>
                          <a:pt x="354" y="466"/>
                        </a:cubicBezTo>
                        <a:cubicBezTo>
                          <a:pt x="344" y="452"/>
                          <a:pt x="340" y="447"/>
                          <a:pt x="346" y="430"/>
                        </a:cubicBezTo>
                        <a:cubicBezTo>
                          <a:pt x="338" y="418"/>
                          <a:pt x="314" y="402"/>
                          <a:pt x="314" y="402"/>
                        </a:cubicBezTo>
                        <a:cubicBezTo>
                          <a:pt x="306" y="390"/>
                          <a:pt x="298" y="378"/>
                          <a:pt x="290" y="366"/>
                        </a:cubicBezTo>
                        <a:cubicBezTo>
                          <a:pt x="284" y="357"/>
                          <a:pt x="273" y="354"/>
                          <a:pt x="266" y="346"/>
                        </a:cubicBezTo>
                        <a:cubicBezTo>
                          <a:pt x="263" y="342"/>
                          <a:pt x="262" y="337"/>
                          <a:pt x="258" y="334"/>
                        </a:cubicBezTo>
                        <a:cubicBezTo>
                          <a:pt x="243" y="324"/>
                          <a:pt x="225" y="324"/>
                          <a:pt x="210" y="314"/>
                        </a:cubicBezTo>
                        <a:cubicBezTo>
                          <a:pt x="201" y="300"/>
                          <a:pt x="194" y="291"/>
                          <a:pt x="178" y="286"/>
                        </a:cubicBezTo>
                        <a:cubicBezTo>
                          <a:pt x="160" y="260"/>
                          <a:pt x="192" y="247"/>
                          <a:pt x="154" y="238"/>
                        </a:cubicBezTo>
                        <a:cubicBezTo>
                          <a:pt x="111" y="209"/>
                          <a:pt x="106" y="149"/>
                          <a:pt x="90" y="102"/>
                        </a:cubicBezTo>
                        <a:cubicBezTo>
                          <a:pt x="86" y="90"/>
                          <a:pt x="76" y="73"/>
                          <a:pt x="66" y="66"/>
                        </a:cubicBezTo>
                        <a:cubicBezTo>
                          <a:pt x="58" y="60"/>
                          <a:pt x="42" y="50"/>
                          <a:pt x="42" y="50"/>
                        </a:cubicBezTo>
                        <a:cubicBezTo>
                          <a:pt x="39" y="46"/>
                          <a:pt x="38" y="41"/>
                          <a:pt x="34" y="38"/>
                        </a:cubicBezTo>
                        <a:cubicBezTo>
                          <a:pt x="27" y="34"/>
                          <a:pt x="10" y="30"/>
                          <a:pt x="10" y="30"/>
                        </a:cubicBezTo>
                        <a:cubicBezTo>
                          <a:pt x="0" y="1"/>
                          <a:pt x="31" y="17"/>
                          <a:pt x="46" y="22"/>
                        </a:cubicBezTo>
                        <a:cubicBezTo>
                          <a:pt x="65" y="51"/>
                          <a:pt x="61" y="41"/>
                          <a:pt x="86" y="58"/>
                        </a:cubicBezTo>
                        <a:cubicBezTo>
                          <a:pt x="94" y="70"/>
                          <a:pt x="94" y="93"/>
                          <a:pt x="102" y="70"/>
                        </a:cubicBezTo>
                        <a:cubicBezTo>
                          <a:pt x="95" y="49"/>
                          <a:pt x="82" y="62"/>
                          <a:pt x="82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34" name="Freeform 32">
                    <a:extLst>
                      <a:ext uri="{FF2B5EF4-FFF2-40B4-BE49-F238E27FC236}">
                        <a16:creationId xmlns:a16="http://schemas.microsoft.com/office/drawing/2014/main" id="{13577F01-8352-2BAF-39DB-07C2BCDC39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405" y="445"/>
                    <a:ext cx="15" cy="16"/>
                  </a:xfrm>
                  <a:custGeom>
                    <a:avLst/>
                    <a:gdLst>
                      <a:gd name="T0" fmla="*/ 0 w 36"/>
                      <a:gd name="T1" fmla="*/ 0 h 48"/>
                      <a:gd name="T2" fmla="*/ 0 w 36"/>
                      <a:gd name="T3" fmla="*/ 0 h 48"/>
                      <a:gd name="T4" fmla="*/ 0 w 36"/>
                      <a:gd name="T5" fmla="*/ 0 h 4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6" h="48">
                        <a:moveTo>
                          <a:pt x="6" y="28"/>
                        </a:moveTo>
                        <a:cubicBezTo>
                          <a:pt x="25" y="0"/>
                          <a:pt x="36" y="31"/>
                          <a:pt x="10" y="48"/>
                        </a:cubicBezTo>
                        <a:cubicBezTo>
                          <a:pt x="0" y="34"/>
                          <a:pt x="0" y="40"/>
                          <a:pt x="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35" name="Freeform 33">
                    <a:extLst>
                      <a:ext uri="{FF2B5EF4-FFF2-40B4-BE49-F238E27FC236}">
                        <a16:creationId xmlns:a16="http://schemas.microsoft.com/office/drawing/2014/main" id="{96D43E50-67B1-2A5B-8EF4-39803999FC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93" y="439"/>
                    <a:ext cx="16" cy="12"/>
                  </a:xfrm>
                  <a:custGeom>
                    <a:avLst/>
                    <a:gdLst>
                      <a:gd name="T0" fmla="*/ 0 w 36"/>
                      <a:gd name="T1" fmla="*/ 0 h 37"/>
                      <a:gd name="T2" fmla="*/ 0 w 36"/>
                      <a:gd name="T3" fmla="*/ 0 h 37"/>
                      <a:gd name="T4" fmla="*/ 0 w 36"/>
                      <a:gd name="T5" fmla="*/ 0 h 37"/>
                      <a:gd name="T6" fmla="*/ 0 w 36"/>
                      <a:gd name="T7" fmla="*/ 0 h 37"/>
                      <a:gd name="T8" fmla="*/ 0 w 36"/>
                      <a:gd name="T9" fmla="*/ 0 h 3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37">
                        <a:moveTo>
                          <a:pt x="0" y="5"/>
                        </a:moveTo>
                        <a:cubicBezTo>
                          <a:pt x="4" y="4"/>
                          <a:pt x="8" y="0"/>
                          <a:pt x="12" y="1"/>
                        </a:cubicBezTo>
                        <a:cubicBezTo>
                          <a:pt x="21" y="4"/>
                          <a:pt x="36" y="17"/>
                          <a:pt x="36" y="17"/>
                        </a:cubicBezTo>
                        <a:cubicBezTo>
                          <a:pt x="29" y="37"/>
                          <a:pt x="22" y="26"/>
                          <a:pt x="8" y="17"/>
                        </a:cubicBezTo>
                        <a:cubicBezTo>
                          <a:pt x="5" y="13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36" name="Freeform 34">
                    <a:extLst>
                      <a:ext uri="{FF2B5EF4-FFF2-40B4-BE49-F238E27FC236}">
                        <a16:creationId xmlns:a16="http://schemas.microsoft.com/office/drawing/2014/main" id="{F4D2547E-1A96-1825-6465-53764518F7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878" y="406"/>
                    <a:ext cx="73" cy="33"/>
                  </a:xfrm>
                  <a:custGeom>
                    <a:avLst/>
                    <a:gdLst>
                      <a:gd name="T0" fmla="*/ 0 w 170"/>
                      <a:gd name="T1" fmla="*/ 0 h 96"/>
                      <a:gd name="T2" fmla="*/ 0 w 170"/>
                      <a:gd name="T3" fmla="*/ 0 h 96"/>
                      <a:gd name="T4" fmla="*/ 0 w 170"/>
                      <a:gd name="T5" fmla="*/ 0 h 96"/>
                      <a:gd name="T6" fmla="*/ 0 w 170"/>
                      <a:gd name="T7" fmla="*/ 0 h 96"/>
                      <a:gd name="T8" fmla="*/ 0 w 170"/>
                      <a:gd name="T9" fmla="*/ 0 h 96"/>
                      <a:gd name="T10" fmla="*/ 0 w 170"/>
                      <a:gd name="T11" fmla="*/ 0 h 96"/>
                      <a:gd name="T12" fmla="*/ 0 w 170"/>
                      <a:gd name="T13" fmla="*/ 0 h 96"/>
                      <a:gd name="T14" fmla="*/ 0 w 170"/>
                      <a:gd name="T15" fmla="*/ 0 h 96"/>
                      <a:gd name="T16" fmla="*/ 0 w 170"/>
                      <a:gd name="T17" fmla="*/ 0 h 96"/>
                      <a:gd name="T18" fmla="*/ 0 w 170"/>
                      <a:gd name="T19" fmla="*/ 0 h 96"/>
                      <a:gd name="T20" fmla="*/ 0 w 170"/>
                      <a:gd name="T21" fmla="*/ 0 h 96"/>
                      <a:gd name="T22" fmla="*/ 0 w 170"/>
                      <a:gd name="T23" fmla="*/ 0 h 9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0" h="96">
                        <a:moveTo>
                          <a:pt x="0" y="49"/>
                        </a:moveTo>
                        <a:cubicBezTo>
                          <a:pt x="5" y="33"/>
                          <a:pt x="12" y="30"/>
                          <a:pt x="28" y="25"/>
                        </a:cubicBezTo>
                        <a:cubicBezTo>
                          <a:pt x="20" y="0"/>
                          <a:pt x="42" y="16"/>
                          <a:pt x="56" y="21"/>
                        </a:cubicBezTo>
                        <a:cubicBezTo>
                          <a:pt x="56" y="21"/>
                          <a:pt x="77" y="6"/>
                          <a:pt x="80" y="9"/>
                        </a:cubicBezTo>
                        <a:cubicBezTo>
                          <a:pt x="85" y="14"/>
                          <a:pt x="71" y="23"/>
                          <a:pt x="64" y="25"/>
                        </a:cubicBezTo>
                        <a:cubicBezTo>
                          <a:pt x="82" y="37"/>
                          <a:pt x="103" y="42"/>
                          <a:pt x="124" y="49"/>
                        </a:cubicBezTo>
                        <a:cubicBezTo>
                          <a:pt x="136" y="53"/>
                          <a:pt x="160" y="65"/>
                          <a:pt x="160" y="65"/>
                        </a:cubicBezTo>
                        <a:cubicBezTo>
                          <a:pt x="170" y="96"/>
                          <a:pt x="134" y="83"/>
                          <a:pt x="116" y="77"/>
                        </a:cubicBezTo>
                        <a:cubicBezTo>
                          <a:pt x="109" y="57"/>
                          <a:pt x="116" y="66"/>
                          <a:pt x="88" y="57"/>
                        </a:cubicBezTo>
                        <a:cubicBezTo>
                          <a:pt x="84" y="56"/>
                          <a:pt x="76" y="53"/>
                          <a:pt x="76" y="53"/>
                        </a:cubicBezTo>
                        <a:cubicBezTo>
                          <a:pt x="57" y="34"/>
                          <a:pt x="53" y="37"/>
                          <a:pt x="24" y="41"/>
                        </a:cubicBezTo>
                        <a:cubicBezTo>
                          <a:pt x="9" y="51"/>
                          <a:pt x="17" y="49"/>
                          <a:pt x="0" y="4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37" name="Freeform 35">
                    <a:extLst>
                      <a:ext uri="{FF2B5EF4-FFF2-40B4-BE49-F238E27FC236}">
                        <a16:creationId xmlns:a16="http://schemas.microsoft.com/office/drawing/2014/main" id="{417F1F34-75A0-CD46-6729-74BDDCF26D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55" y="433"/>
                    <a:ext cx="59" cy="15"/>
                  </a:xfrm>
                  <a:custGeom>
                    <a:avLst/>
                    <a:gdLst>
                      <a:gd name="T0" fmla="*/ 0 w 138"/>
                      <a:gd name="T1" fmla="*/ 0 h 44"/>
                      <a:gd name="T2" fmla="*/ 0 w 138"/>
                      <a:gd name="T3" fmla="*/ 0 h 44"/>
                      <a:gd name="T4" fmla="*/ 0 w 138"/>
                      <a:gd name="T5" fmla="*/ 0 h 44"/>
                      <a:gd name="T6" fmla="*/ 0 w 138"/>
                      <a:gd name="T7" fmla="*/ 0 h 44"/>
                      <a:gd name="T8" fmla="*/ 0 w 138"/>
                      <a:gd name="T9" fmla="*/ 0 h 44"/>
                      <a:gd name="T10" fmla="*/ 0 w 138"/>
                      <a:gd name="T11" fmla="*/ 0 h 44"/>
                      <a:gd name="T12" fmla="*/ 0 w 138"/>
                      <a:gd name="T13" fmla="*/ 0 h 44"/>
                      <a:gd name="T14" fmla="*/ 0 w 138"/>
                      <a:gd name="T15" fmla="*/ 0 h 44"/>
                      <a:gd name="T16" fmla="*/ 0 w 138"/>
                      <a:gd name="T17" fmla="*/ 0 h 4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38" h="44">
                        <a:moveTo>
                          <a:pt x="0" y="0"/>
                        </a:moveTo>
                        <a:cubicBezTo>
                          <a:pt x="19" y="3"/>
                          <a:pt x="35" y="10"/>
                          <a:pt x="52" y="4"/>
                        </a:cubicBezTo>
                        <a:cubicBezTo>
                          <a:pt x="87" y="11"/>
                          <a:pt x="61" y="15"/>
                          <a:pt x="88" y="24"/>
                        </a:cubicBezTo>
                        <a:cubicBezTo>
                          <a:pt x="96" y="23"/>
                          <a:pt x="104" y="19"/>
                          <a:pt x="112" y="20"/>
                        </a:cubicBezTo>
                        <a:cubicBezTo>
                          <a:pt x="138" y="23"/>
                          <a:pt x="118" y="41"/>
                          <a:pt x="108" y="44"/>
                        </a:cubicBezTo>
                        <a:cubicBezTo>
                          <a:pt x="78" y="34"/>
                          <a:pt x="92" y="34"/>
                          <a:pt x="64" y="40"/>
                        </a:cubicBezTo>
                        <a:cubicBezTo>
                          <a:pt x="41" y="37"/>
                          <a:pt x="22" y="41"/>
                          <a:pt x="0" y="36"/>
                        </a:cubicBezTo>
                        <a:cubicBezTo>
                          <a:pt x="6" y="11"/>
                          <a:pt x="7" y="27"/>
                          <a:pt x="28" y="20"/>
                        </a:cubicBezTo>
                        <a:cubicBezTo>
                          <a:pt x="17" y="13"/>
                          <a:pt x="0" y="13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38" name="Freeform 36">
                    <a:extLst>
                      <a:ext uri="{FF2B5EF4-FFF2-40B4-BE49-F238E27FC236}">
                        <a16:creationId xmlns:a16="http://schemas.microsoft.com/office/drawing/2014/main" id="{B2C0592F-65EE-BFD7-6663-273A271BB0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24" y="441"/>
                    <a:ext cx="24" cy="14"/>
                  </a:xfrm>
                  <a:custGeom>
                    <a:avLst/>
                    <a:gdLst>
                      <a:gd name="T0" fmla="*/ 0 w 57"/>
                      <a:gd name="T1" fmla="*/ 0 h 42"/>
                      <a:gd name="T2" fmla="*/ 0 w 57"/>
                      <a:gd name="T3" fmla="*/ 0 h 42"/>
                      <a:gd name="T4" fmla="*/ 0 w 57"/>
                      <a:gd name="T5" fmla="*/ 0 h 4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57" h="42">
                        <a:moveTo>
                          <a:pt x="17" y="25"/>
                        </a:moveTo>
                        <a:cubicBezTo>
                          <a:pt x="0" y="0"/>
                          <a:pt x="21" y="9"/>
                          <a:pt x="37" y="13"/>
                        </a:cubicBezTo>
                        <a:cubicBezTo>
                          <a:pt x="57" y="42"/>
                          <a:pt x="30" y="25"/>
                          <a:pt x="1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39" name="Freeform 37">
                    <a:extLst>
                      <a:ext uri="{FF2B5EF4-FFF2-40B4-BE49-F238E27FC236}">
                        <a16:creationId xmlns:a16="http://schemas.microsoft.com/office/drawing/2014/main" id="{35112F49-A215-BB5A-39E2-FC1CFADF47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08" y="398"/>
                    <a:ext cx="16" cy="18"/>
                  </a:xfrm>
                  <a:custGeom>
                    <a:avLst/>
                    <a:gdLst>
                      <a:gd name="T0" fmla="*/ 0 w 39"/>
                      <a:gd name="T1" fmla="*/ 0 h 52"/>
                      <a:gd name="T2" fmla="*/ 0 w 39"/>
                      <a:gd name="T3" fmla="*/ 0 h 52"/>
                      <a:gd name="T4" fmla="*/ 0 w 39"/>
                      <a:gd name="T5" fmla="*/ 0 h 5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9" h="52">
                        <a:moveTo>
                          <a:pt x="19" y="32"/>
                        </a:moveTo>
                        <a:cubicBezTo>
                          <a:pt x="13" y="14"/>
                          <a:pt x="0" y="13"/>
                          <a:pt x="19" y="0"/>
                        </a:cubicBezTo>
                        <a:cubicBezTo>
                          <a:pt x="23" y="5"/>
                          <a:pt x="39" y="52"/>
                          <a:pt x="19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40" name="Freeform 38">
                    <a:extLst>
                      <a:ext uri="{FF2B5EF4-FFF2-40B4-BE49-F238E27FC236}">
                        <a16:creationId xmlns:a16="http://schemas.microsoft.com/office/drawing/2014/main" id="{858DB8BC-1A21-3303-A43E-BDF42D2948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035" y="452"/>
                    <a:ext cx="19" cy="27"/>
                  </a:xfrm>
                  <a:custGeom>
                    <a:avLst/>
                    <a:gdLst>
                      <a:gd name="T0" fmla="*/ 0 w 44"/>
                      <a:gd name="T1" fmla="*/ 0 h 80"/>
                      <a:gd name="T2" fmla="*/ 0 w 44"/>
                      <a:gd name="T3" fmla="*/ 0 h 80"/>
                      <a:gd name="T4" fmla="*/ 0 w 44"/>
                      <a:gd name="T5" fmla="*/ 0 h 80"/>
                      <a:gd name="T6" fmla="*/ 0 w 44"/>
                      <a:gd name="T7" fmla="*/ 0 h 80"/>
                      <a:gd name="T8" fmla="*/ 0 w 44"/>
                      <a:gd name="T9" fmla="*/ 0 h 80"/>
                      <a:gd name="T10" fmla="*/ 0 w 44"/>
                      <a:gd name="T11" fmla="*/ 0 h 80"/>
                      <a:gd name="T12" fmla="*/ 0 w 44"/>
                      <a:gd name="T13" fmla="*/ 0 h 8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44" h="80">
                        <a:moveTo>
                          <a:pt x="4" y="9"/>
                        </a:moveTo>
                        <a:cubicBezTo>
                          <a:pt x="9" y="17"/>
                          <a:pt x="18" y="24"/>
                          <a:pt x="20" y="33"/>
                        </a:cubicBezTo>
                        <a:cubicBezTo>
                          <a:pt x="21" y="38"/>
                          <a:pt x="21" y="45"/>
                          <a:pt x="24" y="49"/>
                        </a:cubicBezTo>
                        <a:cubicBezTo>
                          <a:pt x="27" y="52"/>
                          <a:pt x="32" y="52"/>
                          <a:pt x="36" y="53"/>
                        </a:cubicBezTo>
                        <a:cubicBezTo>
                          <a:pt x="41" y="68"/>
                          <a:pt x="44" y="80"/>
                          <a:pt x="24" y="73"/>
                        </a:cubicBezTo>
                        <a:cubicBezTo>
                          <a:pt x="19" y="55"/>
                          <a:pt x="11" y="37"/>
                          <a:pt x="0" y="21"/>
                        </a:cubicBezTo>
                        <a:cubicBezTo>
                          <a:pt x="4" y="4"/>
                          <a:pt x="4" y="0"/>
                          <a:pt x="4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41" name="Freeform 39">
                    <a:extLst>
                      <a:ext uri="{FF2B5EF4-FFF2-40B4-BE49-F238E27FC236}">
                        <a16:creationId xmlns:a16="http://schemas.microsoft.com/office/drawing/2014/main" id="{809F6808-942B-E2C1-9777-26FA50158F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696" y="247"/>
                    <a:ext cx="205" cy="41"/>
                  </a:xfrm>
                  <a:custGeom>
                    <a:avLst/>
                    <a:gdLst>
                      <a:gd name="T0" fmla="*/ 1 w 323"/>
                      <a:gd name="T1" fmla="*/ 1 h 64"/>
                      <a:gd name="T2" fmla="*/ 1 w 323"/>
                      <a:gd name="T3" fmla="*/ 1 h 64"/>
                      <a:gd name="T4" fmla="*/ 1 w 323"/>
                      <a:gd name="T5" fmla="*/ 0 h 64"/>
                      <a:gd name="T6" fmla="*/ 1 w 323"/>
                      <a:gd name="T7" fmla="*/ 0 h 64"/>
                      <a:gd name="T8" fmla="*/ 1 w 323"/>
                      <a:gd name="T9" fmla="*/ 1 h 64"/>
                      <a:gd name="T10" fmla="*/ 1 w 323"/>
                      <a:gd name="T11" fmla="*/ 1 h 64"/>
                      <a:gd name="T12" fmla="*/ 1 w 323"/>
                      <a:gd name="T13" fmla="*/ 1 h 64"/>
                      <a:gd name="T14" fmla="*/ 1 w 323"/>
                      <a:gd name="T15" fmla="*/ 1 h 64"/>
                      <a:gd name="T16" fmla="*/ 1 w 323"/>
                      <a:gd name="T17" fmla="*/ 1 h 64"/>
                      <a:gd name="T18" fmla="*/ 1 w 323"/>
                      <a:gd name="T19" fmla="*/ 1 h 64"/>
                      <a:gd name="T20" fmla="*/ 1 w 323"/>
                      <a:gd name="T21" fmla="*/ 1 h 64"/>
                      <a:gd name="T22" fmla="*/ 1 w 323"/>
                      <a:gd name="T23" fmla="*/ 1 h 64"/>
                      <a:gd name="T24" fmla="*/ 1 w 323"/>
                      <a:gd name="T25" fmla="*/ 1 h 64"/>
                      <a:gd name="T26" fmla="*/ 1 w 323"/>
                      <a:gd name="T27" fmla="*/ 1 h 64"/>
                      <a:gd name="T28" fmla="*/ 1 w 323"/>
                      <a:gd name="T29" fmla="*/ 1 h 64"/>
                      <a:gd name="T30" fmla="*/ 1 w 323"/>
                      <a:gd name="T31" fmla="*/ 1 h 64"/>
                      <a:gd name="T32" fmla="*/ 1 w 323"/>
                      <a:gd name="T33" fmla="*/ 1 h 64"/>
                      <a:gd name="T34" fmla="*/ 1 w 323"/>
                      <a:gd name="T35" fmla="*/ 1 h 64"/>
                      <a:gd name="T36" fmla="*/ 1 w 323"/>
                      <a:gd name="T37" fmla="*/ 1 h 64"/>
                      <a:gd name="T38" fmla="*/ 1 w 323"/>
                      <a:gd name="T39" fmla="*/ 1 h 64"/>
                      <a:gd name="T40" fmla="*/ 1 w 323"/>
                      <a:gd name="T41" fmla="*/ 1 h 64"/>
                      <a:gd name="T42" fmla="*/ 1 w 323"/>
                      <a:gd name="T43" fmla="*/ 1 h 64"/>
                      <a:gd name="T44" fmla="*/ 1 w 323"/>
                      <a:gd name="T45" fmla="*/ 1 h 64"/>
                      <a:gd name="T46" fmla="*/ 1 w 323"/>
                      <a:gd name="T47" fmla="*/ 1 h 64"/>
                      <a:gd name="T48" fmla="*/ 1 w 323"/>
                      <a:gd name="T49" fmla="*/ 1 h 64"/>
                      <a:gd name="T50" fmla="*/ 1 w 323"/>
                      <a:gd name="T51" fmla="*/ 1 h 64"/>
                      <a:gd name="T52" fmla="*/ 1 w 323"/>
                      <a:gd name="T53" fmla="*/ 0 h 64"/>
                      <a:gd name="T54" fmla="*/ 1 w 323"/>
                      <a:gd name="T55" fmla="*/ 1 h 64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23" h="64">
                        <a:moveTo>
                          <a:pt x="220" y="1"/>
                        </a:moveTo>
                        <a:cubicBezTo>
                          <a:pt x="215" y="12"/>
                          <a:pt x="225" y="17"/>
                          <a:pt x="231" y="8"/>
                        </a:cubicBezTo>
                        <a:cubicBezTo>
                          <a:pt x="235" y="0"/>
                          <a:pt x="229" y="7"/>
                          <a:pt x="235" y="0"/>
                        </a:cubicBezTo>
                        <a:lnTo>
                          <a:pt x="265" y="0"/>
                        </a:lnTo>
                        <a:cubicBezTo>
                          <a:pt x="277" y="6"/>
                          <a:pt x="276" y="11"/>
                          <a:pt x="287" y="17"/>
                        </a:cubicBezTo>
                        <a:cubicBezTo>
                          <a:pt x="308" y="11"/>
                          <a:pt x="293" y="7"/>
                          <a:pt x="319" y="10"/>
                        </a:cubicBezTo>
                        <a:cubicBezTo>
                          <a:pt x="323" y="19"/>
                          <a:pt x="321" y="22"/>
                          <a:pt x="314" y="29"/>
                        </a:cubicBezTo>
                        <a:cubicBezTo>
                          <a:pt x="312" y="39"/>
                          <a:pt x="313" y="50"/>
                          <a:pt x="298" y="46"/>
                        </a:cubicBezTo>
                        <a:cubicBezTo>
                          <a:pt x="297" y="40"/>
                          <a:pt x="298" y="34"/>
                          <a:pt x="295" y="29"/>
                        </a:cubicBezTo>
                        <a:cubicBezTo>
                          <a:pt x="294" y="27"/>
                          <a:pt x="290" y="31"/>
                          <a:pt x="287" y="31"/>
                        </a:cubicBezTo>
                        <a:cubicBezTo>
                          <a:pt x="284" y="31"/>
                          <a:pt x="282" y="30"/>
                          <a:pt x="279" y="29"/>
                        </a:cubicBezTo>
                        <a:cubicBezTo>
                          <a:pt x="274" y="27"/>
                          <a:pt x="263" y="21"/>
                          <a:pt x="263" y="21"/>
                        </a:cubicBezTo>
                        <a:cubicBezTo>
                          <a:pt x="249" y="23"/>
                          <a:pt x="241" y="31"/>
                          <a:pt x="228" y="38"/>
                        </a:cubicBezTo>
                        <a:cubicBezTo>
                          <a:pt x="220" y="41"/>
                          <a:pt x="209" y="42"/>
                          <a:pt x="201" y="44"/>
                        </a:cubicBezTo>
                        <a:cubicBezTo>
                          <a:pt x="193" y="54"/>
                          <a:pt x="200" y="53"/>
                          <a:pt x="212" y="57"/>
                        </a:cubicBezTo>
                        <a:cubicBezTo>
                          <a:pt x="200" y="62"/>
                          <a:pt x="199" y="57"/>
                          <a:pt x="188" y="63"/>
                        </a:cubicBezTo>
                        <a:cubicBezTo>
                          <a:pt x="181" y="62"/>
                          <a:pt x="174" y="64"/>
                          <a:pt x="169" y="61"/>
                        </a:cubicBezTo>
                        <a:cubicBezTo>
                          <a:pt x="166" y="59"/>
                          <a:pt x="175" y="59"/>
                          <a:pt x="177" y="57"/>
                        </a:cubicBezTo>
                        <a:cubicBezTo>
                          <a:pt x="181" y="48"/>
                          <a:pt x="149" y="28"/>
                          <a:pt x="171" y="40"/>
                        </a:cubicBezTo>
                        <a:cubicBezTo>
                          <a:pt x="184" y="55"/>
                          <a:pt x="184" y="36"/>
                          <a:pt x="169" y="31"/>
                        </a:cubicBezTo>
                        <a:cubicBezTo>
                          <a:pt x="167" y="27"/>
                          <a:pt x="167" y="22"/>
                          <a:pt x="158" y="23"/>
                        </a:cubicBezTo>
                        <a:cubicBezTo>
                          <a:pt x="153" y="23"/>
                          <a:pt x="142" y="27"/>
                          <a:pt x="142" y="27"/>
                        </a:cubicBezTo>
                        <a:cubicBezTo>
                          <a:pt x="136" y="39"/>
                          <a:pt x="143" y="31"/>
                          <a:pt x="134" y="27"/>
                        </a:cubicBezTo>
                        <a:cubicBezTo>
                          <a:pt x="130" y="25"/>
                          <a:pt x="126" y="25"/>
                          <a:pt x="123" y="25"/>
                        </a:cubicBezTo>
                        <a:cubicBezTo>
                          <a:pt x="117" y="11"/>
                          <a:pt x="100" y="6"/>
                          <a:pt x="83" y="2"/>
                        </a:cubicBezTo>
                        <a:cubicBezTo>
                          <a:pt x="70" y="4"/>
                          <a:pt x="69" y="9"/>
                          <a:pt x="59" y="14"/>
                        </a:cubicBezTo>
                        <a:cubicBezTo>
                          <a:pt x="45" y="14"/>
                          <a:pt x="0" y="12"/>
                          <a:pt x="1" y="0"/>
                        </a:cubicBezTo>
                        <a:lnTo>
                          <a:pt x="220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42" name="Freeform 40">
                    <a:extLst>
                      <a:ext uri="{FF2B5EF4-FFF2-40B4-BE49-F238E27FC236}">
                        <a16:creationId xmlns:a16="http://schemas.microsoft.com/office/drawing/2014/main" id="{A520154B-EDE6-8C28-0622-21B9940A1D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15" y="246"/>
                    <a:ext cx="190" cy="20"/>
                  </a:xfrm>
                  <a:custGeom>
                    <a:avLst/>
                    <a:gdLst>
                      <a:gd name="T0" fmla="*/ 1 w 300"/>
                      <a:gd name="T1" fmla="*/ 1 h 31"/>
                      <a:gd name="T2" fmla="*/ 1 w 300"/>
                      <a:gd name="T3" fmla="*/ 1 h 31"/>
                      <a:gd name="T4" fmla="*/ 1 w 300"/>
                      <a:gd name="T5" fmla="*/ 0 h 31"/>
                      <a:gd name="T6" fmla="*/ 1 w 300"/>
                      <a:gd name="T7" fmla="*/ 1 h 31"/>
                      <a:gd name="T8" fmla="*/ 1 w 300"/>
                      <a:gd name="T9" fmla="*/ 1 h 31"/>
                      <a:gd name="T10" fmla="*/ 1 w 300"/>
                      <a:gd name="T11" fmla="*/ 1 h 3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300" h="31">
                        <a:moveTo>
                          <a:pt x="105" y="31"/>
                        </a:moveTo>
                        <a:cubicBezTo>
                          <a:pt x="83" y="19"/>
                          <a:pt x="0" y="6"/>
                          <a:pt x="30" y="1"/>
                        </a:cubicBezTo>
                        <a:lnTo>
                          <a:pt x="285" y="0"/>
                        </a:lnTo>
                        <a:cubicBezTo>
                          <a:pt x="296" y="4"/>
                          <a:pt x="300" y="5"/>
                          <a:pt x="296" y="14"/>
                        </a:cubicBezTo>
                        <a:cubicBezTo>
                          <a:pt x="285" y="11"/>
                          <a:pt x="276" y="16"/>
                          <a:pt x="264" y="16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43" name="Freeform 41">
                    <a:extLst>
                      <a:ext uri="{FF2B5EF4-FFF2-40B4-BE49-F238E27FC236}">
                        <a16:creationId xmlns:a16="http://schemas.microsoft.com/office/drawing/2014/main" id="{B02093C8-B7C9-A863-540B-EF089B548C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96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44" name="Freeform 42">
                    <a:extLst>
                      <a:ext uri="{FF2B5EF4-FFF2-40B4-BE49-F238E27FC236}">
                        <a16:creationId xmlns:a16="http://schemas.microsoft.com/office/drawing/2014/main" id="{F185A33E-B930-6159-8F0B-B86B9A206D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06" y="246"/>
                    <a:ext cx="436" cy="152"/>
                  </a:xfrm>
                  <a:custGeom>
                    <a:avLst/>
                    <a:gdLst>
                      <a:gd name="T0" fmla="*/ 73 w 436"/>
                      <a:gd name="T1" fmla="*/ 1 h 152"/>
                      <a:gd name="T2" fmla="*/ 436 w 436"/>
                      <a:gd name="T3" fmla="*/ 0 h 152"/>
                      <a:gd name="T4" fmla="*/ 416 w 436"/>
                      <a:gd name="T5" fmla="*/ 54 h 152"/>
                      <a:gd name="T6" fmla="*/ 397 w 436"/>
                      <a:gd name="T7" fmla="*/ 68 h 152"/>
                      <a:gd name="T8" fmla="*/ 392 w 436"/>
                      <a:gd name="T9" fmla="*/ 70 h 152"/>
                      <a:gd name="T10" fmla="*/ 375 w 436"/>
                      <a:gd name="T11" fmla="*/ 73 h 152"/>
                      <a:gd name="T12" fmla="*/ 361 w 436"/>
                      <a:gd name="T13" fmla="*/ 88 h 152"/>
                      <a:gd name="T14" fmla="*/ 362 w 436"/>
                      <a:gd name="T15" fmla="*/ 99 h 152"/>
                      <a:gd name="T16" fmla="*/ 364 w 436"/>
                      <a:gd name="T17" fmla="*/ 107 h 152"/>
                      <a:gd name="T18" fmla="*/ 366 w 436"/>
                      <a:gd name="T19" fmla="*/ 113 h 152"/>
                      <a:gd name="T20" fmla="*/ 362 w 436"/>
                      <a:gd name="T21" fmla="*/ 122 h 152"/>
                      <a:gd name="T22" fmla="*/ 351 w 436"/>
                      <a:gd name="T23" fmla="*/ 120 h 152"/>
                      <a:gd name="T24" fmla="*/ 342 w 436"/>
                      <a:gd name="T25" fmla="*/ 129 h 152"/>
                      <a:gd name="T26" fmla="*/ 347 w 436"/>
                      <a:gd name="T27" fmla="*/ 105 h 152"/>
                      <a:gd name="T28" fmla="*/ 338 w 436"/>
                      <a:gd name="T29" fmla="*/ 100 h 152"/>
                      <a:gd name="T30" fmla="*/ 344 w 436"/>
                      <a:gd name="T31" fmla="*/ 93 h 152"/>
                      <a:gd name="T32" fmla="*/ 342 w 436"/>
                      <a:gd name="T33" fmla="*/ 89 h 152"/>
                      <a:gd name="T34" fmla="*/ 320 w 436"/>
                      <a:gd name="T35" fmla="*/ 94 h 152"/>
                      <a:gd name="T36" fmla="*/ 317 w 436"/>
                      <a:gd name="T37" fmla="*/ 85 h 152"/>
                      <a:gd name="T38" fmla="*/ 297 w 436"/>
                      <a:gd name="T39" fmla="*/ 94 h 152"/>
                      <a:gd name="T40" fmla="*/ 320 w 436"/>
                      <a:gd name="T41" fmla="*/ 103 h 152"/>
                      <a:gd name="T42" fmla="*/ 305 w 436"/>
                      <a:gd name="T43" fmla="*/ 117 h 152"/>
                      <a:gd name="T44" fmla="*/ 311 w 436"/>
                      <a:gd name="T45" fmla="*/ 126 h 152"/>
                      <a:gd name="T46" fmla="*/ 315 w 436"/>
                      <a:gd name="T47" fmla="*/ 138 h 152"/>
                      <a:gd name="T48" fmla="*/ 309 w 436"/>
                      <a:gd name="T49" fmla="*/ 139 h 152"/>
                      <a:gd name="T50" fmla="*/ 314 w 436"/>
                      <a:gd name="T51" fmla="*/ 144 h 152"/>
                      <a:gd name="T52" fmla="*/ 307 w 436"/>
                      <a:gd name="T53" fmla="*/ 152 h 152"/>
                      <a:gd name="T54" fmla="*/ 0 w 436"/>
                      <a:gd name="T55" fmla="*/ 149 h 152"/>
                      <a:gd name="T56" fmla="*/ 73 w 436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6" h="152">
                        <a:moveTo>
                          <a:pt x="73" y="1"/>
                        </a:moveTo>
                        <a:lnTo>
                          <a:pt x="436" y="0"/>
                        </a:lnTo>
                        <a:cubicBezTo>
                          <a:pt x="430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45" name="Freeform 43">
                    <a:extLst>
                      <a:ext uri="{FF2B5EF4-FFF2-40B4-BE49-F238E27FC236}">
                        <a16:creationId xmlns:a16="http://schemas.microsoft.com/office/drawing/2014/main" id="{6CD65ECD-5389-BB5A-4F83-190A076577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43" y="241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46" name="Freeform 44">
                    <a:extLst>
                      <a:ext uri="{FF2B5EF4-FFF2-40B4-BE49-F238E27FC236}">
                        <a16:creationId xmlns:a16="http://schemas.microsoft.com/office/drawing/2014/main" id="{BC124F68-987C-96A2-C139-21A32B38BC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31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47" name="Freeform 45">
                    <a:extLst>
                      <a:ext uri="{FF2B5EF4-FFF2-40B4-BE49-F238E27FC236}">
                        <a16:creationId xmlns:a16="http://schemas.microsoft.com/office/drawing/2014/main" id="{B0B33039-1312-55B9-A892-EA196FCF93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8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48" name="Freeform 46">
                    <a:extLst>
                      <a:ext uri="{FF2B5EF4-FFF2-40B4-BE49-F238E27FC236}">
                        <a16:creationId xmlns:a16="http://schemas.microsoft.com/office/drawing/2014/main" id="{0FDD6E7C-E726-F8FD-9911-286E7D2B99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21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49" name="Freeform 47">
                    <a:extLst>
                      <a:ext uri="{FF2B5EF4-FFF2-40B4-BE49-F238E27FC236}">
                        <a16:creationId xmlns:a16="http://schemas.microsoft.com/office/drawing/2014/main" id="{CC5EF0D9-0C18-B2FF-6F17-6D462ECFD4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573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50" name="Freeform 48">
                    <a:extLst>
                      <a:ext uri="{FF2B5EF4-FFF2-40B4-BE49-F238E27FC236}">
                        <a16:creationId xmlns:a16="http://schemas.microsoft.com/office/drawing/2014/main" id="{3325EB00-D8AA-773C-B931-76EF115911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34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51" name="Freeform 49">
                    <a:extLst>
                      <a:ext uri="{FF2B5EF4-FFF2-40B4-BE49-F238E27FC236}">
                        <a16:creationId xmlns:a16="http://schemas.microsoft.com/office/drawing/2014/main" id="{6F378256-37B1-716A-3262-4C0E7C41CB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0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52" name="Freeform 50">
                    <a:extLst>
                      <a:ext uri="{FF2B5EF4-FFF2-40B4-BE49-F238E27FC236}">
                        <a16:creationId xmlns:a16="http://schemas.microsoft.com/office/drawing/2014/main" id="{59B256B2-7AE9-9554-B536-E44E2DFFB9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51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53" name="Freeform 51">
                    <a:extLst>
                      <a:ext uri="{FF2B5EF4-FFF2-40B4-BE49-F238E27FC236}">
                        <a16:creationId xmlns:a16="http://schemas.microsoft.com/office/drawing/2014/main" id="{63A59AD3-6797-A958-11C4-BE9471A3AF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21" y="314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54" name="Freeform 52">
                    <a:extLst>
                      <a:ext uri="{FF2B5EF4-FFF2-40B4-BE49-F238E27FC236}">
                        <a16:creationId xmlns:a16="http://schemas.microsoft.com/office/drawing/2014/main" id="{1E28BA5A-4FA2-0575-B6C8-F6670C76A1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89" y="447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55" name="Freeform 53">
                    <a:extLst>
                      <a:ext uri="{FF2B5EF4-FFF2-40B4-BE49-F238E27FC236}">
                        <a16:creationId xmlns:a16="http://schemas.microsoft.com/office/drawing/2014/main" id="{1753675E-F141-B530-5D59-8F49ABCC6F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76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56" name="Freeform 54">
                    <a:extLst>
                      <a:ext uri="{FF2B5EF4-FFF2-40B4-BE49-F238E27FC236}">
                        <a16:creationId xmlns:a16="http://schemas.microsoft.com/office/drawing/2014/main" id="{83A0EF03-9A5F-65A2-2D57-DD69BE447E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67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57" name="Freeform 55">
                    <a:extLst>
                      <a:ext uri="{FF2B5EF4-FFF2-40B4-BE49-F238E27FC236}">
                        <a16:creationId xmlns:a16="http://schemas.microsoft.com/office/drawing/2014/main" id="{BF03C368-490F-04A6-A329-7D19B2CAF9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72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58" name="Freeform 56">
                    <a:extLst>
                      <a:ext uri="{FF2B5EF4-FFF2-40B4-BE49-F238E27FC236}">
                        <a16:creationId xmlns:a16="http://schemas.microsoft.com/office/drawing/2014/main" id="{9FF70247-4085-004A-ADCE-8B180D5913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74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59" name="Freeform 57">
                    <a:extLst>
                      <a:ext uri="{FF2B5EF4-FFF2-40B4-BE49-F238E27FC236}">
                        <a16:creationId xmlns:a16="http://schemas.microsoft.com/office/drawing/2014/main" id="{33EAC173-6386-4B80-3493-A61E30D2E7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73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60" name="Freeform 58">
                    <a:extLst>
                      <a:ext uri="{FF2B5EF4-FFF2-40B4-BE49-F238E27FC236}">
                        <a16:creationId xmlns:a16="http://schemas.microsoft.com/office/drawing/2014/main" id="{44996EC5-DEC6-2F40-3E56-62E121AF2D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93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61" name="Freeform 59">
                    <a:extLst>
                      <a:ext uri="{FF2B5EF4-FFF2-40B4-BE49-F238E27FC236}">
                        <a16:creationId xmlns:a16="http://schemas.microsoft.com/office/drawing/2014/main" id="{FFF42E40-F539-C114-C788-4E0831AD21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78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62" name="Freeform 60">
                    <a:extLst>
                      <a:ext uri="{FF2B5EF4-FFF2-40B4-BE49-F238E27FC236}">
                        <a16:creationId xmlns:a16="http://schemas.microsoft.com/office/drawing/2014/main" id="{F80A0372-F14D-7E16-BD76-4B0C3E6D36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40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63" name="Freeform 61">
                    <a:extLst>
                      <a:ext uri="{FF2B5EF4-FFF2-40B4-BE49-F238E27FC236}">
                        <a16:creationId xmlns:a16="http://schemas.microsoft.com/office/drawing/2014/main" id="{1A5E4530-0FF8-7C23-8FA0-16AAA42EEB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95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64" name="Freeform 62">
                    <a:extLst>
                      <a:ext uri="{FF2B5EF4-FFF2-40B4-BE49-F238E27FC236}">
                        <a16:creationId xmlns:a16="http://schemas.microsoft.com/office/drawing/2014/main" id="{46FE26B1-2DC0-E214-3BE7-BB0B90E466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48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2766" name="Group 63">
                  <a:extLst>
                    <a:ext uri="{FF2B5EF4-FFF2-40B4-BE49-F238E27FC236}">
                      <a16:creationId xmlns:a16="http://schemas.microsoft.com/office/drawing/2014/main" id="{E7C0D3CC-B6B6-ACD6-7598-64EECE232AB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709" y="240"/>
                  <a:ext cx="1139" cy="429"/>
                  <a:chOff x="3709" y="240"/>
                  <a:chExt cx="1139" cy="429"/>
                </a:xfrm>
              </p:grpSpPr>
              <p:sp>
                <p:nvSpPr>
                  <p:cNvPr id="72767" name="Freeform 64">
                    <a:extLst>
                      <a:ext uri="{FF2B5EF4-FFF2-40B4-BE49-F238E27FC236}">
                        <a16:creationId xmlns:a16="http://schemas.microsoft.com/office/drawing/2014/main" id="{3A0EABC5-CF16-B230-5D71-DDD5A0948C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08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768" name="Freeform 65">
                    <a:extLst>
                      <a:ext uri="{FF2B5EF4-FFF2-40B4-BE49-F238E27FC236}">
                        <a16:creationId xmlns:a16="http://schemas.microsoft.com/office/drawing/2014/main" id="{E0AD84F9-BAC1-D07D-DA3B-00E83537F4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5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769" name="Freeform 66">
                    <a:extLst>
                      <a:ext uri="{FF2B5EF4-FFF2-40B4-BE49-F238E27FC236}">
                        <a16:creationId xmlns:a16="http://schemas.microsoft.com/office/drawing/2014/main" id="{CE9702DA-B4E7-4DD8-7C77-2F55479CBA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09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770" name="Freeform 67">
                    <a:extLst>
                      <a:ext uri="{FF2B5EF4-FFF2-40B4-BE49-F238E27FC236}">
                        <a16:creationId xmlns:a16="http://schemas.microsoft.com/office/drawing/2014/main" id="{7D37B751-8E89-CD59-6E99-D2C8CE8464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771" name="Freeform 68">
                    <a:extLst>
                      <a:ext uri="{FF2B5EF4-FFF2-40B4-BE49-F238E27FC236}">
                        <a16:creationId xmlns:a16="http://schemas.microsoft.com/office/drawing/2014/main" id="{E49804A4-18D6-D0C6-6987-BE6E57F728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423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772" name="Freeform 69">
                    <a:extLst>
                      <a:ext uri="{FF2B5EF4-FFF2-40B4-BE49-F238E27FC236}">
                        <a16:creationId xmlns:a16="http://schemas.microsoft.com/office/drawing/2014/main" id="{C08F43EB-B3CD-A81A-00D2-9F86862F37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15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773" name="Freeform 70">
                    <a:extLst>
                      <a:ext uri="{FF2B5EF4-FFF2-40B4-BE49-F238E27FC236}">
                        <a16:creationId xmlns:a16="http://schemas.microsoft.com/office/drawing/2014/main" id="{3179C4C8-D075-F58F-676C-102409A1AF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774" name="Freeform 71">
                    <a:extLst>
                      <a:ext uri="{FF2B5EF4-FFF2-40B4-BE49-F238E27FC236}">
                        <a16:creationId xmlns:a16="http://schemas.microsoft.com/office/drawing/2014/main" id="{AF9767F2-D575-FFCA-EC17-5FA25F4A98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78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775" name="Freeform 72">
                    <a:extLst>
                      <a:ext uri="{FF2B5EF4-FFF2-40B4-BE49-F238E27FC236}">
                        <a16:creationId xmlns:a16="http://schemas.microsoft.com/office/drawing/2014/main" id="{221D788A-2A35-9844-9B7F-CB2178A4A6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2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776" name="Freeform 73">
                    <a:extLst>
                      <a:ext uri="{FF2B5EF4-FFF2-40B4-BE49-F238E27FC236}">
                        <a16:creationId xmlns:a16="http://schemas.microsoft.com/office/drawing/2014/main" id="{1B08506C-6868-F11E-57E4-E3CC61AF24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6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777" name="Freeform 74">
                    <a:extLst>
                      <a:ext uri="{FF2B5EF4-FFF2-40B4-BE49-F238E27FC236}">
                        <a16:creationId xmlns:a16="http://schemas.microsoft.com/office/drawing/2014/main" id="{BAF5257E-B84A-BCA6-CA3C-D4EB922740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7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778" name="Freeform 75">
                    <a:extLst>
                      <a:ext uri="{FF2B5EF4-FFF2-40B4-BE49-F238E27FC236}">
                        <a16:creationId xmlns:a16="http://schemas.microsoft.com/office/drawing/2014/main" id="{DE7BEA5C-05C5-0952-D813-B71688FFAD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64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779" name="Freeform 76">
                    <a:extLst>
                      <a:ext uri="{FF2B5EF4-FFF2-40B4-BE49-F238E27FC236}">
                        <a16:creationId xmlns:a16="http://schemas.microsoft.com/office/drawing/2014/main" id="{E4094DD4-CA72-325C-0CC3-8B99CFDE4F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70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780" name="Freeform 77">
                    <a:extLst>
                      <a:ext uri="{FF2B5EF4-FFF2-40B4-BE49-F238E27FC236}">
                        <a16:creationId xmlns:a16="http://schemas.microsoft.com/office/drawing/2014/main" id="{7D6A46AE-D6A0-B684-141A-0B89541DF7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40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781" name="Freeform 78">
                    <a:extLst>
                      <a:ext uri="{FF2B5EF4-FFF2-40B4-BE49-F238E27FC236}">
                        <a16:creationId xmlns:a16="http://schemas.microsoft.com/office/drawing/2014/main" id="{F9A25DF6-BC01-8C46-B759-094892DA38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47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782" name="Freeform 79">
                    <a:extLst>
                      <a:ext uri="{FF2B5EF4-FFF2-40B4-BE49-F238E27FC236}">
                        <a16:creationId xmlns:a16="http://schemas.microsoft.com/office/drawing/2014/main" id="{00740F1C-F775-3B0B-09FC-4862631141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76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783" name="Freeform 80">
                    <a:extLst>
                      <a:ext uri="{FF2B5EF4-FFF2-40B4-BE49-F238E27FC236}">
                        <a16:creationId xmlns:a16="http://schemas.microsoft.com/office/drawing/2014/main" id="{F1128FA9-1A98-E7FE-2DCA-069426B688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8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784" name="Freeform 81">
                    <a:extLst>
                      <a:ext uri="{FF2B5EF4-FFF2-40B4-BE49-F238E27FC236}">
                        <a16:creationId xmlns:a16="http://schemas.microsoft.com/office/drawing/2014/main" id="{B1ACE3EB-500A-6BB5-F7BE-41F8C2C51E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7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785" name="Freeform 82">
                    <a:extLst>
                      <a:ext uri="{FF2B5EF4-FFF2-40B4-BE49-F238E27FC236}">
                        <a16:creationId xmlns:a16="http://schemas.microsoft.com/office/drawing/2014/main" id="{E4F201F3-CC77-98CB-C882-32589E2250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7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786" name="Freeform 83">
                    <a:extLst>
                      <a:ext uri="{FF2B5EF4-FFF2-40B4-BE49-F238E27FC236}">
                        <a16:creationId xmlns:a16="http://schemas.microsoft.com/office/drawing/2014/main" id="{32F5BF02-12EB-7616-7F2B-8A1C9B7889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69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787" name="Freeform 84">
                    <a:extLst>
                      <a:ext uri="{FF2B5EF4-FFF2-40B4-BE49-F238E27FC236}">
                        <a16:creationId xmlns:a16="http://schemas.microsoft.com/office/drawing/2014/main" id="{913850E9-C414-C446-CC90-9509CD1431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84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788" name="Freeform 85">
                    <a:extLst>
                      <a:ext uri="{FF2B5EF4-FFF2-40B4-BE49-F238E27FC236}">
                        <a16:creationId xmlns:a16="http://schemas.microsoft.com/office/drawing/2014/main" id="{B207625F-CD2F-9718-B19D-9BE533E5A4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93" y="246"/>
                    <a:ext cx="438" cy="152"/>
                  </a:xfrm>
                  <a:custGeom>
                    <a:avLst/>
                    <a:gdLst>
                      <a:gd name="T0" fmla="*/ 73 w 438"/>
                      <a:gd name="T1" fmla="*/ 1 h 152"/>
                      <a:gd name="T2" fmla="*/ 438 w 438"/>
                      <a:gd name="T3" fmla="*/ 0 h 152"/>
                      <a:gd name="T4" fmla="*/ 416 w 438"/>
                      <a:gd name="T5" fmla="*/ 54 h 152"/>
                      <a:gd name="T6" fmla="*/ 397 w 438"/>
                      <a:gd name="T7" fmla="*/ 68 h 152"/>
                      <a:gd name="T8" fmla="*/ 392 w 438"/>
                      <a:gd name="T9" fmla="*/ 70 h 152"/>
                      <a:gd name="T10" fmla="*/ 375 w 438"/>
                      <a:gd name="T11" fmla="*/ 73 h 152"/>
                      <a:gd name="T12" fmla="*/ 361 w 438"/>
                      <a:gd name="T13" fmla="*/ 88 h 152"/>
                      <a:gd name="T14" fmla="*/ 362 w 438"/>
                      <a:gd name="T15" fmla="*/ 99 h 152"/>
                      <a:gd name="T16" fmla="*/ 364 w 438"/>
                      <a:gd name="T17" fmla="*/ 107 h 152"/>
                      <a:gd name="T18" fmla="*/ 366 w 438"/>
                      <a:gd name="T19" fmla="*/ 113 h 152"/>
                      <a:gd name="T20" fmla="*/ 362 w 438"/>
                      <a:gd name="T21" fmla="*/ 122 h 152"/>
                      <a:gd name="T22" fmla="*/ 351 w 438"/>
                      <a:gd name="T23" fmla="*/ 120 h 152"/>
                      <a:gd name="T24" fmla="*/ 342 w 438"/>
                      <a:gd name="T25" fmla="*/ 129 h 152"/>
                      <a:gd name="T26" fmla="*/ 347 w 438"/>
                      <a:gd name="T27" fmla="*/ 105 h 152"/>
                      <a:gd name="T28" fmla="*/ 338 w 438"/>
                      <a:gd name="T29" fmla="*/ 100 h 152"/>
                      <a:gd name="T30" fmla="*/ 344 w 438"/>
                      <a:gd name="T31" fmla="*/ 93 h 152"/>
                      <a:gd name="T32" fmla="*/ 342 w 438"/>
                      <a:gd name="T33" fmla="*/ 89 h 152"/>
                      <a:gd name="T34" fmla="*/ 320 w 438"/>
                      <a:gd name="T35" fmla="*/ 94 h 152"/>
                      <a:gd name="T36" fmla="*/ 317 w 438"/>
                      <a:gd name="T37" fmla="*/ 85 h 152"/>
                      <a:gd name="T38" fmla="*/ 297 w 438"/>
                      <a:gd name="T39" fmla="*/ 94 h 152"/>
                      <a:gd name="T40" fmla="*/ 320 w 438"/>
                      <a:gd name="T41" fmla="*/ 103 h 152"/>
                      <a:gd name="T42" fmla="*/ 305 w 438"/>
                      <a:gd name="T43" fmla="*/ 117 h 152"/>
                      <a:gd name="T44" fmla="*/ 311 w 438"/>
                      <a:gd name="T45" fmla="*/ 126 h 152"/>
                      <a:gd name="T46" fmla="*/ 315 w 438"/>
                      <a:gd name="T47" fmla="*/ 138 h 152"/>
                      <a:gd name="T48" fmla="*/ 309 w 438"/>
                      <a:gd name="T49" fmla="*/ 139 h 152"/>
                      <a:gd name="T50" fmla="*/ 314 w 438"/>
                      <a:gd name="T51" fmla="*/ 144 h 152"/>
                      <a:gd name="T52" fmla="*/ 307 w 438"/>
                      <a:gd name="T53" fmla="*/ 152 h 152"/>
                      <a:gd name="T54" fmla="*/ 0 w 438"/>
                      <a:gd name="T55" fmla="*/ 149 h 152"/>
                      <a:gd name="T56" fmla="*/ 73 w 438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8" h="152">
                        <a:moveTo>
                          <a:pt x="73" y="1"/>
                        </a:moveTo>
                        <a:lnTo>
                          <a:pt x="438" y="0"/>
                        </a:lnTo>
                        <a:cubicBezTo>
                          <a:pt x="432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789" name="Freeform 86">
                    <a:extLst>
                      <a:ext uri="{FF2B5EF4-FFF2-40B4-BE49-F238E27FC236}">
                        <a16:creationId xmlns:a16="http://schemas.microsoft.com/office/drawing/2014/main" id="{6AB76207-94AF-B914-F3D4-6210AEFB6F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31" y="240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790" name="Freeform 87">
                    <a:extLst>
                      <a:ext uri="{FF2B5EF4-FFF2-40B4-BE49-F238E27FC236}">
                        <a16:creationId xmlns:a16="http://schemas.microsoft.com/office/drawing/2014/main" id="{DD2CB62D-F0F1-2C2E-F5DE-9BEF89440D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19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791" name="Freeform 88">
                    <a:extLst>
                      <a:ext uri="{FF2B5EF4-FFF2-40B4-BE49-F238E27FC236}">
                        <a16:creationId xmlns:a16="http://schemas.microsoft.com/office/drawing/2014/main" id="{DB78C342-8E1B-F5B1-FDF0-3B9851088A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6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792" name="Freeform 89">
                    <a:extLst>
                      <a:ext uri="{FF2B5EF4-FFF2-40B4-BE49-F238E27FC236}">
                        <a16:creationId xmlns:a16="http://schemas.microsoft.com/office/drawing/2014/main" id="{CE0F306F-EDD0-FDD5-74C1-108486413E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09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793" name="Freeform 90">
                    <a:extLst>
                      <a:ext uri="{FF2B5EF4-FFF2-40B4-BE49-F238E27FC236}">
                        <a16:creationId xmlns:a16="http://schemas.microsoft.com/office/drawing/2014/main" id="{6C2BA8C9-640E-63F0-9301-7DAB0BB796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61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794" name="Freeform 91">
                    <a:extLst>
                      <a:ext uri="{FF2B5EF4-FFF2-40B4-BE49-F238E27FC236}">
                        <a16:creationId xmlns:a16="http://schemas.microsoft.com/office/drawing/2014/main" id="{C24D9C81-B36D-83F4-49D9-5790E0A8D7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322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795" name="Freeform 92">
                    <a:extLst>
                      <a:ext uri="{FF2B5EF4-FFF2-40B4-BE49-F238E27FC236}">
                        <a16:creationId xmlns:a16="http://schemas.microsoft.com/office/drawing/2014/main" id="{EB05A517-66E2-7832-0DCA-4922D75A70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8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796" name="Freeform 93">
                    <a:extLst>
                      <a:ext uri="{FF2B5EF4-FFF2-40B4-BE49-F238E27FC236}">
                        <a16:creationId xmlns:a16="http://schemas.microsoft.com/office/drawing/2014/main" id="{E26554A4-9FAE-81E2-79FE-16BA068B9D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9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797" name="Freeform 94">
                    <a:extLst>
                      <a:ext uri="{FF2B5EF4-FFF2-40B4-BE49-F238E27FC236}">
                        <a16:creationId xmlns:a16="http://schemas.microsoft.com/office/drawing/2014/main" id="{5D5E68CB-EC41-4F6C-4189-3A22F4F778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09" y="315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798" name="Freeform 95">
                    <a:extLst>
                      <a:ext uri="{FF2B5EF4-FFF2-40B4-BE49-F238E27FC236}">
                        <a16:creationId xmlns:a16="http://schemas.microsoft.com/office/drawing/2014/main" id="{42576B3B-16AE-D864-7099-7FDE860B30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77" y="448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799" name="Freeform 96">
                    <a:extLst>
                      <a:ext uri="{FF2B5EF4-FFF2-40B4-BE49-F238E27FC236}">
                        <a16:creationId xmlns:a16="http://schemas.microsoft.com/office/drawing/2014/main" id="{7F961AB9-EDCB-F12D-DB1D-BBDA66474C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64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00" name="Freeform 97">
                    <a:extLst>
                      <a:ext uri="{FF2B5EF4-FFF2-40B4-BE49-F238E27FC236}">
                        <a16:creationId xmlns:a16="http://schemas.microsoft.com/office/drawing/2014/main" id="{4C989616-04A9-DAE5-1831-84FFA011F1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55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01" name="Freeform 98">
                    <a:extLst>
                      <a:ext uri="{FF2B5EF4-FFF2-40B4-BE49-F238E27FC236}">
                        <a16:creationId xmlns:a16="http://schemas.microsoft.com/office/drawing/2014/main" id="{3F3B9E61-DDD5-3B22-9AF1-7A1C927F16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60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02" name="Freeform 99">
                    <a:extLst>
                      <a:ext uri="{FF2B5EF4-FFF2-40B4-BE49-F238E27FC236}">
                        <a16:creationId xmlns:a16="http://schemas.microsoft.com/office/drawing/2014/main" id="{6A7A5D44-497A-3088-C2B9-A3629A7159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62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03" name="Freeform 100">
                    <a:extLst>
                      <a:ext uri="{FF2B5EF4-FFF2-40B4-BE49-F238E27FC236}">
                        <a16:creationId xmlns:a16="http://schemas.microsoft.com/office/drawing/2014/main" id="{13EC4801-33F8-C173-7855-42BD1FFD68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61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04" name="Freeform 101">
                    <a:extLst>
                      <a:ext uri="{FF2B5EF4-FFF2-40B4-BE49-F238E27FC236}">
                        <a16:creationId xmlns:a16="http://schemas.microsoft.com/office/drawing/2014/main" id="{7A9B2D03-D7AF-4325-B6C1-CCFF6E6FA9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81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05" name="Freeform 102">
                    <a:extLst>
                      <a:ext uri="{FF2B5EF4-FFF2-40B4-BE49-F238E27FC236}">
                        <a16:creationId xmlns:a16="http://schemas.microsoft.com/office/drawing/2014/main" id="{F26C5BB5-4257-B12A-340F-8C5D667570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66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06" name="Freeform 103">
                    <a:extLst>
                      <a:ext uri="{FF2B5EF4-FFF2-40B4-BE49-F238E27FC236}">
                        <a16:creationId xmlns:a16="http://schemas.microsoft.com/office/drawing/2014/main" id="{F2A408BD-30F0-1D69-375A-494682B92A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28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07" name="Freeform 104">
                    <a:extLst>
                      <a:ext uri="{FF2B5EF4-FFF2-40B4-BE49-F238E27FC236}">
                        <a16:creationId xmlns:a16="http://schemas.microsoft.com/office/drawing/2014/main" id="{EA1E30DF-40FA-B669-F92D-90C538EE71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83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08" name="Freeform 105">
                    <a:extLst>
                      <a:ext uri="{FF2B5EF4-FFF2-40B4-BE49-F238E27FC236}">
                        <a16:creationId xmlns:a16="http://schemas.microsoft.com/office/drawing/2014/main" id="{D2269B20-670C-174E-2D74-698EB9B587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36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72717" name="Group 106">
                <a:extLst>
                  <a:ext uri="{FF2B5EF4-FFF2-40B4-BE49-F238E27FC236}">
                    <a16:creationId xmlns:a16="http://schemas.microsoft.com/office/drawing/2014/main" id="{D8FECC9B-B049-09FD-66AE-948D5B57D75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8" y="111"/>
                <a:ext cx="4702" cy="418"/>
                <a:chOff x="798" y="255"/>
                <a:chExt cx="4702" cy="418"/>
              </a:xfrm>
            </p:grpSpPr>
            <p:sp>
              <p:nvSpPr>
                <p:cNvPr id="72744" name="Line 107">
                  <a:extLst>
                    <a:ext uri="{FF2B5EF4-FFF2-40B4-BE49-F238E27FC236}">
                      <a16:creationId xmlns:a16="http://schemas.microsoft.com/office/drawing/2014/main" id="{966F7069-3A09-E390-758F-73433104D1D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798" y="476"/>
                  <a:ext cx="4702" cy="0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745" name="Line 108">
                  <a:extLst>
                    <a:ext uri="{FF2B5EF4-FFF2-40B4-BE49-F238E27FC236}">
                      <a16:creationId xmlns:a16="http://schemas.microsoft.com/office/drawing/2014/main" id="{CE645EB3-FC91-7E99-C7FD-5CEA04D4C6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02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746" name="Line 109">
                  <a:extLst>
                    <a:ext uri="{FF2B5EF4-FFF2-40B4-BE49-F238E27FC236}">
                      <a16:creationId xmlns:a16="http://schemas.microsoft.com/office/drawing/2014/main" id="{89222148-377B-625F-3654-06455A0A101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25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747" name="Line 110">
                  <a:extLst>
                    <a:ext uri="{FF2B5EF4-FFF2-40B4-BE49-F238E27FC236}">
                      <a16:creationId xmlns:a16="http://schemas.microsoft.com/office/drawing/2014/main" id="{6DA09DA0-A19D-0161-B73E-6C80CDF6E4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48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748" name="Line 111">
                  <a:extLst>
                    <a:ext uri="{FF2B5EF4-FFF2-40B4-BE49-F238E27FC236}">
                      <a16:creationId xmlns:a16="http://schemas.microsoft.com/office/drawing/2014/main" id="{D7E08840-C087-D134-7EAC-8F05CC8EBF2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71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749" name="Line 112">
                  <a:extLst>
                    <a:ext uri="{FF2B5EF4-FFF2-40B4-BE49-F238E27FC236}">
                      <a16:creationId xmlns:a16="http://schemas.microsoft.com/office/drawing/2014/main" id="{6EF024B5-E4DF-3878-D4F5-A3E9DEB1CAF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93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750" name="Line 113">
                  <a:extLst>
                    <a:ext uri="{FF2B5EF4-FFF2-40B4-BE49-F238E27FC236}">
                      <a16:creationId xmlns:a16="http://schemas.microsoft.com/office/drawing/2014/main" id="{A9F752EA-783D-217B-4EAC-DD64A249898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16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751" name="Line 114">
                  <a:extLst>
                    <a:ext uri="{FF2B5EF4-FFF2-40B4-BE49-F238E27FC236}">
                      <a16:creationId xmlns:a16="http://schemas.microsoft.com/office/drawing/2014/main" id="{F17D48EC-07BF-53F1-4610-BE84217B1D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39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752" name="Line 115">
                  <a:extLst>
                    <a:ext uri="{FF2B5EF4-FFF2-40B4-BE49-F238E27FC236}">
                      <a16:creationId xmlns:a16="http://schemas.microsoft.com/office/drawing/2014/main" id="{3FA1C01A-5FAC-EF7B-9129-F0D511DE24A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62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753" name="Line 116">
                  <a:extLst>
                    <a:ext uri="{FF2B5EF4-FFF2-40B4-BE49-F238E27FC236}">
                      <a16:creationId xmlns:a16="http://schemas.microsoft.com/office/drawing/2014/main" id="{94FBEE93-F6DC-13E9-7EEF-E50E9D2798C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85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754" name="Line 117">
                  <a:extLst>
                    <a:ext uri="{FF2B5EF4-FFF2-40B4-BE49-F238E27FC236}">
                      <a16:creationId xmlns:a16="http://schemas.microsoft.com/office/drawing/2014/main" id="{A0D326D9-E1BA-770C-C993-A9EE5C99941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07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755" name="Line 118">
                  <a:extLst>
                    <a:ext uri="{FF2B5EF4-FFF2-40B4-BE49-F238E27FC236}">
                      <a16:creationId xmlns:a16="http://schemas.microsoft.com/office/drawing/2014/main" id="{34D3F240-08E2-D742-5B62-3AD5BEF48E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30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756" name="Line 119">
                  <a:extLst>
                    <a:ext uri="{FF2B5EF4-FFF2-40B4-BE49-F238E27FC236}">
                      <a16:creationId xmlns:a16="http://schemas.microsoft.com/office/drawing/2014/main" id="{6DD1DAC2-A26D-8736-4426-5F2A583B2CA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53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757" name="Line 120">
                  <a:extLst>
                    <a:ext uri="{FF2B5EF4-FFF2-40B4-BE49-F238E27FC236}">
                      <a16:creationId xmlns:a16="http://schemas.microsoft.com/office/drawing/2014/main" id="{8BF042CB-00C0-F1B3-E932-4BE522C4B78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76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758" name="Line 121">
                  <a:extLst>
                    <a:ext uri="{FF2B5EF4-FFF2-40B4-BE49-F238E27FC236}">
                      <a16:creationId xmlns:a16="http://schemas.microsoft.com/office/drawing/2014/main" id="{9FEC843C-11E4-627E-E33F-D53412BE361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99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759" name="Line 122">
                  <a:extLst>
                    <a:ext uri="{FF2B5EF4-FFF2-40B4-BE49-F238E27FC236}">
                      <a16:creationId xmlns:a16="http://schemas.microsoft.com/office/drawing/2014/main" id="{31AF6ECC-F346-C66D-DDA5-37E359C5E1D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21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760" name="Line 123">
                  <a:extLst>
                    <a:ext uri="{FF2B5EF4-FFF2-40B4-BE49-F238E27FC236}">
                      <a16:creationId xmlns:a16="http://schemas.microsoft.com/office/drawing/2014/main" id="{9BC0A242-A752-AAB5-B8A0-0B596DC7DEF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44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761" name="Line 124">
                  <a:extLst>
                    <a:ext uri="{FF2B5EF4-FFF2-40B4-BE49-F238E27FC236}">
                      <a16:creationId xmlns:a16="http://schemas.microsoft.com/office/drawing/2014/main" id="{A6F8D4C6-06B8-BB94-D821-1E7211075AE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67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762" name="Line 125">
                  <a:extLst>
                    <a:ext uri="{FF2B5EF4-FFF2-40B4-BE49-F238E27FC236}">
                      <a16:creationId xmlns:a16="http://schemas.microsoft.com/office/drawing/2014/main" id="{25C6D745-B469-C5CA-A598-DABE8C3B5DD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90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763" name="Line 126">
                  <a:extLst>
                    <a:ext uri="{FF2B5EF4-FFF2-40B4-BE49-F238E27FC236}">
                      <a16:creationId xmlns:a16="http://schemas.microsoft.com/office/drawing/2014/main" id="{F5143252-4DF4-0AA0-E511-ABD9CD8F5E0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13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764" name="Line 127">
                  <a:extLst>
                    <a:ext uri="{FF2B5EF4-FFF2-40B4-BE49-F238E27FC236}">
                      <a16:creationId xmlns:a16="http://schemas.microsoft.com/office/drawing/2014/main" id="{21E1C532-36D9-132E-8AC4-F25F136E3E0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35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72718" name="Group 128">
                <a:extLst>
                  <a:ext uri="{FF2B5EF4-FFF2-40B4-BE49-F238E27FC236}">
                    <a16:creationId xmlns:a16="http://schemas.microsoft.com/office/drawing/2014/main" id="{E643E07A-D19D-EE3F-8727-3839DAD9D4A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08" y="109"/>
                <a:ext cx="3694" cy="423"/>
                <a:chOff x="1034" y="245"/>
                <a:chExt cx="3694" cy="423"/>
              </a:xfrm>
            </p:grpSpPr>
            <p:sp>
              <p:nvSpPr>
                <p:cNvPr id="72719" name="Line 129">
                  <a:extLst>
                    <a:ext uri="{FF2B5EF4-FFF2-40B4-BE49-F238E27FC236}">
                      <a16:creationId xmlns:a16="http://schemas.microsoft.com/office/drawing/2014/main" id="{D038F333-5D34-B5EB-38F6-82742AB6A2A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676" y="246"/>
                  <a:ext cx="0" cy="14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720" name="Line 130">
                  <a:extLst>
                    <a:ext uri="{FF2B5EF4-FFF2-40B4-BE49-F238E27FC236}">
                      <a16:creationId xmlns:a16="http://schemas.microsoft.com/office/drawing/2014/main" id="{6EBAF59D-C3EB-D96B-5664-CB8A144EECD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798" y="468"/>
                  <a:ext cx="7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721" name="Line 131">
                  <a:extLst>
                    <a:ext uri="{FF2B5EF4-FFF2-40B4-BE49-F238E27FC236}">
                      <a16:creationId xmlns:a16="http://schemas.microsoft.com/office/drawing/2014/main" id="{74F4758A-02E5-0BAA-5E3A-4BE25BA377F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904" y="486"/>
                  <a:ext cx="0" cy="2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722" name="Line 132">
                  <a:extLst>
                    <a:ext uri="{FF2B5EF4-FFF2-40B4-BE49-F238E27FC236}">
                      <a16:creationId xmlns:a16="http://schemas.microsoft.com/office/drawing/2014/main" id="{BCD72BF5-C13A-A77C-6AF2-C2897E411E3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132" y="586"/>
                  <a:ext cx="0" cy="79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723" name="Line 133">
                  <a:extLst>
                    <a:ext uri="{FF2B5EF4-FFF2-40B4-BE49-F238E27FC236}">
                      <a16:creationId xmlns:a16="http://schemas.microsoft.com/office/drawing/2014/main" id="{5EC850D5-B82B-33FF-CF07-E063165B0F8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816" y="358"/>
                  <a:ext cx="0" cy="18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724" name="Line 134">
                  <a:extLst>
                    <a:ext uri="{FF2B5EF4-FFF2-40B4-BE49-F238E27FC236}">
                      <a16:creationId xmlns:a16="http://schemas.microsoft.com/office/drawing/2014/main" id="{247373A4-5C19-9EAE-791C-331C66DD34A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722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725" name="Line 135">
                  <a:extLst>
                    <a:ext uri="{FF2B5EF4-FFF2-40B4-BE49-F238E27FC236}">
                      <a16:creationId xmlns:a16="http://schemas.microsoft.com/office/drawing/2014/main" id="{A5D0DFAD-61FF-7102-F96D-1F1A2A83ED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44" y="372"/>
                  <a:ext cx="0" cy="29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726" name="Line 136">
                  <a:extLst>
                    <a:ext uri="{FF2B5EF4-FFF2-40B4-BE49-F238E27FC236}">
                      <a16:creationId xmlns:a16="http://schemas.microsoft.com/office/drawing/2014/main" id="{552932E7-9220-1F84-1691-920EF8CEB2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046" y="248"/>
                  <a:ext cx="0" cy="5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727" name="Line 137">
                  <a:extLst>
                    <a:ext uri="{FF2B5EF4-FFF2-40B4-BE49-F238E27FC236}">
                      <a16:creationId xmlns:a16="http://schemas.microsoft.com/office/drawing/2014/main" id="{8F3441F8-2151-F1A1-97FC-D91BDBBB2DD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272" y="246"/>
                  <a:ext cx="0" cy="18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728" name="Line 138">
                  <a:extLst>
                    <a:ext uri="{FF2B5EF4-FFF2-40B4-BE49-F238E27FC236}">
                      <a16:creationId xmlns:a16="http://schemas.microsoft.com/office/drawing/2014/main" id="{E2C493DB-37D8-E574-5C94-1F2A63EB3C7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422" y="468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729" name="Line 139">
                  <a:extLst>
                    <a:ext uri="{FF2B5EF4-FFF2-40B4-BE49-F238E27FC236}">
                      <a16:creationId xmlns:a16="http://schemas.microsoft.com/office/drawing/2014/main" id="{993DF30A-A67F-1CA8-6365-DE6A156041B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290" y="468"/>
                  <a:ext cx="6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730" name="Line 140">
                  <a:extLst>
                    <a:ext uri="{FF2B5EF4-FFF2-40B4-BE49-F238E27FC236}">
                      <a16:creationId xmlns:a16="http://schemas.microsoft.com/office/drawing/2014/main" id="{BC13A352-C907-9866-BACC-3778C9D5DF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500" y="246"/>
                  <a:ext cx="0" cy="27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731" name="Line 141">
                  <a:extLst>
                    <a:ext uri="{FF2B5EF4-FFF2-40B4-BE49-F238E27FC236}">
                      <a16:creationId xmlns:a16="http://schemas.microsoft.com/office/drawing/2014/main" id="{1764CE6C-6DFD-4346-522B-EB9984C1A78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728" y="606"/>
                  <a:ext cx="0" cy="3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732" name="Line 142">
                  <a:extLst>
                    <a:ext uri="{FF2B5EF4-FFF2-40B4-BE49-F238E27FC236}">
                      <a16:creationId xmlns:a16="http://schemas.microsoft.com/office/drawing/2014/main" id="{63A9E672-B660-FB45-7F54-98CE9B052D1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992" y="250"/>
                  <a:ext cx="0" cy="6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733" name="Line 143">
                  <a:extLst>
                    <a:ext uri="{FF2B5EF4-FFF2-40B4-BE49-F238E27FC236}">
                      <a16:creationId xmlns:a16="http://schemas.microsoft.com/office/drawing/2014/main" id="{DCFCD692-940C-9B6F-B6B2-ADE1912AFE0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764" y="247"/>
                  <a:ext cx="0" cy="33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734" name="Line 144">
                  <a:extLst>
                    <a:ext uri="{FF2B5EF4-FFF2-40B4-BE49-F238E27FC236}">
                      <a16:creationId xmlns:a16="http://schemas.microsoft.com/office/drawing/2014/main" id="{EBFE77D8-47E5-089B-8DC4-BCD1377B303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738" y="468"/>
                  <a:ext cx="6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735" name="Line 145">
                  <a:extLst>
                    <a:ext uri="{FF2B5EF4-FFF2-40B4-BE49-F238E27FC236}">
                      <a16:creationId xmlns:a16="http://schemas.microsoft.com/office/drawing/2014/main" id="{F65A8B17-C64C-DF8D-5140-907DF23B9D4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604" y="468"/>
                  <a:ext cx="6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736" name="Line 146">
                  <a:extLst>
                    <a:ext uri="{FF2B5EF4-FFF2-40B4-BE49-F238E27FC236}">
                      <a16:creationId xmlns:a16="http://schemas.microsoft.com/office/drawing/2014/main" id="{8570170D-0247-3C8B-FADF-6CA085C16AB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404" y="468"/>
                  <a:ext cx="8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737" name="Line 147">
                  <a:extLst>
                    <a:ext uri="{FF2B5EF4-FFF2-40B4-BE49-F238E27FC236}">
                      <a16:creationId xmlns:a16="http://schemas.microsoft.com/office/drawing/2014/main" id="{8E59A994-483C-BAEF-83FF-752C0B903CA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34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738" name="Line 148">
                  <a:extLst>
                    <a:ext uri="{FF2B5EF4-FFF2-40B4-BE49-F238E27FC236}">
                      <a16:creationId xmlns:a16="http://schemas.microsoft.com/office/drawing/2014/main" id="{F3C4D012-3A8E-4EBC-3679-3B215A9C62E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306" y="370"/>
                  <a:ext cx="0" cy="29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739" name="Line 149">
                  <a:extLst>
                    <a:ext uri="{FF2B5EF4-FFF2-40B4-BE49-F238E27FC236}">
                      <a16:creationId xmlns:a16="http://schemas.microsoft.com/office/drawing/2014/main" id="{6F6CB800-F0BB-44E2-6892-6C39984895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80" y="388"/>
                  <a:ext cx="0" cy="15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740" name="Line 150">
                  <a:extLst>
                    <a:ext uri="{FF2B5EF4-FFF2-40B4-BE49-F238E27FC236}">
                      <a16:creationId xmlns:a16="http://schemas.microsoft.com/office/drawing/2014/main" id="{8F6527FF-4D7E-091A-F0DA-3E30D267F0A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 flipV="1">
                  <a:off x="1308" y="245"/>
                  <a:ext cx="0" cy="2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741" name="Line 151">
                  <a:extLst>
                    <a:ext uri="{FF2B5EF4-FFF2-40B4-BE49-F238E27FC236}">
                      <a16:creationId xmlns:a16="http://schemas.microsoft.com/office/drawing/2014/main" id="{6903EAF1-ADD3-3086-E398-B36A8067388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536" y="31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742" name="Line 152">
                  <a:extLst>
                    <a:ext uri="{FF2B5EF4-FFF2-40B4-BE49-F238E27FC236}">
                      <a16:creationId xmlns:a16="http://schemas.microsoft.com/office/drawing/2014/main" id="{D9442F0C-12F1-5349-1687-43DAA004974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1536" y="247"/>
                  <a:ext cx="0" cy="2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743" name="Line 153">
                  <a:extLst>
                    <a:ext uri="{FF2B5EF4-FFF2-40B4-BE49-F238E27FC236}">
                      <a16:creationId xmlns:a16="http://schemas.microsoft.com/office/drawing/2014/main" id="{EA7212DB-6F88-52B4-6D8F-400A546BB15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95" y="467"/>
                  <a:ext cx="8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pic>
          <p:nvPicPr>
            <p:cNvPr id="72714" name="Picture 154" descr="earth">
              <a:extLst>
                <a:ext uri="{FF2B5EF4-FFF2-40B4-BE49-F238E27FC236}">
                  <a16:creationId xmlns:a16="http://schemas.microsoft.com/office/drawing/2014/main" id="{4C30321D-9136-C522-5612-1FC79D569F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" y="55"/>
              <a:ext cx="562" cy="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72707" name="Picture 155" descr="http://www.createdesignsolutions.com/images/spinning_globe.gif">
            <a:extLst>
              <a:ext uri="{FF2B5EF4-FFF2-40B4-BE49-F238E27FC236}">
                <a16:creationId xmlns:a16="http://schemas.microsoft.com/office/drawing/2014/main" id="{071A3243-573C-F7F9-796C-CAD0797970F9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413" y="44450"/>
            <a:ext cx="8636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0812" name="WordArt 156">
            <a:extLst>
              <a:ext uri="{FF2B5EF4-FFF2-40B4-BE49-F238E27FC236}">
                <a16:creationId xmlns:a16="http://schemas.microsoft.com/office/drawing/2014/main" id="{4EC90826-9F17-31F6-29F6-699055DC85E1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539750" y="1341438"/>
            <a:ext cx="6586538" cy="863600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en-US" sz="3600" kern="10" spc="-180">
                <a:gradFill rotWithShape="1">
                  <a:gsLst>
                    <a:gs pos="0">
                      <a:srgbClr val="FFCC00"/>
                    </a:gs>
                    <a:gs pos="100000">
                      <a:srgbClr val="FF6600"/>
                    </a:gs>
                  </a:gsLst>
                  <a:path path="rect">
                    <a:fillToRect r="100000" b="100000"/>
                  </a:path>
                </a:gradFill>
                <a:effectLst>
                  <a:outerShdw dist="35921" dir="2700000" algn="ctr" rotWithShape="0">
                    <a:srgbClr val="C0C0C0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Quel temps fait-il ...</a:t>
            </a:r>
          </a:p>
        </p:txBody>
      </p:sp>
      <p:sp>
        <p:nvSpPr>
          <p:cNvPr id="70813" name="WordArt 157">
            <a:extLst>
              <a:ext uri="{FF2B5EF4-FFF2-40B4-BE49-F238E27FC236}">
                <a16:creationId xmlns:a16="http://schemas.microsoft.com/office/drawing/2014/main" id="{027C93A8-00DE-1966-D885-2188417B7152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5580063" y="2349500"/>
            <a:ext cx="3313112" cy="10795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48273"/>
              </a:avLst>
            </a:prstTxWarp>
          </a:bodyPr>
          <a:lstStyle/>
          <a:p>
            <a:r>
              <a:rPr lang="en-US" sz="3600" kern="10">
                <a:ln w="9525">
                  <a:solidFill>
                    <a:schemeClr val="accent2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008080"/>
                    </a:gs>
                    <a:gs pos="100000">
                      <a:srgbClr val="003B3B"/>
                    </a:gs>
                  </a:gsLst>
                  <a:path path="rect">
                    <a:fillToRect r="100000" b="100000"/>
                  </a:path>
                </a:gradFill>
                <a:effectLst>
                  <a:outerShdw dist="35921" dir="2700000" algn="ctr" rotWithShape="0">
                    <a:srgbClr val="C0C0C0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au printemps</a:t>
            </a:r>
          </a:p>
        </p:txBody>
      </p:sp>
      <p:pic>
        <p:nvPicPr>
          <p:cNvPr id="70818" name="Picture 162" descr="http://www.gowallpaper.net/wp-content/uploads/2011/05/Beautiful-Sunflower-Summer-Free-Desktop-Wallpaper.jpg">
            <a:extLst>
              <a:ext uri="{FF2B5EF4-FFF2-40B4-BE49-F238E27FC236}">
                <a16:creationId xmlns:a16="http://schemas.microsoft.com/office/drawing/2014/main" id="{2B7A2B56-8370-0FAD-D32E-BA62671E68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79825"/>
            <a:ext cx="5083175" cy="3178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0820" name="Text Box 164">
            <a:extLst>
              <a:ext uri="{FF2B5EF4-FFF2-40B4-BE49-F238E27FC236}">
                <a16:creationId xmlns:a16="http://schemas.microsoft.com/office/drawing/2014/main" id="{F392FEFF-07DC-8CEA-B2B9-F5D065311F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75238" y="3649663"/>
            <a:ext cx="3744912" cy="1219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marL="800100" indent="-800100" algn="l">
              <a:defRPr>
                <a:solidFill>
                  <a:schemeClr val="tx1"/>
                </a:solidFill>
                <a:latin typeface="Arial" charset="0"/>
              </a:defRPr>
            </a:lvl1pPr>
            <a:lvl2pPr marL="979488" algn="l">
              <a:defRPr>
                <a:solidFill>
                  <a:schemeClr val="tx1"/>
                </a:solidFill>
                <a:latin typeface="Arial" charset="0"/>
              </a:defRPr>
            </a:lvl2pPr>
            <a:lvl3pPr marL="1158875" algn="l">
              <a:defRPr>
                <a:solidFill>
                  <a:schemeClr val="tx1"/>
                </a:solidFill>
                <a:latin typeface="Arial" charset="0"/>
              </a:defRPr>
            </a:lvl3pPr>
            <a:lvl4pPr algn="l">
              <a:defRPr>
                <a:solidFill>
                  <a:schemeClr val="tx1"/>
                </a:solidFill>
                <a:latin typeface="Arial" charset="0"/>
              </a:defRPr>
            </a:lvl4pPr>
            <a:lvl5pPr algn="l">
              <a:defRPr>
                <a:solidFill>
                  <a:schemeClr val="tx1"/>
                </a:solidFill>
                <a:latin typeface="Arial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fr-FR" sz="4400" b="1">
                <a:solidFill>
                  <a:srgbClr val="6699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  <a:sym typeface="Webdings" pitchFamily="18" charset="2"/>
              </a:rPr>
              <a:t> </a:t>
            </a:r>
            <a:r>
              <a:rPr lang="fr-FR" sz="3000" b="1" u="sng">
                <a:solidFill>
                  <a:srgbClr val="6699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Au</a:t>
            </a:r>
            <a:r>
              <a:rPr lang="fr-FR" sz="3000" b="1">
                <a:solidFill>
                  <a:srgbClr val="6699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 printemps, il fait beau.</a:t>
            </a:r>
          </a:p>
        </p:txBody>
      </p:sp>
      <p:sp>
        <p:nvSpPr>
          <p:cNvPr id="70821" name="Text Box 165">
            <a:extLst>
              <a:ext uri="{FF2B5EF4-FFF2-40B4-BE49-F238E27FC236}">
                <a16:creationId xmlns:a16="http://schemas.microsoft.com/office/drawing/2014/main" id="{98F3C469-4445-4464-D155-4611FBFBFB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48263" y="5233988"/>
            <a:ext cx="3744912" cy="1219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marL="800100" indent="-800100" algn="l">
              <a:defRPr>
                <a:solidFill>
                  <a:schemeClr val="tx1"/>
                </a:solidFill>
                <a:latin typeface="Arial" charset="0"/>
              </a:defRPr>
            </a:lvl1pPr>
            <a:lvl2pPr marL="979488" algn="l">
              <a:defRPr>
                <a:solidFill>
                  <a:schemeClr val="tx1"/>
                </a:solidFill>
                <a:latin typeface="Arial" charset="0"/>
              </a:defRPr>
            </a:lvl2pPr>
            <a:lvl3pPr marL="1158875" algn="l">
              <a:defRPr>
                <a:solidFill>
                  <a:schemeClr val="tx1"/>
                </a:solidFill>
                <a:latin typeface="Arial" charset="0"/>
              </a:defRPr>
            </a:lvl3pPr>
            <a:lvl4pPr algn="l">
              <a:defRPr>
                <a:solidFill>
                  <a:schemeClr val="tx1"/>
                </a:solidFill>
                <a:latin typeface="Arial" charset="0"/>
              </a:defRPr>
            </a:lvl4pPr>
            <a:lvl5pPr algn="l">
              <a:defRPr>
                <a:solidFill>
                  <a:schemeClr val="tx1"/>
                </a:solidFill>
                <a:latin typeface="Arial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fr-FR" sz="4400" b="1">
                <a:solidFill>
                  <a:srgbClr val="6699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  <a:sym typeface="Webdings" pitchFamily="18" charset="2"/>
              </a:rPr>
              <a:t> </a:t>
            </a:r>
            <a:r>
              <a:rPr lang="fr-FR" sz="3000" b="1">
                <a:solidFill>
                  <a:srgbClr val="6699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Il y a du soleil.</a:t>
            </a: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730" name="Group 2">
            <a:extLst>
              <a:ext uri="{FF2B5EF4-FFF2-40B4-BE49-F238E27FC236}">
                <a16:creationId xmlns:a16="http://schemas.microsoft.com/office/drawing/2014/main" id="{57D62462-E4C8-C2EA-5309-EA6CB3B82D92}"/>
              </a:ext>
            </a:extLst>
          </p:cNvPr>
          <p:cNvGrpSpPr>
            <a:grpSpLocks/>
          </p:cNvGrpSpPr>
          <p:nvPr/>
        </p:nvGrpSpPr>
        <p:grpSpPr bwMode="auto">
          <a:xfrm>
            <a:off x="261938" y="87313"/>
            <a:ext cx="8488362" cy="831850"/>
            <a:chOff x="165" y="55"/>
            <a:chExt cx="5347" cy="524"/>
          </a:xfrm>
        </p:grpSpPr>
        <p:grpSp>
          <p:nvGrpSpPr>
            <p:cNvPr id="73742" name="Group 3">
              <a:extLst>
                <a:ext uri="{FF2B5EF4-FFF2-40B4-BE49-F238E27FC236}">
                  <a16:creationId xmlns:a16="http://schemas.microsoft.com/office/drawing/2014/main" id="{9EF5046D-074B-3932-166D-D244483506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4" y="104"/>
              <a:ext cx="4848" cy="432"/>
              <a:chOff x="664" y="104"/>
              <a:chExt cx="4848" cy="432"/>
            </a:xfrm>
          </p:grpSpPr>
          <p:sp>
            <p:nvSpPr>
              <p:cNvPr id="73744" name="Freeform 4">
                <a:extLst>
                  <a:ext uri="{FF2B5EF4-FFF2-40B4-BE49-F238E27FC236}">
                    <a16:creationId xmlns:a16="http://schemas.microsoft.com/office/drawing/2014/main" id="{027E483C-FB7B-1687-A6F1-8317A4493F42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664" y="104"/>
                <a:ext cx="4848" cy="432"/>
              </a:xfrm>
              <a:custGeom>
                <a:avLst/>
                <a:gdLst>
                  <a:gd name="T0" fmla="*/ 4848 w 4848"/>
                  <a:gd name="T1" fmla="*/ 48 h 432"/>
                  <a:gd name="T2" fmla="*/ 4848 w 4848"/>
                  <a:gd name="T3" fmla="*/ 432 h 432"/>
                  <a:gd name="T4" fmla="*/ 0 w 4848"/>
                  <a:gd name="T5" fmla="*/ 432 h 432"/>
                  <a:gd name="T6" fmla="*/ 0 w 4848"/>
                  <a:gd name="T7" fmla="*/ 0 h 432"/>
                  <a:gd name="T8" fmla="*/ 4848 w 4848"/>
                  <a:gd name="T9" fmla="*/ 0 h 432"/>
                  <a:gd name="T10" fmla="*/ 4848 w 4848"/>
                  <a:gd name="T11" fmla="*/ 48 h 4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48" h="432">
                    <a:moveTo>
                      <a:pt x="4848" y="48"/>
                    </a:moveTo>
                    <a:lnTo>
                      <a:pt x="4848" y="432"/>
                    </a:lnTo>
                    <a:cubicBezTo>
                      <a:pt x="4848" y="432"/>
                      <a:pt x="2424" y="432"/>
                      <a:pt x="0" y="432"/>
                    </a:cubicBezTo>
                    <a:cubicBezTo>
                      <a:pt x="161" y="345"/>
                      <a:pt x="169" y="61"/>
                      <a:pt x="0" y="0"/>
                    </a:cubicBezTo>
                    <a:cubicBezTo>
                      <a:pt x="2424" y="0"/>
                      <a:pt x="4848" y="0"/>
                      <a:pt x="4848" y="0"/>
                    </a:cubicBezTo>
                    <a:lnTo>
                      <a:pt x="4848" y="48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73745" name="Group 5">
                <a:extLst>
                  <a:ext uri="{FF2B5EF4-FFF2-40B4-BE49-F238E27FC236}">
                    <a16:creationId xmlns:a16="http://schemas.microsoft.com/office/drawing/2014/main" id="{F37C510A-A828-0BE4-DCE0-F56664276E0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95" y="104"/>
                <a:ext cx="3827" cy="429"/>
                <a:chOff x="1021" y="240"/>
                <a:chExt cx="3827" cy="429"/>
              </a:xfrm>
            </p:grpSpPr>
            <p:grpSp>
              <p:nvGrpSpPr>
                <p:cNvPr id="73794" name="Group 6">
                  <a:extLst>
                    <a:ext uri="{FF2B5EF4-FFF2-40B4-BE49-F238E27FC236}">
                      <a16:creationId xmlns:a16="http://schemas.microsoft.com/office/drawing/2014/main" id="{AF8ED0B9-FA23-186E-B9D9-2FA86DBF8DB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21" y="241"/>
                  <a:ext cx="2208" cy="427"/>
                  <a:chOff x="1021" y="241"/>
                  <a:chExt cx="2208" cy="427"/>
                </a:xfrm>
              </p:grpSpPr>
              <p:sp>
                <p:nvSpPr>
                  <p:cNvPr id="73838" name="Freeform 7">
                    <a:extLst>
                      <a:ext uri="{FF2B5EF4-FFF2-40B4-BE49-F238E27FC236}">
                        <a16:creationId xmlns:a16="http://schemas.microsoft.com/office/drawing/2014/main" id="{C7971E5F-79CD-B7CB-0130-694AE7A229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257" y="633"/>
                    <a:ext cx="7" cy="8"/>
                  </a:xfrm>
                  <a:custGeom>
                    <a:avLst/>
                    <a:gdLst>
                      <a:gd name="T0" fmla="*/ 0 w 15"/>
                      <a:gd name="T1" fmla="*/ 0 h 23"/>
                      <a:gd name="T2" fmla="*/ 0 w 15"/>
                      <a:gd name="T3" fmla="*/ 0 h 23"/>
                      <a:gd name="T4" fmla="*/ 0 w 15"/>
                      <a:gd name="T5" fmla="*/ 0 h 23"/>
                      <a:gd name="T6" fmla="*/ 0 w 15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15" h="23">
                        <a:moveTo>
                          <a:pt x="5" y="11"/>
                        </a:moveTo>
                        <a:cubicBezTo>
                          <a:pt x="2" y="1"/>
                          <a:pt x="7" y="0"/>
                          <a:pt x="15" y="5"/>
                        </a:cubicBezTo>
                        <a:cubicBezTo>
                          <a:pt x="14" y="9"/>
                          <a:pt x="15" y="13"/>
                          <a:pt x="13" y="17"/>
                        </a:cubicBezTo>
                        <a:cubicBezTo>
                          <a:pt x="9" y="23"/>
                          <a:pt x="0" y="16"/>
                          <a:pt x="5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39" name="Freeform 8">
                    <a:extLst>
                      <a:ext uri="{FF2B5EF4-FFF2-40B4-BE49-F238E27FC236}">
                        <a16:creationId xmlns:a16="http://schemas.microsoft.com/office/drawing/2014/main" id="{7B315534-716E-EE6B-A4E8-856564EDFE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32" y="660"/>
                    <a:ext cx="9" cy="8"/>
                  </a:xfrm>
                  <a:custGeom>
                    <a:avLst/>
                    <a:gdLst>
                      <a:gd name="T0" fmla="*/ 0 w 20"/>
                      <a:gd name="T1" fmla="*/ 0 h 23"/>
                      <a:gd name="T2" fmla="*/ 0 w 20"/>
                      <a:gd name="T3" fmla="*/ 0 h 23"/>
                      <a:gd name="T4" fmla="*/ 0 w 20"/>
                      <a:gd name="T5" fmla="*/ 0 h 23"/>
                      <a:gd name="T6" fmla="*/ 0 w 20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23">
                        <a:moveTo>
                          <a:pt x="3" y="13"/>
                        </a:moveTo>
                        <a:cubicBezTo>
                          <a:pt x="0" y="5"/>
                          <a:pt x="2" y="0"/>
                          <a:pt x="11" y="3"/>
                        </a:cubicBezTo>
                        <a:cubicBezTo>
                          <a:pt x="16" y="10"/>
                          <a:pt x="20" y="23"/>
                          <a:pt x="7" y="19"/>
                        </a:cubicBezTo>
                        <a:cubicBezTo>
                          <a:pt x="6" y="17"/>
                          <a:pt x="3" y="13"/>
                          <a:pt x="3" y="1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40" name="Freeform 9">
                    <a:extLst>
                      <a:ext uri="{FF2B5EF4-FFF2-40B4-BE49-F238E27FC236}">
                        <a16:creationId xmlns:a16="http://schemas.microsoft.com/office/drawing/2014/main" id="{241B15C8-5870-B7C2-ECD4-A4F7A4EF79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20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41" name="Freeform 10">
                    <a:extLst>
                      <a:ext uri="{FF2B5EF4-FFF2-40B4-BE49-F238E27FC236}">
                        <a16:creationId xmlns:a16="http://schemas.microsoft.com/office/drawing/2014/main" id="{4765AA1C-D593-B077-994E-35CD9BFF3E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7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42" name="Freeform 11">
                    <a:extLst>
                      <a:ext uri="{FF2B5EF4-FFF2-40B4-BE49-F238E27FC236}">
                        <a16:creationId xmlns:a16="http://schemas.microsoft.com/office/drawing/2014/main" id="{FAAFB9D3-64E0-8B7C-EA07-EB8A08EF9F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21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43" name="Freeform 12">
                    <a:extLst>
                      <a:ext uri="{FF2B5EF4-FFF2-40B4-BE49-F238E27FC236}">
                        <a16:creationId xmlns:a16="http://schemas.microsoft.com/office/drawing/2014/main" id="{DD62E577-9027-B165-C754-9BF3CBB70E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44" name="Freeform 13">
                    <a:extLst>
                      <a:ext uri="{FF2B5EF4-FFF2-40B4-BE49-F238E27FC236}">
                        <a16:creationId xmlns:a16="http://schemas.microsoft.com/office/drawing/2014/main" id="{F8C36A2E-10E3-C0EA-383B-427418D570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735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45" name="Freeform 14">
                    <a:extLst>
                      <a:ext uri="{FF2B5EF4-FFF2-40B4-BE49-F238E27FC236}">
                        <a16:creationId xmlns:a16="http://schemas.microsoft.com/office/drawing/2014/main" id="{46F84EAA-9E05-C8D2-D842-EAC65995E3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27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46" name="Freeform 15">
                    <a:extLst>
                      <a:ext uri="{FF2B5EF4-FFF2-40B4-BE49-F238E27FC236}">
                        <a16:creationId xmlns:a16="http://schemas.microsoft.com/office/drawing/2014/main" id="{81BEE65D-8610-63E9-EE60-16EECED12C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47" name="Freeform 16">
                    <a:extLst>
                      <a:ext uri="{FF2B5EF4-FFF2-40B4-BE49-F238E27FC236}">
                        <a16:creationId xmlns:a16="http://schemas.microsoft.com/office/drawing/2014/main" id="{780F2A1E-DDB2-6E10-39BC-EC9E4F398B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0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48" name="Freeform 17">
                    <a:extLst>
                      <a:ext uri="{FF2B5EF4-FFF2-40B4-BE49-F238E27FC236}">
                        <a16:creationId xmlns:a16="http://schemas.microsoft.com/office/drawing/2014/main" id="{D59FAF6A-BD16-F93E-0F9D-5F83274BE7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4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49" name="Freeform 18">
                    <a:extLst>
                      <a:ext uri="{FF2B5EF4-FFF2-40B4-BE49-F238E27FC236}">
                        <a16:creationId xmlns:a16="http://schemas.microsoft.com/office/drawing/2014/main" id="{94D2CA05-B904-821A-85A2-FC687B2690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8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50" name="Freeform 19">
                    <a:extLst>
                      <a:ext uri="{FF2B5EF4-FFF2-40B4-BE49-F238E27FC236}">
                        <a16:creationId xmlns:a16="http://schemas.microsoft.com/office/drawing/2014/main" id="{029B8B66-A677-C8E5-5BA9-AEBA891A24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9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51" name="Freeform 20">
                    <a:extLst>
                      <a:ext uri="{FF2B5EF4-FFF2-40B4-BE49-F238E27FC236}">
                        <a16:creationId xmlns:a16="http://schemas.microsoft.com/office/drawing/2014/main" id="{93BA5530-CC15-785A-9483-FA653D08CA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76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52" name="Freeform 21">
                    <a:extLst>
                      <a:ext uri="{FF2B5EF4-FFF2-40B4-BE49-F238E27FC236}">
                        <a16:creationId xmlns:a16="http://schemas.microsoft.com/office/drawing/2014/main" id="{9FC7D173-6044-421E-EAB9-8F86D4555B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82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53" name="Freeform 22">
                    <a:extLst>
                      <a:ext uri="{FF2B5EF4-FFF2-40B4-BE49-F238E27FC236}">
                        <a16:creationId xmlns:a16="http://schemas.microsoft.com/office/drawing/2014/main" id="{EFA64196-25F9-7354-6804-B050F30590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52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54" name="Freeform 23">
                    <a:extLst>
                      <a:ext uri="{FF2B5EF4-FFF2-40B4-BE49-F238E27FC236}">
                        <a16:creationId xmlns:a16="http://schemas.microsoft.com/office/drawing/2014/main" id="{CEDD5052-E2AA-2D86-09D5-CF5EB1F6F2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94" y="584"/>
                    <a:ext cx="11" cy="8"/>
                  </a:xfrm>
                  <a:custGeom>
                    <a:avLst/>
                    <a:gdLst>
                      <a:gd name="T0" fmla="*/ 0 w 26"/>
                      <a:gd name="T1" fmla="*/ 0 h 22"/>
                      <a:gd name="T2" fmla="*/ 0 w 26"/>
                      <a:gd name="T3" fmla="*/ 0 h 22"/>
                      <a:gd name="T4" fmla="*/ 0 w 26"/>
                      <a:gd name="T5" fmla="*/ 0 h 22"/>
                      <a:gd name="T6" fmla="*/ 0 w 26"/>
                      <a:gd name="T7" fmla="*/ 0 h 2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6" h="22">
                        <a:moveTo>
                          <a:pt x="8" y="14"/>
                        </a:moveTo>
                        <a:cubicBezTo>
                          <a:pt x="5" y="6"/>
                          <a:pt x="5" y="3"/>
                          <a:pt x="14" y="0"/>
                        </a:cubicBezTo>
                        <a:cubicBezTo>
                          <a:pt x="26" y="4"/>
                          <a:pt x="23" y="16"/>
                          <a:pt x="14" y="22"/>
                        </a:cubicBezTo>
                        <a:cubicBezTo>
                          <a:pt x="0" y="17"/>
                          <a:pt x="13" y="3"/>
                          <a:pt x="8" y="1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55" name="Freeform 24">
                    <a:extLst>
                      <a:ext uri="{FF2B5EF4-FFF2-40B4-BE49-F238E27FC236}">
                        <a16:creationId xmlns:a16="http://schemas.microsoft.com/office/drawing/2014/main" id="{61F29322-A10F-96DC-6AC2-83DF8FBE01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59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56" name="Freeform 25">
                    <a:extLst>
                      <a:ext uri="{FF2B5EF4-FFF2-40B4-BE49-F238E27FC236}">
                        <a16:creationId xmlns:a16="http://schemas.microsoft.com/office/drawing/2014/main" id="{61F4AEC1-CD4F-D78B-2771-F29980FBB9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88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57" name="Freeform 26">
                    <a:extLst>
                      <a:ext uri="{FF2B5EF4-FFF2-40B4-BE49-F238E27FC236}">
                        <a16:creationId xmlns:a16="http://schemas.microsoft.com/office/drawing/2014/main" id="{3F5D7348-D086-506C-0656-057774958C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10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58" name="Freeform 27">
                    <a:extLst>
                      <a:ext uri="{FF2B5EF4-FFF2-40B4-BE49-F238E27FC236}">
                        <a16:creationId xmlns:a16="http://schemas.microsoft.com/office/drawing/2014/main" id="{7A8F691C-E0AA-44F8-7608-65FBFE7B3B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9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59" name="Freeform 28">
                    <a:extLst>
                      <a:ext uri="{FF2B5EF4-FFF2-40B4-BE49-F238E27FC236}">
                        <a16:creationId xmlns:a16="http://schemas.microsoft.com/office/drawing/2014/main" id="{B9BB6A1B-8831-09AA-EC70-F2A0220554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9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60" name="Freeform 29">
                    <a:extLst>
                      <a:ext uri="{FF2B5EF4-FFF2-40B4-BE49-F238E27FC236}">
                        <a16:creationId xmlns:a16="http://schemas.microsoft.com/office/drawing/2014/main" id="{114A08BD-942F-A3B3-BD81-E0C744094E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81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61" name="Freeform 30">
                    <a:extLst>
                      <a:ext uri="{FF2B5EF4-FFF2-40B4-BE49-F238E27FC236}">
                        <a16:creationId xmlns:a16="http://schemas.microsoft.com/office/drawing/2014/main" id="{671FE420-F586-8FFE-4671-75341D1219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30" y="489"/>
                    <a:ext cx="299" cy="179"/>
                  </a:xfrm>
                  <a:custGeom>
                    <a:avLst/>
                    <a:gdLst>
                      <a:gd name="T0" fmla="*/ 1 w 471"/>
                      <a:gd name="T1" fmla="*/ 1 h 281"/>
                      <a:gd name="T2" fmla="*/ 1 w 471"/>
                      <a:gd name="T3" fmla="*/ 1 h 281"/>
                      <a:gd name="T4" fmla="*/ 1 w 471"/>
                      <a:gd name="T5" fmla="*/ 1 h 281"/>
                      <a:gd name="T6" fmla="*/ 1 w 471"/>
                      <a:gd name="T7" fmla="*/ 1 h 281"/>
                      <a:gd name="T8" fmla="*/ 1 w 471"/>
                      <a:gd name="T9" fmla="*/ 1 h 281"/>
                      <a:gd name="T10" fmla="*/ 0 w 471"/>
                      <a:gd name="T11" fmla="*/ 1 h 281"/>
                      <a:gd name="T12" fmla="*/ 1 w 471"/>
                      <a:gd name="T13" fmla="*/ 1 h 281"/>
                      <a:gd name="T14" fmla="*/ 1 w 471"/>
                      <a:gd name="T15" fmla="*/ 1 h 281"/>
                      <a:gd name="T16" fmla="*/ 1 w 471"/>
                      <a:gd name="T17" fmla="*/ 1 h 281"/>
                      <a:gd name="T18" fmla="*/ 1 w 471"/>
                      <a:gd name="T19" fmla="*/ 1 h 281"/>
                      <a:gd name="T20" fmla="*/ 1 w 471"/>
                      <a:gd name="T21" fmla="*/ 1 h 281"/>
                      <a:gd name="T22" fmla="*/ 1 w 471"/>
                      <a:gd name="T23" fmla="*/ 1 h 281"/>
                      <a:gd name="T24" fmla="*/ 1 w 471"/>
                      <a:gd name="T25" fmla="*/ 1 h 281"/>
                      <a:gd name="T26" fmla="*/ 1 w 471"/>
                      <a:gd name="T27" fmla="*/ 1 h 281"/>
                      <a:gd name="T28" fmla="*/ 1 w 471"/>
                      <a:gd name="T29" fmla="*/ 1 h 281"/>
                      <a:gd name="T30" fmla="*/ 1 w 471"/>
                      <a:gd name="T31" fmla="*/ 1 h 281"/>
                      <a:gd name="T32" fmla="*/ 1 w 471"/>
                      <a:gd name="T33" fmla="*/ 1 h 281"/>
                      <a:gd name="T34" fmla="*/ 1 w 471"/>
                      <a:gd name="T35" fmla="*/ 0 h 281"/>
                      <a:gd name="T36" fmla="*/ 1 w 471"/>
                      <a:gd name="T37" fmla="*/ 1 h 281"/>
                      <a:gd name="T38" fmla="*/ 1 w 471"/>
                      <a:gd name="T39" fmla="*/ 1 h 281"/>
                      <a:gd name="T40" fmla="*/ 1 w 471"/>
                      <a:gd name="T41" fmla="*/ 1 h 281"/>
                      <a:gd name="T42" fmla="*/ 1 w 471"/>
                      <a:gd name="T43" fmla="*/ 1 h 281"/>
                      <a:gd name="T44" fmla="*/ 1 w 471"/>
                      <a:gd name="T45" fmla="*/ 1 h 281"/>
                      <a:gd name="T46" fmla="*/ 1 w 471"/>
                      <a:gd name="T47" fmla="*/ 1 h 281"/>
                      <a:gd name="T48" fmla="*/ 1 w 471"/>
                      <a:gd name="T49" fmla="*/ 1 h 281"/>
                      <a:gd name="T50" fmla="*/ 1 w 471"/>
                      <a:gd name="T51" fmla="*/ 1 h 281"/>
                      <a:gd name="T52" fmla="*/ 1 w 471"/>
                      <a:gd name="T53" fmla="*/ 1 h 281"/>
                      <a:gd name="T54" fmla="*/ 1 w 471"/>
                      <a:gd name="T55" fmla="*/ 1 h 281"/>
                      <a:gd name="T56" fmla="*/ 1 w 471"/>
                      <a:gd name="T57" fmla="*/ 1 h 281"/>
                      <a:gd name="T58" fmla="*/ 1 w 471"/>
                      <a:gd name="T59" fmla="*/ 1 h 281"/>
                      <a:gd name="T60" fmla="*/ 1 w 471"/>
                      <a:gd name="T61" fmla="*/ 1 h 281"/>
                      <a:gd name="T62" fmla="*/ 1 w 471"/>
                      <a:gd name="T63" fmla="*/ 1 h 281"/>
                      <a:gd name="T64" fmla="*/ 1 w 471"/>
                      <a:gd name="T65" fmla="*/ 1 h 281"/>
                      <a:gd name="T66" fmla="*/ 1 w 471"/>
                      <a:gd name="T67" fmla="*/ 1 h 281"/>
                      <a:gd name="T68" fmla="*/ 1 w 471"/>
                      <a:gd name="T69" fmla="*/ 1 h 281"/>
                      <a:gd name="T70" fmla="*/ 1 w 471"/>
                      <a:gd name="T71" fmla="*/ 1 h 281"/>
                      <a:gd name="T72" fmla="*/ 1 w 471"/>
                      <a:gd name="T73" fmla="*/ 1 h 281"/>
                      <a:gd name="T74" fmla="*/ 2 w 471"/>
                      <a:gd name="T75" fmla="*/ 1 h 281"/>
                      <a:gd name="T76" fmla="*/ 2 w 471"/>
                      <a:gd name="T77" fmla="*/ 1 h 281"/>
                      <a:gd name="T78" fmla="*/ 1 w 471"/>
                      <a:gd name="T79" fmla="*/ 1 h 281"/>
                      <a:gd name="T80" fmla="*/ 2 w 471"/>
                      <a:gd name="T81" fmla="*/ 1 h 281"/>
                      <a:gd name="T82" fmla="*/ 2 w 471"/>
                      <a:gd name="T83" fmla="*/ 1 h 281"/>
                      <a:gd name="T84" fmla="*/ 2 w 471"/>
                      <a:gd name="T85" fmla="*/ 1 h 281"/>
                      <a:gd name="T86" fmla="*/ 2 w 471"/>
                      <a:gd name="T87" fmla="*/ 1 h 281"/>
                      <a:gd name="T88" fmla="*/ 2 w 471"/>
                      <a:gd name="T89" fmla="*/ 1 h 281"/>
                      <a:gd name="T90" fmla="*/ 2 w 471"/>
                      <a:gd name="T91" fmla="*/ 1 h 281"/>
                      <a:gd name="T92" fmla="*/ 2 w 471"/>
                      <a:gd name="T93" fmla="*/ 1 h 281"/>
                      <a:gd name="T94" fmla="*/ 2 w 471"/>
                      <a:gd name="T95" fmla="*/ 1 h 281"/>
                      <a:gd name="T96" fmla="*/ 2 w 471"/>
                      <a:gd name="T97" fmla="*/ 1 h 281"/>
                      <a:gd name="T98" fmla="*/ 2 w 471"/>
                      <a:gd name="T99" fmla="*/ 1 h 281"/>
                      <a:gd name="T100" fmla="*/ 2 w 471"/>
                      <a:gd name="T101" fmla="*/ 1 h 281"/>
                      <a:gd name="T102" fmla="*/ 2 w 471"/>
                      <a:gd name="T103" fmla="*/ 1 h 281"/>
                      <a:gd name="T104" fmla="*/ 2 w 471"/>
                      <a:gd name="T105" fmla="*/ 1 h 281"/>
                      <a:gd name="T106" fmla="*/ 2 w 471"/>
                      <a:gd name="T107" fmla="*/ 1 h 281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471" h="281">
                        <a:moveTo>
                          <a:pt x="21" y="280"/>
                        </a:moveTo>
                        <a:cubicBezTo>
                          <a:pt x="32" y="281"/>
                          <a:pt x="25" y="253"/>
                          <a:pt x="24" y="250"/>
                        </a:cubicBezTo>
                        <a:cubicBezTo>
                          <a:pt x="23" y="248"/>
                          <a:pt x="22" y="245"/>
                          <a:pt x="22" y="245"/>
                        </a:cubicBezTo>
                        <a:cubicBezTo>
                          <a:pt x="21" y="243"/>
                          <a:pt x="20" y="221"/>
                          <a:pt x="16" y="218"/>
                        </a:cubicBezTo>
                        <a:cubicBezTo>
                          <a:pt x="13" y="216"/>
                          <a:pt x="4" y="215"/>
                          <a:pt x="4" y="215"/>
                        </a:cubicBezTo>
                        <a:cubicBezTo>
                          <a:pt x="0" y="207"/>
                          <a:pt x="3" y="200"/>
                          <a:pt x="0" y="191"/>
                        </a:cubicBezTo>
                        <a:cubicBezTo>
                          <a:pt x="2" y="185"/>
                          <a:pt x="7" y="186"/>
                          <a:pt x="12" y="180"/>
                        </a:cubicBezTo>
                        <a:cubicBezTo>
                          <a:pt x="14" y="172"/>
                          <a:pt x="14" y="169"/>
                          <a:pt x="6" y="165"/>
                        </a:cubicBezTo>
                        <a:cubicBezTo>
                          <a:pt x="4" y="163"/>
                          <a:pt x="2" y="162"/>
                          <a:pt x="2" y="160"/>
                        </a:cubicBezTo>
                        <a:cubicBezTo>
                          <a:pt x="2" y="150"/>
                          <a:pt x="16" y="123"/>
                          <a:pt x="28" y="120"/>
                        </a:cubicBezTo>
                        <a:cubicBezTo>
                          <a:pt x="32" y="111"/>
                          <a:pt x="40" y="105"/>
                          <a:pt x="44" y="96"/>
                        </a:cubicBezTo>
                        <a:cubicBezTo>
                          <a:pt x="39" y="83"/>
                          <a:pt x="38" y="85"/>
                          <a:pt x="42" y="70"/>
                        </a:cubicBezTo>
                        <a:cubicBezTo>
                          <a:pt x="38" y="60"/>
                          <a:pt x="34" y="48"/>
                          <a:pt x="24" y="43"/>
                        </a:cubicBezTo>
                        <a:cubicBezTo>
                          <a:pt x="18" y="36"/>
                          <a:pt x="10" y="37"/>
                          <a:pt x="20" y="32"/>
                        </a:cubicBezTo>
                        <a:cubicBezTo>
                          <a:pt x="27" y="34"/>
                          <a:pt x="26" y="32"/>
                          <a:pt x="26" y="36"/>
                        </a:cubicBezTo>
                        <a:cubicBezTo>
                          <a:pt x="34" y="41"/>
                          <a:pt x="39" y="39"/>
                          <a:pt x="48" y="35"/>
                        </a:cubicBezTo>
                        <a:cubicBezTo>
                          <a:pt x="45" y="22"/>
                          <a:pt x="48" y="14"/>
                          <a:pt x="64" y="11"/>
                        </a:cubicBezTo>
                        <a:cubicBezTo>
                          <a:pt x="71" y="8"/>
                          <a:pt x="75" y="3"/>
                          <a:pt x="82" y="0"/>
                        </a:cubicBezTo>
                        <a:cubicBezTo>
                          <a:pt x="84" y="1"/>
                          <a:pt x="88" y="0"/>
                          <a:pt x="88" y="2"/>
                        </a:cubicBezTo>
                        <a:cubicBezTo>
                          <a:pt x="90" y="12"/>
                          <a:pt x="75" y="13"/>
                          <a:pt x="92" y="9"/>
                        </a:cubicBezTo>
                        <a:cubicBezTo>
                          <a:pt x="94" y="8"/>
                          <a:pt x="96" y="5"/>
                          <a:pt x="98" y="5"/>
                        </a:cubicBezTo>
                        <a:cubicBezTo>
                          <a:pt x="102" y="4"/>
                          <a:pt x="106" y="7"/>
                          <a:pt x="110" y="8"/>
                        </a:cubicBezTo>
                        <a:cubicBezTo>
                          <a:pt x="112" y="8"/>
                          <a:pt x="116" y="9"/>
                          <a:pt x="116" y="9"/>
                        </a:cubicBezTo>
                        <a:cubicBezTo>
                          <a:pt x="122" y="16"/>
                          <a:pt x="129" y="13"/>
                          <a:pt x="141" y="14"/>
                        </a:cubicBezTo>
                        <a:cubicBezTo>
                          <a:pt x="143" y="21"/>
                          <a:pt x="147" y="22"/>
                          <a:pt x="155" y="24"/>
                        </a:cubicBezTo>
                        <a:cubicBezTo>
                          <a:pt x="159" y="22"/>
                          <a:pt x="163" y="20"/>
                          <a:pt x="167" y="17"/>
                        </a:cubicBezTo>
                        <a:cubicBezTo>
                          <a:pt x="169" y="16"/>
                          <a:pt x="173" y="14"/>
                          <a:pt x="173" y="14"/>
                        </a:cubicBezTo>
                        <a:cubicBezTo>
                          <a:pt x="195" y="26"/>
                          <a:pt x="175" y="20"/>
                          <a:pt x="195" y="14"/>
                        </a:cubicBezTo>
                        <a:cubicBezTo>
                          <a:pt x="207" y="17"/>
                          <a:pt x="201" y="26"/>
                          <a:pt x="211" y="32"/>
                        </a:cubicBezTo>
                        <a:cubicBezTo>
                          <a:pt x="214" y="38"/>
                          <a:pt x="224" y="55"/>
                          <a:pt x="231" y="59"/>
                        </a:cubicBezTo>
                        <a:cubicBezTo>
                          <a:pt x="241" y="70"/>
                          <a:pt x="235" y="67"/>
                          <a:pt x="245" y="70"/>
                        </a:cubicBezTo>
                        <a:cubicBezTo>
                          <a:pt x="249" y="69"/>
                          <a:pt x="253" y="69"/>
                          <a:pt x="257" y="68"/>
                        </a:cubicBezTo>
                        <a:cubicBezTo>
                          <a:pt x="261" y="67"/>
                          <a:pt x="270" y="65"/>
                          <a:pt x="270" y="65"/>
                        </a:cubicBezTo>
                        <a:cubicBezTo>
                          <a:pt x="278" y="66"/>
                          <a:pt x="283" y="67"/>
                          <a:pt x="290" y="71"/>
                        </a:cubicBezTo>
                        <a:cubicBezTo>
                          <a:pt x="304" y="88"/>
                          <a:pt x="282" y="62"/>
                          <a:pt x="300" y="81"/>
                        </a:cubicBezTo>
                        <a:cubicBezTo>
                          <a:pt x="302" y="84"/>
                          <a:pt x="308" y="90"/>
                          <a:pt x="308" y="90"/>
                        </a:cubicBezTo>
                        <a:cubicBezTo>
                          <a:pt x="311" y="98"/>
                          <a:pt x="315" y="103"/>
                          <a:pt x="318" y="111"/>
                        </a:cubicBezTo>
                        <a:cubicBezTo>
                          <a:pt x="319" y="114"/>
                          <a:pt x="321" y="117"/>
                          <a:pt x="322" y="120"/>
                        </a:cubicBezTo>
                        <a:cubicBezTo>
                          <a:pt x="323" y="122"/>
                          <a:pt x="324" y="125"/>
                          <a:pt x="324" y="125"/>
                        </a:cubicBezTo>
                        <a:cubicBezTo>
                          <a:pt x="321" y="132"/>
                          <a:pt x="313" y="134"/>
                          <a:pt x="310" y="142"/>
                        </a:cubicBezTo>
                        <a:cubicBezTo>
                          <a:pt x="313" y="151"/>
                          <a:pt x="317" y="146"/>
                          <a:pt x="322" y="141"/>
                        </a:cubicBezTo>
                        <a:cubicBezTo>
                          <a:pt x="341" y="143"/>
                          <a:pt x="339" y="142"/>
                          <a:pt x="342" y="155"/>
                        </a:cubicBezTo>
                        <a:cubicBezTo>
                          <a:pt x="351" y="150"/>
                          <a:pt x="355" y="152"/>
                          <a:pt x="364" y="157"/>
                        </a:cubicBezTo>
                        <a:cubicBezTo>
                          <a:pt x="369" y="162"/>
                          <a:pt x="372" y="166"/>
                          <a:pt x="380" y="168"/>
                        </a:cubicBezTo>
                        <a:cubicBezTo>
                          <a:pt x="381" y="169"/>
                          <a:pt x="383" y="171"/>
                          <a:pt x="382" y="172"/>
                        </a:cubicBezTo>
                        <a:cubicBezTo>
                          <a:pt x="380" y="176"/>
                          <a:pt x="368" y="172"/>
                          <a:pt x="382" y="176"/>
                        </a:cubicBezTo>
                        <a:cubicBezTo>
                          <a:pt x="386" y="175"/>
                          <a:pt x="390" y="173"/>
                          <a:pt x="394" y="172"/>
                        </a:cubicBezTo>
                        <a:cubicBezTo>
                          <a:pt x="396" y="172"/>
                          <a:pt x="400" y="171"/>
                          <a:pt x="400" y="171"/>
                        </a:cubicBezTo>
                        <a:cubicBezTo>
                          <a:pt x="413" y="177"/>
                          <a:pt x="427" y="179"/>
                          <a:pt x="439" y="185"/>
                        </a:cubicBezTo>
                        <a:cubicBezTo>
                          <a:pt x="441" y="190"/>
                          <a:pt x="445" y="194"/>
                          <a:pt x="447" y="199"/>
                        </a:cubicBezTo>
                        <a:cubicBezTo>
                          <a:pt x="453" y="198"/>
                          <a:pt x="460" y="195"/>
                          <a:pt x="465" y="201"/>
                        </a:cubicBezTo>
                        <a:cubicBezTo>
                          <a:pt x="468" y="205"/>
                          <a:pt x="471" y="215"/>
                          <a:pt x="471" y="215"/>
                        </a:cubicBezTo>
                        <a:cubicBezTo>
                          <a:pt x="468" y="231"/>
                          <a:pt x="469" y="248"/>
                          <a:pt x="451" y="258"/>
                        </a:cubicBezTo>
                        <a:cubicBezTo>
                          <a:pt x="447" y="262"/>
                          <a:pt x="437" y="275"/>
                          <a:pt x="435" y="281"/>
                        </a:cubicBezTo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62" name="Freeform 31">
                    <a:extLst>
                      <a:ext uri="{FF2B5EF4-FFF2-40B4-BE49-F238E27FC236}">
                        <a16:creationId xmlns:a16="http://schemas.microsoft.com/office/drawing/2014/main" id="{0447835B-3A00-6BD1-1872-52F03501F0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34" y="242"/>
                    <a:ext cx="420" cy="283"/>
                  </a:xfrm>
                  <a:custGeom>
                    <a:avLst/>
                    <a:gdLst>
                      <a:gd name="T0" fmla="*/ 0 w 984"/>
                      <a:gd name="T1" fmla="*/ 0 h 844"/>
                      <a:gd name="T2" fmla="*/ 0 w 984"/>
                      <a:gd name="T3" fmla="*/ 0 h 844"/>
                      <a:gd name="T4" fmla="*/ 0 w 984"/>
                      <a:gd name="T5" fmla="*/ 0 h 844"/>
                      <a:gd name="T6" fmla="*/ 0 w 984"/>
                      <a:gd name="T7" fmla="*/ 0 h 844"/>
                      <a:gd name="T8" fmla="*/ 0 w 984"/>
                      <a:gd name="T9" fmla="*/ 0 h 844"/>
                      <a:gd name="T10" fmla="*/ 0 w 984"/>
                      <a:gd name="T11" fmla="*/ 0 h 844"/>
                      <a:gd name="T12" fmla="*/ 0 w 984"/>
                      <a:gd name="T13" fmla="*/ 0 h 844"/>
                      <a:gd name="T14" fmla="*/ 0 w 984"/>
                      <a:gd name="T15" fmla="*/ 0 h 844"/>
                      <a:gd name="T16" fmla="*/ 0 w 984"/>
                      <a:gd name="T17" fmla="*/ 0 h 844"/>
                      <a:gd name="T18" fmla="*/ 0 w 984"/>
                      <a:gd name="T19" fmla="*/ 0 h 844"/>
                      <a:gd name="T20" fmla="*/ 0 w 984"/>
                      <a:gd name="T21" fmla="*/ 0 h 844"/>
                      <a:gd name="T22" fmla="*/ 0 w 984"/>
                      <a:gd name="T23" fmla="*/ 0 h 844"/>
                      <a:gd name="T24" fmla="*/ 0 w 984"/>
                      <a:gd name="T25" fmla="*/ 0 h 844"/>
                      <a:gd name="T26" fmla="*/ 0 w 984"/>
                      <a:gd name="T27" fmla="*/ 0 h 844"/>
                      <a:gd name="T28" fmla="*/ 0 w 984"/>
                      <a:gd name="T29" fmla="*/ 0 h 844"/>
                      <a:gd name="T30" fmla="*/ 0 w 984"/>
                      <a:gd name="T31" fmla="*/ 0 h 844"/>
                      <a:gd name="T32" fmla="*/ 0 w 984"/>
                      <a:gd name="T33" fmla="*/ 0 h 844"/>
                      <a:gd name="T34" fmla="*/ 0 w 984"/>
                      <a:gd name="T35" fmla="*/ 0 h 844"/>
                      <a:gd name="T36" fmla="*/ 0 w 984"/>
                      <a:gd name="T37" fmla="*/ 0 h 844"/>
                      <a:gd name="T38" fmla="*/ 0 w 984"/>
                      <a:gd name="T39" fmla="*/ 0 h 844"/>
                      <a:gd name="T40" fmla="*/ 0 w 984"/>
                      <a:gd name="T41" fmla="*/ 0 h 844"/>
                      <a:gd name="T42" fmla="*/ 0 w 984"/>
                      <a:gd name="T43" fmla="*/ 0 h 844"/>
                      <a:gd name="T44" fmla="*/ 0 w 984"/>
                      <a:gd name="T45" fmla="*/ 0 h 844"/>
                      <a:gd name="T46" fmla="*/ 0 w 984"/>
                      <a:gd name="T47" fmla="*/ 0 h 844"/>
                      <a:gd name="T48" fmla="*/ 0 w 984"/>
                      <a:gd name="T49" fmla="*/ 0 h 844"/>
                      <a:gd name="T50" fmla="*/ 0 w 984"/>
                      <a:gd name="T51" fmla="*/ 0 h 844"/>
                      <a:gd name="T52" fmla="*/ 0 w 984"/>
                      <a:gd name="T53" fmla="*/ 0 h 844"/>
                      <a:gd name="T54" fmla="*/ 0 w 984"/>
                      <a:gd name="T55" fmla="*/ 0 h 844"/>
                      <a:gd name="T56" fmla="*/ 0 w 984"/>
                      <a:gd name="T57" fmla="*/ 0 h 844"/>
                      <a:gd name="T58" fmla="*/ 0 w 984"/>
                      <a:gd name="T59" fmla="*/ 0 h 844"/>
                      <a:gd name="T60" fmla="*/ 0 w 984"/>
                      <a:gd name="T61" fmla="*/ 0 h 844"/>
                      <a:gd name="T62" fmla="*/ 0 w 984"/>
                      <a:gd name="T63" fmla="*/ 0 h 844"/>
                      <a:gd name="T64" fmla="*/ 0 w 984"/>
                      <a:gd name="T65" fmla="*/ 0 h 844"/>
                      <a:gd name="T66" fmla="*/ 0 w 984"/>
                      <a:gd name="T67" fmla="*/ 0 h 844"/>
                      <a:gd name="T68" fmla="*/ 0 w 984"/>
                      <a:gd name="T69" fmla="*/ 0 h 844"/>
                      <a:gd name="T70" fmla="*/ 0 w 984"/>
                      <a:gd name="T71" fmla="*/ 0 h 844"/>
                      <a:gd name="T72" fmla="*/ 0 w 984"/>
                      <a:gd name="T73" fmla="*/ 0 h 844"/>
                      <a:gd name="T74" fmla="*/ 0 w 984"/>
                      <a:gd name="T75" fmla="*/ 0 h 844"/>
                      <a:gd name="T76" fmla="*/ 0 w 984"/>
                      <a:gd name="T77" fmla="*/ 0 h 844"/>
                      <a:gd name="T78" fmla="*/ 0 w 984"/>
                      <a:gd name="T79" fmla="*/ 0 h 844"/>
                      <a:gd name="T80" fmla="*/ 0 w 984"/>
                      <a:gd name="T81" fmla="*/ 0 h 844"/>
                      <a:gd name="T82" fmla="*/ 0 w 984"/>
                      <a:gd name="T83" fmla="*/ 0 h 844"/>
                      <a:gd name="T84" fmla="*/ 0 w 984"/>
                      <a:gd name="T85" fmla="*/ 0 h 844"/>
                      <a:gd name="T86" fmla="*/ 0 w 984"/>
                      <a:gd name="T87" fmla="*/ 0 h 844"/>
                      <a:gd name="T88" fmla="*/ 0 w 984"/>
                      <a:gd name="T89" fmla="*/ 0 h 844"/>
                      <a:gd name="T90" fmla="*/ 0 w 984"/>
                      <a:gd name="T91" fmla="*/ 0 h 844"/>
                      <a:gd name="T92" fmla="*/ 0 w 984"/>
                      <a:gd name="T93" fmla="*/ 0 h 844"/>
                      <a:gd name="T94" fmla="*/ 0 w 984"/>
                      <a:gd name="T95" fmla="*/ 0 h 844"/>
                      <a:gd name="T96" fmla="*/ 0 w 984"/>
                      <a:gd name="T97" fmla="*/ 0 h 844"/>
                      <a:gd name="T98" fmla="*/ 0 w 984"/>
                      <a:gd name="T99" fmla="*/ 0 h 844"/>
                      <a:gd name="T100" fmla="*/ 0 w 984"/>
                      <a:gd name="T101" fmla="*/ 0 h 844"/>
                      <a:gd name="T102" fmla="*/ 0 w 984"/>
                      <a:gd name="T103" fmla="*/ 0 h 844"/>
                      <a:gd name="T104" fmla="*/ 0 w 984"/>
                      <a:gd name="T105" fmla="*/ 0 h 844"/>
                      <a:gd name="T106" fmla="*/ 0 w 984"/>
                      <a:gd name="T107" fmla="*/ 0 h 844"/>
                      <a:gd name="T108" fmla="*/ 0 w 984"/>
                      <a:gd name="T109" fmla="*/ 0 h 844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0" t="0" r="r" b="b"/>
                    <a:pathLst>
                      <a:path w="984" h="844">
                        <a:moveTo>
                          <a:pt x="82" y="38"/>
                        </a:moveTo>
                        <a:lnTo>
                          <a:pt x="406" y="6"/>
                        </a:lnTo>
                        <a:cubicBezTo>
                          <a:pt x="497" y="22"/>
                          <a:pt x="465" y="0"/>
                          <a:pt x="474" y="54"/>
                        </a:cubicBezTo>
                        <a:cubicBezTo>
                          <a:pt x="492" y="48"/>
                          <a:pt x="484" y="40"/>
                          <a:pt x="502" y="34"/>
                        </a:cubicBezTo>
                        <a:cubicBezTo>
                          <a:pt x="510" y="37"/>
                          <a:pt x="517" y="46"/>
                          <a:pt x="526" y="46"/>
                        </a:cubicBezTo>
                        <a:cubicBezTo>
                          <a:pt x="534" y="46"/>
                          <a:pt x="550" y="38"/>
                          <a:pt x="550" y="38"/>
                        </a:cubicBezTo>
                        <a:cubicBezTo>
                          <a:pt x="556" y="55"/>
                          <a:pt x="552" y="60"/>
                          <a:pt x="542" y="74"/>
                        </a:cubicBezTo>
                        <a:cubicBezTo>
                          <a:pt x="555" y="114"/>
                          <a:pt x="550" y="102"/>
                          <a:pt x="578" y="130"/>
                        </a:cubicBezTo>
                        <a:cubicBezTo>
                          <a:pt x="584" y="148"/>
                          <a:pt x="590" y="148"/>
                          <a:pt x="606" y="138"/>
                        </a:cubicBezTo>
                        <a:cubicBezTo>
                          <a:pt x="600" y="119"/>
                          <a:pt x="594" y="107"/>
                          <a:pt x="586" y="90"/>
                        </a:cubicBezTo>
                        <a:cubicBezTo>
                          <a:pt x="583" y="82"/>
                          <a:pt x="578" y="66"/>
                          <a:pt x="578" y="66"/>
                        </a:cubicBezTo>
                        <a:cubicBezTo>
                          <a:pt x="585" y="44"/>
                          <a:pt x="597" y="56"/>
                          <a:pt x="606" y="70"/>
                        </a:cubicBezTo>
                        <a:cubicBezTo>
                          <a:pt x="609" y="86"/>
                          <a:pt x="608" y="117"/>
                          <a:pt x="626" y="90"/>
                        </a:cubicBezTo>
                        <a:cubicBezTo>
                          <a:pt x="648" y="97"/>
                          <a:pt x="646" y="104"/>
                          <a:pt x="642" y="126"/>
                        </a:cubicBezTo>
                        <a:cubicBezTo>
                          <a:pt x="650" y="150"/>
                          <a:pt x="665" y="141"/>
                          <a:pt x="682" y="130"/>
                        </a:cubicBezTo>
                        <a:cubicBezTo>
                          <a:pt x="689" y="108"/>
                          <a:pt x="673" y="124"/>
                          <a:pt x="682" y="98"/>
                        </a:cubicBezTo>
                        <a:cubicBezTo>
                          <a:pt x="683" y="94"/>
                          <a:pt x="690" y="96"/>
                          <a:pt x="694" y="94"/>
                        </a:cubicBezTo>
                        <a:cubicBezTo>
                          <a:pt x="698" y="92"/>
                          <a:pt x="702" y="89"/>
                          <a:pt x="706" y="86"/>
                        </a:cubicBezTo>
                        <a:cubicBezTo>
                          <a:pt x="717" y="54"/>
                          <a:pt x="688" y="54"/>
                          <a:pt x="742" y="46"/>
                        </a:cubicBezTo>
                        <a:cubicBezTo>
                          <a:pt x="748" y="27"/>
                          <a:pt x="741" y="9"/>
                          <a:pt x="762" y="2"/>
                        </a:cubicBezTo>
                        <a:cubicBezTo>
                          <a:pt x="788" y="11"/>
                          <a:pt x="777" y="38"/>
                          <a:pt x="802" y="46"/>
                        </a:cubicBezTo>
                        <a:cubicBezTo>
                          <a:pt x="831" y="36"/>
                          <a:pt x="805" y="63"/>
                          <a:pt x="798" y="70"/>
                        </a:cubicBezTo>
                        <a:cubicBezTo>
                          <a:pt x="789" y="96"/>
                          <a:pt x="787" y="96"/>
                          <a:pt x="802" y="118"/>
                        </a:cubicBezTo>
                        <a:cubicBezTo>
                          <a:pt x="801" y="122"/>
                          <a:pt x="801" y="127"/>
                          <a:pt x="798" y="130"/>
                        </a:cubicBezTo>
                        <a:cubicBezTo>
                          <a:pt x="794" y="133"/>
                          <a:pt x="784" y="129"/>
                          <a:pt x="782" y="134"/>
                        </a:cubicBezTo>
                        <a:cubicBezTo>
                          <a:pt x="780" y="142"/>
                          <a:pt x="790" y="158"/>
                          <a:pt x="790" y="158"/>
                        </a:cubicBezTo>
                        <a:cubicBezTo>
                          <a:pt x="786" y="161"/>
                          <a:pt x="783" y="165"/>
                          <a:pt x="778" y="166"/>
                        </a:cubicBezTo>
                        <a:cubicBezTo>
                          <a:pt x="774" y="167"/>
                          <a:pt x="769" y="159"/>
                          <a:pt x="766" y="162"/>
                        </a:cubicBezTo>
                        <a:cubicBezTo>
                          <a:pt x="758" y="170"/>
                          <a:pt x="794" y="182"/>
                          <a:pt x="794" y="182"/>
                        </a:cubicBezTo>
                        <a:cubicBezTo>
                          <a:pt x="804" y="211"/>
                          <a:pt x="775" y="190"/>
                          <a:pt x="762" y="186"/>
                        </a:cubicBezTo>
                        <a:cubicBezTo>
                          <a:pt x="767" y="194"/>
                          <a:pt x="773" y="202"/>
                          <a:pt x="778" y="210"/>
                        </a:cubicBezTo>
                        <a:cubicBezTo>
                          <a:pt x="783" y="218"/>
                          <a:pt x="802" y="226"/>
                          <a:pt x="802" y="226"/>
                        </a:cubicBezTo>
                        <a:cubicBezTo>
                          <a:pt x="813" y="242"/>
                          <a:pt x="804" y="245"/>
                          <a:pt x="810" y="262"/>
                        </a:cubicBezTo>
                        <a:cubicBezTo>
                          <a:pt x="803" y="282"/>
                          <a:pt x="793" y="301"/>
                          <a:pt x="786" y="322"/>
                        </a:cubicBezTo>
                        <a:cubicBezTo>
                          <a:pt x="783" y="330"/>
                          <a:pt x="778" y="346"/>
                          <a:pt x="778" y="346"/>
                        </a:cubicBezTo>
                        <a:cubicBezTo>
                          <a:pt x="785" y="366"/>
                          <a:pt x="817" y="394"/>
                          <a:pt x="830" y="414"/>
                        </a:cubicBezTo>
                        <a:cubicBezTo>
                          <a:pt x="835" y="422"/>
                          <a:pt x="841" y="430"/>
                          <a:pt x="846" y="438"/>
                        </a:cubicBezTo>
                        <a:cubicBezTo>
                          <a:pt x="849" y="442"/>
                          <a:pt x="854" y="450"/>
                          <a:pt x="854" y="450"/>
                        </a:cubicBezTo>
                        <a:cubicBezTo>
                          <a:pt x="853" y="457"/>
                          <a:pt x="855" y="466"/>
                          <a:pt x="850" y="470"/>
                        </a:cubicBezTo>
                        <a:cubicBezTo>
                          <a:pt x="844" y="475"/>
                          <a:pt x="831" y="451"/>
                          <a:pt x="830" y="450"/>
                        </a:cubicBezTo>
                        <a:cubicBezTo>
                          <a:pt x="811" y="431"/>
                          <a:pt x="789" y="421"/>
                          <a:pt x="774" y="398"/>
                        </a:cubicBezTo>
                        <a:cubicBezTo>
                          <a:pt x="769" y="379"/>
                          <a:pt x="766" y="371"/>
                          <a:pt x="746" y="378"/>
                        </a:cubicBezTo>
                        <a:cubicBezTo>
                          <a:pt x="717" y="368"/>
                          <a:pt x="730" y="368"/>
                          <a:pt x="706" y="374"/>
                        </a:cubicBezTo>
                        <a:cubicBezTo>
                          <a:pt x="688" y="402"/>
                          <a:pt x="699" y="395"/>
                          <a:pt x="678" y="402"/>
                        </a:cubicBezTo>
                        <a:cubicBezTo>
                          <a:pt x="654" y="386"/>
                          <a:pt x="650" y="390"/>
                          <a:pt x="618" y="394"/>
                        </a:cubicBezTo>
                        <a:cubicBezTo>
                          <a:pt x="607" y="411"/>
                          <a:pt x="601" y="426"/>
                          <a:pt x="590" y="442"/>
                        </a:cubicBezTo>
                        <a:cubicBezTo>
                          <a:pt x="600" y="471"/>
                          <a:pt x="593" y="459"/>
                          <a:pt x="606" y="478"/>
                        </a:cubicBezTo>
                        <a:cubicBezTo>
                          <a:pt x="593" y="518"/>
                          <a:pt x="622" y="548"/>
                          <a:pt x="642" y="578"/>
                        </a:cubicBezTo>
                        <a:cubicBezTo>
                          <a:pt x="651" y="591"/>
                          <a:pt x="651" y="601"/>
                          <a:pt x="666" y="606"/>
                        </a:cubicBezTo>
                        <a:cubicBezTo>
                          <a:pt x="680" y="627"/>
                          <a:pt x="691" y="623"/>
                          <a:pt x="710" y="610"/>
                        </a:cubicBezTo>
                        <a:cubicBezTo>
                          <a:pt x="729" y="616"/>
                          <a:pt x="729" y="606"/>
                          <a:pt x="734" y="590"/>
                        </a:cubicBezTo>
                        <a:cubicBezTo>
                          <a:pt x="735" y="577"/>
                          <a:pt x="731" y="562"/>
                          <a:pt x="738" y="550"/>
                        </a:cubicBezTo>
                        <a:cubicBezTo>
                          <a:pt x="742" y="543"/>
                          <a:pt x="762" y="542"/>
                          <a:pt x="762" y="542"/>
                        </a:cubicBezTo>
                        <a:cubicBezTo>
                          <a:pt x="783" y="547"/>
                          <a:pt x="786" y="552"/>
                          <a:pt x="774" y="570"/>
                        </a:cubicBezTo>
                        <a:cubicBezTo>
                          <a:pt x="779" y="590"/>
                          <a:pt x="790" y="605"/>
                          <a:pt x="770" y="618"/>
                        </a:cubicBezTo>
                        <a:cubicBezTo>
                          <a:pt x="769" y="622"/>
                          <a:pt x="764" y="626"/>
                          <a:pt x="766" y="630"/>
                        </a:cubicBezTo>
                        <a:cubicBezTo>
                          <a:pt x="768" y="634"/>
                          <a:pt x="775" y="634"/>
                          <a:pt x="778" y="638"/>
                        </a:cubicBezTo>
                        <a:cubicBezTo>
                          <a:pt x="788" y="651"/>
                          <a:pt x="786" y="660"/>
                          <a:pt x="802" y="670"/>
                        </a:cubicBezTo>
                        <a:cubicBezTo>
                          <a:pt x="810" y="667"/>
                          <a:pt x="818" y="665"/>
                          <a:pt x="826" y="662"/>
                        </a:cubicBezTo>
                        <a:cubicBezTo>
                          <a:pt x="830" y="661"/>
                          <a:pt x="838" y="658"/>
                          <a:pt x="838" y="658"/>
                        </a:cubicBezTo>
                        <a:cubicBezTo>
                          <a:pt x="857" y="664"/>
                          <a:pt x="864" y="680"/>
                          <a:pt x="870" y="698"/>
                        </a:cubicBezTo>
                        <a:cubicBezTo>
                          <a:pt x="859" y="731"/>
                          <a:pt x="887" y="794"/>
                          <a:pt x="922" y="806"/>
                        </a:cubicBezTo>
                        <a:cubicBezTo>
                          <a:pt x="938" y="801"/>
                          <a:pt x="941" y="792"/>
                          <a:pt x="958" y="798"/>
                        </a:cubicBezTo>
                        <a:cubicBezTo>
                          <a:pt x="984" y="837"/>
                          <a:pt x="928" y="784"/>
                          <a:pt x="942" y="826"/>
                        </a:cubicBezTo>
                        <a:cubicBezTo>
                          <a:pt x="936" y="844"/>
                          <a:pt x="930" y="844"/>
                          <a:pt x="914" y="834"/>
                        </a:cubicBezTo>
                        <a:cubicBezTo>
                          <a:pt x="903" y="817"/>
                          <a:pt x="890" y="821"/>
                          <a:pt x="874" y="810"/>
                        </a:cubicBezTo>
                        <a:cubicBezTo>
                          <a:pt x="851" y="776"/>
                          <a:pt x="882" y="816"/>
                          <a:pt x="854" y="794"/>
                        </a:cubicBezTo>
                        <a:cubicBezTo>
                          <a:pt x="843" y="785"/>
                          <a:pt x="840" y="768"/>
                          <a:pt x="830" y="758"/>
                        </a:cubicBezTo>
                        <a:cubicBezTo>
                          <a:pt x="824" y="739"/>
                          <a:pt x="817" y="724"/>
                          <a:pt x="798" y="718"/>
                        </a:cubicBezTo>
                        <a:cubicBezTo>
                          <a:pt x="791" y="696"/>
                          <a:pt x="800" y="712"/>
                          <a:pt x="778" y="710"/>
                        </a:cubicBezTo>
                        <a:cubicBezTo>
                          <a:pt x="767" y="709"/>
                          <a:pt x="746" y="702"/>
                          <a:pt x="746" y="702"/>
                        </a:cubicBezTo>
                        <a:cubicBezTo>
                          <a:pt x="729" y="691"/>
                          <a:pt x="720" y="674"/>
                          <a:pt x="702" y="662"/>
                        </a:cubicBezTo>
                        <a:cubicBezTo>
                          <a:pt x="694" y="665"/>
                          <a:pt x="687" y="673"/>
                          <a:pt x="678" y="674"/>
                        </a:cubicBezTo>
                        <a:cubicBezTo>
                          <a:pt x="657" y="677"/>
                          <a:pt x="630" y="657"/>
                          <a:pt x="614" y="646"/>
                        </a:cubicBezTo>
                        <a:cubicBezTo>
                          <a:pt x="600" y="637"/>
                          <a:pt x="580" y="639"/>
                          <a:pt x="566" y="630"/>
                        </a:cubicBezTo>
                        <a:cubicBezTo>
                          <a:pt x="546" y="617"/>
                          <a:pt x="525" y="607"/>
                          <a:pt x="506" y="594"/>
                        </a:cubicBezTo>
                        <a:cubicBezTo>
                          <a:pt x="513" y="572"/>
                          <a:pt x="509" y="551"/>
                          <a:pt x="490" y="538"/>
                        </a:cubicBezTo>
                        <a:cubicBezTo>
                          <a:pt x="485" y="522"/>
                          <a:pt x="476" y="515"/>
                          <a:pt x="462" y="506"/>
                        </a:cubicBezTo>
                        <a:cubicBezTo>
                          <a:pt x="441" y="474"/>
                          <a:pt x="469" y="513"/>
                          <a:pt x="442" y="486"/>
                        </a:cubicBezTo>
                        <a:cubicBezTo>
                          <a:pt x="436" y="480"/>
                          <a:pt x="436" y="468"/>
                          <a:pt x="430" y="462"/>
                        </a:cubicBezTo>
                        <a:cubicBezTo>
                          <a:pt x="427" y="459"/>
                          <a:pt x="422" y="459"/>
                          <a:pt x="418" y="458"/>
                        </a:cubicBezTo>
                        <a:cubicBezTo>
                          <a:pt x="407" y="447"/>
                          <a:pt x="382" y="430"/>
                          <a:pt x="382" y="430"/>
                        </a:cubicBezTo>
                        <a:cubicBezTo>
                          <a:pt x="371" y="413"/>
                          <a:pt x="358" y="399"/>
                          <a:pt x="346" y="382"/>
                        </a:cubicBezTo>
                        <a:cubicBezTo>
                          <a:pt x="344" y="378"/>
                          <a:pt x="345" y="373"/>
                          <a:pt x="342" y="370"/>
                        </a:cubicBezTo>
                        <a:cubicBezTo>
                          <a:pt x="339" y="367"/>
                          <a:pt x="334" y="367"/>
                          <a:pt x="330" y="366"/>
                        </a:cubicBezTo>
                        <a:cubicBezTo>
                          <a:pt x="322" y="390"/>
                          <a:pt x="342" y="398"/>
                          <a:pt x="354" y="414"/>
                        </a:cubicBezTo>
                        <a:cubicBezTo>
                          <a:pt x="368" y="432"/>
                          <a:pt x="372" y="446"/>
                          <a:pt x="390" y="458"/>
                        </a:cubicBezTo>
                        <a:cubicBezTo>
                          <a:pt x="409" y="487"/>
                          <a:pt x="399" y="475"/>
                          <a:pt x="418" y="494"/>
                        </a:cubicBezTo>
                        <a:cubicBezTo>
                          <a:pt x="423" y="510"/>
                          <a:pt x="428" y="517"/>
                          <a:pt x="442" y="526"/>
                        </a:cubicBezTo>
                        <a:cubicBezTo>
                          <a:pt x="450" y="550"/>
                          <a:pt x="432" y="533"/>
                          <a:pt x="422" y="526"/>
                        </a:cubicBezTo>
                        <a:cubicBezTo>
                          <a:pt x="399" y="492"/>
                          <a:pt x="430" y="532"/>
                          <a:pt x="402" y="510"/>
                        </a:cubicBezTo>
                        <a:cubicBezTo>
                          <a:pt x="398" y="507"/>
                          <a:pt x="397" y="501"/>
                          <a:pt x="394" y="498"/>
                        </a:cubicBezTo>
                        <a:cubicBezTo>
                          <a:pt x="391" y="495"/>
                          <a:pt x="386" y="493"/>
                          <a:pt x="382" y="490"/>
                        </a:cubicBezTo>
                        <a:cubicBezTo>
                          <a:pt x="377" y="474"/>
                          <a:pt x="370" y="471"/>
                          <a:pt x="354" y="466"/>
                        </a:cubicBezTo>
                        <a:cubicBezTo>
                          <a:pt x="344" y="452"/>
                          <a:pt x="340" y="447"/>
                          <a:pt x="346" y="430"/>
                        </a:cubicBezTo>
                        <a:cubicBezTo>
                          <a:pt x="338" y="418"/>
                          <a:pt x="314" y="402"/>
                          <a:pt x="314" y="402"/>
                        </a:cubicBezTo>
                        <a:cubicBezTo>
                          <a:pt x="306" y="390"/>
                          <a:pt x="298" y="378"/>
                          <a:pt x="290" y="366"/>
                        </a:cubicBezTo>
                        <a:cubicBezTo>
                          <a:pt x="284" y="357"/>
                          <a:pt x="273" y="354"/>
                          <a:pt x="266" y="346"/>
                        </a:cubicBezTo>
                        <a:cubicBezTo>
                          <a:pt x="263" y="342"/>
                          <a:pt x="262" y="337"/>
                          <a:pt x="258" y="334"/>
                        </a:cubicBezTo>
                        <a:cubicBezTo>
                          <a:pt x="243" y="324"/>
                          <a:pt x="225" y="324"/>
                          <a:pt x="210" y="314"/>
                        </a:cubicBezTo>
                        <a:cubicBezTo>
                          <a:pt x="201" y="300"/>
                          <a:pt x="194" y="291"/>
                          <a:pt x="178" y="286"/>
                        </a:cubicBezTo>
                        <a:cubicBezTo>
                          <a:pt x="160" y="260"/>
                          <a:pt x="192" y="247"/>
                          <a:pt x="154" y="238"/>
                        </a:cubicBezTo>
                        <a:cubicBezTo>
                          <a:pt x="111" y="209"/>
                          <a:pt x="106" y="149"/>
                          <a:pt x="90" y="102"/>
                        </a:cubicBezTo>
                        <a:cubicBezTo>
                          <a:pt x="86" y="90"/>
                          <a:pt x="76" y="73"/>
                          <a:pt x="66" y="66"/>
                        </a:cubicBezTo>
                        <a:cubicBezTo>
                          <a:pt x="58" y="60"/>
                          <a:pt x="42" y="50"/>
                          <a:pt x="42" y="50"/>
                        </a:cubicBezTo>
                        <a:cubicBezTo>
                          <a:pt x="39" y="46"/>
                          <a:pt x="38" y="41"/>
                          <a:pt x="34" y="38"/>
                        </a:cubicBezTo>
                        <a:cubicBezTo>
                          <a:pt x="27" y="34"/>
                          <a:pt x="10" y="30"/>
                          <a:pt x="10" y="30"/>
                        </a:cubicBezTo>
                        <a:cubicBezTo>
                          <a:pt x="0" y="1"/>
                          <a:pt x="31" y="17"/>
                          <a:pt x="46" y="22"/>
                        </a:cubicBezTo>
                        <a:cubicBezTo>
                          <a:pt x="65" y="51"/>
                          <a:pt x="61" y="41"/>
                          <a:pt x="86" y="58"/>
                        </a:cubicBezTo>
                        <a:cubicBezTo>
                          <a:pt x="94" y="70"/>
                          <a:pt x="94" y="93"/>
                          <a:pt x="102" y="70"/>
                        </a:cubicBezTo>
                        <a:cubicBezTo>
                          <a:pt x="95" y="49"/>
                          <a:pt x="82" y="62"/>
                          <a:pt x="82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63" name="Freeform 32">
                    <a:extLst>
                      <a:ext uri="{FF2B5EF4-FFF2-40B4-BE49-F238E27FC236}">
                        <a16:creationId xmlns:a16="http://schemas.microsoft.com/office/drawing/2014/main" id="{7B9DD3ED-ED36-2D61-0918-576C1AA56C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405" y="445"/>
                    <a:ext cx="15" cy="16"/>
                  </a:xfrm>
                  <a:custGeom>
                    <a:avLst/>
                    <a:gdLst>
                      <a:gd name="T0" fmla="*/ 0 w 36"/>
                      <a:gd name="T1" fmla="*/ 0 h 48"/>
                      <a:gd name="T2" fmla="*/ 0 w 36"/>
                      <a:gd name="T3" fmla="*/ 0 h 48"/>
                      <a:gd name="T4" fmla="*/ 0 w 36"/>
                      <a:gd name="T5" fmla="*/ 0 h 4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6" h="48">
                        <a:moveTo>
                          <a:pt x="6" y="28"/>
                        </a:moveTo>
                        <a:cubicBezTo>
                          <a:pt x="25" y="0"/>
                          <a:pt x="36" y="31"/>
                          <a:pt x="10" y="48"/>
                        </a:cubicBezTo>
                        <a:cubicBezTo>
                          <a:pt x="0" y="34"/>
                          <a:pt x="0" y="40"/>
                          <a:pt x="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64" name="Freeform 33">
                    <a:extLst>
                      <a:ext uri="{FF2B5EF4-FFF2-40B4-BE49-F238E27FC236}">
                        <a16:creationId xmlns:a16="http://schemas.microsoft.com/office/drawing/2014/main" id="{08D81752-80F6-1B5C-3D44-47DA78CF61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93" y="439"/>
                    <a:ext cx="16" cy="12"/>
                  </a:xfrm>
                  <a:custGeom>
                    <a:avLst/>
                    <a:gdLst>
                      <a:gd name="T0" fmla="*/ 0 w 36"/>
                      <a:gd name="T1" fmla="*/ 0 h 37"/>
                      <a:gd name="T2" fmla="*/ 0 w 36"/>
                      <a:gd name="T3" fmla="*/ 0 h 37"/>
                      <a:gd name="T4" fmla="*/ 0 w 36"/>
                      <a:gd name="T5" fmla="*/ 0 h 37"/>
                      <a:gd name="T6" fmla="*/ 0 w 36"/>
                      <a:gd name="T7" fmla="*/ 0 h 37"/>
                      <a:gd name="T8" fmla="*/ 0 w 36"/>
                      <a:gd name="T9" fmla="*/ 0 h 3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37">
                        <a:moveTo>
                          <a:pt x="0" y="5"/>
                        </a:moveTo>
                        <a:cubicBezTo>
                          <a:pt x="4" y="4"/>
                          <a:pt x="8" y="0"/>
                          <a:pt x="12" y="1"/>
                        </a:cubicBezTo>
                        <a:cubicBezTo>
                          <a:pt x="21" y="4"/>
                          <a:pt x="36" y="17"/>
                          <a:pt x="36" y="17"/>
                        </a:cubicBezTo>
                        <a:cubicBezTo>
                          <a:pt x="29" y="37"/>
                          <a:pt x="22" y="26"/>
                          <a:pt x="8" y="17"/>
                        </a:cubicBezTo>
                        <a:cubicBezTo>
                          <a:pt x="5" y="13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65" name="Freeform 34">
                    <a:extLst>
                      <a:ext uri="{FF2B5EF4-FFF2-40B4-BE49-F238E27FC236}">
                        <a16:creationId xmlns:a16="http://schemas.microsoft.com/office/drawing/2014/main" id="{A982F2D1-31BA-508C-6DA5-01DB0BDAA3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878" y="406"/>
                    <a:ext cx="73" cy="33"/>
                  </a:xfrm>
                  <a:custGeom>
                    <a:avLst/>
                    <a:gdLst>
                      <a:gd name="T0" fmla="*/ 0 w 170"/>
                      <a:gd name="T1" fmla="*/ 0 h 96"/>
                      <a:gd name="T2" fmla="*/ 0 w 170"/>
                      <a:gd name="T3" fmla="*/ 0 h 96"/>
                      <a:gd name="T4" fmla="*/ 0 w 170"/>
                      <a:gd name="T5" fmla="*/ 0 h 96"/>
                      <a:gd name="T6" fmla="*/ 0 w 170"/>
                      <a:gd name="T7" fmla="*/ 0 h 96"/>
                      <a:gd name="T8" fmla="*/ 0 w 170"/>
                      <a:gd name="T9" fmla="*/ 0 h 96"/>
                      <a:gd name="T10" fmla="*/ 0 w 170"/>
                      <a:gd name="T11" fmla="*/ 0 h 96"/>
                      <a:gd name="T12" fmla="*/ 0 w 170"/>
                      <a:gd name="T13" fmla="*/ 0 h 96"/>
                      <a:gd name="T14" fmla="*/ 0 w 170"/>
                      <a:gd name="T15" fmla="*/ 0 h 96"/>
                      <a:gd name="T16" fmla="*/ 0 w 170"/>
                      <a:gd name="T17" fmla="*/ 0 h 96"/>
                      <a:gd name="T18" fmla="*/ 0 w 170"/>
                      <a:gd name="T19" fmla="*/ 0 h 96"/>
                      <a:gd name="T20" fmla="*/ 0 w 170"/>
                      <a:gd name="T21" fmla="*/ 0 h 96"/>
                      <a:gd name="T22" fmla="*/ 0 w 170"/>
                      <a:gd name="T23" fmla="*/ 0 h 9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0" h="96">
                        <a:moveTo>
                          <a:pt x="0" y="49"/>
                        </a:moveTo>
                        <a:cubicBezTo>
                          <a:pt x="5" y="33"/>
                          <a:pt x="12" y="30"/>
                          <a:pt x="28" y="25"/>
                        </a:cubicBezTo>
                        <a:cubicBezTo>
                          <a:pt x="20" y="0"/>
                          <a:pt x="42" y="16"/>
                          <a:pt x="56" y="21"/>
                        </a:cubicBezTo>
                        <a:cubicBezTo>
                          <a:pt x="56" y="21"/>
                          <a:pt x="77" y="6"/>
                          <a:pt x="80" y="9"/>
                        </a:cubicBezTo>
                        <a:cubicBezTo>
                          <a:pt x="85" y="14"/>
                          <a:pt x="71" y="23"/>
                          <a:pt x="64" y="25"/>
                        </a:cubicBezTo>
                        <a:cubicBezTo>
                          <a:pt x="82" y="37"/>
                          <a:pt x="103" y="42"/>
                          <a:pt x="124" y="49"/>
                        </a:cubicBezTo>
                        <a:cubicBezTo>
                          <a:pt x="136" y="53"/>
                          <a:pt x="160" y="65"/>
                          <a:pt x="160" y="65"/>
                        </a:cubicBezTo>
                        <a:cubicBezTo>
                          <a:pt x="170" y="96"/>
                          <a:pt x="134" y="83"/>
                          <a:pt x="116" y="77"/>
                        </a:cubicBezTo>
                        <a:cubicBezTo>
                          <a:pt x="109" y="57"/>
                          <a:pt x="116" y="66"/>
                          <a:pt x="88" y="57"/>
                        </a:cubicBezTo>
                        <a:cubicBezTo>
                          <a:pt x="84" y="56"/>
                          <a:pt x="76" y="53"/>
                          <a:pt x="76" y="53"/>
                        </a:cubicBezTo>
                        <a:cubicBezTo>
                          <a:pt x="57" y="34"/>
                          <a:pt x="53" y="37"/>
                          <a:pt x="24" y="41"/>
                        </a:cubicBezTo>
                        <a:cubicBezTo>
                          <a:pt x="9" y="51"/>
                          <a:pt x="17" y="49"/>
                          <a:pt x="0" y="4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66" name="Freeform 35">
                    <a:extLst>
                      <a:ext uri="{FF2B5EF4-FFF2-40B4-BE49-F238E27FC236}">
                        <a16:creationId xmlns:a16="http://schemas.microsoft.com/office/drawing/2014/main" id="{290CB2C2-72A0-2E69-3137-C472606E20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55" y="433"/>
                    <a:ext cx="59" cy="15"/>
                  </a:xfrm>
                  <a:custGeom>
                    <a:avLst/>
                    <a:gdLst>
                      <a:gd name="T0" fmla="*/ 0 w 138"/>
                      <a:gd name="T1" fmla="*/ 0 h 44"/>
                      <a:gd name="T2" fmla="*/ 0 w 138"/>
                      <a:gd name="T3" fmla="*/ 0 h 44"/>
                      <a:gd name="T4" fmla="*/ 0 w 138"/>
                      <a:gd name="T5" fmla="*/ 0 h 44"/>
                      <a:gd name="T6" fmla="*/ 0 w 138"/>
                      <a:gd name="T7" fmla="*/ 0 h 44"/>
                      <a:gd name="T8" fmla="*/ 0 w 138"/>
                      <a:gd name="T9" fmla="*/ 0 h 44"/>
                      <a:gd name="T10" fmla="*/ 0 w 138"/>
                      <a:gd name="T11" fmla="*/ 0 h 44"/>
                      <a:gd name="T12" fmla="*/ 0 w 138"/>
                      <a:gd name="T13" fmla="*/ 0 h 44"/>
                      <a:gd name="T14" fmla="*/ 0 w 138"/>
                      <a:gd name="T15" fmla="*/ 0 h 44"/>
                      <a:gd name="T16" fmla="*/ 0 w 138"/>
                      <a:gd name="T17" fmla="*/ 0 h 4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38" h="44">
                        <a:moveTo>
                          <a:pt x="0" y="0"/>
                        </a:moveTo>
                        <a:cubicBezTo>
                          <a:pt x="19" y="3"/>
                          <a:pt x="35" y="10"/>
                          <a:pt x="52" y="4"/>
                        </a:cubicBezTo>
                        <a:cubicBezTo>
                          <a:pt x="87" y="11"/>
                          <a:pt x="61" y="15"/>
                          <a:pt x="88" y="24"/>
                        </a:cubicBezTo>
                        <a:cubicBezTo>
                          <a:pt x="96" y="23"/>
                          <a:pt x="104" y="19"/>
                          <a:pt x="112" y="20"/>
                        </a:cubicBezTo>
                        <a:cubicBezTo>
                          <a:pt x="138" y="23"/>
                          <a:pt x="118" y="41"/>
                          <a:pt x="108" y="44"/>
                        </a:cubicBezTo>
                        <a:cubicBezTo>
                          <a:pt x="78" y="34"/>
                          <a:pt x="92" y="34"/>
                          <a:pt x="64" y="40"/>
                        </a:cubicBezTo>
                        <a:cubicBezTo>
                          <a:pt x="41" y="37"/>
                          <a:pt x="22" y="41"/>
                          <a:pt x="0" y="36"/>
                        </a:cubicBezTo>
                        <a:cubicBezTo>
                          <a:pt x="6" y="11"/>
                          <a:pt x="7" y="27"/>
                          <a:pt x="28" y="20"/>
                        </a:cubicBezTo>
                        <a:cubicBezTo>
                          <a:pt x="17" y="13"/>
                          <a:pt x="0" y="13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67" name="Freeform 36">
                    <a:extLst>
                      <a:ext uri="{FF2B5EF4-FFF2-40B4-BE49-F238E27FC236}">
                        <a16:creationId xmlns:a16="http://schemas.microsoft.com/office/drawing/2014/main" id="{7A5565DB-0A3A-A7A5-0399-5359817621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24" y="441"/>
                    <a:ext cx="24" cy="14"/>
                  </a:xfrm>
                  <a:custGeom>
                    <a:avLst/>
                    <a:gdLst>
                      <a:gd name="T0" fmla="*/ 0 w 57"/>
                      <a:gd name="T1" fmla="*/ 0 h 42"/>
                      <a:gd name="T2" fmla="*/ 0 w 57"/>
                      <a:gd name="T3" fmla="*/ 0 h 42"/>
                      <a:gd name="T4" fmla="*/ 0 w 57"/>
                      <a:gd name="T5" fmla="*/ 0 h 4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57" h="42">
                        <a:moveTo>
                          <a:pt x="17" y="25"/>
                        </a:moveTo>
                        <a:cubicBezTo>
                          <a:pt x="0" y="0"/>
                          <a:pt x="21" y="9"/>
                          <a:pt x="37" y="13"/>
                        </a:cubicBezTo>
                        <a:cubicBezTo>
                          <a:pt x="57" y="42"/>
                          <a:pt x="30" y="25"/>
                          <a:pt x="1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68" name="Freeform 37">
                    <a:extLst>
                      <a:ext uri="{FF2B5EF4-FFF2-40B4-BE49-F238E27FC236}">
                        <a16:creationId xmlns:a16="http://schemas.microsoft.com/office/drawing/2014/main" id="{4E3E2103-4D30-D85C-066B-413D656EBA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08" y="398"/>
                    <a:ext cx="16" cy="18"/>
                  </a:xfrm>
                  <a:custGeom>
                    <a:avLst/>
                    <a:gdLst>
                      <a:gd name="T0" fmla="*/ 0 w 39"/>
                      <a:gd name="T1" fmla="*/ 0 h 52"/>
                      <a:gd name="T2" fmla="*/ 0 w 39"/>
                      <a:gd name="T3" fmla="*/ 0 h 52"/>
                      <a:gd name="T4" fmla="*/ 0 w 39"/>
                      <a:gd name="T5" fmla="*/ 0 h 5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9" h="52">
                        <a:moveTo>
                          <a:pt x="19" y="32"/>
                        </a:moveTo>
                        <a:cubicBezTo>
                          <a:pt x="13" y="14"/>
                          <a:pt x="0" y="13"/>
                          <a:pt x="19" y="0"/>
                        </a:cubicBezTo>
                        <a:cubicBezTo>
                          <a:pt x="23" y="5"/>
                          <a:pt x="39" y="52"/>
                          <a:pt x="19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69" name="Freeform 38">
                    <a:extLst>
                      <a:ext uri="{FF2B5EF4-FFF2-40B4-BE49-F238E27FC236}">
                        <a16:creationId xmlns:a16="http://schemas.microsoft.com/office/drawing/2014/main" id="{2F095367-6340-7990-68C7-872C3DC153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035" y="452"/>
                    <a:ext cx="19" cy="27"/>
                  </a:xfrm>
                  <a:custGeom>
                    <a:avLst/>
                    <a:gdLst>
                      <a:gd name="T0" fmla="*/ 0 w 44"/>
                      <a:gd name="T1" fmla="*/ 0 h 80"/>
                      <a:gd name="T2" fmla="*/ 0 w 44"/>
                      <a:gd name="T3" fmla="*/ 0 h 80"/>
                      <a:gd name="T4" fmla="*/ 0 w 44"/>
                      <a:gd name="T5" fmla="*/ 0 h 80"/>
                      <a:gd name="T6" fmla="*/ 0 w 44"/>
                      <a:gd name="T7" fmla="*/ 0 h 80"/>
                      <a:gd name="T8" fmla="*/ 0 w 44"/>
                      <a:gd name="T9" fmla="*/ 0 h 80"/>
                      <a:gd name="T10" fmla="*/ 0 w 44"/>
                      <a:gd name="T11" fmla="*/ 0 h 80"/>
                      <a:gd name="T12" fmla="*/ 0 w 44"/>
                      <a:gd name="T13" fmla="*/ 0 h 8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44" h="80">
                        <a:moveTo>
                          <a:pt x="4" y="9"/>
                        </a:moveTo>
                        <a:cubicBezTo>
                          <a:pt x="9" y="17"/>
                          <a:pt x="18" y="24"/>
                          <a:pt x="20" y="33"/>
                        </a:cubicBezTo>
                        <a:cubicBezTo>
                          <a:pt x="21" y="38"/>
                          <a:pt x="21" y="45"/>
                          <a:pt x="24" y="49"/>
                        </a:cubicBezTo>
                        <a:cubicBezTo>
                          <a:pt x="27" y="52"/>
                          <a:pt x="32" y="52"/>
                          <a:pt x="36" y="53"/>
                        </a:cubicBezTo>
                        <a:cubicBezTo>
                          <a:pt x="41" y="68"/>
                          <a:pt x="44" y="80"/>
                          <a:pt x="24" y="73"/>
                        </a:cubicBezTo>
                        <a:cubicBezTo>
                          <a:pt x="19" y="55"/>
                          <a:pt x="11" y="37"/>
                          <a:pt x="0" y="21"/>
                        </a:cubicBezTo>
                        <a:cubicBezTo>
                          <a:pt x="4" y="4"/>
                          <a:pt x="4" y="0"/>
                          <a:pt x="4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70" name="Freeform 39">
                    <a:extLst>
                      <a:ext uri="{FF2B5EF4-FFF2-40B4-BE49-F238E27FC236}">
                        <a16:creationId xmlns:a16="http://schemas.microsoft.com/office/drawing/2014/main" id="{354E99F5-77F2-D36D-11F9-92CFA5F69B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696" y="247"/>
                    <a:ext cx="205" cy="41"/>
                  </a:xfrm>
                  <a:custGeom>
                    <a:avLst/>
                    <a:gdLst>
                      <a:gd name="T0" fmla="*/ 1 w 323"/>
                      <a:gd name="T1" fmla="*/ 1 h 64"/>
                      <a:gd name="T2" fmla="*/ 1 w 323"/>
                      <a:gd name="T3" fmla="*/ 1 h 64"/>
                      <a:gd name="T4" fmla="*/ 1 w 323"/>
                      <a:gd name="T5" fmla="*/ 0 h 64"/>
                      <a:gd name="T6" fmla="*/ 1 w 323"/>
                      <a:gd name="T7" fmla="*/ 0 h 64"/>
                      <a:gd name="T8" fmla="*/ 1 w 323"/>
                      <a:gd name="T9" fmla="*/ 1 h 64"/>
                      <a:gd name="T10" fmla="*/ 1 w 323"/>
                      <a:gd name="T11" fmla="*/ 1 h 64"/>
                      <a:gd name="T12" fmla="*/ 1 w 323"/>
                      <a:gd name="T13" fmla="*/ 1 h 64"/>
                      <a:gd name="T14" fmla="*/ 1 w 323"/>
                      <a:gd name="T15" fmla="*/ 1 h 64"/>
                      <a:gd name="T16" fmla="*/ 1 w 323"/>
                      <a:gd name="T17" fmla="*/ 1 h 64"/>
                      <a:gd name="T18" fmla="*/ 1 w 323"/>
                      <a:gd name="T19" fmla="*/ 1 h 64"/>
                      <a:gd name="T20" fmla="*/ 1 w 323"/>
                      <a:gd name="T21" fmla="*/ 1 h 64"/>
                      <a:gd name="T22" fmla="*/ 1 w 323"/>
                      <a:gd name="T23" fmla="*/ 1 h 64"/>
                      <a:gd name="T24" fmla="*/ 1 w 323"/>
                      <a:gd name="T25" fmla="*/ 1 h 64"/>
                      <a:gd name="T26" fmla="*/ 1 w 323"/>
                      <a:gd name="T27" fmla="*/ 1 h 64"/>
                      <a:gd name="T28" fmla="*/ 1 w 323"/>
                      <a:gd name="T29" fmla="*/ 1 h 64"/>
                      <a:gd name="T30" fmla="*/ 1 w 323"/>
                      <a:gd name="T31" fmla="*/ 1 h 64"/>
                      <a:gd name="T32" fmla="*/ 1 w 323"/>
                      <a:gd name="T33" fmla="*/ 1 h 64"/>
                      <a:gd name="T34" fmla="*/ 1 w 323"/>
                      <a:gd name="T35" fmla="*/ 1 h 64"/>
                      <a:gd name="T36" fmla="*/ 1 w 323"/>
                      <a:gd name="T37" fmla="*/ 1 h 64"/>
                      <a:gd name="T38" fmla="*/ 1 w 323"/>
                      <a:gd name="T39" fmla="*/ 1 h 64"/>
                      <a:gd name="T40" fmla="*/ 1 w 323"/>
                      <a:gd name="T41" fmla="*/ 1 h 64"/>
                      <a:gd name="T42" fmla="*/ 1 w 323"/>
                      <a:gd name="T43" fmla="*/ 1 h 64"/>
                      <a:gd name="T44" fmla="*/ 1 w 323"/>
                      <a:gd name="T45" fmla="*/ 1 h 64"/>
                      <a:gd name="T46" fmla="*/ 1 w 323"/>
                      <a:gd name="T47" fmla="*/ 1 h 64"/>
                      <a:gd name="T48" fmla="*/ 1 w 323"/>
                      <a:gd name="T49" fmla="*/ 1 h 64"/>
                      <a:gd name="T50" fmla="*/ 1 w 323"/>
                      <a:gd name="T51" fmla="*/ 1 h 64"/>
                      <a:gd name="T52" fmla="*/ 1 w 323"/>
                      <a:gd name="T53" fmla="*/ 0 h 64"/>
                      <a:gd name="T54" fmla="*/ 1 w 323"/>
                      <a:gd name="T55" fmla="*/ 1 h 64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23" h="64">
                        <a:moveTo>
                          <a:pt x="220" y="1"/>
                        </a:moveTo>
                        <a:cubicBezTo>
                          <a:pt x="215" y="12"/>
                          <a:pt x="225" y="17"/>
                          <a:pt x="231" y="8"/>
                        </a:cubicBezTo>
                        <a:cubicBezTo>
                          <a:pt x="235" y="0"/>
                          <a:pt x="229" y="7"/>
                          <a:pt x="235" y="0"/>
                        </a:cubicBezTo>
                        <a:lnTo>
                          <a:pt x="265" y="0"/>
                        </a:lnTo>
                        <a:cubicBezTo>
                          <a:pt x="277" y="6"/>
                          <a:pt x="276" y="11"/>
                          <a:pt x="287" y="17"/>
                        </a:cubicBezTo>
                        <a:cubicBezTo>
                          <a:pt x="308" y="11"/>
                          <a:pt x="293" y="7"/>
                          <a:pt x="319" y="10"/>
                        </a:cubicBezTo>
                        <a:cubicBezTo>
                          <a:pt x="323" y="19"/>
                          <a:pt x="321" y="22"/>
                          <a:pt x="314" y="29"/>
                        </a:cubicBezTo>
                        <a:cubicBezTo>
                          <a:pt x="312" y="39"/>
                          <a:pt x="313" y="50"/>
                          <a:pt x="298" y="46"/>
                        </a:cubicBezTo>
                        <a:cubicBezTo>
                          <a:pt x="297" y="40"/>
                          <a:pt x="298" y="34"/>
                          <a:pt x="295" y="29"/>
                        </a:cubicBezTo>
                        <a:cubicBezTo>
                          <a:pt x="294" y="27"/>
                          <a:pt x="290" y="31"/>
                          <a:pt x="287" y="31"/>
                        </a:cubicBezTo>
                        <a:cubicBezTo>
                          <a:pt x="284" y="31"/>
                          <a:pt x="282" y="30"/>
                          <a:pt x="279" y="29"/>
                        </a:cubicBezTo>
                        <a:cubicBezTo>
                          <a:pt x="274" y="27"/>
                          <a:pt x="263" y="21"/>
                          <a:pt x="263" y="21"/>
                        </a:cubicBezTo>
                        <a:cubicBezTo>
                          <a:pt x="249" y="23"/>
                          <a:pt x="241" y="31"/>
                          <a:pt x="228" y="38"/>
                        </a:cubicBezTo>
                        <a:cubicBezTo>
                          <a:pt x="220" y="41"/>
                          <a:pt x="209" y="42"/>
                          <a:pt x="201" y="44"/>
                        </a:cubicBezTo>
                        <a:cubicBezTo>
                          <a:pt x="193" y="54"/>
                          <a:pt x="200" y="53"/>
                          <a:pt x="212" y="57"/>
                        </a:cubicBezTo>
                        <a:cubicBezTo>
                          <a:pt x="200" y="62"/>
                          <a:pt x="199" y="57"/>
                          <a:pt x="188" y="63"/>
                        </a:cubicBezTo>
                        <a:cubicBezTo>
                          <a:pt x="181" y="62"/>
                          <a:pt x="174" y="64"/>
                          <a:pt x="169" y="61"/>
                        </a:cubicBezTo>
                        <a:cubicBezTo>
                          <a:pt x="166" y="59"/>
                          <a:pt x="175" y="59"/>
                          <a:pt x="177" y="57"/>
                        </a:cubicBezTo>
                        <a:cubicBezTo>
                          <a:pt x="181" y="48"/>
                          <a:pt x="149" y="28"/>
                          <a:pt x="171" y="40"/>
                        </a:cubicBezTo>
                        <a:cubicBezTo>
                          <a:pt x="184" y="55"/>
                          <a:pt x="184" y="36"/>
                          <a:pt x="169" y="31"/>
                        </a:cubicBezTo>
                        <a:cubicBezTo>
                          <a:pt x="167" y="27"/>
                          <a:pt x="167" y="22"/>
                          <a:pt x="158" y="23"/>
                        </a:cubicBezTo>
                        <a:cubicBezTo>
                          <a:pt x="153" y="23"/>
                          <a:pt x="142" y="27"/>
                          <a:pt x="142" y="27"/>
                        </a:cubicBezTo>
                        <a:cubicBezTo>
                          <a:pt x="136" y="39"/>
                          <a:pt x="143" y="31"/>
                          <a:pt x="134" y="27"/>
                        </a:cubicBezTo>
                        <a:cubicBezTo>
                          <a:pt x="130" y="25"/>
                          <a:pt x="126" y="25"/>
                          <a:pt x="123" y="25"/>
                        </a:cubicBezTo>
                        <a:cubicBezTo>
                          <a:pt x="117" y="11"/>
                          <a:pt x="100" y="6"/>
                          <a:pt x="83" y="2"/>
                        </a:cubicBezTo>
                        <a:cubicBezTo>
                          <a:pt x="70" y="4"/>
                          <a:pt x="69" y="9"/>
                          <a:pt x="59" y="14"/>
                        </a:cubicBezTo>
                        <a:cubicBezTo>
                          <a:pt x="45" y="14"/>
                          <a:pt x="0" y="12"/>
                          <a:pt x="1" y="0"/>
                        </a:cubicBezTo>
                        <a:lnTo>
                          <a:pt x="220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71" name="Freeform 40">
                    <a:extLst>
                      <a:ext uri="{FF2B5EF4-FFF2-40B4-BE49-F238E27FC236}">
                        <a16:creationId xmlns:a16="http://schemas.microsoft.com/office/drawing/2014/main" id="{F30E15BA-9130-6178-36D5-60878266EE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15" y="246"/>
                    <a:ext cx="190" cy="20"/>
                  </a:xfrm>
                  <a:custGeom>
                    <a:avLst/>
                    <a:gdLst>
                      <a:gd name="T0" fmla="*/ 1 w 300"/>
                      <a:gd name="T1" fmla="*/ 1 h 31"/>
                      <a:gd name="T2" fmla="*/ 1 w 300"/>
                      <a:gd name="T3" fmla="*/ 1 h 31"/>
                      <a:gd name="T4" fmla="*/ 1 w 300"/>
                      <a:gd name="T5" fmla="*/ 0 h 31"/>
                      <a:gd name="T6" fmla="*/ 1 w 300"/>
                      <a:gd name="T7" fmla="*/ 1 h 31"/>
                      <a:gd name="T8" fmla="*/ 1 w 300"/>
                      <a:gd name="T9" fmla="*/ 1 h 31"/>
                      <a:gd name="T10" fmla="*/ 1 w 300"/>
                      <a:gd name="T11" fmla="*/ 1 h 3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300" h="31">
                        <a:moveTo>
                          <a:pt x="105" y="31"/>
                        </a:moveTo>
                        <a:cubicBezTo>
                          <a:pt x="83" y="19"/>
                          <a:pt x="0" y="6"/>
                          <a:pt x="30" y="1"/>
                        </a:cubicBezTo>
                        <a:lnTo>
                          <a:pt x="285" y="0"/>
                        </a:lnTo>
                        <a:cubicBezTo>
                          <a:pt x="296" y="4"/>
                          <a:pt x="300" y="5"/>
                          <a:pt x="296" y="14"/>
                        </a:cubicBezTo>
                        <a:cubicBezTo>
                          <a:pt x="285" y="11"/>
                          <a:pt x="276" y="16"/>
                          <a:pt x="264" y="16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72" name="Freeform 41">
                    <a:extLst>
                      <a:ext uri="{FF2B5EF4-FFF2-40B4-BE49-F238E27FC236}">
                        <a16:creationId xmlns:a16="http://schemas.microsoft.com/office/drawing/2014/main" id="{ADC70F96-575B-7750-D220-251E8DEE18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96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73" name="Freeform 42">
                    <a:extLst>
                      <a:ext uri="{FF2B5EF4-FFF2-40B4-BE49-F238E27FC236}">
                        <a16:creationId xmlns:a16="http://schemas.microsoft.com/office/drawing/2014/main" id="{C164EFED-B094-1757-4D49-623A9358C6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06" y="246"/>
                    <a:ext cx="436" cy="152"/>
                  </a:xfrm>
                  <a:custGeom>
                    <a:avLst/>
                    <a:gdLst>
                      <a:gd name="T0" fmla="*/ 73 w 436"/>
                      <a:gd name="T1" fmla="*/ 1 h 152"/>
                      <a:gd name="T2" fmla="*/ 436 w 436"/>
                      <a:gd name="T3" fmla="*/ 0 h 152"/>
                      <a:gd name="T4" fmla="*/ 416 w 436"/>
                      <a:gd name="T5" fmla="*/ 54 h 152"/>
                      <a:gd name="T6" fmla="*/ 397 w 436"/>
                      <a:gd name="T7" fmla="*/ 68 h 152"/>
                      <a:gd name="T8" fmla="*/ 392 w 436"/>
                      <a:gd name="T9" fmla="*/ 70 h 152"/>
                      <a:gd name="T10" fmla="*/ 375 w 436"/>
                      <a:gd name="T11" fmla="*/ 73 h 152"/>
                      <a:gd name="T12" fmla="*/ 361 w 436"/>
                      <a:gd name="T13" fmla="*/ 88 h 152"/>
                      <a:gd name="T14" fmla="*/ 362 w 436"/>
                      <a:gd name="T15" fmla="*/ 99 h 152"/>
                      <a:gd name="T16" fmla="*/ 364 w 436"/>
                      <a:gd name="T17" fmla="*/ 107 h 152"/>
                      <a:gd name="T18" fmla="*/ 366 w 436"/>
                      <a:gd name="T19" fmla="*/ 113 h 152"/>
                      <a:gd name="T20" fmla="*/ 362 w 436"/>
                      <a:gd name="T21" fmla="*/ 122 h 152"/>
                      <a:gd name="T22" fmla="*/ 351 w 436"/>
                      <a:gd name="T23" fmla="*/ 120 h 152"/>
                      <a:gd name="T24" fmla="*/ 342 w 436"/>
                      <a:gd name="T25" fmla="*/ 129 h 152"/>
                      <a:gd name="T26" fmla="*/ 347 w 436"/>
                      <a:gd name="T27" fmla="*/ 105 h 152"/>
                      <a:gd name="T28" fmla="*/ 338 w 436"/>
                      <a:gd name="T29" fmla="*/ 100 h 152"/>
                      <a:gd name="T30" fmla="*/ 344 w 436"/>
                      <a:gd name="T31" fmla="*/ 93 h 152"/>
                      <a:gd name="T32" fmla="*/ 342 w 436"/>
                      <a:gd name="T33" fmla="*/ 89 h 152"/>
                      <a:gd name="T34" fmla="*/ 320 w 436"/>
                      <a:gd name="T35" fmla="*/ 94 h 152"/>
                      <a:gd name="T36" fmla="*/ 317 w 436"/>
                      <a:gd name="T37" fmla="*/ 85 h 152"/>
                      <a:gd name="T38" fmla="*/ 297 w 436"/>
                      <a:gd name="T39" fmla="*/ 94 h 152"/>
                      <a:gd name="T40" fmla="*/ 320 w 436"/>
                      <a:gd name="T41" fmla="*/ 103 h 152"/>
                      <a:gd name="T42" fmla="*/ 305 w 436"/>
                      <a:gd name="T43" fmla="*/ 117 h 152"/>
                      <a:gd name="T44" fmla="*/ 311 w 436"/>
                      <a:gd name="T45" fmla="*/ 126 h 152"/>
                      <a:gd name="T46" fmla="*/ 315 w 436"/>
                      <a:gd name="T47" fmla="*/ 138 h 152"/>
                      <a:gd name="T48" fmla="*/ 309 w 436"/>
                      <a:gd name="T49" fmla="*/ 139 h 152"/>
                      <a:gd name="T50" fmla="*/ 314 w 436"/>
                      <a:gd name="T51" fmla="*/ 144 h 152"/>
                      <a:gd name="T52" fmla="*/ 307 w 436"/>
                      <a:gd name="T53" fmla="*/ 152 h 152"/>
                      <a:gd name="T54" fmla="*/ 0 w 436"/>
                      <a:gd name="T55" fmla="*/ 149 h 152"/>
                      <a:gd name="T56" fmla="*/ 73 w 436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6" h="152">
                        <a:moveTo>
                          <a:pt x="73" y="1"/>
                        </a:moveTo>
                        <a:lnTo>
                          <a:pt x="436" y="0"/>
                        </a:lnTo>
                        <a:cubicBezTo>
                          <a:pt x="430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74" name="Freeform 43">
                    <a:extLst>
                      <a:ext uri="{FF2B5EF4-FFF2-40B4-BE49-F238E27FC236}">
                        <a16:creationId xmlns:a16="http://schemas.microsoft.com/office/drawing/2014/main" id="{7054ED75-EF2D-6647-8CA1-E157D33E96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43" y="241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75" name="Freeform 44">
                    <a:extLst>
                      <a:ext uri="{FF2B5EF4-FFF2-40B4-BE49-F238E27FC236}">
                        <a16:creationId xmlns:a16="http://schemas.microsoft.com/office/drawing/2014/main" id="{BB156955-0F00-85ED-6A7D-23D5E05D4E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31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76" name="Freeform 45">
                    <a:extLst>
                      <a:ext uri="{FF2B5EF4-FFF2-40B4-BE49-F238E27FC236}">
                        <a16:creationId xmlns:a16="http://schemas.microsoft.com/office/drawing/2014/main" id="{BFEB4648-D117-E9A3-AC09-6719B7040E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8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77" name="Freeform 46">
                    <a:extLst>
                      <a:ext uri="{FF2B5EF4-FFF2-40B4-BE49-F238E27FC236}">
                        <a16:creationId xmlns:a16="http://schemas.microsoft.com/office/drawing/2014/main" id="{AFE86866-6DA7-272A-1CEF-D08FA1F41C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21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78" name="Freeform 47">
                    <a:extLst>
                      <a:ext uri="{FF2B5EF4-FFF2-40B4-BE49-F238E27FC236}">
                        <a16:creationId xmlns:a16="http://schemas.microsoft.com/office/drawing/2014/main" id="{7348B6A9-F257-BABF-0780-DD7919D8B0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573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79" name="Freeform 48">
                    <a:extLst>
                      <a:ext uri="{FF2B5EF4-FFF2-40B4-BE49-F238E27FC236}">
                        <a16:creationId xmlns:a16="http://schemas.microsoft.com/office/drawing/2014/main" id="{1FA217F8-3989-A90B-7B38-02A4ACCC62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34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80" name="Freeform 49">
                    <a:extLst>
                      <a:ext uri="{FF2B5EF4-FFF2-40B4-BE49-F238E27FC236}">
                        <a16:creationId xmlns:a16="http://schemas.microsoft.com/office/drawing/2014/main" id="{4D7603CC-7ECC-1725-BB87-AE4C6252EC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0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81" name="Freeform 50">
                    <a:extLst>
                      <a:ext uri="{FF2B5EF4-FFF2-40B4-BE49-F238E27FC236}">
                        <a16:creationId xmlns:a16="http://schemas.microsoft.com/office/drawing/2014/main" id="{DD82B6FA-45C2-0B83-663A-76FB325A72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51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82" name="Freeform 51">
                    <a:extLst>
                      <a:ext uri="{FF2B5EF4-FFF2-40B4-BE49-F238E27FC236}">
                        <a16:creationId xmlns:a16="http://schemas.microsoft.com/office/drawing/2014/main" id="{570D6D45-9DEA-E946-1CDB-ACD0A27A1A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21" y="314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83" name="Freeform 52">
                    <a:extLst>
                      <a:ext uri="{FF2B5EF4-FFF2-40B4-BE49-F238E27FC236}">
                        <a16:creationId xmlns:a16="http://schemas.microsoft.com/office/drawing/2014/main" id="{B4599CD6-8F3C-C839-298B-E8CC4EB440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89" y="447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84" name="Freeform 53">
                    <a:extLst>
                      <a:ext uri="{FF2B5EF4-FFF2-40B4-BE49-F238E27FC236}">
                        <a16:creationId xmlns:a16="http://schemas.microsoft.com/office/drawing/2014/main" id="{099D668B-EE42-4FF3-6B9E-CC15806C74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76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85" name="Freeform 54">
                    <a:extLst>
                      <a:ext uri="{FF2B5EF4-FFF2-40B4-BE49-F238E27FC236}">
                        <a16:creationId xmlns:a16="http://schemas.microsoft.com/office/drawing/2014/main" id="{145C9727-1DD2-6ACC-6E3D-C25E130CE6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67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86" name="Freeform 55">
                    <a:extLst>
                      <a:ext uri="{FF2B5EF4-FFF2-40B4-BE49-F238E27FC236}">
                        <a16:creationId xmlns:a16="http://schemas.microsoft.com/office/drawing/2014/main" id="{FF1D80B3-452F-C4AE-8A1F-85616383A7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72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87" name="Freeform 56">
                    <a:extLst>
                      <a:ext uri="{FF2B5EF4-FFF2-40B4-BE49-F238E27FC236}">
                        <a16:creationId xmlns:a16="http://schemas.microsoft.com/office/drawing/2014/main" id="{FAD0858E-41AF-B205-BE16-C2677DC797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74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88" name="Freeform 57">
                    <a:extLst>
                      <a:ext uri="{FF2B5EF4-FFF2-40B4-BE49-F238E27FC236}">
                        <a16:creationId xmlns:a16="http://schemas.microsoft.com/office/drawing/2014/main" id="{455BC3CF-AA64-9F2C-9986-F76E81166D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73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89" name="Freeform 58">
                    <a:extLst>
                      <a:ext uri="{FF2B5EF4-FFF2-40B4-BE49-F238E27FC236}">
                        <a16:creationId xmlns:a16="http://schemas.microsoft.com/office/drawing/2014/main" id="{4C07905F-BA88-7611-2380-D7BC69441E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93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90" name="Freeform 59">
                    <a:extLst>
                      <a:ext uri="{FF2B5EF4-FFF2-40B4-BE49-F238E27FC236}">
                        <a16:creationId xmlns:a16="http://schemas.microsoft.com/office/drawing/2014/main" id="{9CDA1F18-23F3-EAE9-6B22-93C11CBA3D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78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91" name="Freeform 60">
                    <a:extLst>
                      <a:ext uri="{FF2B5EF4-FFF2-40B4-BE49-F238E27FC236}">
                        <a16:creationId xmlns:a16="http://schemas.microsoft.com/office/drawing/2014/main" id="{4B45EB05-29DF-4534-A4F9-F709F24104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40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92" name="Freeform 61">
                    <a:extLst>
                      <a:ext uri="{FF2B5EF4-FFF2-40B4-BE49-F238E27FC236}">
                        <a16:creationId xmlns:a16="http://schemas.microsoft.com/office/drawing/2014/main" id="{497E9C51-25EB-A668-42EB-E25ED1C782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95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93" name="Freeform 62">
                    <a:extLst>
                      <a:ext uri="{FF2B5EF4-FFF2-40B4-BE49-F238E27FC236}">
                        <a16:creationId xmlns:a16="http://schemas.microsoft.com/office/drawing/2014/main" id="{91AF8803-61E5-7067-5236-A61689D92D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48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3795" name="Group 63">
                  <a:extLst>
                    <a:ext uri="{FF2B5EF4-FFF2-40B4-BE49-F238E27FC236}">
                      <a16:creationId xmlns:a16="http://schemas.microsoft.com/office/drawing/2014/main" id="{3B16EDBC-8763-ABDF-4011-C4FACF500DA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709" y="240"/>
                  <a:ext cx="1139" cy="429"/>
                  <a:chOff x="3709" y="240"/>
                  <a:chExt cx="1139" cy="429"/>
                </a:xfrm>
              </p:grpSpPr>
              <p:sp>
                <p:nvSpPr>
                  <p:cNvPr id="73796" name="Freeform 64">
                    <a:extLst>
                      <a:ext uri="{FF2B5EF4-FFF2-40B4-BE49-F238E27FC236}">
                        <a16:creationId xmlns:a16="http://schemas.microsoft.com/office/drawing/2014/main" id="{4BA62AC3-A6F3-B251-72EF-DC9933165D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08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797" name="Freeform 65">
                    <a:extLst>
                      <a:ext uri="{FF2B5EF4-FFF2-40B4-BE49-F238E27FC236}">
                        <a16:creationId xmlns:a16="http://schemas.microsoft.com/office/drawing/2014/main" id="{C098DDFB-CDAB-B01C-7C86-7EA8C3A031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5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798" name="Freeform 66">
                    <a:extLst>
                      <a:ext uri="{FF2B5EF4-FFF2-40B4-BE49-F238E27FC236}">
                        <a16:creationId xmlns:a16="http://schemas.microsoft.com/office/drawing/2014/main" id="{C86850D3-087B-4AE2-09C3-03AC624AE9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09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799" name="Freeform 67">
                    <a:extLst>
                      <a:ext uri="{FF2B5EF4-FFF2-40B4-BE49-F238E27FC236}">
                        <a16:creationId xmlns:a16="http://schemas.microsoft.com/office/drawing/2014/main" id="{F500B5F8-C701-3EB2-4580-A1DE40219A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00" name="Freeform 68">
                    <a:extLst>
                      <a:ext uri="{FF2B5EF4-FFF2-40B4-BE49-F238E27FC236}">
                        <a16:creationId xmlns:a16="http://schemas.microsoft.com/office/drawing/2014/main" id="{12E6691E-9C09-16ED-C553-B1E7DB4002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423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01" name="Freeform 69">
                    <a:extLst>
                      <a:ext uri="{FF2B5EF4-FFF2-40B4-BE49-F238E27FC236}">
                        <a16:creationId xmlns:a16="http://schemas.microsoft.com/office/drawing/2014/main" id="{CE976C4E-3614-7885-78B3-8F7815C6FD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15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02" name="Freeform 70">
                    <a:extLst>
                      <a:ext uri="{FF2B5EF4-FFF2-40B4-BE49-F238E27FC236}">
                        <a16:creationId xmlns:a16="http://schemas.microsoft.com/office/drawing/2014/main" id="{0722FCA8-6564-36A0-369C-E54C1BBB86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03" name="Freeform 71">
                    <a:extLst>
                      <a:ext uri="{FF2B5EF4-FFF2-40B4-BE49-F238E27FC236}">
                        <a16:creationId xmlns:a16="http://schemas.microsoft.com/office/drawing/2014/main" id="{2EF9DB23-34A1-4AC9-5144-5709947E4E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78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04" name="Freeform 72">
                    <a:extLst>
                      <a:ext uri="{FF2B5EF4-FFF2-40B4-BE49-F238E27FC236}">
                        <a16:creationId xmlns:a16="http://schemas.microsoft.com/office/drawing/2014/main" id="{0A8E15A2-7DF2-35FA-76ED-7A7CD69BCE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2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05" name="Freeform 73">
                    <a:extLst>
                      <a:ext uri="{FF2B5EF4-FFF2-40B4-BE49-F238E27FC236}">
                        <a16:creationId xmlns:a16="http://schemas.microsoft.com/office/drawing/2014/main" id="{13D7DEB7-6752-9E00-9854-7523670A64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6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06" name="Freeform 74">
                    <a:extLst>
                      <a:ext uri="{FF2B5EF4-FFF2-40B4-BE49-F238E27FC236}">
                        <a16:creationId xmlns:a16="http://schemas.microsoft.com/office/drawing/2014/main" id="{F7F9257F-71E2-A5E8-E87D-62601C3A0A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7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07" name="Freeform 75">
                    <a:extLst>
                      <a:ext uri="{FF2B5EF4-FFF2-40B4-BE49-F238E27FC236}">
                        <a16:creationId xmlns:a16="http://schemas.microsoft.com/office/drawing/2014/main" id="{BC897D93-4F76-F1B8-696C-7CC81BADCA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64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08" name="Freeform 76">
                    <a:extLst>
                      <a:ext uri="{FF2B5EF4-FFF2-40B4-BE49-F238E27FC236}">
                        <a16:creationId xmlns:a16="http://schemas.microsoft.com/office/drawing/2014/main" id="{547D0068-A202-0BB2-634B-E5A47FEEA0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70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09" name="Freeform 77">
                    <a:extLst>
                      <a:ext uri="{FF2B5EF4-FFF2-40B4-BE49-F238E27FC236}">
                        <a16:creationId xmlns:a16="http://schemas.microsoft.com/office/drawing/2014/main" id="{51F34E4A-B7F3-134F-76AA-F2E9A55535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40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10" name="Freeform 78">
                    <a:extLst>
                      <a:ext uri="{FF2B5EF4-FFF2-40B4-BE49-F238E27FC236}">
                        <a16:creationId xmlns:a16="http://schemas.microsoft.com/office/drawing/2014/main" id="{366B6F58-844A-EBFE-84D9-8B83F120FC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47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11" name="Freeform 79">
                    <a:extLst>
                      <a:ext uri="{FF2B5EF4-FFF2-40B4-BE49-F238E27FC236}">
                        <a16:creationId xmlns:a16="http://schemas.microsoft.com/office/drawing/2014/main" id="{88BC4888-DEF5-9689-92D1-6763A89EBF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76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12" name="Freeform 80">
                    <a:extLst>
                      <a:ext uri="{FF2B5EF4-FFF2-40B4-BE49-F238E27FC236}">
                        <a16:creationId xmlns:a16="http://schemas.microsoft.com/office/drawing/2014/main" id="{B4FA8028-2D53-A06A-0790-657446FCA1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8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13" name="Freeform 81">
                    <a:extLst>
                      <a:ext uri="{FF2B5EF4-FFF2-40B4-BE49-F238E27FC236}">
                        <a16:creationId xmlns:a16="http://schemas.microsoft.com/office/drawing/2014/main" id="{9D94E8AA-740C-6DB7-0B00-F2EE1C4311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7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14" name="Freeform 82">
                    <a:extLst>
                      <a:ext uri="{FF2B5EF4-FFF2-40B4-BE49-F238E27FC236}">
                        <a16:creationId xmlns:a16="http://schemas.microsoft.com/office/drawing/2014/main" id="{9AE909C7-698D-DD9E-AB0F-1424FFBA7E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7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15" name="Freeform 83">
                    <a:extLst>
                      <a:ext uri="{FF2B5EF4-FFF2-40B4-BE49-F238E27FC236}">
                        <a16:creationId xmlns:a16="http://schemas.microsoft.com/office/drawing/2014/main" id="{878D53F4-D3F1-0CCD-ECCB-06785C15F9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69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16" name="Freeform 84">
                    <a:extLst>
                      <a:ext uri="{FF2B5EF4-FFF2-40B4-BE49-F238E27FC236}">
                        <a16:creationId xmlns:a16="http://schemas.microsoft.com/office/drawing/2014/main" id="{AA0F64C9-16B0-F7B9-AC36-9BDB540383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84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17" name="Freeform 85">
                    <a:extLst>
                      <a:ext uri="{FF2B5EF4-FFF2-40B4-BE49-F238E27FC236}">
                        <a16:creationId xmlns:a16="http://schemas.microsoft.com/office/drawing/2014/main" id="{31E14300-874B-470F-B87E-9804BD5D56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93" y="246"/>
                    <a:ext cx="438" cy="152"/>
                  </a:xfrm>
                  <a:custGeom>
                    <a:avLst/>
                    <a:gdLst>
                      <a:gd name="T0" fmla="*/ 73 w 438"/>
                      <a:gd name="T1" fmla="*/ 1 h 152"/>
                      <a:gd name="T2" fmla="*/ 438 w 438"/>
                      <a:gd name="T3" fmla="*/ 0 h 152"/>
                      <a:gd name="T4" fmla="*/ 416 w 438"/>
                      <a:gd name="T5" fmla="*/ 54 h 152"/>
                      <a:gd name="T6" fmla="*/ 397 w 438"/>
                      <a:gd name="T7" fmla="*/ 68 h 152"/>
                      <a:gd name="T8" fmla="*/ 392 w 438"/>
                      <a:gd name="T9" fmla="*/ 70 h 152"/>
                      <a:gd name="T10" fmla="*/ 375 w 438"/>
                      <a:gd name="T11" fmla="*/ 73 h 152"/>
                      <a:gd name="T12" fmla="*/ 361 w 438"/>
                      <a:gd name="T13" fmla="*/ 88 h 152"/>
                      <a:gd name="T14" fmla="*/ 362 w 438"/>
                      <a:gd name="T15" fmla="*/ 99 h 152"/>
                      <a:gd name="T16" fmla="*/ 364 w 438"/>
                      <a:gd name="T17" fmla="*/ 107 h 152"/>
                      <a:gd name="T18" fmla="*/ 366 w 438"/>
                      <a:gd name="T19" fmla="*/ 113 h 152"/>
                      <a:gd name="T20" fmla="*/ 362 w 438"/>
                      <a:gd name="T21" fmla="*/ 122 h 152"/>
                      <a:gd name="T22" fmla="*/ 351 w 438"/>
                      <a:gd name="T23" fmla="*/ 120 h 152"/>
                      <a:gd name="T24" fmla="*/ 342 w 438"/>
                      <a:gd name="T25" fmla="*/ 129 h 152"/>
                      <a:gd name="T26" fmla="*/ 347 w 438"/>
                      <a:gd name="T27" fmla="*/ 105 h 152"/>
                      <a:gd name="T28" fmla="*/ 338 w 438"/>
                      <a:gd name="T29" fmla="*/ 100 h 152"/>
                      <a:gd name="T30" fmla="*/ 344 w 438"/>
                      <a:gd name="T31" fmla="*/ 93 h 152"/>
                      <a:gd name="T32" fmla="*/ 342 w 438"/>
                      <a:gd name="T33" fmla="*/ 89 h 152"/>
                      <a:gd name="T34" fmla="*/ 320 w 438"/>
                      <a:gd name="T35" fmla="*/ 94 h 152"/>
                      <a:gd name="T36" fmla="*/ 317 w 438"/>
                      <a:gd name="T37" fmla="*/ 85 h 152"/>
                      <a:gd name="T38" fmla="*/ 297 w 438"/>
                      <a:gd name="T39" fmla="*/ 94 h 152"/>
                      <a:gd name="T40" fmla="*/ 320 w 438"/>
                      <a:gd name="T41" fmla="*/ 103 h 152"/>
                      <a:gd name="T42" fmla="*/ 305 w 438"/>
                      <a:gd name="T43" fmla="*/ 117 h 152"/>
                      <a:gd name="T44" fmla="*/ 311 w 438"/>
                      <a:gd name="T45" fmla="*/ 126 h 152"/>
                      <a:gd name="T46" fmla="*/ 315 w 438"/>
                      <a:gd name="T47" fmla="*/ 138 h 152"/>
                      <a:gd name="T48" fmla="*/ 309 w 438"/>
                      <a:gd name="T49" fmla="*/ 139 h 152"/>
                      <a:gd name="T50" fmla="*/ 314 w 438"/>
                      <a:gd name="T51" fmla="*/ 144 h 152"/>
                      <a:gd name="T52" fmla="*/ 307 w 438"/>
                      <a:gd name="T53" fmla="*/ 152 h 152"/>
                      <a:gd name="T54" fmla="*/ 0 w 438"/>
                      <a:gd name="T55" fmla="*/ 149 h 152"/>
                      <a:gd name="T56" fmla="*/ 73 w 438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8" h="152">
                        <a:moveTo>
                          <a:pt x="73" y="1"/>
                        </a:moveTo>
                        <a:lnTo>
                          <a:pt x="438" y="0"/>
                        </a:lnTo>
                        <a:cubicBezTo>
                          <a:pt x="432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18" name="Freeform 86">
                    <a:extLst>
                      <a:ext uri="{FF2B5EF4-FFF2-40B4-BE49-F238E27FC236}">
                        <a16:creationId xmlns:a16="http://schemas.microsoft.com/office/drawing/2014/main" id="{DCD3E46B-2AC9-D23D-CF89-96B42DD6B2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31" y="240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19" name="Freeform 87">
                    <a:extLst>
                      <a:ext uri="{FF2B5EF4-FFF2-40B4-BE49-F238E27FC236}">
                        <a16:creationId xmlns:a16="http://schemas.microsoft.com/office/drawing/2014/main" id="{72BE3BEF-09CA-4C10-1C76-F56377B916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19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20" name="Freeform 88">
                    <a:extLst>
                      <a:ext uri="{FF2B5EF4-FFF2-40B4-BE49-F238E27FC236}">
                        <a16:creationId xmlns:a16="http://schemas.microsoft.com/office/drawing/2014/main" id="{E00C53B5-87FF-A542-94C0-6981AEB1A1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6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21" name="Freeform 89">
                    <a:extLst>
                      <a:ext uri="{FF2B5EF4-FFF2-40B4-BE49-F238E27FC236}">
                        <a16:creationId xmlns:a16="http://schemas.microsoft.com/office/drawing/2014/main" id="{02A56BF9-365D-6ECF-3989-E8F991F0B9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09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22" name="Freeform 90">
                    <a:extLst>
                      <a:ext uri="{FF2B5EF4-FFF2-40B4-BE49-F238E27FC236}">
                        <a16:creationId xmlns:a16="http://schemas.microsoft.com/office/drawing/2014/main" id="{D0D75679-534F-4725-A1D8-57BF83AF1E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61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23" name="Freeform 91">
                    <a:extLst>
                      <a:ext uri="{FF2B5EF4-FFF2-40B4-BE49-F238E27FC236}">
                        <a16:creationId xmlns:a16="http://schemas.microsoft.com/office/drawing/2014/main" id="{E5771D56-D0CD-5DB2-867F-A3342F5525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322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24" name="Freeform 92">
                    <a:extLst>
                      <a:ext uri="{FF2B5EF4-FFF2-40B4-BE49-F238E27FC236}">
                        <a16:creationId xmlns:a16="http://schemas.microsoft.com/office/drawing/2014/main" id="{9D033AF0-4AAD-69EB-F4C3-F562D06B5E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8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25" name="Freeform 93">
                    <a:extLst>
                      <a:ext uri="{FF2B5EF4-FFF2-40B4-BE49-F238E27FC236}">
                        <a16:creationId xmlns:a16="http://schemas.microsoft.com/office/drawing/2014/main" id="{2B3067CE-2807-81B2-258D-7E02E1F804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9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26" name="Freeform 94">
                    <a:extLst>
                      <a:ext uri="{FF2B5EF4-FFF2-40B4-BE49-F238E27FC236}">
                        <a16:creationId xmlns:a16="http://schemas.microsoft.com/office/drawing/2014/main" id="{9D0ABC40-5D68-7B51-F855-DDA6295A3F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09" y="315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27" name="Freeform 95">
                    <a:extLst>
                      <a:ext uri="{FF2B5EF4-FFF2-40B4-BE49-F238E27FC236}">
                        <a16:creationId xmlns:a16="http://schemas.microsoft.com/office/drawing/2014/main" id="{2CFDA68B-B29A-A111-7FC3-68D1056B15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77" y="448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28" name="Freeform 96">
                    <a:extLst>
                      <a:ext uri="{FF2B5EF4-FFF2-40B4-BE49-F238E27FC236}">
                        <a16:creationId xmlns:a16="http://schemas.microsoft.com/office/drawing/2014/main" id="{7EDA6805-E5ED-035C-D42B-FD6C23B73F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64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29" name="Freeform 97">
                    <a:extLst>
                      <a:ext uri="{FF2B5EF4-FFF2-40B4-BE49-F238E27FC236}">
                        <a16:creationId xmlns:a16="http://schemas.microsoft.com/office/drawing/2014/main" id="{1EE0149D-DE14-831F-F4B1-C865B736B7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55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30" name="Freeform 98">
                    <a:extLst>
                      <a:ext uri="{FF2B5EF4-FFF2-40B4-BE49-F238E27FC236}">
                        <a16:creationId xmlns:a16="http://schemas.microsoft.com/office/drawing/2014/main" id="{8F8AD802-5147-6819-77C6-FD99118373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60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31" name="Freeform 99">
                    <a:extLst>
                      <a:ext uri="{FF2B5EF4-FFF2-40B4-BE49-F238E27FC236}">
                        <a16:creationId xmlns:a16="http://schemas.microsoft.com/office/drawing/2014/main" id="{1D9CD478-5569-A2BA-F44C-0FCFB67F01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62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32" name="Freeform 100">
                    <a:extLst>
                      <a:ext uri="{FF2B5EF4-FFF2-40B4-BE49-F238E27FC236}">
                        <a16:creationId xmlns:a16="http://schemas.microsoft.com/office/drawing/2014/main" id="{FA35FB33-B66E-9E8F-4B39-E4C8FA8CE2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61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33" name="Freeform 101">
                    <a:extLst>
                      <a:ext uri="{FF2B5EF4-FFF2-40B4-BE49-F238E27FC236}">
                        <a16:creationId xmlns:a16="http://schemas.microsoft.com/office/drawing/2014/main" id="{ABC474EA-08C4-E18E-F00D-298CF971EA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81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34" name="Freeform 102">
                    <a:extLst>
                      <a:ext uri="{FF2B5EF4-FFF2-40B4-BE49-F238E27FC236}">
                        <a16:creationId xmlns:a16="http://schemas.microsoft.com/office/drawing/2014/main" id="{3E866955-9CE2-C77D-A595-A4C69E5190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66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35" name="Freeform 103">
                    <a:extLst>
                      <a:ext uri="{FF2B5EF4-FFF2-40B4-BE49-F238E27FC236}">
                        <a16:creationId xmlns:a16="http://schemas.microsoft.com/office/drawing/2014/main" id="{71EFE7C9-B631-118A-9855-C562B8EE79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28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36" name="Freeform 104">
                    <a:extLst>
                      <a:ext uri="{FF2B5EF4-FFF2-40B4-BE49-F238E27FC236}">
                        <a16:creationId xmlns:a16="http://schemas.microsoft.com/office/drawing/2014/main" id="{4573B732-CC20-9D94-56C7-722E4AD1E6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83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837" name="Freeform 105">
                    <a:extLst>
                      <a:ext uri="{FF2B5EF4-FFF2-40B4-BE49-F238E27FC236}">
                        <a16:creationId xmlns:a16="http://schemas.microsoft.com/office/drawing/2014/main" id="{63BCA9BF-B370-885D-E291-87C527B6F3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36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73746" name="Group 106">
                <a:extLst>
                  <a:ext uri="{FF2B5EF4-FFF2-40B4-BE49-F238E27FC236}">
                    <a16:creationId xmlns:a16="http://schemas.microsoft.com/office/drawing/2014/main" id="{A5791AC0-CDBF-D134-351C-4A322F6DA47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8" y="111"/>
                <a:ext cx="4702" cy="418"/>
                <a:chOff x="798" y="255"/>
                <a:chExt cx="4702" cy="418"/>
              </a:xfrm>
            </p:grpSpPr>
            <p:sp>
              <p:nvSpPr>
                <p:cNvPr id="73773" name="Line 107">
                  <a:extLst>
                    <a:ext uri="{FF2B5EF4-FFF2-40B4-BE49-F238E27FC236}">
                      <a16:creationId xmlns:a16="http://schemas.microsoft.com/office/drawing/2014/main" id="{D9B1D7A4-7224-F517-21F5-0DDF13A2119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798" y="476"/>
                  <a:ext cx="4702" cy="0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3774" name="Line 108">
                  <a:extLst>
                    <a:ext uri="{FF2B5EF4-FFF2-40B4-BE49-F238E27FC236}">
                      <a16:creationId xmlns:a16="http://schemas.microsoft.com/office/drawing/2014/main" id="{6D5257CC-9893-36D8-A8DA-742E34EAD03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02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3775" name="Line 109">
                  <a:extLst>
                    <a:ext uri="{FF2B5EF4-FFF2-40B4-BE49-F238E27FC236}">
                      <a16:creationId xmlns:a16="http://schemas.microsoft.com/office/drawing/2014/main" id="{35477B32-FA98-F410-DDCB-741EB7C357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25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3776" name="Line 110">
                  <a:extLst>
                    <a:ext uri="{FF2B5EF4-FFF2-40B4-BE49-F238E27FC236}">
                      <a16:creationId xmlns:a16="http://schemas.microsoft.com/office/drawing/2014/main" id="{0ED2EF4D-F0CE-9AD1-A6E3-F455ABD4F71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48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3777" name="Line 111">
                  <a:extLst>
                    <a:ext uri="{FF2B5EF4-FFF2-40B4-BE49-F238E27FC236}">
                      <a16:creationId xmlns:a16="http://schemas.microsoft.com/office/drawing/2014/main" id="{1C24C650-1122-566A-EDC1-2D84093916A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71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3778" name="Line 112">
                  <a:extLst>
                    <a:ext uri="{FF2B5EF4-FFF2-40B4-BE49-F238E27FC236}">
                      <a16:creationId xmlns:a16="http://schemas.microsoft.com/office/drawing/2014/main" id="{0CE9A04A-C28E-22D1-1C79-8ABE2111A99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93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3779" name="Line 113">
                  <a:extLst>
                    <a:ext uri="{FF2B5EF4-FFF2-40B4-BE49-F238E27FC236}">
                      <a16:creationId xmlns:a16="http://schemas.microsoft.com/office/drawing/2014/main" id="{AA5579F7-7867-50DE-9796-B035C0ECFED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16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3780" name="Line 114">
                  <a:extLst>
                    <a:ext uri="{FF2B5EF4-FFF2-40B4-BE49-F238E27FC236}">
                      <a16:creationId xmlns:a16="http://schemas.microsoft.com/office/drawing/2014/main" id="{C3E44804-1378-0219-873D-1324AA30C57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39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3781" name="Line 115">
                  <a:extLst>
                    <a:ext uri="{FF2B5EF4-FFF2-40B4-BE49-F238E27FC236}">
                      <a16:creationId xmlns:a16="http://schemas.microsoft.com/office/drawing/2014/main" id="{6740E4AD-A6F4-9ED5-8551-DED9717DD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62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3782" name="Line 116">
                  <a:extLst>
                    <a:ext uri="{FF2B5EF4-FFF2-40B4-BE49-F238E27FC236}">
                      <a16:creationId xmlns:a16="http://schemas.microsoft.com/office/drawing/2014/main" id="{618096AF-35E4-1741-86C6-41D218CAD1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85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3783" name="Line 117">
                  <a:extLst>
                    <a:ext uri="{FF2B5EF4-FFF2-40B4-BE49-F238E27FC236}">
                      <a16:creationId xmlns:a16="http://schemas.microsoft.com/office/drawing/2014/main" id="{F0719B20-8953-B5BC-E54F-0C055A177B5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07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3784" name="Line 118">
                  <a:extLst>
                    <a:ext uri="{FF2B5EF4-FFF2-40B4-BE49-F238E27FC236}">
                      <a16:creationId xmlns:a16="http://schemas.microsoft.com/office/drawing/2014/main" id="{DF132869-23DC-C77E-C2FB-E41C28C36F1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30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3785" name="Line 119">
                  <a:extLst>
                    <a:ext uri="{FF2B5EF4-FFF2-40B4-BE49-F238E27FC236}">
                      <a16:creationId xmlns:a16="http://schemas.microsoft.com/office/drawing/2014/main" id="{B6329CEC-8125-6126-129F-290CFBEBDAF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53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3786" name="Line 120">
                  <a:extLst>
                    <a:ext uri="{FF2B5EF4-FFF2-40B4-BE49-F238E27FC236}">
                      <a16:creationId xmlns:a16="http://schemas.microsoft.com/office/drawing/2014/main" id="{A9B8194A-61BD-A643-0E60-A8A7D50CA1B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76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3787" name="Line 121">
                  <a:extLst>
                    <a:ext uri="{FF2B5EF4-FFF2-40B4-BE49-F238E27FC236}">
                      <a16:creationId xmlns:a16="http://schemas.microsoft.com/office/drawing/2014/main" id="{902326A7-60BB-3311-2B4C-F490F1C075F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99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3788" name="Line 122">
                  <a:extLst>
                    <a:ext uri="{FF2B5EF4-FFF2-40B4-BE49-F238E27FC236}">
                      <a16:creationId xmlns:a16="http://schemas.microsoft.com/office/drawing/2014/main" id="{56C2DD4F-ECFA-7706-AA6E-321F911F2ED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21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3789" name="Line 123">
                  <a:extLst>
                    <a:ext uri="{FF2B5EF4-FFF2-40B4-BE49-F238E27FC236}">
                      <a16:creationId xmlns:a16="http://schemas.microsoft.com/office/drawing/2014/main" id="{BE161DEA-8367-9D1F-1880-8AE76888F13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44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3790" name="Line 124">
                  <a:extLst>
                    <a:ext uri="{FF2B5EF4-FFF2-40B4-BE49-F238E27FC236}">
                      <a16:creationId xmlns:a16="http://schemas.microsoft.com/office/drawing/2014/main" id="{CA010421-503B-F4EB-E1DE-DEE90379D74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67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3791" name="Line 125">
                  <a:extLst>
                    <a:ext uri="{FF2B5EF4-FFF2-40B4-BE49-F238E27FC236}">
                      <a16:creationId xmlns:a16="http://schemas.microsoft.com/office/drawing/2014/main" id="{524BCD41-A3A3-E0E5-0390-15FB6283F8A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90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3792" name="Line 126">
                  <a:extLst>
                    <a:ext uri="{FF2B5EF4-FFF2-40B4-BE49-F238E27FC236}">
                      <a16:creationId xmlns:a16="http://schemas.microsoft.com/office/drawing/2014/main" id="{D989A1B7-B3C0-CDA7-06F2-8D13C1D0870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13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3793" name="Line 127">
                  <a:extLst>
                    <a:ext uri="{FF2B5EF4-FFF2-40B4-BE49-F238E27FC236}">
                      <a16:creationId xmlns:a16="http://schemas.microsoft.com/office/drawing/2014/main" id="{5F611771-09A0-BDA9-2E66-429BC8CF965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35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73747" name="Group 128">
                <a:extLst>
                  <a:ext uri="{FF2B5EF4-FFF2-40B4-BE49-F238E27FC236}">
                    <a16:creationId xmlns:a16="http://schemas.microsoft.com/office/drawing/2014/main" id="{0257852E-D7FF-9DF3-3EF6-666E2500D36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08" y="109"/>
                <a:ext cx="3694" cy="423"/>
                <a:chOff x="1034" y="245"/>
                <a:chExt cx="3694" cy="423"/>
              </a:xfrm>
            </p:grpSpPr>
            <p:sp>
              <p:nvSpPr>
                <p:cNvPr id="73748" name="Line 129">
                  <a:extLst>
                    <a:ext uri="{FF2B5EF4-FFF2-40B4-BE49-F238E27FC236}">
                      <a16:creationId xmlns:a16="http://schemas.microsoft.com/office/drawing/2014/main" id="{4833734B-FB45-8596-2E4E-761D189F63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676" y="246"/>
                  <a:ext cx="0" cy="14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3749" name="Line 130">
                  <a:extLst>
                    <a:ext uri="{FF2B5EF4-FFF2-40B4-BE49-F238E27FC236}">
                      <a16:creationId xmlns:a16="http://schemas.microsoft.com/office/drawing/2014/main" id="{E54A1921-55F7-F805-59D5-0887C636B85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798" y="468"/>
                  <a:ext cx="7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3750" name="Line 131">
                  <a:extLst>
                    <a:ext uri="{FF2B5EF4-FFF2-40B4-BE49-F238E27FC236}">
                      <a16:creationId xmlns:a16="http://schemas.microsoft.com/office/drawing/2014/main" id="{732257DA-19D9-4A83-2123-D2EFA62865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904" y="486"/>
                  <a:ext cx="0" cy="2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3751" name="Line 132">
                  <a:extLst>
                    <a:ext uri="{FF2B5EF4-FFF2-40B4-BE49-F238E27FC236}">
                      <a16:creationId xmlns:a16="http://schemas.microsoft.com/office/drawing/2014/main" id="{3BC3060A-CC60-9A9A-216A-6ACD1EF077F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132" y="586"/>
                  <a:ext cx="0" cy="79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3752" name="Line 133">
                  <a:extLst>
                    <a:ext uri="{FF2B5EF4-FFF2-40B4-BE49-F238E27FC236}">
                      <a16:creationId xmlns:a16="http://schemas.microsoft.com/office/drawing/2014/main" id="{61BB1D53-CF5B-3663-C569-1DEF9DEE52A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816" y="358"/>
                  <a:ext cx="0" cy="18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3753" name="Line 134">
                  <a:extLst>
                    <a:ext uri="{FF2B5EF4-FFF2-40B4-BE49-F238E27FC236}">
                      <a16:creationId xmlns:a16="http://schemas.microsoft.com/office/drawing/2014/main" id="{208E2436-587B-CF66-A341-01A6B10257A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722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3754" name="Line 135">
                  <a:extLst>
                    <a:ext uri="{FF2B5EF4-FFF2-40B4-BE49-F238E27FC236}">
                      <a16:creationId xmlns:a16="http://schemas.microsoft.com/office/drawing/2014/main" id="{D0C48377-1819-73F0-1339-2AFC6815B93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44" y="372"/>
                  <a:ext cx="0" cy="29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3755" name="Line 136">
                  <a:extLst>
                    <a:ext uri="{FF2B5EF4-FFF2-40B4-BE49-F238E27FC236}">
                      <a16:creationId xmlns:a16="http://schemas.microsoft.com/office/drawing/2014/main" id="{BA5782AB-07DA-74B2-ED2A-AFF389519BA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046" y="248"/>
                  <a:ext cx="0" cy="5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3756" name="Line 137">
                  <a:extLst>
                    <a:ext uri="{FF2B5EF4-FFF2-40B4-BE49-F238E27FC236}">
                      <a16:creationId xmlns:a16="http://schemas.microsoft.com/office/drawing/2014/main" id="{39B0E64E-8500-E5F9-F8C6-4AECB35EC0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272" y="246"/>
                  <a:ext cx="0" cy="18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3757" name="Line 138">
                  <a:extLst>
                    <a:ext uri="{FF2B5EF4-FFF2-40B4-BE49-F238E27FC236}">
                      <a16:creationId xmlns:a16="http://schemas.microsoft.com/office/drawing/2014/main" id="{E194AC35-F5D2-810E-61FE-856A0D6F194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422" y="468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3758" name="Line 139">
                  <a:extLst>
                    <a:ext uri="{FF2B5EF4-FFF2-40B4-BE49-F238E27FC236}">
                      <a16:creationId xmlns:a16="http://schemas.microsoft.com/office/drawing/2014/main" id="{1F380782-D0F8-B1E2-EC8C-9D2251235D8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290" y="468"/>
                  <a:ext cx="6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3759" name="Line 140">
                  <a:extLst>
                    <a:ext uri="{FF2B5EF4-FFF2-40B4-BE49-F238E27FC236}">
                      <a16:creationId xmlns:a16="http://schemas.microsoft.com/office/drawing/2014/main" id="{A10E87DD-7FC2-0250-F4EF-8B4DF8210DC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500" y="246"/>
                  <a:ext cx="0" cy="27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3760" name="Line 141">
                  <a:extLst>
                    <a:ext uri="{FF2B5EF4-FFF2-40B4-BE49-F238E27FC236}">
                      <a16:creationId xmlns:a16="http://schemas.microsoft.com/office/drawing/2014/main" id="{F35831FA-0C8A-9B90-F037-120FDB49D80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728" y="606"/>
                  <a:ext cx="0" cy="3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3761" name="Line 142">
                  <a:extLst>
                    <a:ext uri="{FF2B5EF4-FFF2-40B4-BE49-F238E27FC236}">
                      <a16:creationId xmlns:a16="http://schemas.microsoft.com/office/drawing/2014/main" id="{5D10152D-0751-88C0-D938-92B55747B7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992" y="250"/>
                  <a:ext cx="0" cy="6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3762" name="Line 143">
                  <a:extLst>
                    <a:ext uri="{FF2B5EF4-FFF2-40B4-BE49-F238E27FC236}">
                      <a16:creationId xmlns:a16="http://schemas.microsoft.com/office/drawing/2014/main" id="{C53E9033-55F0-3CB5-3545-92A0C947C06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764" y="247"/>
                  <a:ext cx="0" cy="33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3763" name="Line 144">
                  <a:extLst>
                    <a:ext uri="{FF2B5EF4-FFF2-40B4-BE49-F238E27FC236}">
                      <a16:creationId xmlns:a16="http://schemas.microsoft.com/office/drawing/2014/main" id="{BF870DA3-5DE2-212E-F548-40D2F9D0DDC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738" y="468"/>
                  <a:ext cx="6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3764" name="Line 145">
                  <a:extLst>
                    <a:ext uri="{FF2B5EF4-FFF2-40B4-BE49-F238E27FC236}">
                      <a16:creationId xmlns:a16="http://schemas.microsoft.com/office/drawing/2014/main" id="{69184FEB-E942-6444-8499-B05725C72D5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604" y="468"/>
                  <a:ext cx="6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3765" name="Line 146">
                  <a:extLst>
                    <a:ext uri="{FF2B5EF4-FFF2-40B4-BE49-F238E27FC236}">
                      <a16:creationId xmlns:a16="http://schemas.microsoft.com/office/drawing/2014/main" id="{4D2B4208-78C7-0490-AF01-8D85B205C31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404" y="468"/>
                  <a:ext cx="8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3766" name="Line 147">
                  <a:extLst>
                    <a:ext uri="{FF2B5EF4-FFF2-40B4-BE49-F238E27FC236}">
                      <a16:creationId xmlns:a16="http://schemas.microsoft.com/office/drawing/2014/main" id="{C95733B7-9103-3F1B-5DD6-A4FA9F0279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34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3767" name="Line 148">
                  <a:extLst>
                    <a:ext uri="{FF2B5EF4-FFF2-40B4-BE49-F238E27FC236}">
                      <a16:creationId xmlns:a16="http://schemas.microsoft.com/office/drawing/2014/main" id="{CF666D67-58DD-367E-AE91-18C596C82DC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306" y="370"/>
                  <a:ext cx="0" cy="29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3768" name="Line 149">
                  <a:extLst>
                    <a:ext uri="{FF2B5EF4-FFF2-40B4-BE49-F238E27FC236}">
                      <a16:creationId xmlns:a16="http://schemas.microsoft.com/office/drawing/2014/main" id="{2788F2B8-D59B-8D0A-65F7-CD7BAC8476E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80" y="388"/>
                  <a:ext cx="0" cy="15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3769" name="Line 150">
                  <a:extLst>
                    <a:ext uri="{FF2B5EF4-FFF2-40B4-BE49-F238E27FC236}">
                      <a16:creationId xmlns:a16="http://schemas.microsoft.com/office/drawing/2014/main" id="{26E23BCC-357E-1C34-334A-EF3005F2502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 flipV="1">
                  <a:off x="1308" y="245"/>
                  <a:ext cx="0" cy="2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3770" name="Line 151">
                  <a:extLst>
                    <a:ext uri="{FF2B5EF4-FFF2-40B4-BE49-F238E27FC236}">
                      <a16:creationId xmlns:a16="http://schemas.microsoft.com/office/drawing/2014/main" id="{4176FD2C-2F33-93A7-2082-20170DB1763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536" y="31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3771" name="Line 152">
                  <a:extLst>
                    <a:ext uri="{FF2B5EF4-FFF2-40B4-BE49-F238E27FC236}">
                      <a16:creationId xmlns:a16="http://schemas.microsoft.com/office/drawing/2014/main" id="{2E6D8EA8-DE75-7850-33ED-DDE91BC5CCC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1536" y="247"/>
                  <a:ext cx="0" cy="2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3772" name="Line 153">
                  <a:extLst>
                    <a:ext uri="{FF2B5EF4-FFF2-40B4-BE49-F238E27FC236}">
                      <a16:creationId xmlns:a16="http://schemas.microsoft.com/office/drawing/2014/main" id="{E8F54138-DDE7-F989-6C5B-1714CB26B44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95" y="467"/>
                  <a:ext cx="8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pic>
          <p:nvPicPr>
            <p:cNvPr id="73743" name="Picture 154" descr="earth">
              <a:extLst>
                <a:ext uri="{FF2B5EF4-FFF2-40B4-BE49-F238E27FC236}">
                  <a16:creationId xmlns:a16="http://schemas.microsoft.com/office/drawing/2014/main" id="{25946142-45A3-6AE8-7915-5EDB4125AAF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" y="55"/>
              <a:ext cx="562" cy="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73731" name="Picture 155" descr="http://www.createdesignsolutions.com/images/spinning_globe.gif">
            <a:extLst>
              <a:ext uri="{FF2B5EF4-FFF2-40B4-BE49-F238E27FC236}">
                <a16:creationId xmlns:a16="http://schemas.microsoft.com/office/drawing/2014/main" id="{D97FD248-9F76-88F9-166F-17421053F1B2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413" y="44450"/>
            <a:ext cx="8636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3732" name="Group 158">
            <a:extLst>
              <a:ext uri="{FF2B5EF4-FFF2-40B4-BE49-F238E27FC236}">
                <a16:creationId xmlns:a16="http://schemas.microsoft.com/office/drawing/2014/main" id="{54FDB287-673F-9DAB-7B6E-967C0E0ADDDB}"/>
              </a:ext>
            </a:extLst>
          </p:cNvPr>
          <p:cNvGrpSpPr>
            <a:grpSpLocks/>
          </p:cNvGrpSpPr>
          <p:nvPr/>
        </p:nvGrpSpPr>
        <p:grpSpPr bwMode="auto">
          <a:xfrm>
            <a:off x="7885113" y="908050"/>
            <a:ext cx="1187450" cy="5949950"/>
            <a:chOff x="576" y="720"/>
            <a:chExt cx="816" cy="3408"/>
          </a:xfrm>
        </p:grpSpPr>
        <p:pic>
          <p:nvPicPr>
            <p:cNvPr id="73738" name="Picture 159" descr="autumn">
              <a:extLst>
                <a:ext uri="{FF2B5EF4-FFF2-40B4-BE49-F238E27FC236}">
                  <a16:creationId xmlns:a16="http://schemas.microsoft.com/office/drawing/2014/main" id="{EAEA45B3-168A-8494-4FE3-F093C61A78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6" y="2448"/>
              <a:ext cx="816" cy="816"/>
            </a:xfrm>
            <a:prstGeom prst="rect">
              <a:avLst/>
            </a:pr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3739" name="Picture 160" descr="spring">
              <a:extLst>
                <a:ext uri="{FF2B5EF4-FFF2-40B4-BE49-F238E27FC236}">
                  <a16:creationId xmlns:a16="http://schemas.microsoft.com/office/drawing/2014/main" id="{52B335DE-B72C-1CB6-E700-65C214D65C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6" y="720"/>
              <a:ext cx="816" cy="816"/>
            </a:xfrm>
            <a:prstGeom prst="rect">
              <a:avLst/>
            </a:pr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3740" name="Picture 161" descr="summer">
              <a:extLst>
                <a:ext uri="{FF2B5EF4-FFF2-40B4-BE49-F238E27FC236}">
                  <a16:creationId xmlns:a16="http://schemas.microsoft.com/office/drawing/2014/main" id="{4C67A533-5CA1-F394-B83D-D02F4AE8A7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6" y="1584"/>
              <a:ext cx="816" cy="816"/>
            </a:xfrm>
            <a:prstGeom prst="rect">
              <a:avLst/>
            </a:pr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3741" name="Picture 162" descr="winter">
              <a:extLst>
                <a:ext uri="{FF2B5EF4-FFF2-40B4-BE49-F238E27FC236}">
                  <a16:creationId xmlns:a16="http://schemas.microsoft.com/office/drawing/2014/main" id="{004130F8-7DA1-1B50-F761-5DECA8B2FA4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6" y="3312"/>
              <a:ext cx="816" cy="816"/>
            </a:xfrm>
            <a:prstGeom prst="rect">
              <a:avLst/>
            </a:pr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32931" name="Text Box 163">
            <a:extLst>
              <a:ext uri="{FF2B5EF4-FFF2-40B4-BE49-F238E27FC236}">
                <a16:creationId xmlns:a16="http://schemas.microsoft.com/office/drawing/2014/main" id="{102CE6AA-D9C9-9293-8575-CF2635C2E4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7813" y="1196975"/>
            <a:ext cx="2736850" cy="2109788"/>
          </a:xfrm>
          <a:prstGeom prst="rect">
            <a:avLst/>
          </a:prstGeom>
          <a:solidFill>
            <a:srgbClr val="CCFF3B"/>
          </a:solidFill>
          <a:ln w="9525">
            <a:solidFill>
              <a:srgbClr val="008080"/>
            </a:solidFill>
            <a:miter lim="800000"/>
            <a:headEnd/>
            <a:tailEnd/>
          </a:ln>
          <a:effectLst>
            <a:outerShdw dist="89803" dir="2700000" algn="ctr" rotWithShape="0">
              <a:srgbClr val="339966">
                <a:alpha val="50000"/>
              </a:srgbClr>
            </a:outerShdw>
          </a:effec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fr-FR" sz="2400" b="1"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</a:rPr>
              <a:t>LE PRINTEMPS</a:t>
            </a:r>
          </a:p>
          <a:p>
            <a:pPr>
              <a:spcBef>
                <a:spcPct val="50000"/>
              </a:spcBef>
              <a:buFontTx/>
              <a:buChar char="•"/>
              <a:defRPr/>
            </a:pPr>
            <a:r>
              <a:rPr lang="fr-FR" sz="2400" b="1">
                <a:latin typeface="Arial" charset="0"/>
              </a:rPr>
              <a:t>  mars</a:t>
            </a:r>
          </a:p>
          <a:p>
            <a:pPr>
              <a:spcBef>
                <a:spcPct val="50000"/>
              </a:spcBef>
              <a:buFontTx/>
              <a:buChar char="•"/>
              <a:defRPr/>
            </a:pPr>
            <a:r>
              <a:rPr lang="fr-FR" sz="2400" b="1">
                <a:latin typeface="Arial" charset="0"/>
              </a:rPr>
              <a:t>  avril</a:t>
            </a:r>
          </a:p>
          <a:p>
            <a:pPr>
              <a:spcBef>
                <a:spcPct val="50000"/>
              </a:spcBef>
              <a:buFontTx/>
              <a:buChar char="•"/>
              <a:defRPr/>
            </a:pPr>
            <a:r>
              <a:rPr lang="fr-FR" sz="2400" b="1">
                <a:latin typeface="Arial" charset="0"/>
              </a:rPr>
              <a:t>  mai</a:t>
            </a:r>
          </a:p>
        </p:txBody>
      </p:sp>
      <p:sp>
        <p:nvSpPr>
          <p:cNvPr id="32932" name="Text Box 164">
            <a:extLst>
              <a:ext uri="{FF2B5EF4-FFF2-40B4-BE49-F238E27FC236}">
                <a16:creationId xmlns:a16="http://schemas.microsoft.com/office/drawing/2014/main" id="{27259005-1663-1D87-0D22-852A1060E1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0563" y="1196975"/>
            <a:ext cx="2736850" cy="2109788"/>
          </a:xfrm>
          <a:prstGeom prst="rect">
            <a:avLst/>
          </a:prstGeom>
          <a:solidFill>
            <a:srgbClr val="CCFF3B"/>
          </a:solidFill>
          <a:ln w="9525">
            <a:solidFill>
              <a:srgbClr val="008080"/>
            </a:solidFill>
            <a:miter lim="800000"/>
            <a:headEnd/>
            <a:tailEnd/>
          </a:ln>
          <a:effectLst>
            <a:outerShdw dist="89803" dir="2700000" algn="ctr" rotWithShape="0">
              <a:srgbClr val="339966">
                <a:alpha val="50000"/>
              </a:srgbClr>
            </a:outerShdw>
          </a:effec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fr-FR" sz="2400" b="1"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</a:rPr>
              <a:t>L’</a:t>
            </a:r>
            <a:r>
              <a:rPr lang="fr-FR" sz="2400" b="1"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  <a:cs typeface="Arial" charset="0"/>
              </a:rPr>
              <a:t>É</a:t>
            </a:r>
            <a:r>
              <a:rPr lang="fr-FR" sz="2400" b="1"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</a:rPr>
              <a:t>T</a:t>
            </a:r>
            <a:r>
              <a:rPr lang="fr-FR" sz="2400" b="1"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  <a:cs typeface="Arial" charset="0"/>
              </a:rPr>
              <a:t>É</a:t>
            </a:r>
          </a:p>
          <a:p>
            <a:pPr>
              <a:spcBef>
                <a:spcPct val="50000"/>
              </a:spcBef>
              <a:buFontTx/>
              <a:buChar char="•"/>
              <a:defRPr/>
            </a:pPr>
            <a:r>
              <a:rPr lang="fr-FR" sz="2400" b="1">
                <a:latin typeface="Arial" charset="0"/>
              </a:rPr>
              <a:t>  juin</a:t>
            </a:r>
          </a:p>
          <a:p>
            <a:pPr>
              <a:spcBef>
                <a:spcPct val="50000"/>
              </a:spcBef>
              <a:buFontTx/>
              <a:buChar char="•"/>
              <a:defRPr/>
            </a:pPr>
            <a:r>
              <a:rPr lang="fr-FR" sz="2400" b="1">
                <a:latin typeface="Arial" charset="0"/>
              </a:rPr>
              <a:t>  juillet</a:t>
            </a:r>
          </a:p>
          <a:p>
            <a:pPr>
              <a:spcBef>
                <a:spcPct val="50000"/>
              </a:spcBef>
              <a:buFontTx/>
              <a:buChar char="•"/>
              <a:defRPr/>
            </a:pPr>
            <a:r>
              <a:rPr lang="fr-FR" sz="2400" b="1">
                <a:latin typeface="Arial" charset="0"/>
              </a:rPr>
              <a:t>  ao</a:t>
            </a:r>
            <a:r>
              <a:rPr lang="fr-FR" sz="2400" b="1">
                <a:latin typeface="Arial" charset="0"/>
                <a:cs typeface="Arial" charset="0"/>
              </a:rPr>
              <a:t>û</a:t>
            </a:r>
            <a:r>
              <a:rPr lang="fr-FR" sz="2400" b="1">
                <a:latin typeface="Arial" charset="0"/>
              </a:rPr>
              <a:t>t</a:t>
            </a:r>
          </a:p>
        </p:txBody>
      </p:sp>
      <p:sp>
        <p:nvSpPr>
          <p:cNvPr id="32933" name="Text Box 165">
            <a:extLst>
              <a:ext uri="{FF2B5EF4-FFF2-40B4-BE49-F238E27FC236}">
                <a16:creationId xmlns:a16="http://schemas.microsoft.com/office/drawing/2014/main" id="{F274E307-BE8C-65F2-1584-B8AFB13C40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7813" y="3789363"/>
            <a:ext cx="2736850" cy="2109787"/>
          </a:xfrm>
          <a:prstGeom prst="rect">
            <a:avLst/>
          </a:prstGeom>
          <a:solidFill>
            <a:srgbClr val="CCFF3B"/>
          </a:solidFill>
          <a:ln w="9525">
            <a:solidFill>
              <a:srgbClr val="008080"/>
            </a:solidFill>
            <a:miter lim="800000"/>
            <a:headEnd/>
            <a:tailEnd/>
          </a:ln>
          <a:effectLst>
            <a:outerShdw dist="89803" dir="2700000" algn="ctr" rotWithShape="0">
              <a:srgbClr val="339966">
                <a:alpha val="50000"/>
              </a:srgbClr>
            </a:outerShdw>
          </a:effec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fr-FR" sz="2400" b="1"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</a:rPr>
              <a:t>L’</a:t>
            </a:r>
            <a:r>
              <a:rPr lang="fr-FR" sz="2400" b="1"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  <a:cs typeface="Arial" charset="0"/>
              </a:rPr>
              <a:t>AUTOMNE</a:t>
            </a:r>
          </a:p>
          <a:p>
            <a:pPr>
              <a:spcBef>
                <a:spcPct val="50000"/>
              </a:spcBef>
              <a:buFontTx/>
              <a:buChar char="•"/>
              <a:defRPr/>
            </a:pPr>
            <a:r>
              <a:rPr lang="fr-FR" sz="2400" b="1">
                <a:latin typeface="Arial" charset="0"/>
              </a:rPr>
              <a:t>  septembre</a:t>
            </a:r>
          </a:p>
          <a:p>
            <a:pPr>
              <a:spcBef>
                <a:spcPct val="50000"/>
              </a:spcBef>
              <a:buFontTx/>
              <a:buChar char="•"/>
              <a:defRPr/>
            </a:pPr>
            <a:r>
              <a:rPr lang="fr-FR" sz="2400" b="1">
                <a:latin typeface="Arial" charset="0"/>
              </a:rPr>
              <a:t>  octobre</a:t>
            </a:r>
          </a:p>
          <a:p>
            <a:pPr>
              <a:spcBef>
                <a:spcPct val="50000"/>
              </a:spcBef>
              <a:buFontTx/>
              <a:buChar char="•"/>
              <a:defRPr/>
            </a:pPr>
            <a:r>
              <a:rPr lang="fr-FR" sz="2400" b="1">
                <a:latin typeface="Arial" charset="0"/>
              </a:rPr>
              <a:t>  novembre</a:t>
            </a:r>
          </a:p>
        </p:txBody>
      </p:sp>
      <p:sp>
        <p:nvSpPr>
          <p:cNvPr id="32934" name="Text Box 166">
            <a:extLst>
              <a:ext uri="{FF2B5EF4-FFF2-40B4-BE49-F238E27FC236}">
                <a16:creationId xmlns:a16="http://schemas.microsoft.com/office/drawing/2014/main" id="{BF8F3C70-3126-623A-E363-E5C2E5D1AC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0" y="3789363"/>
            <a:ext cx="2736850" cy="2109787"/>
          </a:xfrm>
          <a:prstGeom prst="rect">
            <a:avLst/>
          </a:prstGeom>
          <a:solidFill>
            <a:srgbClr val="CCFF3B"/>
          </a:solidFill>
          <a:ln w="9525">
            <a:solidFill>
              <a:srgbClr val="008080"/>
            </a:solidFill>
            <a:miter lim="800000"/>
            <a:headEnd/>
            <a:tailEnd/>
          </a:ln>
          <a:effectLst>
            <a:outerShdw dist="89803" dir="2700000" algn="ctr" rotWithShape="0">
              <a:srgbClr val="339966">
                <a:alpha val="50000"/>
              </a:srgbClr>
            </a:outerShdw>
          </a:effec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fr-FR" sz="2400" b="1"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</a:rPr>
              <a:t>L’</a:t>
            </a:r>
            <a:r>
              <a:rPr lang="fr-FR" sz="2400" b="1"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  <a:cs typeface="Arial" charset="0"/>
              </a:rPr>
              <a:t>HIVER</a:t>
            </a:r>
          </a:p>
          <a:p>
            <a:pPr>
              <a:spcBef>
                <a:spcPct val="50000"/>
              </a:spcBef>
              <a:buFontTx/>
              <a:buChar char="•"/>
              <a:defRPr/>
            </a:pPr>
            <a:r>
              <a:rPr lang="fr-FR" sz="2400" b="1">
                <a:latin typeface="Arial" charset="0"/>
              </a:rPr>
              <a:t>  décembre</a:t>
            </a:r>
          </a:p>
          <a:p>
            <a:pPr>
              <a:spcBef>
                <a:spcPct val="50000"/>
              </a:spcBef>
              <a:buFontTx/>
              <a:buChar char="•"/>
              <a:defRPr/>
            </a:pPr>
            <a:r>
              <a:rPr lang="fr-FR" sz="2400" b="1">
                <a:latin typeface="Arial" charset="0"/>
              </a:rPr>
              <a:t>  janvier</a:t>
            </a:r>
          </a:p>
          <a:p>
            <a:pPr>
              <a:spcBef>
                <a:spcPct val="50000"/>
              </a:spcBef>
              <a:buFontTx/>
              <a:buChar char="•"/>
              <a:defRPr/>
            </a:pPr>
            <a:r>
              <a:rPr lang="fr-FR" sz="2400" b="1">
                <a:latin typeface="Arial" charset="0"/>
              </a:rPr>
              <a:t>  février</a:t>
            </a: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754" name="Group 2">
            <a:extLst>
              <a:ext uri="{FF2B5EF4-FFF2-40B4-BE49-F238E27FC236}">
                <a16:creationId xmlns:a16="http://schemas.microsoft.com/office/drawing/2014/main" id="{F7094921-E806-D9A8-8694-562BE35E0A68}"/>
              </a:ext>
            </a:extLst>
          </p:cNvPr>
          <p:cNvGrpSpPr>
            <a:grpSpLocks/>
          </p:cNvGrpSpPr>
          <p:nvPr/>
        </p:nvGrpSpPr>
        <p:grpSpPr bwMode="auto">
          <a:xfrm>
            <a:off x="261938" y="87313"/>
            <a:ext cx="8488362" cy="831850"/>
            <a:chOff x="165" y="55"/>
            <a:chExt cx="5347" cy="524"/>
          </a:xfrm>
        </p:grpSpPr>
        <p:grpSp>
          <p:nvGrpSpPr>
            <p:cNvPr id="74763" name="Group 3">
              <a:extLst>
                <a:ext uri="{FF2B5EF4-FFF2-40B4-BE49-F238E27FC236}">
                  <a16:creationId xmlns:a16="http://schemas.microsoft.com/office/drawing/2014/main" id="{4F0EC814-E5A4-4BD4-C95F-DE1D13A45A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4" y="104"/>
              <a:ext cx="4848" cy="432"/>
              <a:chOff x="664" y="104"/>
              <a:chExt cx="4848" cy="432"/>
            </a:xfrm>
          </p:grpSpPr>
          <p:sp>
            <p:nvSpPr>
              <p:cNvPr id="74765" name="Freeform 4">
                <a:extLst>
                  <a:ext uri="{FF2B5EF4-FFF2-40B4-BE49-F238E27FC236}">
                    <a16:creationId xmlns:a16="http://schemas.microsoft.com/office/drawing/2014/main" id="{5373DCA8-D9D0-F205-F861-DC3A5FC7591D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664" y="104"/>
                <a:ext cx="4848" cy="432"/>
              </a:xfrm>
              <a:custGeom>
                <a:avLst/>
                <a:gdLst>
                  <a:gd name="T0" fmla="*/ 4848 w 4848"/>
                  <a:gd name="T1" fmla="*/ 48 h 432"/>
                  <a:gd name="T2" fmla="*/ 4848 w 4848"/>
                  <a:gd name="T3" fmla="*/ 432 h 432"/>
                  <a:gd name="T4" fmla="*/ 0 w 4848"/>
                  <a:gd name="T5" fmla="*/ 432 h 432"/>
                  <a:gd name="T6" fmla="*/ 0 w 4848"/>
                  <a:gd name="T7" fmla="*/ 0 h 432"/>
                  <a:gd name="T8" fmla="*/ 4848 w 4848"/>
                  <a:gd name="T9" fmla="*/ 0 h 432"/>
                  <a:gd name="T10" fmla="*/ 4848 w 4848"/>
                  <a:gd name="T11" fmla="*/ 48 h 4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48" h="432">
                    <a:moveTo>
                      <a:pt x="4848" y="48"/>
                    </a:moveTo>
                    <a:lnTo>
                      <a:pt x="4848" y="432"/>
                    </a:lnTo>
                    <a:cubicBezTo>
                      <a:pt x="4848" y="432"/>
                      <a:pt x="2424" y="432"/>
                      <a:pt x="0" y="432"/>
                    </a:cubicBezTo>
                    <a:cubicBezTo>
                      <a:pt x="161" y="345"/>
                      <a:pt x="169" y="61"/>
                      <a:pt x="0" y="0"/>
                    </a:cubicBezTo>
                    <a:cubicBezTo>
                      <a:pt x="2424" y="0"/>
                      <a:pt x="4848" y="0"/>
                      <a:pt x="4848" y="0"/>
                    </a:cubicBezTo>
                    <a:lnTo>
                      <a:pt x="4848" y="48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74766" name="Group 5">
                <a:extLst>
                  <a:ext uri="{FF2B5EF4-FFF2-40B4-BE49-F238E27FC236}">
                    <a16:creationId xmlns:a16="http://schemas.microsoft.com/office/drawing/2014/main" id="{2FED617A-1992-68A4-D289-FD5A40BCE84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95" y="104"/>
                <a:ext cx="3827" cy="429"/>
                <a:chOff x="1021" y="240"/>
                <a:chExt cx="3827" cy="429"/>
              </a:xfrm>
            </p:grpSpPr>
            <p:grpSp>
              <p:nvGrpSpPr>
                <p:cNvPr id="74815" name="Group 6">
                  <a:extLst>
                    <a:ext uri="{FF2B5EF4-FFF2-40B4-BE49-F238E27FC236}">
                      <a16:creationId xmlns:a16="http://schemas.microsoft.com/office/drawing/2014/main" id="{303B0EA5-5E0C-06F4-947C-3D04386C03F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21" y="241"/>
                  <a:ext cx="2208" cy="427"/>
                  <a:chOff x="1021" y="241"/>
                  <a:chExt cx="2208" cy="427"/>
                </a:xfrm>
              </p:grpSpPr>
              <p:sp>
                <p:nvSpPr>
                  <p:cNvPr id="74859" name="Freeform 7">
                    <a:extLst>
                      <a:ext uri="{FF2B5EF4-FFF2-40B4-BE49-F238E27FC236}">
                        <a16:creationId xmlns:a16="http://schemas.microsoft.com/office/drawing/2014/main" id="{F8FDB9D5-A3E7-01D4-07A0-B21ACFA324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257" y="633"/>
                    <a:ext cx="7" cy="8"/>
                  </a:xfrm>
                  <a:custGeom>
                    <a:avLst/>
                    <a:gdLst>
                      <a:gd name="T0" fmla="*/ 0 w 15"/>
                      <a:gd name="T1" fmla="*/ 0 h 23"/>
                      <a:gd name="T2" fmla="*/ 0 w 15"/>
                      <a:gd name="T3" fmla="*/ 0 h 23"/>
                      <a:gd name="T4" fmla="*/ 0 w 15"/>
                      <a:gd name="T5" fmla="*/ 0 h 23"/>
                      <a:gd name="T6" fmla="*/ 0 w 15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15" h="23">
                        <a:moveTo>
                          <a:pt x="5" y="11"/>
                        </a:moveTo>
                        <a:cubicBezTo>
                          <a:pt x="2" y="1"/>
                          <a:pt x="7" y="0"/>
                          <a:pt x="15" y="5"/>
                        </a:cubicBezTo>
                        <a:cubicBezTo>
                          <a:pt x="14" y="9"/>
                          <a:pt x="15" y="13"/>
                          <a:pt x="13" y="17"/>
                        </a:cubicBezTo>
                        <a:cubicBezTo>
                          <a:pt x="9" y="23"/>
                          <a:pt x="0" y="16"/>
                          <a:pt x="5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60" name="Freeform 8">
                    <a:extLst>
                      <a:ext uri="{FF2B5EF4-FFF2-40B4-BE49-F238E27FC236}">
                        <a16:creationId xmlns:a16="http://schemas.microsoft.com/office/drawing/2014/main" id="{9792C183-7A22-3688-FDCB-FFD1FC2B51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32" y="660"/>
                    <a:ext cx="9" cy="8"/>
                  </a:xfrm>
                  <a:custGeom>
                    <a:avLst/>
                    <a:gdLst>
                      <a:gd name="T0" fmla="*/ 0 w 20"/>
                      <a:gd name="T1" fmla="*/ 0 h 23"/>
                      <a:gd name="T2" fmla="*/ 0 w 20"/>
                      <a:gd name="T3" fmla="*/ 0 h 23"/>
                      <a:gd name="T4" fmla="*/ 0 w 20"/>
                      <a:gd name="T5" fmla="*/ 0 h 23"/>
                      <a:gd name="T6" fmla="*/ 0 w 20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23">
                        <a:moveTo>
                          <a:pt x="3" y="13"/>
                        </a:moveTo>
                        <a:cubicBezTo>
                          <a:pt x="0" y="5"/>
                          <a:pt x="2" y="0"/>
                          <a:pt x="11" y="3"/>
                        </a:cubicBezTo>
                        <a:cubicBezTo>
                          <a:pt x="16" y="10"/>
                          <a:pt x="20" y="23"/>
                          <a:pt x="7" y="19"/>
                        </a:cubicBezTo>
                        <a:cubicBezTo>
                          <a:pt x="6" y="17"/>
                          <a:pt x="3" y="13"/>
                          <a:pt x="3" y="1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61" name="Freeform 9">
                    <a:extLst>
                      <a:ext uri="{FF2B5EF4-FFF2-40B4-BE49-F238E27FC236}">
                        <a16:creationId xmlns:a16="http://schemas.microsoft.com/office/drawing/2014/main" id="{648FEAA3-6C14-5457-EEFD-B2F0677A1B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20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62" name="Freeform 10">
                    <a:extLst>
                      <a:ext uri="{FF2B5EF4-FFF2-40B4-BE49-F238E27FC236}">
                        <a16:creationId xmlns:a16="http://schemas.microsoft.com/office/drawing/2014/main" id="{DE528625-1E24-8DCA-988B-EF760ACF34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7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63" name="Freeform 11">
                    <a:extLst>
                      <a:ext uri="{FF2B5EF4-FFF2-40B4-BE49-F238E27FC236}">
                        <a16:creationId xmlns:a16="http://schemas.microsoft.com/office/drawing/2014/main" id="{2DA03F17-DB9E-2DF1-FB04-5A77F968E4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21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64" name="Freeform 12">
                    <a:extLst>
                      <a:ext uri="{FF2B5EF4-FFF2-40B4-BE49-F238E27FC236}">
                        <a16:creationId xmlns:a16="http://schemas.microsoft.com/office/drawing/2014/main" id="{3A3D701F-ECE1-3915-E78E-46FB38723F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65" name="Freeform 13">
                    <a:extLst>
                      <a:ext uri="{FF2B5EF4-FFF2-40B4-BE49-F238E27FC236}">
                        <a16:creationId xmlns:a16="http://schemas.microsoft.com/office/drawing/2014/main" id="{5D51D0AD-6E67-2661-AC15-C9954BAA73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735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66" name="Freeform 14">
                    <a:extLst>
                      <a:ext uri="{FF2B5EF4-FFF2-40B4-BE49-F238E27FC236}">
                        <a16:creationId xmlns:a16="http://schemas.microsoft.com/office/drawing/2014/main" id="{C00EF76F-3D05-F328-15C9-5F64F63980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27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67" name="Freeform 15">
                    <a:extLst>
                      <a:ext uri="{FF2B5EF4-FFF2-40B4-BE49-F238E27FC236}">
                        <a16:creationId xmlns:a16="http://schemas.microsoft.com/office/drawing/2014/main" id="{8D4708E7-C1F0-F6BB-DB5B-BA5231266A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68" name="Freeform 16">
                    <a:extLst>
                      <a:ext uri="{FF2B5EF4-FFF2-40B4-BE49-F238E27FC236}">
                        <a16:creationId xmlns:a16="http://schemas.microsoft.com/office/drawing/2014/main" id="{8D0C7987-41CE-D8BB-D4E2-4DD634E99C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0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69" name="Freeform 17">
                    <a:extLst>
                      <a:ext uri="{FF2B5EF4-FFF2-40B4-BE49-F238E27FC236}">
                        <a16:creationId xmlns:a16="http://schemas.microsoft.com/office/drawing/2014/main" id="{4270F986-042E-18D7-08E3-F9D8FDE577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4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70" name="Freeform 18">
                    <a:extLst>
                      <a:ext uri="{FF2B5EF4-FFF2-40B4-BE49-F238E27FC236}">
                        <a16:creationId xmlns:a16="http://schemas.microsoft.com/office/drawing/2014/main" id="{0BAF301D-5EF2-F3FB-46F6-B6759BE794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8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71" name="Freeform 19">
                    <a:extLst>
                      <a:ext uri="{FF2B5EF4-FFF2-40B4-BE49-F238E27FC236}">
                        <a16:creationId xmlns:a16="http://schemas.microsoft.com/office/drawing/2014/main" id="{7397F1C2-5657-A98E-C928-966C1F8E32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9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72" name="Freeform 20">
                    <a:extLst>
                      <a:ext uri="{FF2B5EF4-FFF2-40B4-BE49-F238E27FC236}">
                        <a16:creationId xmlns:a16="http://schemas.microsoft.com/office/drawing/2014/main" id="{EEE8EDBB-40A8-9E31-F195-CCC59E69B8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76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73" name="Freeform 21">
                    <a:extLst>
                      <a:ext uri="{FF2B5EF4-FFF2-40B4-BE49-F238E27FC236}">
                        <a16:creationId xmlns:a16="http://schemas.microsoft.com/office/drawing/2014/main" id="{D71F1C54-6498-71D0-9946-320C4F43DF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82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74" name="Freeform 22">
                    <a:extLst>
                      <a:ext uri="{FF2B5EF4-FFF2-40B4-BE49-F238E27FC236}">
                        <a16:creationId xmlns:a16="http://schemas.microsoft.com/office/drawing/2014/main" id="{FB25B9AD-A3C2-915E-4674-850B6558C3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52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75" name="Freeform 23">
                    <a:extLst>
                      <a:ext uri="{FF2B5EF4-FFF2-40B4-BE49-F238E27FC236}">
                        <a16:creationId xmlns:a16="http://schemas.microsoft.com/office/drawing/2014/main" id="{646972B6-11F0-FA2F-A387-6C60CF94D8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94" y="584"/>
                    <a:ext cx="11" cy="8"/>
                  </a:xfrm>
                  <a:custGeom>
                    <a:avLst/>
                    <a:gdLst>
                      <a:gd name="T0" fmla="*/ 0 w 26"/>
                      <a:gd name="T1" fmla="*/ 0 h 22"/>
                      <a:gd name="T2" fmla="*/ 0 w 26"/>
                      <a:gd name="T3" fmla="*/ 0 h 22"/>
                      <a:gd name="T4" fmla="*/ 0 w 26"/>
                      <a:gd name="T5" fmla="*/ 0 h 22"/>
                      <a:gd name="T6" fmla="*/ 0 w 26"/>
                      <a:gd name="T7" fmla="*/ 0 h 2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6" h="22">
                        <a:moveTo>
                          <a:pt x="8" y="14"/>
                        </a:moveTo>
                        <a:cubicBezTo>
                          <a:pt x="5" y="6"/>
                          <a:pt x="5" y="3"/>
                          <a:pt x="14" y="0"/>
                        </a:cubicBezTo>
                        <a:cubicBezTo>
                          <a:pt x="26" y="4"/>
                          <a:pt x="23" y="16"/>
                          <a:pt x="14" y="22"/>
                        </a:cubicBezTo>
                        <a:cubicBezTo>
                          <a:pt x="0" y="17"/>
                          <a:pt x="13" y="3"/>
                          <a:pt x="8" y="1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76" name="Freeform 24">
                    <a:extLst>
                      <a:ext uri="{FF2B5EF4-FFF2-40B4-BE49-F238E27FC236}">
                        <a16:creationId xmlns:a16="http://schemas.microsoft.com/office/drawing/2014/main" id="{8F397C93-E84B-804B-1E1B-B22480C98A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59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77" name="Freeform 25">
                    <a:extLst>
                      <a:ext uri="{FF2B5EF4-FFF2-40B4-BE49-F238E27FC236}">
                        <a16:creationId xmlns:a16="http://schemas.microsoft.com/office/drawing/2014/main" id="{F82FE222-1215-DB48-7726-46235DB6B5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88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78" name="Freeform 26">
                    <a:extLst>
                      <a:ext uri="{FF2B5EF4-FFF2-40B4-BE49-F238E27FC236}">
                        <a16:creationId xmlns:a16="http://schemas.microsoft.com/office/drawing/2014/main" id="{AF2D7F09-E524-5B2C-FEC3-1F43C3539D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10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79" name="Freeform 27">
                    <a:extLst>
                      <a:ext uri="{FF2B5EF4-FFF2-40B4-BE49-F238E27FC236}">
                        <a16:creationId xmlns:a16="http://schemas.microsoft.com/office/drawing/2014/main" id="{C7740F88-B425-736F-A02B-1713CFDE1E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9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80" name="Freeform 28">
                    <a:extLst>
                      <a:ext uri="{FF2B5EF4-FFF2-40B4-BE49-F238E27FC236}">
                        <a16:creationId xmlns:a16="http://schemas.microsoft.com/office/drawing/2014/main" id="{503226D8-6321-3BB1-E898-7D18984744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9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81" name="Freeform 29">
                    <a:extLst>
                      <a:ext uri="{FF2B5EF4-FFF2-40B4-BE49-F238E27FC236}">
                        <a16:creationId xmlns:a16="http://schemas.microsoft.com/office/drawing/2014/main" id="{B6876CE5-1ADB-4642-5D9A-B0536891B7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81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82" name="Freeform 30">
                    <a:extLst>
                      <a:ext uri="{FF2B5EF4-FFF2-40B4-BE49-F238E27FC236}">
                        <a16:creationId xmlns:a16="http://schemas.microsoft.com/office/drawing/2014/main" id="{45464896-2CAF-B84E-AC91-AF6FF24ACE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30" y="489"/>
                    <a:ext cx="299" cy="179"/>
                  </a:xfrm>
                  <a:custGeom>
                    <a:avLst/>
                    <a:gdLst>
                      <a:gd name="T0" fmla="*/ 1 w 471"/>
                      <a:gd name="T1" fmla="*/ 1 h 281"/>
                      <a:gd name="T2" fmla="*/ 1 w 471"/>
                      <a:gd name="T3" fmla="*/ 1 h 281"/>
                      <a:gd name="T4" fmla="*/ 1 w 471"/>
                      <a:gd name="T5" fmla="*/ 1 h 281"/>
                      <a:gd name="T6" fmla="*/ 1 w 471"/>
                      <a:gd name="T7" fmla="*/ 1 h 281"/>
                      <a:gd name="T8" fmla="*/ 1 w 471"/>
                      <a:gd name="T9" fmla="*/ 1 h 281"/>
                      <a:gd name="T10" fmla="*/ 0 w 471"/>
                      <a:gd name="T11" fmla="*/ 1 h 281"/>
                      <a:gd name="T12" fmla="*/ 1 w 471"/>
                      <a:gd name="T13" fmla="*/ 1 h 281"/>
                      <a:gd name="T14" fmla="*/ 1 w 471"/>
                      <a:gd name="T15" fmla="*/ 1 h 281"/>
                      <a:gd name="T16" fmla="*/ 1 w 471"/>
                      <a:gd name="T17" fmla="*/ 1 h 281"/>
                      <a:gd name="T18" fmla="*/ 1 w 471"/>
                      <a:gd name="T19" fmla="*/ 1 h 281"/>
                      <a:gd name="T20" fmla="*/ 1 w 471"/>
                      <a:gd name="T21" fmla="*/ 1 h 281"/>
                      <a:gd name="T22" fmla="*/ 1 w 471"/>
                      <a:gd name="T23" fmla="*/ 1 h 281"/>
                      <a:gd name="T24" fmla="*/ 1 w 471"/>
                      <a:gd name="T25" fmla="*/ 1 h 281"/>
                      <a:gd name="T26" fmla="*/ 1 w 471"/>
                      <a:gd name="T27" fmla="*/ 1 h 281"/>
                      <a:gd name="T28" fmla="*/ 1 w 471"/>
                      <a:gd name="T29" fmla="*/ 1 h 281"/>
                      <a:gd name="T30" fmla="*/ 1 w 471"/>
                      <a:gd name="T31" fmla="*/ 1 h 281"/>
                      <a:gd name="T32" fmla="*/ 1 w 471"/>
                      <a:gd name="T33" fmla="*/ 1 h 281"/>
                      <a:gd name="T34" fmla="*/ 1 w 471"/>
                      <a:gd name="T35" fmla="*/ 0 h 281"/>
                      <a:gd name="T36" fmla="*/ 1 w 471"/>
                      <a:gd name="T37" fmla="*/ 1 h 281"/>
                      <a:gd name="T38" fmla="*/ 1 w 471"/>
                      <a:gd name="T39" fmla="*/ 1 h 281"/>
                      <a:gd name="T40" fmla="*/ 1 w 471"/>
                      <a:gd name="T41" fmla="*/ 1 h 281"/>
                      <a:gd name="T42" fmla="*/ 1 w 471"/>
                      <a:gd name="T43" fmla="*/ 1 h 281"/>
                      <a:gd name="T44" fmla="*/ 1 w 471"/>
                      <a:gd name="T45" fmla="*/ 1 h 281"/>
                      <a:gd name="T46" fmla="*/ 1 w 471"/>
                      <a:gd name="T47" fmla="*/ 1 h 281"/>
                      <a:gd name="T48" fmla="*/ 1 w 471"/>
                      <a:gd name="T49" fmla="*/ 1 h 281"/>
                      <a:gd name="T50" fmla="*/ 1 w 471"/>
                      <a:gd name="T51" fmla="*/ 1 h 281"/>
                      <a:gd name="T52" fmla="*/ 1 w 471"/>
                      <a:gd name="T53" fmla="*/ 1 h 281"/>
                      <a:gd name="T54" fmla="*/ 1 w 471"/>
                      <a:gd name="T55" fmla="*/ 1 h 281"/>
                      <a:gd name="T56" fmla="*/ 1 w 471"/>
                      <a:gd name="T57" fmla="*/ 1 h 281"/>
                      <a:gd name="T58" fmla="*/ 1 w 471"/>
                      <a:gd name="T59" fmla="*/ 1 h 281"/>
                      <a:gd name="T60" fmla="*/ 1 w 471"/>
                      <a:gd name="T61" fmla="*/ 1 h 281"/>
                      <a:gd name="T62" fmla="*/ 1 w 471"/>
                      <a:gd name="T63" fmla="*/ 1 h 281"/>
                      <a:gd name="T64" fmla="*/ 1 w 471"/>
                      <a:gd name="T65" fmla="*/ 1 h 281"/>
                      <a:gd name="T66" fmla="*/ 1 w 471"/>
                      <a:gd name="T67" fmla="*/ 1 h 281"/>
                      <a:gd name="T68" fmla="*/ 1 w 471"/>
                      <a:gd name="T69" fmla="*/ 1 h 281"/>
                      <a:gd name="T70" fmla="*/ 1 w 471"/>
                      <a:gd name="T71" fmla="*/ 1 h 281"/>
                      <a:gd name="T72" fmla="*/ 1 w 471"/>
                      <a:gd name="T73" fmla="*/ 1 h 281"/>
                      <a:gd name="T74" fmla="*/ 2 w 471"/>
                      <a:gd name="T75" fmla="*/ 1 h 281"/>
                      <a:gd name="T76" fmla="*/ 2 w 471"/>
                      <a:gd name="T77" fmla="*/ 1 h 281"/>
                      <a:gd name="T78" fmla="*/ 1 w 471"/>
                      <a:gd name="T79" fmla="*/ 1 h 281"/>
                      <a:gd name="T80" fmla="*/ 2 w 471"/>
                      <a:gd name="T81" fmla="*/ 1 h 281"/>
                      <a:gd name="T82" fmla="*/ 2 w 471"/>
                      <a:gd name="T83" fmla="*/ 1 h 281"/>
                      <a:gd name="T84" fmla="*/ 2 w 471"/>
                      <a:gd name="T85" fmla="*/ 1 h 281"/>
                      <a:gd name="T86" fmla="*/ 2 w 471"/>
                      <a:gd name="T87" fmla="*/ 1 h 281"/>
                      <a:gd name="T88" fmla="*/ 2 w 471"/>
                      <a:gd name="T89" fmla="*/ 1 h 281"/>
                      <a:gd name="T90" fmla="*/ 2 w 471"/>
                      <a:gd name="T91" fmla="*/ 1 h 281"/>
                      <a:gd name="T92" fmla="*/ 2 w 471"/>
                      <a:gd name="T93" fmla="*/ 1 h 281"/>
                      <a:gd name="T94" fmla="*/ 2 w 471"/>
                      <a:gd name="T95" fmla="*/ 1 h 281"/>
                      <a:gd name="T96" fmla="*/ 2 w 471"/>
                      <a:gd name="T97" fmla="*/ 1 h 281"/>
                      <a:gd name="T98" fmla="*/ 2 w 471"/>
                      <a:gd name="T99" fmla="*/ 1 h 281"/>
                      <a:gd name="T100" fmla="*/ 2 w 471"/>
                      <a:gd name="T101" fmla="*/ 1 h 281"/>
                      <a:gd name="T102" fmla="*/ 2 w 471"/>
                      <a:gd name="T103" fmla="*/ 1 h 281"/>
                      <a:gd name="T104" fmla="*/ 2 w 471"/>
                      <a:gd name="T105" fmla="*/ 1 h 281"/>
                      <a:gd name="T106" fmla="*/ 2 w 471"/>
                      <a:gd name="T107" fmla="*/ 1 h 281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471" h="281">
                        <a:moveTo>
                          <a:pt x="21" y="280"/>
                        </a:moveTo>
                        <a:cubicBezTo>
                          <a:pt x="32" y="281"/>
                          <a:pt x="25" y="253"/>
                          <a:pt x="24" y="250"/>
                        </a:cubicBezTo>
                        <a:cubicBezTo>
                          <a:pt x="23" y="248"/>
                          <a:pt x="22" y="245"/>
                          <a:pt x="22" y="245"/>
                        </a:cubicBezTo>
                        <a:cubicBezTo>
                          <a:pt x="21" y="243"/>
                          <a:pt x="20" y="221"/>
                          <a:pt x="16" y="218"/>
                        </a:cubicBezTo>
                        <a:cubicBezTo>
                          <a:pt x="13" y="216"/>
                          <a:pt x="4" y="215"/>
                          <a:pt x="4" y="215"/>
                        </a:cubicBezTo>
                        <a:cubicBezTo>
                          <a:pt x="0" y="207"/>
                          <a:pt x="3" y="200"/>
                          <a:pt x="0" y="191"/>
                        </a:cubicBezTo>
                        <a:cubicBezTo>
                          <a:pt x="2" y="185"/>
                          <a:pt x="7" y="186"/>
                          <a:pt x="12" y="180"/>
                        </a:cubicBezTo>
                        <a:cubicBezTo>
                          <a:pt x="14" y="172"/>
                          <a:pt x="14" y="169"/>
                          <a:pt x="6" y="165"/>
                        </a:cubicBezTo>
                        <a:cubicBezTo>
                          <a:pt x="4" y="163"/>
                          <a:pt x="2" y="162"/>
                          <a:pt x="2" y="160"/>
                        </a:cubicBezTo>
                        <a:cubicBezTo>
                          <a:pt x="2" y="150"/>
                          <a:pt x="16" y="123"/>
                          <a:pt x="28" y="120"/>
                        </a:cubicBezTo>
                        <a:cubicBezTo>
                          <a:pt x="32" y="111"/>
                          <a:pt x="40" y="105"/>
                          <a:pt x="44" y="96"/>
                        </a:cubicBezTo>
                        <a:cubicBezTo>
                          <a:pt x="39" y="83"/>
                          <a:pt x="38" y="85"/>
                          <a:pt x="42" y="70"/>
                        </a:cubicBezTo>
                        <a:cubicBezTo>
                          <a:pt x="38" y="60"/>
                          <a:pt x="34" y="48"/>
                          <a:pt x="24" y="43"/>
                        </a:cubicBezTo>
                        <a:cubicBezTo>
                          <a:pt x="18" y="36"/>
                          <a:pt x="10" y="37"/>
                          <a:pt x="20" y="32"/>
                        </a:cubicBezTo>
                        <a:cubicBezTo>
                          <a:pt x="27" y="34"/>
                          <a:pt x="26" y="32"/>
                          <a:pt x="26" y="36"/>
                        </a:cubicBezTo>
                        <a:cubicBezTo>
                          <a:pt x="34" y="41"/>
                          <a:pt x="39" y="39"/>
                          <a:pt x="48" y="35"/>
                        </a:cubicBezTo>
                        <a:cubicBezTo>
                          <a:pt x="45" y="22"/>
                          <a:pt x="48" y="14"/>
                          <a:pt x="64" y="11"/>
                        </a:cubicBezTo>
                        <a:cubicBezTo>
                          <a:pt x="71" y="8"/>
                          <a:pt x="75" y="3"/>
                          <a:pt x="82" y="0"/>
                        </a:cubicBezTo>
                        <a:cubicBezTo>
                          <a:pt x="84" y="1"/>
                          <a:pt x="88" y="0"/>
                          <a:pt x="88" y="2"/>
                        </a:cubicBezTo>
                        <a:cubicBezTo>
                          <a:pt x="90" y="12"/>
                          <a:pt x="75" y="13"/>
                          <a:pt x="92" y="9"/>
                        </a:cubicBezTo>
                        <a:cubicBezTo>
                          <a:pt x="94" y="8"/>
                          <a:pt x="96" y="5"/>
                          <a:pt x="98" y="5"/>
                        </a:cubicBezTo>
                        <a:cubicBezTo>
                          <a:pt x="102" y="4"/>
                          <a:pt x="106" y="7"/>
                          <a:pt x="110" y="8"/>
                        </a:cubicBezTo>
                        <a:cubicBezTo>
                          <a:pt x="112" y="8"/>
                          <a:pt x="116" y="9"/>
                          <a:pt x="116" y="9"/>
                        </a:cubicBezTo>
                        <a:cubicBezTo>
                          <a:pt x="122" y="16"/>
                          <a:pt x="129" y="13"/>
                          <a:pt x="141" y="14"/>
                        </a:cubicBezTo>
                        <a:cubicBezTo>
                          <a:pt x="143" y="21"/>
                          <a:pt x="147" y="22"/>
                          <a:pt x="155" y="24"/>
                        </a:cubicBezTo>
                        <a:cubicBezTo>
                          <a:pt x="159" y="22"/>
                          <a:pt x="163" y="20"/>
                          <a:pt x="167" y="17"/>
                        </a:cubicBezTo>
                        <a:cubicBezTo>
                          <a:pt x="169" y="16"/>
                          <a:pt x="173" y="14"/>
                          <a:pt x="173" y="14"/>
                        </a:cubicBezTo>
                        <a:cubicBezTo>
                          <a:pt x="195" y="26"/>
                          <a:pt x="175" y="20"/>
                          <a:pt x="195" y="14"/>
                        </a:cubicBezTo>
                        <a:cubicBezTo>
                          <a:pt x="207" y="17"/>
                          <a:pt x="201" y="26"/>
                          <a:pt x="211" y="32"/>
                        </a:cubicBezTo>
                        <a:cubicBezTo>
                          <a:pt x="214" y="38"/>
                          <a:pt x="224" y="55"/>
                          <a:pt x="231" y="59"/>
                        </a:cubicBezTo>
                        <a:cubicBezTo>
                          <a:pt x="241" y="70"/>
                          <a:pt x="235" y="67"/>
                          <a:pt x="245" y="70"/>
                        </a:cubicBezTo>
                        <a:cubicBezTo>
                          <a:pt x="249" y="69"/>
                          <a:pt x="253" y="69"/>
                          <a:pt x="257" y="68"/>
                        </a:cubicBezTo>
                        <a:cubicBezTo>
                          <a:pt x="261" y="67"/>
                          <a:pt x="270" y="65"/>
                          <a:pt x="270" y="65"/>
                        </a:cubicBezTo>
                        <a:cubicBezTo>
                          <a:pt x="278" y="66"/>
                          <a:pt x="283" y="67"/>
                          <a:pt x="290" y="71"/>
                        </a:cubicBezTo>
                        <a:cubicBezTo>
                          <a:pt x="304" y="88"/>
                          <a:pt x="282" y="62"/>
                          <a:pt x="300" y="81"/>
                        </a:cubicBezTo>
                        <a:cubicBezTo>
                          <a:pt x="302" y="84"/>
                          <a:pt x="308" y="90"/>
                          <a:pt x="308" y="90"/>
                        </a:cubicBezTo>
                        <a:cubicBezTo>
                          <a:pt x="311" y="98"/>
                          <a:pt x="315" y="103"/>
                          <a:pt x="318" y="111"/>
                        </a:cubicBezTo>
                        <a:cubicBezTo>
                          <a:pt x="319" y="114"/>
                          <a:pt x="321" y="117"/>
                          <a:pt x="322" y="120"/>
                        </a:cubicBezTo>
                        <a:cubicBezTo>
                          <a:pt x="323" y="122"/>
                          <a:pt x="324" y="125"/>
                          <a:pt x="324" y="125"/>
                        </a:cubicBezTo>
                        <a:cubicBezTo>
                          <a:pt x="321" y="132"/>
                          <a:pt x="313" y="134"/>
                          <a:pt x="310" y="142"/>
                        </a:cubicBezTo>
                        <a:cubicBezTo>
                          <a:pt x="313" y="151"/>
                          <a:pt x="317" y="146"/>
                          <a:pt x="322" y="141"/>
                        </a:cubicBezTo>
                        <a:cubicBezTo>
                          <a:pt x="341" y="143"/>
                          <a:pt x="339" y="142"/>
                          <a:pt x="342" y="155"/>
                        </a:cubicBezTo>
                        <a:cubicBezTo>
                          <a:pt x="351" y="150"/>
                          <a:pt x="355" y="152"/>
                          <a:pt x="364" y="157"/>
                        </a:cubicBezTo>
                        <a:cubicBezTo>
                          <a:pt x="369" y="162"/>
                          <a:pt x="372" y="166"/>
                          <a:pt x="380" y="168"/>
                        </a:cubicBezTo>
                        <a:cubicBezTo>
                          <a:pt x="381" y="169"/>
                          <a:pt x="383" y="171"/>
                          <a:pt x="382" y="172"/>
                        </a:cubicBezTo>
                        <a:cubicBezTo>
                          <a:pt x="380" y="176"/>
                          <a:pt x="368" y="172"/>
                          <a:pt x="382" y="176"/>
                        </a:cubicBezTo>
                        <a:cubicBezTo>
                          <a:pt x="386" y="175"/>
                          <a:pt x="390" y="173"/>
                          <a:pt x="394" y="172"/>
                        </a:cubicBezTo>
                        <a:cubicBezTo>
                          <a:pt x="396" y="172"/>
                          <a:pt x="400" y="171"/>
                          <a:pt x="400" y="171"/>
                        </a:cubicBezTo>
                        <a:cubicBezTo>
                          <a:pt x="413" y="177"/>
                          <a:pt x="427" y="179"/>
                          <a:pt x="439" y="185"/>
                        </a:cubicBezTo>
                        <a:cubicBezTo>
                          <a:pt x="441" y="190"/>
                          <a:pt x="445" y="194"/>
                          <a:pt x="447" y="199"/>
                        </a:cubicBezTo>
                        <a:cubicBezTo>
                          <a:pt x="453" y="198"/>
                          <a:pt x="460" y="195"/>
                          <a:pt x="465" y="201"/>
                        </a:cubicBezTo>
                        <a:cubicBezTo>
                          <a:pt x="468" y="205"/>
                          <a:pt x="471" y="215"/>
                          <a:pt x="471" y="215"/>
                        </a:cubicBezTo>
                        <a:cubicBezTo>
                          <a:pt x="468" y="231"/>
                          <a:pt x="469" y="248"/>
                          <a:pt x="451" y="258"/>
                        </a:cubicBezTo>
                        <a:cubicBezTo>
                          <a:pt x="447" y="262"/>
                          <a:pt x="437" y="275"/>
                          <a:pt x="435" y="281"/>
                        </a:cubicBezTo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83" name="Freeform 31">
                    <a:extLst>
                      <a:ext uri="{FF2B5EF4-FFF2-40B4-BE49-F238E27FC236}">
                        <a16:creationId xmlns:a16="http://schemas.microsoft.com/office/drawing/2014/main" id="{D834FD5A-D720-013F-393B-9F0A9D1B62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34" y="242"/>
                    <a:ext cx="420" cy="283"/>
                  </a:xfrm>
                  <a:custGeom>
                    <a:avLst/>
                    <a:gdLst>
                      <a:gd name="T0" fmla="*/ 0 w 984"/>
                      <a:gd name="T1" fmla="*/ 0 h 844"/>
                      <a:gd name="T2" fmla="*/ 0 w 984"/>
                      <a:gd name="T3" fmla="*/ 0 h 844"/>
                      <a:gd name="T4" fmla="*/ 0 w 984"/>
                      <a:gd name="T5" fmla="*/ 0 h 844"/>
                      <a:gd name="T6" fmla="*/ 0 w 984"/>
                      <a:gd name="T7" fmla="*/ 0 h 844"/>
                      <a:gd name="T8" fmla="*/ 0 w 984"/>
                      <a:gd name="T9" fmla="*/ 0 h 844"/>
                      <a:gd name="T10" fmla="*/ 0 w 984"/>
                      <a:gd name="T11" fmla="*/ 0 h 844"/>
                      <a:gd name="T12" fmla="*/ 0 w 984"/>
                      <a:gd name="T13" fmla="*/ 0 h 844"/>
                      <a:gd name="T14" fmla="*/ 0 w 984"/>
                      <a:gd name="T15" fmla="*/ 0 h 844"/>
                      <a:gd name="T16" fmla="*/ 0 w 984"/>
                      <a:gd name="T17" fmla="*/ 0 h 844"/>
                      <a:gd name="T18" fmla="*/ 0 w 984"/>
                      <a:gd name="T19" fmla="*/ 0 h 844"/>
                      <a:gd name="T20" fmla="*/ 0 w 984"/>
                      <a:gd name="T21" fmla="*/ 0 h 844"/>
                      <a:gd name="T22" fmla="*/ 0 w 984"/>
                      <a:gd name="T23" fmla="*/ 0 h 844"/>
                      <a:gd name="T24" fmla="*/ 0 w 984"/>
                      <a:gd name="T25" fmla="*/ 0 h 844"/>
                      <a:gd name="T26" fmla="*/ 0 w 984"/>
                      <a:gd name="T27" fmla="*/ 0 h 844"/>
                      <a:gd name="T28" fmla="*/ 0 w 984"/>
                      <a:gd name="T29" fmla="*/ 0 h 844"/>
                      <a:gd name="T30" fmla="*/ 0 w 984"/>
                      <a:gd name="T31" fmla="*/ 0 h 844"/>
                      <a:gd name="T32" fmla="*/ 0 w 984"/>
                      <a:gd name="T33" fmla="*/ 0 h 844"/>
                      <a:gd name="T34" fmla="*/ 0 w 984"/>
                      <a:gd name="T35" fmla="*/ 0 h 844"/>
                      <a:gd name="T36" fmla="*/ 0 w 984"/>
                      <a:gd name="T37" fmla="*/ 0 h 844"/>
                      <a:gd name="T38" fmla="*/ 0 w 984"/>
                      <a:gd name="T39" fmla="*/ 0 h 844"/>
                      <a:gd name="T40" fmla="*/ 0 w 984"/>
                      <a:gd name="T41" fmla="*/ 0 h 844"/>
                      <a:gd name="T42" fmla="*/ 0 w 984"/>
                      <a:gd name="T43" fmla="*/ 0 h 844"/>
                      <a:gd name="T44" fmla="*/ 0 w 984"/>
                      <a:gd name="T45" fmla="*/ 0 h 844"/>
                      <a:gd name="T46" fmla="*/ 0 w 984"/>
                      <a:gd name="T47" fmla="*/ 0 h 844"/>
                      <a:gd name="T48" fmla="*/ 0 w 984"/>
                      <a:gd name="T49" fmla="*/ 0 h 844"/>
                      <a:gd name="T50" fmla="*/ 0 w 984"/>
                      <a:gd name="T51" fmla="*/ 0 h 844"/>
                      <a:gd name="T52" fmla="*/ 0 w 984"/>
                      <a:gd name="T53" fmla="*/ 0 h 844"/>
                      <a:gd name="T54" fmla="*/ 0 w 984"/>
                      <a:gd name="T55" fmla="*/ 0 h 844"/>
                      <a:gd name="T56" fmla="*/ 0 w 984"/>
                      <a:gd name="T57" fmla="*/ 0 h 844"/>
                      <a:gd name="T58" fmla="*/ 0 w 984"/>
                      <a:gd name="T59" fmla="*/ 0 h 844"/>
                      <a:gd name="T60" fmla="*/ 0 w 984"/>
                      <a:gd name="T61" fmla="*/ 0 h 844"/>
                      <a:gd name="T62" fmla="*/ 0 w 984"/>
                      <a:gd name="T63" fmla="*/ 0 h 844"/>
                      <a:gd name="T64" fmla="*/ 0 w 984"/>
                      <a:gd name="T65" fmla="*/ 0 h 844"/>
                      <a:gd name="T66" fmla="*/ 0 w 984"/>
                      <a:gd name="T67" fmla="*/ 0 h 844"/>
                      <a:gd name="T68" fmla="*/ 0 w 984"/>
                      <a:gd name="T69" fmla="*/ 0 h 844"/>
                      <a:gd name="T70" fmla="*/ 0 w 984"/>
                      <a:gd name="T71" fmla="*/ 0 h 844"/>
                      <a:gd name="T72" fmla="*/ 0 w 984"/>
                      <a:gd name="T73" fmla="*/ 0 h 844"/>
                      <a:gd name="T74" fmla="*/ 0 w 984"/>
                      <a:gd name="T75" fmla="*/ 0 h 844"/>
                      <a:gd name="T76" fmla="*/ 0 w 984"/>
                      <a:gd name="T77" fmla="*/ 0 h 844"/>
                      <a:gd name="T78" fmla="*/ 0 w 984"/>
                      <a:gd name="T79" fmla="*/ 0 h 844"/>
                      <a:gd name="T80" fmla="*/ 0 w 984"/>
                      <a:gd name="T81" fmla="*/ 0 h 844"/>
                      <a:gd name="T82" fmla="*/ 0 w 984"/>
                      <a:gd name="T83" fmla="*/ 0 h 844"/>
                      <a:gd name="T84" fmla="*/ 0 w 984"/>
                      <a:gd name="T85" fmla="*/ 0 h 844"/>
                      <a:gd name="T86" fmla="*/ 0 w 984"/>
                      <a:gd name="T87" fmla="*/ 0 h 844"/>
                      <a:gd name="T88" fmla="*/ 0 w 984"/>
                      <a:gd name="T89" fmla="*/ 0 h 844"/>
                      <a:gd name="T90" fmla="*/ 0 w 984"/>
                      <a:gd name="T91" fmla="*/ 0 h 844"/>
                      <a:gd name="T92" fmla="*/ 0 w 984"/>
                      <a:gd name="T93" fmla="*/ 0 h 844"/>
                      <a:gd name="T94" fmla="*/ 0 w 984"/>
                      <a:gd name="T95" fmla="*/ 0 h 844"/>
                      <a:gd name="T96" fmla="*/ 0 w 984"/>
                      <a:gd name="T97" fmla="*/ 0 h 844"/>
                      <a:gd name="T98" fmla="*/ 0 w 984"/>
                      <a:gd name="T99" fmla="*/ 0 h 844"/>
                      <a:gd name="T100" fmla="*/ 0 w 984"/>
                      <a:gd name="T101" fmla="*/ 0 h 844"/>
                      <a:gd name="T102" fmla="*/ 0 w 984"/>
                      <a:gd name="T103" fmla="*/ 0 h 844"/>
                      <a:gd name="T104" fmla="*/ 0 w 984"/>
                      <a:gd name="T105" fmla="*/ 0 h 844"/>
                      <a:gd name="T106" fmla="*/ 0 w 984"/>
                      <a:gd name="T107" fmla="*/ 0 h 844"/>
                      <a:gd name="T108" fmla="*/ 0 w 984"/>
                      <a:gd name="T109" fmla="*/ 0 h 844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0" t="0" r="r" b="b"/>
                    <a:pathLst>
                      <a:path w="984" h="844">
                        <a:moveTo>
                          <a:pt x="82" y="38"/>
                        </a:moveTo>
                        <a:lnTo>
                          <a:pt x="406" y="6"/>
                        </a:lnTo>
                        <a:cubicBezTo>
                          <a:pt x="497" y="22"/>
                          <a:pt x="465" y="0"/>
                          <a:pt x="474" y="54"/>
                        </a:cubicBezTo>
                        <a:cubicBezTo>
                          <a:pt x="492" y="48"/>
                          <a:pt x="484" y="40"/>
                          <a:pt x="502" y="34"/>
                        </a:cubicBezTo>
                        <a:cubicBezTo>
                          <a:pt x="510" y="37"/>
                          <a:pt x="517" y="46"/>
                          <a:pt x="526" y="46"/>
                        </a:cubicBezTo>
                        <a:cubicBezTo>
                          <a:pt x="534" y="46"/>
                          <a:pt x="550" y="38"/>
                          <a:pt x="550" y="38"/>
                        </a:cubicBezTo>
                        <a:cubicBezTo>
                          <a:pt x="556" y="55"/>
                          <a:pt x="552" y="60"/>
                          <a:pt x="542" y="74"/>
                        </a:cubicBezTo>
                        <a:cubicBezTo>
                          <a:pt x="555" y="114"/>
                          <a:pt x="550" y="102"/>
                          <a:pt x="578" y="130"/>
                        </a:cubicBezTo>
                        <a:cubicBezTo>
                          <a:pt x="584" y="148"/>
                          <a:pt x="590" y="148"/>
                          <a:pt x="606" y="138"/>
                        </a:cubicBezTo>
                        <a:cubicBezTo>
                          <a:pt x="600" y="119"/>
                          <a:pt x="594" y="107"/>
                          <a:pt x="586" y="90"/>
                        </a:cubicBezTo>
                        <a:cubicBezTo>
                          <a:pt x="583" y="82"/>
                          <a:pt x="578" y="66"/>
                          <a:pt x="578" y="66"/>
                        </a:cubicBezTo>
                        <a:cubicBezTo>
                          <a:pt x="585" y="44"/>
                          <a:pt x="597" y="56"/>
                          <a:pt x="606" y="70"/>
                        </a:cubicBezTo>
                        <a:cubicBezTo>
                          <a:pt x="609" y="86"/>
                          <a:pt x="608" y="117"/>
                          <a:pt x="626" y="90"/>
                        </a:cubicBezTo>
                        <a:cubicBezTo>
                          <a:pt x="648" y="97"/>
                          <a:pt x="646" y="104"/>
                          <a:pt x="642" y="126"/>
                        </a:cubicBezTo>
                        <a:cubicBezTo>
                          <a:pt x="650" y="150"/>
                          <a:pt x="665" y="141"/>
                          <a:pt x="682" y="130"/>
                        </a:cubicBezTo>
                        <a:cubicBezTo>
                          <a:pt x="689" y="108"/>
                          <a:pt x="673" y="124"/>
                          <a:pt x="682" y="98"/>
                        </a:cubicBezTo>
                        <a:cubicBezTo>
                          <a:pt x="683" y="94"/>
                          <a:pt x="690" y="96"/>
                          <a:pt x="694" y="94"/>
                        </a:cubicBezTo>
                        <a:cubicBezTo>
                          <a:pt x="698" y="92"/>
                          <a:pt x="702" y="89"/>
                          <a:pt x="706" y="86"/>
                        </a:cubicBezTo>
                        <a:cubicBezTo>
                          <a:pt x="717" y="54"/>
                          <a:pt x="688" y="54"/>
                          <a:pt x="742" y="46"/>
                        </a:cubicBezTo>
                        <a:cubicBezTo>
                          <a:pt x="748" y="27"/>
                          <a:pt x="741" y="9"/>
                          <a:pt x="762" y="2"/>
                        </a:cubicBezTo>
                        <a:cubicBezTo>
                          <a:pt x="788" y="11"/>
                          <a:pt x="777" y="38"/>
                          <a:pt x="802" y="46"/>
                        </a:cubicBezTo>
                        <a:cubicBezTo>
                          <a:pt x="831" y="36"/>
                          <a:pt x="805" y="63"/>
                          <a:pt x="798" y="70"/>
                        </a:cubicBezTo>
                        <a:cubicBezTo>
                          <a:pt x="789" y="96"/>
                          <a:pt x="787" y="96"/>
                          <a:pt x="802" y="118"/>
                        </a:cubicBezTo>
                        <a:cubicBezTo>
                          <a:pt x="801" y="122"/>
                          <a:pt x="801" y="127"/>
                          <a:pt x="798" y="130"/>
                        </a:cubicBezTo>
                        <a:cubicBezTo>
                          <a:pt x="794" y="133"/>
                          <a:pt x="784" y="129"/>
                          <a:pt x="782" y="134"/>
                        </a:cubicBezTo>
                        <a:cubicBezTo>
                          <a:pt x="780" y="142"/>
                          <a:pt x="790" y="158"/>
                          <a:pt x="790" y="158"/>
                        </a:cubicBezTo>
                        <a:cubicBezTo>
                          <a:pt x="786" y="161"/>
                          <a:pt x="783" y="165"/>
                          <a:pt x="778" y="166"/>
                        </a:cubicBezTo>
                        <a:cubicBezTo>
                          <a:pt x="774" y="167"/>
                          <a:pt x="769" y="159"/>
                          <a:pt x="766" y="162"/>
                        </a:cubicBezTo>
                        <a:cubicBezTo>
                          <a:pt x="758" y="170"/>
                          <a:pt x="794" y="182"/>
                          <a:pt x="794" y="182"/>
                        </a:cubicBezTo>
                        <a:cubicBezTo>
                          <a:pt x="804" y="211"/>
                          <a:pt x="775" y="190"/>
                          <a:pt x="762" y="186"/>
                        </a:cubicBezTo>
                        <a:cubicBezTo>
                          <a:pt x="767" y="194"/>
                          <a:pt x="773" y="202"/>
                          <a:pt x="778" y="210"/>
                        </a:cubicBezTo>
                        <a:cubicBezTo>
                          <a:pt x="783" y="218"/>
                          <a:pt x="802" y="226"/>
                          <a:pt x="802" y="226"/>
                        </a:cubicBezTo>
                        <a:cubicBezTo>
                          <a:pt x="813" y="242"/>
                          <a:pt x="804" y="245"/>
                          <a:pt x="810" y="262"/>
                        </a:cubicBezTo>
                        <a:cubicBezTo>
                          <a:pt x="803" y="282"/>
                          <a:pt x="793" y="301"/>
                          <a:pt x="786" y="322"/>
                        </a:cubicBezTo>
                        <a:cubicBezTo>
                          <a:pt x="783" y="330"/>
                          <a:pt x="778" y="346"/>
                          <a:pt x="778" y="346"/>
                        </a:cubicBezTo>
                        <a:cubicBezTo>
                          <a:pt x="785" y="366"/>
                          <a:pt x="817" y="394"/>
                          <a:pt x="830" y="414"/>
                        </a:cubicBezTo>
                        <a:cubicBezTo>
                          <a:pt x="835" y="422"/>
                          <a:pt x="841" y="430"/>
                          <a:pt x="846" y="438"/>
                        </a:cubicBezTo>
                        <a:cubicBezTo>
                          <a:pt x="849" y="442"/>
                          <a:pt x="854" y="450"/>
                          <a:pt x="854" y="450"/>
                        </a:cubicBezTo>
                        <a:cubicBezTo>
                          <a:pt x="853" y="457"/>
                          <a:pt x="855" y="466"/>
                          <a:pt x="850" y="470"/>
                        </a:cubicBezTo>
                        <a:cubicBezTo>
                          <a:pt x="844" y="475"/>
                          <a:pt x="831" y="451"/>
                          <a:pt x="830" y="450"/>
                        </a:cubicBezTo>
                        <a:cubicBezTo>
                          <a:pt x="811" y="431"/>
                          <a:pt x="789" y="421"/>
                          <a:pt x="774" y="398"/>
                        </a:cubicBezTo>
                        <a:cubicBezTo>
                          <a:pt x="769" y="379"/>
                          <a:pt x="766" y="371"/>
                          <a:pt x="746" y="378"/>
                        </a:cubicBezTo>
                        <a:cubicBezTo>
                          <a:pt x="717" y="368"/>
                          <a:pt x="730" y="368"/>
                          <a:pt x="706" y="374"/>
                        </a:cubicBezTo>
                        <a:cubicBezTo>
                          <a:pt x="688" y="402"/>
                          <a:pt x="699" y="395"/>
                          <a:pt x="678" y="402"/>
                        </a:cubicBezTo>
                        <a:cubicBezTo>
                          <a:pt x="654" y="386"/>
                          <a:pt x="650" y="390"/>
                          <a:pt x="618" y="394"/>
                        </a:cubicBezTo>
                        <a:cubicBezTo>
                          <a:pt x="607" y="411"/>
                          <a:pt x="601" y="426"/>
                          <a:pt x="590" y="442"/>
                        </a:cubicBezTo>
                        <a:cubicBezTo>
                          <a:pt x="600" y="471"/>
                          <a:pt x="593" y="459"/>
                          <a:pt x="606" y="478"/>
                        </a:cubicBezTo>
                        <a:cubicBezTo>
                          <a:pt x="593" y="518"/>
                          <a:pt x="622" y="548"/>
                          <a:pt x="642" y="578"/>
                        </a:cubicBezTo>
                        <a:cubicBezTo>
                          <a:pt x="651" y="591"/>
                          <a:pt x="651" y="601"/>
                          <a:pt x="666" y="606"/>
                        </a:cubicBezTo>
                        <a:cubicBezTo>
                          <a:pt x="680" y="627"/>
                          <a:pt x="691" y="623"/>
                          <a:pt x="710" y="610"/>
                        </a:cubicBezTo>
                        <a:cubicBezTo>
                          <a:pt x="729" y="616"/>
                          <a:pt x="729" y="606"/>
                          <a:pt x="734" y="590"/>
                        </a:cubicBezTo>
                        <a:cubicBezTo>
                          <a:pt x="735" y="577"/>
                          <a:pt x="731" y="562"/>
                          <a:pt x="738" y="550"/>
                        </a:cubicBezTo>
                        <a:cubicBezTo>
                          <a:pt x="742" y="543"/>
                          <a:pt x="762" y="542"/>
                          <a:pt x="762" y="542"/>
                        </a:cubicBezTo>
                        <a:cubicBezTo>
                          <a:pt x="783" y="547"/>
                          <a:pt x="786" y="552"/>
                          <a:pt x="774" y="570"/>
                        </a:cubicBezTo>
                        <a:cubicBezTo>
                          <a:pt x="779" y="590"/>
                          <a:pt x="790" y="605"/>
                          <a:pt x="770" y="618"/>
                        </a:cubicBezTo>
                        <a:cubicBezTo>
                          <a:pt x="769" y="622"/>
                          <a:pt x="764" y="626"/>
                          <a:pt x="766" y="630"/>
                        </a:cubicBezTo>
                        <a:cubicBezTo>
                          <a:pt x="768" y="634"/>
                          <a:pt x="775" y="634"/>
                          <a:pt x="778" y="638"/>
                        </a:cubicBezTo>
                        <a:cubicBezTo>
                          <a:pt x="788" y="651"/>
                          <a:pt x="786" y="660"/>
                          <a:pt x="802" y="670"/>
                        </a:cubicBezTo>
                        <a:cubicBezTo>
                          <a:pt x="810" y="667"/>
                          <a:pt x="818" y="665"/>
                          <a:pt x="826" y="662"/>
                        </a:cubicBezTo>
                        <a:cubicBezTo>
                          <a:pt x="830" y="661"/>
                          <a:pt x="838" y="658"/>
                          <a:pt x="838" y="658"/>
                        </a:cubicBezTo>
                        <a:cubicBezTo>
                          <a:pt x="857" y="664"/>
                          <a:pt x="864" y="680"/>
                          <a:pt x="870" y="698"/>
                        </a:cubicBezTo>
                        <a:cubicBezTo>
                          <a:pt x="859" y="731"/>
                          <a:pt x="887" y="794"/>
                          <a:pt x="922" y="806"/>
                        </a:cubicBezTo>
                        <a:cubicBezTo>
                          <a:pt x="938" y="801"/>
                          <a:pt x="941" y="792"/>
                          <a:pt x="958" y="798"/>
                        </a:cubicBezTo>
                        <a:cubicBezTo>
                          <a:pt x="984" y="837"/>
                          <a:pt x="928" y="784"/>
                          <a:pt x="942" y="826"/>
                        </a:cubicBezTo>
                        <a:cubicBezTo>
                          <a:pt x="936" y="844"/>
                          <a:pt x="930" y="844"/>
                          <a:pt x="914" y="834"/>
                        </a:cubicBezTo>
                        <a:cubicBezTo>
                          <a:pt x="903" y="817"/>
                          <a:pt x="890" y="821"/>
                          <a:pt x="874" y="810"/>
                        </a:cubicBezTo>
                        <a:cubicBezTo>
                          <a:pt x="851" y="776"/>
                          <a:pt x="882" y="816"/>
                          <a:pt x="854" y="794"/>
                        </a:cubicBezTo>
                        <a:cubicBezTo>
                          <a:pt x="843" y="785"/>
                          <a:pt x="840" y="768"/>
                          <a:pt x="830" y="758"/>
                        </a:cubicBezTo>
                        <a:cubicBezTo>
                          <a:pt x="824" y="739"/>
                          <a:pt x="817" y="724"/>
                          <a:pt x="798" y="718"/>
                        </a:cubicBezTo>
                        <a:cubicBezTo>
                          <a:pt x="791" y="696"/>
                          <a:pt x="800" y="712"/>
                          <a:pt x="778" y="710"/>
                        </a:cubicBezTo>
                        <a:cubicBezTo>
                          <a:pt x="767" y="709"/>
                          <a:pt x="746" y="702"/>
                          <a:pt x="746" y="702"/>
                        </a:cubicBezTo>
                        <a:cubicBezTo>
                          <a:pt x="729" y="691"/>
                          <a:pt x="720" y="674"/>
                          <a:pt x="702" y="662"/>
                        </a:cubicBezTo>
                        <a:cubicBezTo>
                          <a:pt x="694" y="665"/>
                          <a:pt x="687" y="673"/>
                          <a:pt x="678" y="674"/>
                        </a:cubicBezTo>
                        <a:cubicBezTo>
                          <a:pt x="657" y="677"/>
                          <a:pt x="630" y="657"/>
                          <a:pt x="614" y="646"/>
                        </a:cubicBezTo>
                        <a:cubicBezTo>
                          <a:pt x="600" y="637"/>
                          <a:pt x="580" y="639"/>
                          <a:pt x="566" y="630"/>
                        </a:cubicBezTo>
                        <a:cubicBezTo>
                          <a:pt x="546" y="617"/>
                          <a:pt x="525" y="607"/>
                          <a:pt x="506" y="594"/>
                        </a:cubicBezTo>
                        <a:cubicBezTo>
                          <a:pt x="513" y="572"/>
                          <a:pt x="509" y="551"/>
                          <a:pt x="490" y="538"/>
                        </a:cubicBezTo>
                        <a:cubicBezTo>
                          <a:pt x="485" y="522"/>
                          <a:pt x="476" y="515"/>
                          <a:pt x="462" y="506"/>
                        </a:cubicBezTo>
                        <a:cubicBezTo>
                          <a:pt x="441" y="474"/>
                          <a:pt x="469" y="513"/>
                          <a:pt x="442" y="486"/>
                        </a:cubicBezTo>
                        <a:cubicBezTo>
                          <a:pt x="436" y="480"/>
                          <a:pt x="436" y="468"/>
                          <a:pt x="430" y="462"/>
                        </a:cubicBezTo>
                        <a:cubicBezTo>
                          <a:pt x="427" y="459"/>
                          <a:pt x="422" y="459"/>
                          <a:pt x="418" y="458"/>
                        </a:cubicBezTo>
                        <a:cubicBezTo>
                          <a:pt x="407" y="447"/>
                          <a:pt x="382" y="430"/>
                          <a:pt x="382" y="430"/>
                        </a:cubicBezTo>
                        <a:cubicBezTo>
                          <a:pt x="371" y="413"/>
                          <a:pt x="358" y="399"/>
                          <a:pt x="346" y="382"/>
                        </a:cubicBezTo>
                        <a:cubicBezTo>
                          <a:pt x="344" y="378"/>
                          <a:pt x="345" y="373"/>
                          <a:pt x="342" y="370"/>
                        </a:cubicBezTo>
                        <a:cubicBezTo>
                          <a:pt x="339" y="367"/>
                          <a:pt x="334" y="367"/>
                          <a:pt x="330" y="366"/>
                        </a:cubicBezTo>
                        <a:cubicBezTo>
                          <a:pt x="322" y="390"/>
                          <a:pt x="342" y="398"/>
                          <a:pt x="354" y="414"/>
                        </a:cubicBezTo>
                        <a:cubicBezTo>
                          <a:pt x="368" y="432"/>
                          <a:pt x="372" y="446"/>
                          <a:pt x="390" y="458"/>
                        </a:cubicBezTo>
                        <a:cubicBezTo>
                          <a:pt x="409" y="487"/>
                          <a:pt x="399" y="475"/>
                          <a:pt x="418" y="494"/>
                        </a:cubicBezTo>
                        <a:cubicBezTo>
                          <a:pt x="423" y="510"/>
                          <a:pt x="428" y="517"/>
                          <a:pt x="442" y="526"/>
                        </a:cubicBezTo>
                        <a:cubicBezTo>
                          <a:pt x="450" y="550"/>
                          <a:pt x="432" y="533"/>
                          <a:pt x="422" y="526"/>
                        </a:cubicBezTo>
                        <a:cubicBezTo>
                          <a:pt x="399" y="492"/>
                          <a:pt x="430" y="532"/>
                          <a:pt x="402" y="510"/>
                        </a:cubicBezTo>
                        <a:cubicBezTo>
                          <a:pt x="398" y="507"/>
                          <a:pt x="397" y="501"/>
                          <a:pt x="394" y="498"/>
                        </a:cubicBezTo>
                        <a:cubicBezTo>
                          <a:pt x="391" y="495"/>
                          <a:pt x="386" y="493"/>
                          <a:pt x="382" y="490"/>
                        </a:cubicBezTo>
                        <a:cubicBezTo>
                          <a:pt x="377" y="474"/>
                          <a:pt x="370" y="471"/>
                          <a:pt x="354" y="466"/>
                        </a:cubicBezTo>
                        <a:cubicBezTo>
                          <a:pt x="344" y="452"/>
                          <a:pt x="340" y="447"/>
                          <a:pt x="346" y="430"/>
                        </a:cubicBezTo>
                        <a:cubicBezTo>
                          <a:pt x="338" y="418"/>
                          <a:pt x="314" y="402"/>
                          <a:pt x="314" y="402"/>
                        </a:cubicBezTo>
                        <a:cubicBezTo>
                          <a:pt x="306" y="390"/>
                          <a:pt x="298" y="378"/>
                          <a:pt x="290" y="366"/>
                        </a:cubicBezTo>
                        <a:cubicBezTo>
                          <a:pt x="284" y="357"/>
                          <a:pt x="273" y="354"/>
                          <a:pt x="266" y="346"/>
                        </a:cubicBezTo>
                        <a:cubicBezTo>
                          <a:pt x="263" y="342"/>
                          <a:pt x="262" y="337"/>
                          <a:pt x="258" y="334"/>
                        </a:cubicBezTo>
                        <a:cubicBezTo>
                          <a:pt x="243" y="324"/>
                          <a:pt x="225" y="324"/>
                          <a:pt x="210" y="314"/>
                        </a:cubicBezTo>
                        <a:cubicBezTo>
                          <a:pt x="201" y="300"/>
                          <a:pt x="194" y="291"/>
                          <a:pt x="178" y="286"/>
                        </a:cubicBezTo>
                        <a:cubicBezTo>
                          <a:pt x="160" y="260"/>
                          <a:pt x="192" y="247"/>
                          <a:pt x="154" y="238"/>
                        </a:cubicBezTo>
                        <a:cubicBezTo>
                          <a:pt x="111" y="209"/>
                          <a:pt x="106" y="149"/>
                          <a:pt x="90" y="102"/>
                        </a:cubicBezTo>
                        <a:cubicBezTo>
                          <a:pt x="86" y="90"/>
                          <a:pt x="76" y="73"/>
                          <a:pt x="66" y="66"/>
                        </a:cubicBezTo>
                        <a:cubicBezTo>
                          <a:pt x="58" y="60"/>
                          <a:pt x="42" y="50"/>
                          <a:pt x="42" y="50"/>
                        </a:cubicBezTo>
                        <a:cubicBezTo>
                          <a:pt x="39" y="46"/>
                          <a:pt x="38" y="41"/>
                          <a:pt x="34" y="38"/>
                        </a:cubicBezTo>
                        <a:cubicBezTo>
                          <a:pt x="27" y="34"/>
                          <a:pt x="10" y="30"/>
                          <a:pt x="10" y="30"/>
                        </a:cubicBezTo>
                        <a:cubicBezTo>
                          <a:pt x="0" y="1"/>
                          <a:pt x="31" y="17"/>
                          <a:pt x="46" y="22"/>
                        </a:cubicBezTo>
                        <a:cubicBezTo>
                          <a:pt x="65" y="51"/>
                          <a:pt x="61" y="41"/>
                          <a:pt x="86" y="58"/>
                        </a:cubicBezTo>
                        <a:cubicBezTo>
                          <a:pt x="94" y="70"/>
                          <a:pt x="94" y="93"/>
                          <a:pt x="102" y="70"/>
                        </a:cubicBezTo>
                        <a:cubicBezTo>
                          <a:pt x="95" y="49"/>
                          <a:pt x="82" y="62"/>
                          <a:pt x="82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84" name="Freeform 32">
                    <a:extLst>
                      <a:ext uri="{FF2B5EF4-FFF2-40B4-BE49-F238E27FC236}">
                        <a16:creationId xmlns:a16="http://schemas.microsoft.com/office/drawing/2014/main" id="{93FD57F1-03E2-2C74-4056-7F2EDA9E91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405" y="445"/>
                    <a:ext cx="15" cy="16"/>
                  </a:xfrm>
                  <a:custGeom>
                    <a:avLst/>
                    <a:gdLst>
                      <a:gd name="T0" fmla="*/ 0 w 36"/>
                      <a:gd name="T1" fmla="*/ 0 h 48"/>
                      <a:gd name="T2" fmla="*/ 0 w 36"/>
                      <a:gd name="T3" fmla="*/ 0 h 48"/>
                      <a:gd name="T4" fmla="*/ 0 w 36"/>
                      <a:gd name="T5" fmla="*/ 0 h 4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6" h="48">
                        <a:moveTo>
                          <a:pt x="6" y="28"/>
                        </a:moveTo>
                        <a:cubicBezTo>
                          <a:pt x="25" y="0"/>
                          <a:pt x="36" y="31"/>
                          <a:pt x="10" y="48"/>
                        </a:cubicBezTo>
                        <a:cubicBezTo>
                          <a:pt x="0" y="34"/>
                          <a:pt x="0" y="40"/>
                          <a:pt x="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85" name="Freeform 33">
                    <a:extLst>
                      <a:ext uri="{FF2B5EF4-FFF2-40B4-BE49-F238E27FC236}">
                        <a16:creationId xmlns:a16="http://schemas.microsoft.com/office/drawing/2014/main" id="{3C56E26D-31C1-4451-FEBC-098BE869D2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93" y="439"/>
                    <a:ext cx="16" cy="12"/>
                  </a:xfrm>
                  <a:custGeom>
                    <a:avLst/>
                    <a:gdLst>
                      <a:gd name="T0" fmla="*/ 0 w 36"/>
                      <a:gd name="T1" fmla="*/ 0 h 37"/>
                      <a:gd name="T2" fmla="*/ 0 w 36"/>
                      <a:gd name="T3" fmla="*/ 0 h 37"/>
                      <a:gd name="T4" fmla="*/ 0 w 36"/>
                      <a:gd name="T5" fmla="*/ 0 h 37"/>
                      <a:gd name="T6" fmla="*/ 0 w 36"/>
                      <a:gd name="T7" fmla="*/ 0 h 37"/>
                      <a:gd name="T8" fmla="*/ 0 w 36"/>
                      <a:gd name="T9" fmla="*/ 0 h 3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37">
                        <a:moveTo>
                          <a:pt x="0" y="5"/>
                        </a:moveTo>
                        <a:cubicBezTo>
                          <a:pt x="4" y="4"/>
                          <a:pt x="8" y="0"/>
                          <a:pt x="12" y="1"/>
                        </a:cubicBezTo>
                        <a:cubicBezTo>
                          <a:pt x="21" y="4"/>
                          <a:pt x="36" y="17"/>
                          <a:pt x="36" y="17"/>
                        </a:cubicBezTo>
                        <a:cubicBezTo>
                          <a:pt x="29" y="37"/>
                          <a:pt x="22" y="26"/>
                          <a:pt x="8" y="17"/>
                        </a:cubicBezTo>
                        <a:cubicBezTo>
                          <a:pt x="5" y="13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86" name="Freeform 34">
                    <a:extLst>
                      <a:ext uri="{FF2B5EF4-FFF2-40B4-BE49-F238E27FC236}">
                        <a16:creationId xmlns:a16="http://schemas.microsoft.com/office/drawing/2014/main" id="{3BB56F8A-D8DE-C227-D11F-7E4832ED9C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878" y="406"/>
                    <a:ext cx="73" cy="33"/>
                  </a:xfrm>
                  <a:custGeom>
                    <a:avLst/>
                    <a:gdLst>
                      <a:gd name="T0" fmla="*/ 0 w 170"/>
                      <a:gd name="T1" fmla="*/ 0 h 96"/>
                      <a:gd name="T2" fmla="*/ 0 w 170"/>
                      <a:gd name="T3" fmla="*/ 0 h 96"/>
                      <a:gd name="T4" fmla="*/ 0 w 170"/>
                      <a:gd name="T5" fmla="*/ 0 h 96"/>
                      <a:gd name="T6" fmla="*/ 0 w 170"/>
                      <a:gd name="T7" fmla="*/ 0 h 96"/>
                      <a:gd name="T8" fmla="*/ 0 w 170"/>
                      <a:gd name="T9" fmla="*/ 0 h 96"/>
                      <a:gd name="T10" fmla="*/ 0 w 170"/>
                      <a:gd name="T11" fmla="*/ 0 h 96"/>
                      <a:gd name="T12" fmla="*/ 0 w 170"/>
                      <a:gd name="T13" fmla="*/ 0 h 96"/>
                      <a:gd name="T14" fmla="*/ 0 w 170"/>
                      <a:gd name="T15" fmla="*/ 0 h 96"/>
                      <a:gd name="T16" fmla="*/ 0 w 170"/>
                      <a:gd name="T17" fmla="*/ 0 h 96"/>
                      <a:gd name="T18" fmla="*/ 0 w 170"/>
                      <a:gd name="T19" fmla="*/ 0 h 96"/>
                      <a:gd name="T20" fmla="*/ 0 w 170"/>
                      <a:gd name="T21" fmla="*/ 0 h 96"/>
                      <a:gd name="T22" fmla="*/ 0 w 170"/>
                      <a:gd name="T23" fmla="*/ 0 h 9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0" h="96">
                        <a:moveTo>
                          <a:pt x="0" y="49"/>
                        </a:moveTo>
                        <a:cubicBezTo>
                          <a:pt x="5" y="33"/>
                          <a:pt x="12" y="30"/>
                          <a:pt x="28" y="25"/>
                        </a:cubicBezTo>
                        <a:cubicBezTo>
                          <a:pt x="20" y="0"/>
                          <a:pt x="42" y="16"/>
                          <a:pt x="56" y="21"/>
                        </a:cubicBezTo>
                        <a:cubicBezTo>
                          <a:pt x="56" y="21"/>
                          <a:pt x="77" y="6"/>
                          <a:pt x="80" y="9"/>
                        </a:cubicBezTo>
                        <a:cubicBezTo>
                          <a:pt x="85" y="14"/>
                          <a:pt x="71" y="23"/>
                          <a:pt x="64" y="25"/>
                        </a:cubicBezTo>
                        <a:cubicBezTo>
                          <a:pt x="82" y="37"/>
                          <a:pt x="103" y="42"/>
                          <a:pt x="124" y="49"/>
                        </a:cubicBezTo>
                        <a:cubicBezTo>
                          <a:pt x="136" y="53"/>
                          <a:pt x="160" y="65"/>
                          <a:pt x="160" y="65"/>
                        </a:cubicBezTo>
                        <a:cubicBezTo>
                          <a:pt x="170" y="96"/>
                          <a:pt x="134" y="83"/>
                          <a:pt x="116" y="77"/>
                        </a:cubicBezTo>
                        <a:cubicBezTo>
                          <a:pt x="109" y="57"/>
                          <a:pt x="116" y="66"/>
                          <a:pt x="88" y="57"/>
                        </a:cubicBezTo>
                        <a:cubicBezTo>
                          <a:pt x="84" y="56"/>
                          <a:pt x="76" y="53"/>
                          <a:pt x="76" y="53"/>
                        </a:cubicBezTo>
                        <a:cubicBezTo>
                          <a:pt x="57" y="34"/>
                          <a:pt x="53" y="37"/>
                          <a:pt x="24" y="41"/>
                        </a:cubicBezTo>
                        <a:cubicBezTo>
                          <a:pt x="9" y="51"/>
                          <a:pt x="17" y="49"/>
                          <a:pt x="0" y="4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87" name="Freeform 35">
                    <a:extLst>
                      <a:ext uri="{FF2B5EF4-FFF2-40B4-BE49-F238E27FC236}">
                        <a16:creationId xmlns:a16="http://schemas.microsoft.com/office/drawing/2014/main" id="{E1966FC1-D2C4-A462-D9B8-9CA399F2F3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55" y="433"/>
                    <a:ext cx="59" cy="15"/>
                  </a:xfrm>
                  <a:custGeom>
                    <a:avLst/>
                    <a:gdLst>
                      <a:gd name="T0" fmla="*/ 0 w 138"/>
                      <a:gd name="T1" fmla="*/ 0 h 44"/>
                      <a:gd name="T2" fmla="*/ 0 w 138"/>
                      <a:gd name="T3" fmla="*/ 0 h 44"/>
                      <a:gd name="T4" fmla="*/ 0 w 138"/>
                      <a:gd name="T5" fmla="*/ 0 h 44"/>
                      <a:gd name="T6" fmla="*/ 0 w 138"/>
                      <a:gd name="T7" fmla="*/ 0 h 44"/>
                      <a:gd name="T8" fmla="*/ 0 w 138"/>
                      <a:gd name="T9" fmla="*/ 0 h 44"/>
                      <a:gd name="T10" fmla="*/ 0 w 138"/>
                      <a:gd name="T11" fmla="*/ 0 h 44"/>
                      <a:gd name="T12" fmla="*/ 0 w 138"/>
                      <a:gd name="T13" fmla="*/ 0 h 44"/>
                      <a:gd name="T14" fmla="*/ 0 w 138"/>
                      <a:gd name="T15" fmla="*/ 0 h 44"/>
                      <a:gd name="T16" fmla="*/ 0 w 138"/>
                      <a:gd name="T17" fmla="*/ 0 h 4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38" h="44">
                        <a:moveTo>
                          <a:pt x="0" y="0"/>
                        </a:moveTo>
                        <a:cubicBezTo>
                          <a:pt x="19" y="3"/>
                          <a:pt x="35" y="10"/>
                          <a:pt x="52" y="4"/>
                        </a:cubicBezTo>
                        <a:cubicBezTo>
                          <a:pt x="87" y="11"/>
                          <a:pt x="61" y="15"/>
                          <a:pt x="88" y="24"/>
                        </a:cubicBezTo>
                        <a:cubicBezTo>
                          <a:pt x="96" y="23"/>
                          <a:pt x="104" y="19"/>
                          <a:pt x="112" y="20"/>
                        </a:cubicBezTo>
                        <a:cubicBezTo>
                          <a:pt x="138" y="23"/>
                          <a:pt x="118" y="41"/>
                          <a:pt x="108" y="44"/>
                        </a:cubicBezTo>
                        <a:cubicBezTo>
                          <a:pt x="78" y="34"/>
                          <a:pt x="92" y="34"/>
                          <a:pt x="64" y="40"/>
                        </a:cubicBezTo>
                        <a:cubicBezTo>
                          <a:pt x="41" y="37"/>
                          <a:pt x="22" y="41"/>
                          <a:pt x="0" y="36"/>
                        </a:cubicBezTo>
                        <a:cubicBezTo>
                          <a:pt x="6" y="11"/>
                          <a:pt x="7" y="27"/>
                          <a:pt x="28" y="20"/>
                        </a:cubicBezTo>
                        <a:cubicBezTo>
                          <a:pt x="17" y="13"/>
                          <a:pt x="0" y="13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88" name="Freeform 36">
                    <a:extLst>
                      <a:ext uri="{FF2B5EF4-FFF2-40B4-BE49-F238E27FC236}">
                        <a16:creationId xmlns:a16="http://schemas.microsoft.com/office/drawing/2014/main" id="{9A5EF922-CAD2-6CC9-C4DC-DA6824462C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24" y="441"/>
                    <a:ext cx="24" cy="14"/>
                  </a:xfrm>
                  <a:custGeom>
                    <a:avLst/>
                    <a:gdLst>
                      <a:gd name="T0" fmla="*/ 0 w 57"/>
                      <a:gd name="T1" fmla="*/ 0 h 42"/>
                      <a:gd name="T2" fmla="*/ 0 w 57"/>
                      <a:gd name="T3" fmla="*/ 0 h 42"/>
                      <a:gd name="T4" fmla="*/ 0 w 57"/>
                      <a:gd name="T5" fmla="*/ 0 h 4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57" h="42">
                        <a:moveTo>
                          <a:pt x="17" y="25"/>
                        </a:moveTo>
                        <a:cubicBezTo>
                          <a:pt x="0" y="0"/>
                          <a:pt x="21" y="9"/>
                          <a:pt x="37" y="13"/>
                        </a:cubicBezTo>
                        <a:cubicBezTo>
                          <a:pt x="57" y="42"/>
                          <a:pt x="30" y="25"/>
                          <a:pt x="1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89" name="Freeform 37">
                    <a:extLst>
                      <a:ext uri="{FF2B5EF4-FFF2-40B4-BE49-F238E27FC236}">
                        <a16:creationId xmlns:a16="http://schemas.microsoft.com/office/drawing/2014/main" id="{630D32F9-FC60-514B-AC7D-898466273D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08" y="398"/>
                    <a:ext cx="16" cy="18"/>
                  </a:xfrm>
                  <a:custGeom>
                    <a:avLst/>
                    <a:gdLst>
                      <a:gd name="T0" fmla="*/ 0 w 39"/>
                      <a:gd name="T1" fmla="*/ 0 h 52"/>
                      <a:gd name="T2" fmla="*/ 0 w 39"/>
                      <a:gd name="T3" fmla="*/ 0 h 52"/>
                      <a:gd name="T4" fmla="*/ 0 w 39"/>
                      <a:gd name="T5" fmla="*/ 0 h 5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9" h="52">
                        <a:moveTo>
                          <a:pt x="19" y="32"/>
                        </a:moveTo>
                        <a:cubicBezTo>
                          <a:pt x="13" y="14"/>
                          <a:pt x="0" y="13"/>
                          <a:pt x="19" y="0"/>
                        </a:cubicBezTo>
                        <a:cubicBezTo>
                          <a:pt x="23" y="5"/>
                          <a:pt x="39" y="52"/>
                          <a:pt x="19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90" name="Freeform 38">
                    <a:extLst>
                      <a:ext uri="{FF2B5EF4-FFF2-40B4-BE49-F238E27FC236}">
                        <a16:creationId xmlns:a16="http://schemas.microsoft.com/office/drawing/2014/main" id="{47DE9B7F-5373-7EE2-9AE4-53D91E8EE7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035" y="452"/>
                    <a:ext cx="19" cy="27"/>
                  </a:xfrm>
                  <a:custGeom>
                    <a:avLst/>
                    <a:gdLst>
                      <a:gd name="T0" fmla="*/ 0 w 44"/>
                      <a:gd name="T1" fmla="*/ 0 h 80"/>
                      <a:gd name="T2" fmla="*/ 0 w 44"/>
                      <a:gd name="T3" fmla="*/ 0 h 80"/>
                      <a:gd name="T4" fmla="*/ 0 w 44"/>
                      <a:gd name="T5" fmla="*/ 0 h 80"/>
                      <a:gd name="T6" fmla="*/ 0 w 44"/>
                      <a:gd name="T7" fmla="*/ 0 h 80"/>
                      <a:gd name="T8" fmla="*/ 0 w 44"/>
                      <a:gd name="T9" fmla="*/ 0 h 80"/>
                      <a:gd name="T10" fmla="*/ 0 w 44"/>
                      <a:gd name="T11" fmla="*/ 0 h 80"/>
                      <a:gd name="T12" fmla="*/ 0 w 44"/>
                      <a:gd name="T13" fmla="*/ 0 h 8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44" h="80">
                        <a:moveTo>
                          <a:pt x="4" y="9"/>
                        </a:moveTo>
                        <a:cubicBezTo>
                          <a:pt x="9" y="17"/>
                          <a:pt x="18" y="24"/>
                          <a:pt x="20" y="33"/>
                        </a:cubicBezTo>
                        <a:cubicBezTo>
                          <a:pt x="21" y="38"/>
                          <a:pt x="21" y="45"/>
                          <a:pt x="24" y="49"/>
                        </a:cubicBezTo>
                        <a:cubicBezTo>
                          <a:pt x="27" y="52"/>
                          <a:pt x="32" y="52"/>
                          <a:pt x="36" y="53"/>
                        </a:cubicBezTo>
                        <a:cubicBezTo>
                          <a:pt x="41" y="68"/>
                          <a:pt x="44" y="80"/>
                          <a:pt x="24" y="73"/>
                        </a:cubicBezTo>
                        <a:cubicBezTo>
                          <a:pt x="19" y="55"/>
                          <a:pt x="11" y="37"/>
                          <a:pt x="0" y="21"/>
                        </a:cubicBezTo>
                        <a:cubicBezTo>
                          <a:pt x="4" y="4"/>
                          <a:pt x="4" y="0"/>
                          <a:pt x="4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91" name="Freeform 39">
                    <a:extLst>
                      <a:ext uri="{FF2B5EF4-FFF2-40B4-BE49-F238E27FC236}">
                        <a16:creationId xmlns:a16="http://schemas.microsoft.com/office/drawing/2014/main" id="{456F3313-7FA4-3314-823B-FB9AFEECB1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696" y="247"/>
                    <a:ext cx="205" cy="41"/>
                  </a:xfrm>
                  <a:custGeom>
                    <a:avLst/>
                    <a:gdLst>
                      <a:gd name="T0" fmla="*/ 1 w 323"/>
                      <a:gd name="T1" fmla="*/ 1 h 64"/>
                      <a:gd name="T2" fmla="*/ 1 w 323"/>
                      <a:gd name="T3" fmla="*/ 1 h 64"/>
                      <a:gd name="T4" fmla="*/ 1 w 323"/>
                      <a:gd name="T5" fmla="*/ 0 h 64"/>
                      <a:gd name="T6" fmla="*/ 1 w 323"/>
                      <a:gd name="T7" fmla="*/ 0 h 64"/>
                      <a:gd name="T8" fmla="*/ 1 w 323"/>
                      <a:gd name="T9" fmla="*/ 1 h 64"/>
                      <a:gd name="T10" fmla="*/ 1 w 323"/>
                      <a:gd name="T11" fmla="*/ 1 h 64"/>
                      <a:gd name="T12" fmla="*/ 1 w 323"/>
                      <a:gd name="T13" fmla="*/ 1 h 64"/>
                      <a:gd name="T14" fmla="*/ 1 w 323"/>
                      <a:gd name="T15" fmla="*/ 1 h 64"/>
                      <a:gd name="T16" fmla="*/ 1 w 323"/>
                      <a:gd name="T17" fmla="*/ 1 h 64"/>
                      <a:gd name="T18" fmla="*/ 1 w 323"/>
                      <a:gd name="T19" fmla="*/ 1 h 64"/>
                      <a:gd name="T20" fmla="*/ 1 w 323"/>
                      <a:gd name="T21" fmla="*/ 1 h 64"/>
                      <a:gd name="T22" fmla="*/ 1 w 323"/>
                      <a:gd name="T23" fmla="*/ 1 h 64"/>
                      <a:gd name="T24" fmla="*/ 1 w 323"/>
                      <a:gd name="T25" fmla="*/ 1 h 64"/>
                      <a:gd name="T26" fmla="*/ 1 w 323"/>
                      <a:gd name="T27" fmla="*/ 1 h 64"/>
                      <a:gd name="T28" fmla="*/ 1 w 323"/>
                      <a:gd name="T29" fmla="*/ 1 h 64"/>
                      <a:gd name="T30" fmla="*/ 1 w 323"/>
                      <a:gd name="T31" fmla="*/ 1 h 64"/>
                      <a:gd name="T32" fmla="*/ 1 w 323"/>
                      <a:gd name="T33" fmla="*/ 1 h 64"/>
                      <a:gd name="T34" fmla="*/ 1 w 323"/>
                      <a:gd name="T35" fmla="*/ 1 h 64"/>
                      <a:gd name="T36" fmla="*/ 1 w 323"/>
                      <a:gd name="T37" fmla="*/ 1 h 64"/>
                      <a:gd name="T38" fmla="*/ 1 w 323"/>
                      <a:gd name="T39" fmla="*/ 1 h 64"/>
                      <a:gd name="T40" fmla="*/ 1 w 323"/>
                      <a:gd name="T41" fmla="*/ 1 h 64"/>
                      <a:gd name="T42" fmla="*/ 1 w 323"/>
                      <a:gd name="T43" fmla="*/ 1 h 64"/>
                      <a:gd name="T44" fmla="*/ 1 w 323"/>
                      <a:gd name="T45" fmla="*/ 1 h 64"/>
                      <a:gd name="T46" fmla="*/ 1 w 323"/>
                      <a:gd name="T47" fmla="*/ 1 h 64"/>
                      <a:gd name="T48" fmla="*/ 1 w 323"/>
                      <a:gd name="T49" fmla="*/ 1 h 64"/>
                      <a:gd name="T50" fmla="*/ 1 w 323"/>
                      <a:gd name="T51" fmla="*/ 1 h 64"/>
                      <a:gd name="T52" fmla="*/ 1 w 323"/>
                      <a:gd name="T53" fmla="*/ 0 h 64"/>
                      <a:gd name="T54" fmla="*/ 1 w 323"/>
                      <a:gd name="T55" fmla="*/ 1 h 64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23" h="64">
                        <a:moveTo>
                          <a:pt x="220" y="1"/>
                        </a:moveTo>
                        <a:cubicBezTo>
                          <a:pt x="215" y="12"/>
                          <a:pt x="225" y="17"/>
                          <a:pt x="231" y="8"/>
                        </a:cubicBezTo>
                        <a:cubicBezTo>
                          <a:pt x="235" y="0"/>
                          <a:pt x="229" y="7"/>
                          <a:pt x="235" y="0"/>
                        </a:cubicBezTo>
                        <a:lnTo>
                          <a:pt x="265" y="0"/>
                        </a:lnTo>
                        <a:cubicBezTo>
                          <a:pt x="277" y="6"/>
                          <a:pt x="276" y="11"/>
                          <a:pt x="287" y="17"/>
                        </a:cubicBezTo>
                        <a:cubicBezTo>
                          <a:pt x="308" y="11"/>
                          <a:pt x="293" y="7"/>
                          <a:pt x="319" y="10"/>
                        </a:cubicBezTo>
                        <a:cubicBezTo>
                          <a:pt x="323" y="19"/>
                          <a:pt x="321" y="22"/>
                          <a:pt x="314" y="29"/>
                        </a:cubicBezTo>
                        <a:cubicBezTo>
                          <a:pt x="312" y="39"/>
                          <a:pt x="313" y="50"/>
                          <a:pt x="298" y="46"/>
                        </a:cubicBezTo>
                        <a:cubicBezTo>
                          <a:pt x="297" y="40"/>
                          <a:pt x="298" y="34"/>
                          <a:pt x="295" y="29"/>
                        </a:cubicBezTo>
                        <a:cubicBezTo>
                          <a:pt x="294" y="27"/>
                          <a:pt x="290" y="31"/>
                          <a:pt x="287" y="31"/>
                        </a:cubicBezTo>
                        <a:cubicBezTo>
                          <a:pt x="284" y="31"/>
                          <a:pt x="282" y="30"/>
                          <a:pt x="279" y="29"/>
                        </a:cubicBezTo>
                        <a:cubicBezTo>
                          <a:pt x="274" y="27"/>
                          <a:pt x="263" y="21"/>
                          <a:pt x="263" y="21"/>
                        </a:cubicBezTo>
                        <a:cubicBezTo>
                          <a:pt x="249" y="23"/>
                          <a:pt x="241" y="31"/>
                          <a:pt x="228" y="38"/>
                        </a:cubicBezTo>
                        <a:cubicBezTo>
                          <a:pt x="220" y="41"/>
                          <a:pt x="209" y="42"/>
                          <a:pt x="201" y="44"/>
                        </a:cubicBezTo>
                        <a:cubicBezTo>
                          <a:pt x="193" y="54"/>
                          <a:pt x="200" y="53"/>
                          <a:pt x="212" y="57"/>
                        </a:cubicBezTo>
                        <a:cubicBezTo>
                          <a:pt x="200" y="62"/>
                          <a:pt x="199" y="57"/>
                          <a:pt x="188" y="63"/>
                        </a:cubicBezTo>
                        <a:cubicBezTo>
                          <a:pt x="181" y="62"/>
                          <a:pt x="174" y="64"/>
                          <a:pt x="169" y="61"/>
                        </a:cubicBezTo>
                        <a:cubicBezTo>
                          <a:pt x="166" y="59"/>
                          <a:pt x="175" y="59"/>
                          <a:pt x="177" y="57"/>
                        </a:cubicBezTo>
                        <a:cubicBezTo>
                          <a:pt x="181" y="48"/>
                          <a:pt x="149" y="28"/>
                          <a:pt x="171" y="40"/>
                        </a:cubicBezTo>
                        <a:cubicBezTo>
                          <a:pt x="184" y="55"/>
                          <a:pt x="184" y="36"/>
                          <a:pt x="169" y="31"/>
                        </a:cubicBezTo>
                        <a:cubicBezTo>
                          <a:pt x="167" y="27"/>
                          <a:pt x="167" y="22"/>
                          <a:pt x="158" y="23"/>
                        </a:cubicBezTo>
                        <a:cubicBezTo>
                          <a:pt x="153" y="23"/>
                          <a:pt x="142" y="27"/>
                          <a:pt x="142" y="27"/>
                        </a:cubicBezTo>
                        <a:cubicBezTo>
                          <a:pt x="136" y="39"/>
                          <a:pt x="143" y="31"/>
                          <a:pt x="134" y="27"/>
                        </a:cubicBezTo>
                        <a:cubicBezTo>
                          <a:pt x="130" y="25"/>
                          <a:pt x="126" y="25"/>
                          <a:pt x="123" y="25"/>
                        </a:cubicBezTo>
                        <a:cubicBezTo>
                          <a:pt x="117" y="11"/>
                          <a:pt x="100" y="6"/>
                          <a:pt x="83" y="2"/>
                        </a:cubicBezTo>
                        <a:cubicBezTo>
                          <a:pt x="70" y="4"/>
                          <a:pt x="69" y="9"/>
                          <a:pt x="59" y="14"/>
                        </a:cubicBezTo>
                        <a:cubicBezTo>
                          <a:pt x="45" y="14"/>
                          <a:pt x="0" y="12"/>
                          <a:pt x="1" y="0"/>
                        </a:cubicBezTo>
                        <a:lnTo>
                          <a:pt x="220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92" name="Freeform 40">
                    <a:extLst>
                      <a:ext uri="{FF2B5EF4-FFF2-40B4-BE49-F238E27FC236}">
                        <a16:creationId xmlns:a16="http://schemas.microsoft.com/office/drawing/2014/main" id="{4C53BF9C-9A6C-D406-59F3-FA2520E4A6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15" y="246"/>
                    <a:ext cx="190" cy="20"/>
                  </a:xfrm>
                  <a:custGeom>
                    <a:avLst/>
                    <a:gdLst>
                      <a:gd name="T0" fmla="*/ 1 w 300"/>
                      <a:gd name="T1" fmla="*/ 1 h 31"/>
                      <a:gd name="T2" fmla="*/ 1 w 300"/>
                      <a:gd name="T3" fmla="*/ 1 h 31"/>
                      <a:gd name="T4" fmla="*/ 1 w 300"/>
                      <a:gd name="T5" fmla="*/ 0 h 31"/>
                      <a:gd name="T6" fmla="*/ 1 w 300"/>
                      <a:gd name="T7" fmla="*/ 1 h 31"/>
                      <a:gd name="T8" fmla="*/ 1 w 300"/>
                      <a:gd name="T9" fmla="*/ 1 h 31"/>
                      <a:gd name="T10" fmla="*/ 1 w 300"/>
                      <a:gd name="T11" fmla="*/ 1 h 3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300" h="31">
                        <a:moveTo>
                          <a:pt x="105" y="31"/>
                        </a:moveTo>
                        <a:cubicBezTo>
                          <a:pt x="83" y="19"/>
                          <a:pt x="0" y="6"/>
                          <a:pt x="30" y="1"/>
                        </a:cubicBezTo>
                        <a:lnTo>
                          <a:pt x="285" y="0"/>
                        </a:lnTo>
                        <a:cubicBezTo>
                          <a:pt x="296" y="4"/>
                          <a:pt x="300" y="5"/>
                          <a:pt x="296" y="14"/>
                        </a:cubicBezTo>
                        <a:cubicBezTo>
                          <a:pt x="285" y="11"/>
                          <a:pt x="276" y="16"/>
                          <a:pt x="264" y="16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93" name="Freeform 41">
                    <a:extLst>
                      <a:ext uri="{FF2B5EF4-FFF2-40B4-BE49-F238E27FC236}">
                        <a16:creationId xmlns:a16="http://schemas.microsoft.com/office/drawing/2014/main" id="{2D79AB29-41FF-8F94-58B7-2AD5F35929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96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94" name="Freeform 42">
                    <a:extLst>
                      <a:ext uri="{FF2B5EF4-FFF2-40B4-BE49-F238E27FC236}">
                        <a16:creationId xmlns:a16="http://schemas.microsoft.com/office/drawing/2014/main" id="{CE59C724-0945-9655-7711-A99663DF2A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06" y="246"/>
                    <a:ext cx="436" cy="152"/>
                  </a:xfrm>
                  <a:custGeom>
                    <a:avLst/>
                    <a:gdLst>
                      <a:gd name="T0" fmla="*/ 73 w 436"/>
                      <a:gd name="T1" fmla="*/ 1 h 152"/>
                      <a:gd name="T2" fmla="*/ 436 w 436"/>
                      <a:gd name="T3" fmla="*/ 0 h 152"/>
                      <a:gd name="T4" fmla="*/ 416 w 436"/>
                      <a:gd name="T5" fmla="*/ 54 h 152"/>
                      <a:gd name="T6" fmla="*/ 397 w 436"/>
                      <a:gd name="T7" fmla="*/ 68 h 152"/>
                      <a:gd name="T8" fmla="*/ 392 w 436"/>
                      <a:gd name="T9" fmla="*/ 70 h 152"/>
                      <a:gd name="T10" fmla="*/ 375 w 436"/>
                      <a:gd name="T11" fmla="*/ 73 h 152"/>
                      <a:gd name="T12" fmla="*/ 361 w 436"/>
                      <a:gd name="T13" fmla="*/ 88 h 152"/>
                      <a:gd name="T14" fmla="*/ 362 w 436"/>
                      <a:gd name="T15" fmla="*/ 99 h 152"/>
                      <a:gd name="T16" fmla="*/ 364 w 436"/>
                      <a:gd name="T17" fmla="*/ 107 h 152"/>
                      <a:gd name="T18" fmla="*/ 366 w 436"/>
                      <a:gd name="T19" fmla="*/ 113 h 152"/>
                      <a:gd name="T20" fmla="*/ 362 w 436"/>
                      <a:gd name="T21" fmla="*/ 122 h 152"/>
                      <a:gd name="T22" fmla="*/ 351 w 436"/>
                      <a:gd name="T23" fmla="*/ 120 h 152"/>
                      <a:gd name="T24" fmla="*/ 342 w 436"/>
                      <a:gd name="T25" fmla="*/ 129 h 152"/>
                      <a:gd name="T26" fmla="*/ 347 w 436"/>
                      <a:gd name="T27" fmla="*/ 105 h 152"/>
                      <a:gd name="T28" fmla="*/ 338 w 436"/>
                      <a:gd name="T29" fmla="*/ 100 h 152"/>
                      <a:gd name="T30" fmla="*/ 344 w 436"/>
                      <a:gd name="T31" fmla="*/ 93 h 152"/>
                      <a:gd name="T32" fmla="*/ 342 w 436"/>
                      <a:gd name="T33" fmla="*/ 89 h 152"/>
                      <a:gd name="T34" fmla="*/ 320 w 436"/>
                      <a:gd name="T35" fmla="*/ 94 h 152"/>
                      <a:gd name="T36" fmla="*/ 317 w 436"/>
                      <a:gd name="T37" fmla="*/ 85 h 152"/>
                      <a:gd name="T38" fmla="*/ 297 w 436"/>
                      <a:gd name="T39" fmla="*/ 94 h 152"/>
                      <a:gd name="T40" fmla="*/ 320 w 436"/>
                      <a:gd name="T41" fmla="*/ 103 h 152"/>
                      <a:gd name="T42" fmla="*/ 305 w 436"/>
                      <a:gd name="T43" fmla="*/ 117 h 152"/>
                      <a:gd name="T44" fmla="*/ 311 w 436"/>
                      <a:gd name="T45" fmla="*/ 126 h 152"/>
                      <a:gd name="T46" fmla="*/ 315 w 436"/>
                      <a:gd name="T47" fmla="*/ 138 h 152"/>
                      <a:gd name="T48" fmla="*/ 309 w 436"/>
                      <a:gd name="T49" fmla="*/ 139 h 152"/>
                      <a:gd name="T50" fmla="*/ 314 w 436"/>
                      <a:gd name="T51" fmla="*/ 144 h 152"/>
                      <a:gd name="T52" fmla="*/ 307 w 436"/>
                      <a:gd name="T53" fmla="*/ 152 h 152"/>
                      <a:gd name="T54" fmla="*/ 0 w 436"/>
                      <a:gd name="T55" fmla="*/ 149 h 152"/>
                      <a:gd name="T56" fmla="*/ 73 w 436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6" h="152">
                        <a:moveTo>
                          <a:pt x="73" y="1"/>
                        </a:moveTo>
                        <a:lnTo>
                          <a:pt x="436" y="0"/>
                        </a:lnTo>
                        <a:cubicBezTo>
                          <a:pt x="430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95" name="Freeform 43">
                    <a:extLst>
                      <a:ext uri="{FF2B5EF4-FFF2-40B4-BE49-F238E27FC236}">
                        <a16:creationId xmlns:a16="http://schemas.microsoft.com/office/drawing/2014/main" id="{22C4E152-A1DB-592C-F92A-6221C2A874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43" y="241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96" name="Freeform 44">
                    <a:extLst>
                      <a:ext uri="{FF2B5EF4-FFF2-40B4-BE49-F238E27FC236}">
                        <a16:creationId xmlns:a16="http://schemas.microsoft.com/office/drawing/2014/main" id="{C550260C-A9C9-DAA5-FCBF-44411F2BCF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31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97" name="Freeform 45">
                    <a:extLst>
                      <a:ext uri="{FF2B5EF4-FFF2-40B4-BE49-F238E27FC236}">
                        <a16:creationId xmlns:a16="http://schemas.microsoft.com/office/drawing/2014/main" id="{84C29E15-965C-E112-69F6-32B02D5C05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8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98" name="Freeform 46">
                    <a:extLst>
                      <a:ext uri="{FF2B5EF4-FFF2-40B4-BE49-F238E27FC236}">
                        <a16:creationId xmlns:a16="http://schemas.microsoft.com/office/drawing/2014/main" id="{6305D383-4543-4601-F1E5-05B3B8F87A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21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99" name="Freeform 47">
                    <a:extLst>
                      <a:ext uri="{FF2B5EF4-FFF2-40B4-BE49-F238E27FC236}">
                        <a16:creationId xmlns:a16="http://schemas.microsoft.com/office/drawing/2014/main" id="{E156D291-8215-1D31-D958-DA24D58B1B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573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900" name="Freeform 48">
                    <a:extLst>
                      <a:ext uri="{FF2B5EF4-FFF2-40B4-BE49-F238E27FC236}">
                        <a16:creationId xmlns:a16="http://schemas.microsoft.com/office/drawing/2014/main" id="{43DB164F-E0A0-481B-1F42-61096EA970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34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901" name="Freeform 49">
                    <a:extLst>
                      <a:ext uri="{FF2B5EF4-FFF2-40B4-BE49-F238E27FC236}">
                        <a16:creationId xmlns:a16="http://schemas.microsoft.com/office/drawing/2014/main" id="{036D7767-DE5A-41D1-AECC-1C2CBD8B37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0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902" name="Freeform 50">
                    <a:extLst>
                      <a:ext uri="{FF2B5EF4-FFF2-40B4-BE49-F238E27FC236}">
                        <a16:creationId xmlns:a16="http://schemas.microsoft.com/office/drawing/2014/main" id="{7A987953-C966-AEEB-038F-A9FE4E9603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51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903" name="Freeform 51">
                    <a:extLst>
                      <a:ext uri="{FF2B5EF4-FFF2-40B4-BE49-F238E27FC236}">
                        <a16:creationId xmlns:a16="http://schemas.microsoft.com/office/drawing/2014/main" id="{7239B9A0-E894-CF59-B4C7-CFFD5DA04D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21" y="314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904" name="Freeform 52">
                    <a:extLst>
                      <a:ext uri="{FF2B5EF4-FFF2-40B4-BE49-F238E27FC236}">
                        <a16:creationId xmlns:a16="http://schemas.microsoft.com/office/drawing/2014/main" id="{368ACDDA-E1D0-8045-E4E3-C29E13734B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89" y="447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905" name="Freeform 53">
                    <a:extLst>
                      <a:ext uri="{FF2B5EF4-FFF2-40B4-BE49-F238E27FC236}">
                        <a16:creationId xmlns:a16="http://schemas.microsoft.com/office/drawing/2014/main" id="{0D79EAAB-2048-35D4-59EC-ACCFAD6F17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76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906" name="Freeform 54">
                    <a:extLst>
                      <a:ext uri="{FF2B5EF4-FFF2-40B4-BE49-F238E27FC236}">
                        <a16:creationId xmlns:a16="http://schemas.microsoft.com/office/drawing/2014/main" id="{F4828C06-FBBB-AF19-57C0-C7C9846C05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67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907" name="Freeform 55">
                    <a:extLst>
                      <a:ext uri="{FF2B5EF4-FFF2-40B4-BE49-F238E27FC236}">
                        <a16:creationId xmlns:a16="http://schemas.microsoft.com/office/drawing/2014/main" id="{D5AC802A-E89A-25C8-B0E4-A1FA99F80D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72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908" name="Freeform 56">
                    <a:extLst>
                      <a:ext uri="{FF2B5EF4-FFF2-40B4-BE49-F238E27FC236}">
                        <a16:creationId xmlns:a16="http://schemas.microsoft.com/office/drawing/2014/main" id="{96B07E55-E4FE-1205-C789-CB8BB0EFF2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74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909" name="Freeform 57">
                    <a:extLst>
                      <a:ext uri="{FF2B5EF4-FFF2-40B4-BE49-F238E27FC236}">
                        <a16:creationId xmlns:a16="http://schemas.microsoft.com/office/drawing/2014/main" id="{CD27C9BE-7EE8-35A9-2A1B-B6F1D60A97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73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910" name="Freeform 58">
                    <a:extLst>
                      <a:ext uri="{FF2B5EF4-FFF2-40B4-BE49-F238E27FC236}">
                        <a16:creationId xmlns:a16="http://schemas.microsoft.com/office/drawing/2014/main" id="{3A1FA777-4CE0-2D62-389B-6E1F22D3D3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93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911" name="Freeform 59">
                    <a:extLst>
                      <a:ext uri="{FF2B5EF4-FFF2-40B4-BE49-F238E27FC236}">
                        <a16:creationId xmlns:a16="http://schemas.microsoft.com/office/drawing/2014/main" id="{E52C754D-3826-633D-39EF-5B445F967B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78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912" name="Freeform 60">
                    <a:extLst>
                      <a:ext uri="{FF2B5EF4-FFF2-40B4-BE49-F238E27FC236}">
                        <a16:creationId xmlns:a16="http://schemas.microsoft.com/office/drawing/2014/main" id="{2B22246D-E9AE-EAA3-831F-556D24C215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40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913" name="Freeform 61">
                    <a:extLst>
                      <a:ext uri="{FF2B5EF4-FFF2-40B4-BE49-F238E27FC236}">
                        <a16:creationId xmlns:a16="http://schemas.microsoft.com/office/drawing/2014/main" id="{A5904B68-1B60-6AFE-357B-0C1D82681C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95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914" name="Freeform 62">
                    <a:extLst>
                      <a:ext uri="{FF2B5EF4-FFF2-40B4-BE49-F238E27FC236}">
                        <a16:creationId xmlns:a16="http://schemas.microsoft.com/office/drawing/2014/main" id="{FB446FD4-B3EC-4EC4-C613-87F707A643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48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4816" name="Group 63">
                  <a:extLst>
                    <a:ext uri="{FF2B5EF4-FFF2-40B4-BE49-F238E27FC236}">
                      <a16:creationId xmlns:a16="http://schemas.microsoft.com/office/drawing/2014/main" id="{CBCBBA7A-46D2-7733-7862-97E8B0184F4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709" y="240"/>
                  <a:ext cx="1139" cy="429"/>
                  <a:chOff x="3709" y="240"/>
                  <a:chExt cx="1139" cy="429"/>
                </a:xfrm>
              </p:grpSpPr>
              <p:sp>
                <p:nvSpPr>
                  <p:cNvPr id="74817" name="Freeform 64">
                    <a:extLst>
                      <a:ext uri="{FF2B5EF4-FFF2-40B4-BE49-F238E27FC236}">
                        <a16:creationId xmlns:a16="http://schemas.microsoft.com/office/drawing/2014/main" id="{E6240830-AF4A-5940-930F-E9725A9774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08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18" name="Freeform 65">
                    <a:extLst>
                      <a:ext uri="{FF2B5EF4-FFF2-40B4-BE49-F238E27FC236}">
                        <a16:creationId xmlns:a16="http://schemas.microsoft.com/office/drawing/2014/main" id="{87732F7A-0934-9677-EA0E-56F27F0B9A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5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19" name="Freeform 66">
                    <a:extLst>
                      <a:ext uri="{FF2B5EF4-FFF2-40B4-BE49-F238E27FC236}">
                        <a16:creationId xmlns:a16="http://schemas.microsoft.com/office/drawing/2014/main" id="{523981C2-1CF7-DEDC-9556-DA0248A220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09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20" name="Freeform 67">
                    <a:extLst>
                      <a:ext uri="{FF2B5EF4-FFF2-40B4-BE49-F238E27FC236}">
                        <a16:creationId xmlns:a16="http://schemas.microsoft.com/office/drawing/2014/main" id="{C32C8260-DEFC-53B3-55FB-DBB63B0B14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21" name="Freeform 68">
                    <a:extLst>
                      <a:ext uri="{FF2B5EF4-FFF2-40B4-BE49-F238E27FC236}">
                        <a16:creationId xmlns:a16="http://schemas.microsoft.com/office/drawing/2014/main" id="{8AFB356E-8D0D-BF42-397B-9E7190A2E3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423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22" name="Freeform 69">
                    <a:extLst>
                      <a:ext uri="{FF2B5EF4-FFF2-40B4-BE49-F238E27FC236}">
                        <a16:creationId xmlns:a16="http://schemas.microsoft.com/office/drawing/2014/main" id="{717C717A-5720-9FBC-5454-95E59287D5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15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23" name="Freeform 70">
                    <a:extLst>
                      <a:ext uri="{FF2B5EF4-FFF2-40B4-BE49-F238E27FC236}">
                        <a16:creationId xmlns:a16="http://schemas.microsoft.com/office/drawing/2014/main" id="{E1785B0E-ADB9-3F6B-B762-07B4C2C0DC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24" name="Freeform 71">
                    <a:extLst>
                      <a:ext uri="{FF2B5EF4-FFF2-40B4-BE49-F238E27FC236}">
                        <a16:creationId xmlns:a16="http://schemas.microsoft.com/office/drawing/2014/main" id="{7CCA0302-4756-36EF-A3B4-A1E00168BF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78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25" name="Freeform 72">
                    <a:extLst>
                      <a:ext uri="{FF2B5EF4-FFF2-40B4-BE49-F238E27FC236}">
                        <a16:creationId xmlns:a16="http://schemas.microsoft.com/office/drawing/2014/main" id="{F30ADC18-1938-3275-F1AC-647B4DF191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2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26" name="Freeform 73">
                    <a:extLst>
                      <a:ext uri="{FF2B5EF4-FFF2-40B4-BE49-F238E27FC236}">
                        <a16:creationId xmlns:a16="http://schemas.microsoft.com/office/drawing/2014/main" id="{25F0B712-6B67-3648-36A9-046B3C67A4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6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27" name="Freeform 74">
                    <a:extLst>
                      <a:ext uri="{FF2B5EF4-FFF2-40B4-BE49-F238E27FC236}">
                        <a16:creationId xmlns:a16="http://schemas.microsoft.com/office/drawing/2014/main" id="{4B6C1AE2-0706-3F9A-9AF8-4BFFB0A72B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7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28" name="Freeform 75">
                    <a:extLst>
                      <a:ext uri="{FF2B5EF4-FFF2-40B4-BE49-F238E27FC236}">
                        <a16:creationId xmlns:a16="http://schemas.microsoft.com/office/drawing/2014/main" id="{1E1F70DC-532E-F210-68F9-ADC96F84C8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64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29" name="Freeform 76">
                    <a:extLst>
                      <a:ext uri="{FF2B5EF4-FFF2-40B4-BE49-F238E27FC236}">
                        <a16:creationId xmlns:a16="http://schemas.microsoft.com/office/drawing/2014/main" id="{F82B1094-6AF1-745C-3C83-55C9C7734D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70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30" name="Freeform 77">
                    <a:extLst>
                      <a:ext uri="{FF2B5EF4-FFF2-40B4-BE49-F238E27FC236}">
                        <a16:creationId xmlns:a16="http://schemas.microsoft.com/office/drawing/2014/main" id="{2CC843F0-D8DE-2A9E-0289-3A99BFA2F3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40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31" name="Freeform 78">
                    <a:extLst>
                      <a:ext uri="{FF2B5EF4-FFF2-40B4-BE49-F238E27FC236}">
                        <a16:creationId xmlns:a16="http://schemas.microsoft.com/office/drawing/2014/main" id="{0B9799B8-0AA2-43F1-2E54-1B261E5007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47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32" name="Freeform 79">
                    <a:extLst>
                      <a:ext uri="{FF2B5EF4-FFF2-40B4-BE49-F238E27FC236}">
                        <a16:creationId xmlns:a16="http://schemas.microsoft.com/office/drawing/2014/main" id="{0C2EBE14-295F-47EF-7E4C-FD1C4F5791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76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33" name="Freeform 80">
                    <a:extLst>
                      <a:ext uri="{FF2B5EF4-FFF2-40B4-BE49-F238E27FC236}">
                        <a16:creationId xmlns:a16="http://schemas.microsoft.com/office/drawing/2014/main" id="{55674D02-87C6-E06C-A7CC-1D6FE3BB13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8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34" name="Freeform 81">
                    <a:extLst>
                      <a:ext uri="{FF2B5EF4-FFF2-40B4-BE49-F238E27FC236}">
                        <a16:creationId xmlns:a16="http://schemas.microsoft.com/office/drawing/2014/main" id="{CB4CAAC9-9B5C-1934-3008-A5B043CAD7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7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35" name="Freeform 82">
                    <a:extLst>
                      <a:ext uri="{FF2B5EF4-FFF2-40B4-BE49-F238E27FC236}">
                        <a16:creationId xmlns:a16="http://schemas.microsoft.com/office/drawing/2014/main" id="{741EB8C9-6328-93E6-259D-A8F9E40F47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7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36" name="Freeform 83">
                    <a:extLst>
                      <a:ext uri="{FF2B5EF4-FFF2-40B4-BE49-F238E27FC236}">
                        <a16:creationId xmlns:a16="http://schemas.microsoft.com/office/drawing/2014/main" id="{FA36F78C-DA36-BF4E-40E5-0D5B528C26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69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37" name="Freeform 84">
                    <a:extLst>
                      <a:ext uri="{FF2B5EF4-FFF2-40B4-BE49-F238E27FC236}">
                        <a16:creationId xmlns:a16="http://schemas.microsoft.com/office/drawing/2014/main" id="{4B5FB28D-8CF1-6D7E-9CFC-A98EAC11D5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84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38" name="Freeform 85">
                    <a:extLst>
                      <a:ext uri="{FF2B5EF4-FFF2-40B4-BE49-F238E27FC236}">
                        <a16:creationId xmlns:a16="http://schemas.microsoft.com/office/drawing/2014/main" id="{C6028E43-0424-1FF3-E28F-89D6D4EA29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93" y="246"/>
                    <a:ext cx="438" cy="152"/>
                  </a:xfrm>
                  <a:custGeom>
                    <a:avLst/>
                    <a:gdLst>
                      <a:gd name="T0" fmla="*/ 73 w 438"/>
                      <a:gd name="T1" fmla="*/ 1 h 152"/>
                      <a:gd name="T2" fmla="*/ 438 w 438"/>
                      <a:gd name="T3" fmla="*/ 0 h 152"/>
                      <a:gd name="T4" fmla="*/ 416 w 438"/>
                      <a:gd name="T5" fmla="*/ 54 h 152"/>
                      <a:gd name="T6" fmla="*/ 397 w 438"/>
                      <a:gd name="T7" fmla="*/ 68 h 152"/>
                      <a:gd name="T8" fmla="*/ 392 w 438"/>
                      <a:gd name="T9" fmla="*/ 70 h 152"/>
                      <a:gd name="T10" fmla="*/ 375 w 438"/>
                      <a:gd name="T11" fmla="*/ 73 h 152"/>
                      <a:gd name="T12" fmla="*/ 361 w 438"/>
                      <a:gd name="T13" fmla="*/ 88 h 152"/>
                      <a:gd name="T14" fmla="*/ 362 w 438"/>
                      <a:gd name="T15" fmla="*/ 99 h 152"/>
                      <a:gd name="T16" fmla="*/ 364 w 438"/>
                      <a:gd name="T17" fmla="*/ 107 h 152"/>
                      <a:gd name="T18" fmla="*/ 366 w 438"/>
                      <a:gd name="T19" fmla="*/ 113 h 152"/>
                      <a:gd name="T20" fmla="*/ 362 w 438"/>
                      <a:gd name="T21" fmla="*/ 122 h 152"/>
                      <a:gd name="T22" fmla="*/ 351 w 438"/>
                      <a:gd name="T23" fmla="*/ 120 h 152"/>
                      <a:gd name="T24" fmla="*/ 342 w 438"/>
                      <a:gd name="T25" fmla="*/ 129 h 152"/>
                      <a:gd name="T26" fmla="*/ 347 w 438"/>
                      <a:gd name="T27" fmla="*/ 105 h 152"/>
                      <a:gd name="T28" fmla="*/ 338 w 438"/>
                      <a:gd name="T29" fmla="*/ 100 h 152"/>
                      <a:gd name="T30" fmla="*/ 344 w 438"/>
                      <a:gd name="T31" fmla="*/ 93 h 152"/>
                      <a:gd name="T32" fmla="*/ 342 w 438"/>
                      <a:gd name="T33" fmla="*/ 89 h 152"/>
                      <a:gd name="T34" fmla="*/ 320 w 438"/>
                      <a:gd name="T35" fmla="*/ 94 h 152"/>
                      <a:gd name="T36" fmla="*/ 317 w 438"/>
                      <a:gd name="T37" fmla="*/ 85 h 152"/>
                      <a:gd name="T38" fmla="*/ 297 w 438"/>
                      <a:gd name="T39" fmla="*/ 94 h 152"/>
                      <a:gd name="T40" fmla="*/ 320 w 438"/>
                      <a:gd name="T41" fmla="*/ 103 h 152"/>
                      <a:gd name="T42" fmla="*/ 305 w 438"/>
                      <a:gd name="T43" fmla="*/ 117 h 152"/>
                      <a:gd name="T44" fmla="*/ 311 w 438"/>
                      <a:gd name="T45" fmla="*/ 126 h 152"/>
                      <a:gd name="T46" fmla="*/ 315 w 438"/>
                      <a:gd name="T47" fmla="*/ 138 h 152"/>
                      <a:gd name="T48" fmla="*/ 309 w 438"/>
                      <a:gd name="T49" fmla="*/ 139 h 152"/>
                      <a:gd name="T50" fmla="*/ 314 w 438"/>
                      <a:gd name="T51" fmla="*/ 144 h 152"/>
                      <a:gd name="T52" fmla="*/ 307 w 438"/>
                      <a:gd name="T53" fmla="*/ 152 h 152"/>
                      <a:gd name="T54" fmla="*/ 0 w 438"/>
                      <a:gd name="T55" fmla="*/ 149 h 152"/>
                      <a:gd name="T56" fmla="*/ 73 w 438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8" h="152">
                        <a:moveTo>
                          <a:pt x="73" y="1"/>
                        </a:moveTo>
                        <a:lnTo>
                          <a:pt x="438" y="0"/>
                        </a:lnTo>
                        <a:cubicBezTo>
                          <a:pt x="432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39" name="Freeform 86">
                    <a:extLst>
                      <a:ext uri="{FF2B5EF4-FFF2-40B4-BE49-F238E27FC236}">
                        <a16:creationId xmlns:a16="http://schemas.microsoft.com/office/drawing/2014/main" id="{C1B82B8C-EDEA-387A-2314-ED95E3D312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31" y="240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40" name="Freeform 87">
                    <a:extLst>
                      <a:ext uri="{FF2B5EF4-FFF2-40B4-BE49-F238E27FC236}">
                        <a16:creationId xmlns:a16="http://schemas.microsoft.com/office/drawing/2014/main" id="{D32806B9-5FC1-40CE-C62E-EBAF7B4FD5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19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41" name="Freeform 88">
                    <a:extLst>
                      <a:ext uri="{FF2B5EF4-FFF2-40B4-BE49-F238E27FC236}">
                        <a16:creationId xmlns:a16="http://schemas.microsoft.com/office/drawing/2014/main" id="{5E0E6AEF-4DE7-95EE-E405-FDED29ABA9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6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42" name="Freeform 89">
                    <a:extLst>
                      <a:ext uri="{FF2B5EF4-FFF2-40B4-BE49-F238E27FC236}">
                        <a16:creationId xmlns:a16="http://schemas.microsoft.com/office/drawing/2014/main" id="{AEBDDCB1-0D8E-8CCE-53CD-2AF208AFA9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09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43" name="Freeform 90">
                    <a:extLst>
                      <a:ext uri="{FF2B5EF4-FFF2-40B4-BE49-F238E27FC236}">
                        <a16:creationId xmlns:a16="http://schemas.microsoft.com/office/drawing/2014/main" id="{3A82697E-F142-82E0-6792-134E723D3F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61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44" name="Freeform 91">
                    <a:extLst>
                      <a:ext uri="{FF2B5EF4-FFF2-40B4-BE49-F238E27FC236}">
                        <a16:creationId xmlns:a16="http://schemas.microsoft.com/office/drawing/2014/main" id="{A2D05268-9B7D-9D68-2E57-4AE5E30052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322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45" name="Freeform 92">
                    <a:extLst>
                      <a:ext uri="{FF2B5EF4-FFF2-40B4-BE49-F238E27FC236}">
                        <a16:creationId xmlns:a16="http://schemas.microsoft.com/office/drawing/2014/main" id="{71D32628-556A-2861-2828-689A5C1F31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8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46" name="Freeform 93">
                    <a:extLst>
                      <a:ext uri="{FF2B5EF4-FFF2-40B4-BE49-F238E27FC236}">
                        <a16:creationId xmlns:a16="http://schemas.microsoft.com/office/drawing/2014/main" id="{A1CD2ACB-6649-9B62-208B-E0837A6914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9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47" name="Freeform 94">
                    <a:extLst>
                      <a:ext uri="{FF2B5EF4-FFF2-40B4-BE49-F238E27FC236}">
                        <a16:creationId xmlns:a16="http://schemas.microsoft.com/office/drawing/2014/main" id="{D16A9B7F-F1CE-61DB-D9BF-E96B6C4D4D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09" y="315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48" name="Freeform 95">
                    <a:extLst>
                      <a:ext uri="{FF2B5EF4-FFF2-40B4-BE49-F238E27FC236}">
                        <a16:creationId xmlns:a16="http://schemas.microsoft.com/office/drawing/2014/main" id="{3384A156-BD6B-D214-C702-EB4248538B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77" y="448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49" name="Freeform 96">
                    <a:extLst>
                      <a:ext uri="{FF2B5EF4-FFF2-40B4-BE49-F238E27FC236}">
                        <a16:creationId xmlns:a16="http://schemas.microsoft.com/office/drawing/2014/main" id="{8E5B6E88-A72B-DAE4-FDB4-346B4CC755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64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50" name="Freeform 97">
                    <a:extLst>
                      <a:ext uri="{FF2B5EF4-FFF2-40B4-BE49-F238E27FC236}">
                        <a16:creationId xmlns:a16="http://schemas.microsoft.com/office/drawing/2014/main" id="{2B6A583E-CFCD-9BFC-6103-67AD87581F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55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51" name="Freeform 98">
                    <a:extLst>
                      <a:ext uri="{FF2B5EF4-FFF2-40B4-BE49-F238E27FC236}">
                        <a16:creationId xmlns:a16="http://schemas.microsoft.com/office/drawing/2014/main" id="{DB4A9917-40F3-70EE-9FB2-2D012C89B9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60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52" name="Freeform 99">
                    <a:extLst>
                      <a:ext uri="{FF2B5EF4-FFF2-40B4-BE49-F238E27FC236}">
                        <a16:creationId xmlns:a16="http://schemas.microsoft.com/office/drawing/2014/main" id="{E468FAE0-1AFE-ED22-1B9F-EC9B5C8EBA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62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53" name="Freeform 100">
                    <a:extLst>
                      <a:ext uri="{FF2B5EF4-FFF2-40B4-BE49-F238E27FC236}">
                        <a16:creationId xmlns:a16="http://schemas.microsoft.com/office/drawing/2014/main" id="{266E657B-1774-E93E-DEA1-66953CB45F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61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54" name="Freeform 101">
                    <a:extLst>
                      <a:ext uri="{FF2B5EF4-FFF2-40B4-BE49-F238E27FC236}">
                        <a16:creationId xmlns:a16="http://schemas.microsoft.com/office/drawing/2014/main" id="{7F7CDAB7-B2C9-00E4-A87A-CBA96C4375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81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55" name="Freeform 102">
                    <a:extLst>
                      <a:ext uri="{FF2B5EF4-FFF2-40B4-BE49-F238E27FC236}">
                        <a16:creationId xmlns:a16="http://schemas.microsoft.com/office/drawing/2014/main" id="{8E7645BC-0281-19B7-4018-D041C2C87F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66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56" name="Freeform 103">
                    <a:extLst>
                      <a:ext uri="{FF2B5EF4-FFF2-40B4-BE49-F238E27FC236}">
                        <a16:creationId xmlns:a16="http://schemas.microsoft.com/office/drawing/2014/main" id="{149B349C-B5EF-736C-E81A-C123B6E1AF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28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57" name="Freeform 104">
                    <a:extLst>
                      <a:ext uri="{FF2B5EF4-FFF2-40B4-BE49-F238E27FC236}">
                        <a16:creationId xmlns:a16="http://schemas.microsoft.com/office/drawing/2014/main" id="{DD7B4185-CD75-80F9-A6A3-C4C05B7F65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83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4858" name="Freeform 105">
                    <a:extLst>
                      <a:ext uri="{FF2B5EF4-FFF2-40B4-BE49-F238E27FC236}">
                        <a16:creationId xmlns:a16="http://schemas.microsoft.com/office/drawing/2014/main" id="{6BC92301-85AC-28C4-0D4F-5F428E9C90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36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74767" name="Group 106">
                <a:extLst>
                  <a:ext uri="{FF2B5EF4-FFF2-40B4-BE49-F238E27FC236}">
                    <a16:creationId xmlns:a16="http://schemas.microsoft.com/office/drawing/2014/main" id="{86774661-5393-98B0-B8D4-CB7023E2C37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8" y="111"/>
                <a:ext cx="4702" cy="418"/>
                <a:chOff x="798" y="255"/>
                <a:chExt cx="4702" cy="418"/>
              </a:xfrm>
            </p:grpSpPr>
            <p:sp>
              <p:nvSpPr>
                <p:cNvPr id="74794" name="Line 107">
                  <a:extLst>
                    <a:ext uri="{FF2B5EF4-FFF2-40B4-BE49-F238E27FC236}">
                      <a16:creationId xmlns:a16="http://schemas.microsoft.com/office/drawing/2014/main" id="{8BB10AEB-83AE-8638-D73B-32B706BE53C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798" y="476"/>
                  <a:ext cx="4702" cy="0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4795" name="Line 108">
                  <a:extLst>
                    <a:ext uri="{FF2B5EF4-FFF2-40B4-BE49-F238E27FC236}">
                      <a16:creationId xmlns:a16="http://schemas.microsoft.com/office/drawing/2014/main" id="{C3B13A91-4A34-15A4-73C9-C4F7A1582C0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02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4796" name="Line 109">
                  <a:extLst>
                    <a:ext uri="{FF2B5EF4-FFF2-40B4-BE49-F238E27FC236}">
                      <a16:creationId xmlns:a16="http://schemas.microsoft.com/office/drawing/2014/main" id="{F633A43F-069C-607C-9505-094C9477D56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25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4797" name="Line 110">
                  <a:extLst>
                    <a:ext uri="{FF2B5EF4-FFF2-40B4-BE49-F238E27FC236}">
                      <a16:creationId xmlns:a16="http://schemas.microsoft.com/office/drawing/2014/main" id="{CE7DA2B3-8590-4C94-D07C-3A5CB03BF7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48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4798" name="Line 111">
                  <a:extLst>
                    <a:ext uri="{FF2B5EF4-FFF2-40B4-BE49-F238E27FC236}">
                      <a16:creationId xmlns:a16="http://schemas.microsoft.com/office/drawing/2014/main" id="{CE66F0A4-77BB-443B-B5C4-537321D455B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71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4799" name="Line 112">
                  <a:extLst>
                    <a:ext uri="{FF2B5EF4-FFF2-40B4-BE49-F238E27FC236}">
                      <a16:creationId xmlns:a16="http://schemas.microsoft.com/office/drawing/2014/main" id="{259ABEA4-F763-80F0-F8C5-E7655C5C191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93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4800" name="Line 113">
                  <a:extLst>
                    <a:ext uri="{FF2B5EF4-FFF2-40B4-BE49-F238E27FC236}">
                      <a16:creationId xmlns:a16="http://schemas.microsoft.com/office/drawing/2014/main" id="{49E26731-A751-B083-98D7-F8AD1960936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16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4801" name="Line 114">
                  <a:extLst>
                    <a:ext uri="{FF2B5EF4-FFF2-40B4-BE49-F238E27FC236}">
                      <a16:creationId xmlns:a16="http://schemas.microsoft.com/office/drawing/2014/main" id="{05C54756-29F1-D6AF-C981-98264F4D7D3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39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4802" name="Line 115">
                  <a:extLst>
                    <a:ext uri="{FF2B5EF4-FFF2-40B4-BE49-F238E27FC236}">
                      <a16:creationId xmlns:a16="http://schemas.microsoft.com/office/drawing/2014/main" id="{283102BE-F66D-375C-2F4A-15043CAA060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62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4803" name="Line 116">
                  <a:extLst>
                    <a:ext uri="{FF2B5EF4-FFF2-40B4-BE49-F238E27FC236}">
                      <a16:creationId xmlns:a16="http://schemas.microsoft.com/office/drawing/2014/main" id="{FAFF66FD-59FC-6D3A-8B64-80F37FC6794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85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4804" name="Line 117">
                  <a:extLst>
                    <a:ext uri="{FF2B5EF4-FFF2-40B4-BE49-F238E27FC236}">
                      <a16:creationId xmlns:a16="http://schemas.microsoft.com/office/drawing/2014/main" id="{E80AB623-1DB7-1D8B-C7B9-2F7939185CC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07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4805" name="Line 118">
                  <a:extLst>
                    <a:ext uri="{FF2B5EF4-FFF2-40B4-BE49-F238E27FC236}">
                      <a16:creationId xmlns:a16="http://schemas.microsoft.com/office/drawing/2014/main" id="{74860FD8-CE8C-401A-3DE2-B57D218574B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30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4806" name="Line 119">
                  <a:extLst>
                    <a:ext uri="{FF2B5EF4-FFF2-40B4-BE49-F238E27FC236}">
                      <a16:creationId xmlns:a16="http://schemas.microsoft.com/office/drawing/2014/main" id="{068122F1-C9BD-6B9A-020D-6C14000D1BA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53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4807" name="Line 120">
                  <a:extLst>
                    <a:ext uri="{FF2B5EF4-FFF2-40B4-BE49-F238E27FC236}">
                      <a16:creationId xmlns:a16="http://schemas.microsoft.com/office/drawing/2014/main" id="{20A28EA2-818A-029E-E20E-B3BFB824C45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76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4808" name="Line 121">
                  <a:extLst>
                    <a:ext uri="{FF2B5EF4-FFF2-40B4-BE49-F238E27FC236}">
                      <a16:creationId xmlns:a16="http://schemas.microsoft.com/office/drawing/2014/main" id="{A961FF4E-3482-0891-8BCD-194D5FB845F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99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4809" name="Line 122">
                  <a:extLst>
                    <a:ext uri="{FF2B5EF4-FFF2-40B4-BE49-F238E27FC236}">
                      <a16:creationId xmlns:a16="http://schemas.microsoft.com/office/drawing/2014/main" id="{31F5BA6E-5C7B-90BC-1094-0C29D98788A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21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4810" name="Line 123">
                  <a:extLst>
                    <a:ext uri="{FF2B5EF4-FFF2-40B4-BE49-F238E27FC236}">
                      <a16:creationId xmlns:a16="http://schemas.microsoft.com/office/drawing/2014/main" id="{4BEA056D-0B55-8CBD-6B15-E5A507DB0E8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44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4811" name="Line 124">
                  <a:extLst>
                    <a:ext uri="{FF2B5EF4-FFF2-40B4-BE49-F238E27FC236}">
                      <a16:creationId xmlns:a16="http://schemas.microsoft.com/office/drawing/2014/main" id="{68E0CB8D-3AE9-D0BA-CCD1-FA380A72609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67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4812" name="Line 125">
                  <a:extLst>
                    <a:ext uri="{FF2B5EF4-FFF2-40B4-BE49-F238E27FC236}">
                      <a16:creationId xmlns:a16="http://schemas.microsoft.com/office/drawing/2014/main" id="{1CCB8C19-373D-EA4C-495D-5E50E9B636F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90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4813" name="Line 126">
                  <a:extLst>
                    <a:ext uri="{FF2B5EF4-FFF2-40B4-BE49-F238E27FC236}">
                      <a16:creationId xmlns:a16="http://schemas.microsoft.com/office/drawing/2014/main" id="{7B398AE7-C784-2CEA-13DF-5507CA0C56A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13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4814" name="Line 127">
                  <a:extLst>
                    <a:ext uri="{FF2B5EF4-FFF2-40B4-BE49-F238E27FC236}">
                      <a16:creationId xmlns:a16="http://schemas.microsoft.com/office/drawing/2014/main" id="{2D501827-F744-8E6E-5B4F-B4EF044854C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35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74768" name="Group 128">
                <a:extLst>
                  <a:ext uri="{FF2B5EF4-FFF2-40B4-BE49-F238E27FC236}">
                    <a16:creationId xmlns:a16="http://schemas.microsoft.com/office/drawing/2014/main" id="{38841600-25D1-4E5F-DFB9-41EBC172BF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08" y="109"/>
                <a:ext cx="3694" cy="423"/>
                <a:chOff x="1034" y="245"/>
                <a:chExt cx="3694" cy="423"/>
              </a:xfrm>
            </p:grpSpPr>
            <p:sp>
              <p:nvSpPr>
                <p:cNvPr id="74769" name="Line 129">
                  <a:extLst>
                    <a:ext uri="{FF2B5EF4-FFF2-40B4-BE49-F238E27FC236}">
                      <a16:creationId xmlns:a16="http://schemas.microsoft.com/office/drawing/2014/main" id="{572B3DE8-5E81-D4B5-3F4E-2013277B33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676" y="246"/>
                  <a:ext cx="0" cy="14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4770" name="Line 130">
                  <a:extLst>
                    <a:ext uri="{FF2B5EF4-FFF2-40B4-BE49-F238E27FC236}">
                      <a16:creationId xmlns:a16="http://schemas.microsoft.com/office/drawing/2014/main" id="{F87A64E1-077A-D528-F423-220423ED4FC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798" y="468"/>
                  <a:ext cx="7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4771" name="Line 131">
                  <a:extLst>
                    <a:ext uri="{FF2B5EF4-FFF2-40B4-BE49-F238E27FC236}">
                      <a16:creationId xmlns:a16="http://schemas.microsoft.com/office/drawing/2014/main" id="{F62FEAD2-331A-DE80-A370-C6F36D2E146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904" y="486"/>
                  <a:ext cx="0" cy="2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4772" name="Line 132">
                  <a:extLst>
                    <a:ext uri="{FF2B5EF4-FFF2-40B4-BE49-F238E27FC236}">
                      <a16:creationId xmlns:a16="http://schemas.microsoft.com/office/drawing/2014/main" id="{AEAF6A6F-5018-BE0E-2745-10F9555D6D2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132" y="586"/>
                  <a:ext cx="0" cy="79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4773" name="Line 133">
                  <a:extLst>
                    <a:ext uri="{FF2B5EF4-FFF2-40B4-BE49-F238E27FC236}">
                      <a16:creationId xmlns:a16="http://schemas.microsoft.com/office/drawing/2014/main" id="{AEDAA768-AB07-EC46-31D0-0C0ADC32E97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816" y="358"/>
                  <a:ext cx="0" cy="18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4774" name="Line 134">
                  <a:extLst>
                    <a:ext uri="{FF2B5EF4-FFF2-40B4-BE49-F238E27FC236}">
                      <a16:creationId xmlns:a16="http://schemas.microsoft.com/office/drawing/2014/main" id="{9A9B4397-32A1-C928-91B8-C2BD028DD61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722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4775" name="Line 135">
                  <a:extLst>
                    <a:ext uri="{FF2B5EF4-FFF2-40B4-BE49-F238E27FC236}">
                      <a16:creationId xmlns:a16="http://schemas.microsoft.com/office/drawing/2014/main" id="{5734F6D4-B56F-BBF7-9A74-D6E3C2D5C3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44" y="372"/>
                  <a:ext cx="0" cy="29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4776" name="Line 136">
                  <a:extLst>
                    <a:ext uri="{FF2B5EF4-FFF2-40B4-BE49-F238E27FC236}">
                      <a16:creationId xmlns:a16="http://schemas.microsoft.com/office/drawing/2014/main" id="{F92986A4-9790-7BC2-5879-6F511E8BC2D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046" y="248"/>
                  <a:ext cx="0" cy="5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4777" name="Line 137">
                  <a:extLst>
                    <a:ext uri="{FF2B5EF4-FFF2-40B4-BE49-F238E27FC236}">
                      <a16:creationId xmlns:a16="http://schemas.microsoft.com/office/drawing/2014/main" id="{664046FB-8585-E16F-45B9-29F9B020B16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272" y="246"/>
                  <a:ext cx="0" cy="18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4778" name="Line 138">
                  <a:extLst>
                    <a:ext uri="{FF2B5EF4-FFF2-40B4-BE49-F238E27FC236}">
                      <a16:creationId xmlns:a16="http://schemas.microsoft.com/office/drawing/2014/main" id="{238B5BC4-CF14-4D11-60A0-BE910111961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422" y="468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4779" name="Line 139">
                  <a:extLst>
                    <a:ext uri="{FF2B5EF4-FFF2-40B4-BE49-F238E27FC236}">
                      <a16:creationId xmlns:a16="http://schemas.microsoft.com/office/drawing/2014/main" id="{4F62B815-231B-4791-836A-976C78EF691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290" y="468"/>
                  <a:ext cx="6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4780" name="Line 140">
                  <a:extLst>
                    <a:ext uri="{FF2B5EF4-FFF2-40B4-BE49-F238E27FC236}">
                      <a16:creationId xmlns:a16="http://schemas.microsoft.com/office/drawing/2014/main" id="{841A0AE1-FC4E-B269-7206-E1D21CF6AE4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500" y="246"/>
                  <a:ext cx="0" cy="27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4781" name="Line 141">
                  <a:extLst>
                    <a:ext uri="{FF2B5EF4-FFF2-40B4-BE49-F238E27FC236}">
                      <a16:creationId xmlns:a16="http://schemas.microsoft.com/office/drawing/2014/main" id="{62D7158F-55A9-9EEE-87F2-32944B6F02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728" y="606"/>
                  <a:ext cx="0" cy="3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4782" name="Line 142">
                  <a:extLst>
                    <a:ext uri="{FF2B5EF4-FFF2-40B4-BE49-F238E27FC236}">
                      <a16:creationId xmlns:a16="http://schemas.microsoft.com/office/drawing/2014/main" id="{C42F4F97-7130-FB14-8EB5-9F73F90F3D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992" y="250"/>
                  <a:ext cx="0" cy="6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4783" name="Line 143">
                  <a:extLst>
                    <a:ext uri="{FF2B5EF4-FFF2-40B4-BE49-F238E27FC236}">
                      <a16:creationId xmlns:a16="http://schemas.microsoft.com/office/drawing/2014/main" id="{514D9D25-41D5-A5D6-9F0E-8A523FD7B8D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764" y="247"/>
                  <a:ext cx="0" cy="33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4784" name="Line 144">
                  <a:extLst>
                    <a:ext uri="{FF2B5EF4-FFF2-40B4-BE49-F238E27FC236}">
                      <a16:creationId xmlns:a16="http://schemas.microsoft.com/office/drawing/2014/main" id="{5389CAFE-55EC-F13A-3647-E502C0A61B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738" y="468"/>
                  <a:ext cx="6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4785" name="Line 145">
                  <a:extLst>
                    <a:ext uri="{FF2B5EF4-FFF2-40B4-BE49-F238E27FC236}">
                      <a16:creationId xmlns:a16="http://schemas.microsoft.com/office/drawing/2014/main" id="{E3C2146D-5F24-6531-A0BD-A83FC4F6588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604" y="468"/>
                  <a:ext cx="6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4786" name="Line 146">
                  <a:extLst>
                    <a:ext uri="{FF2B5EF4-FFF2-40B4-BE49-F238E27FC236}">
                      <a16:creationId xmlns:a16="http://schemas.microsoft.com/office/drawing/2014/main" id="{64A4C6A0-0DF8-B5F1-1C33-3AF4BEAECB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404" y="468"/>
                  <a:ext cx="8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4787" name="Line 147">
                  <a:extLst>
                    <a:ext uri="{FF2B5EF4-FFF2-40B4-BE49-F238E27FC236}">
                      <a16:creationId xmlns:a16="http://schemas.microsoft.com/office/drawing/2014/main" id="{3E86EB00-9744-5EE7-9869-E7EEC98D941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34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4788" name="Line 148">
                  <a:extLst>
                    <a:ext uri="{FF2B5EF4-FFF2-40B4-BE49-F238E27FC236}">
                      <a16:creationId xmlns:a16="http://schemas.microsoft.com/office/drawing/2014/main" id="{ABD1C2EF-F63C-746C-FBD8-070E9393AC5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306" y="370"/>
                  <a:ext cx="0" cy="29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4789" name="Line 149">
                  <a:extLst>
                    <a:ext uri="{FF2B5EF4-FFF2-40B4-BE49-F238E27FC236}">
                      <a16:creationId xmlns:a16="http://schemas.microsoft.com/office/drawing/2014/main" id="{37C73C44-AA87-FD59-D6B6-8BDA85E92D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80" y="388"/>
                  <a:ext cx="0" cy="15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4790" name="Line 150">
                  <a:extLst>
                    <a:ext uri="{FF2B5EF4-FFF2-40B4-BE49-F238E27FC236}">
                      <a16:creationId xmlns:a16="http://schemas.microsoft.com/office/drawing/2014/main" id="{2781C107-8F86-149A-855A-E1A994ECFE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 flipV="1">
                  <a:off x="1308" y="245"/>
                  <a:ext cx="0" cy="2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4791" name="Line 151">
                  <a:extLst>
                    <a:ext uri="{FF2B5EF4-FFF2-40B4-BE49-F238E27FC236}">
                      <a16:creationId xmlns:a16="http://schemas.microsoft.com/office/drawing/2014/main" id="{68E73F5E-C1A2-C274-B4D2-AA13D8235EB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536" y="31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4792" name="Line 152">
                  <a:extLst>
                    <a:ext uri="{FF2B5EF4-FFF2-40B4-BE49-F238E27FC236}">
                      <a16:creationId xmlns:a16="http://schemas.microsoft.com/office/drawing/2014/main" id="{A5F16FE1-BD9E-9FB5-8A61-49E59BE4F99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1536" y="247"/>
                  <a:ext cx="0" cy="2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4793" name="Line 153">
                  <a:extLst>
                    <a:ext uri="{FF2B5EF4-FFF2-40B4-BE49-F238E27FC236}">
                      <a16:creationId xmlns:a16="http://schemas.microsoft.com/office/drawing/2014/main" id="{400F8374-56C1-23CA-4C0E-79AA69543F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95" y="467"/>
                  <a:ext cx="8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pic>
          <p:nvPicPr>
            <p:cNvPr id="74764" name="Picture 154" descr="earth">
              <a:extLst>
                <a:ext uri="{FF2B5EF4-FFF2-40B4-BE49-F238E27FC236}">
                  <a16:creationId xmlns:a16="http://schemas.microsoft.com/office/drawing/2014/main" id="{FA7DA2C6-06D8-131A-A781-FB89ACECCD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" y="55"/>
              <a:ext cx="562" cy="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74755" name="Picture 155" descr="http://www.createdesignsolutions.com/images/spinning_globe.gif">
            <a:extLst>
              <a:ext uri="{FF2B5EF4-FFF2-40B4-BE49-F238E27FC236}">
                <a16:creationId xmlns:a16="http://schemas.microsoft.com/office/drawing/2014/main" id="{A85C0CBA-0E38-95D3-94F3-9B44EDE34EAF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413" y="44450"/>
            <a:ext cx="8636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934" name="WordArt 158">
            <a:extLst>
              <a:ext uri="{FF2B5EF4-FFF2-40B4-BE49-F238E27FC236}">
                <a16:creationId xmlns:a16="http://schemas.microsoft.com/office/drawing/2014/main" id="{1C752F98-BF61-D324-31F0-8B1FCCA1EB87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 rot="642341">
            <a:off x="4284663" y="3141663"/>
            <a:ext cx="2638425" cy="6477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en-US" sz="3600" kern="1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20940000" scaled="1"/>
                </a:gradFill>
                <a:latin typeface="Arial Black" panose="020B0A04020102020204" pitchFamily="34" charset="0"/>
              </a:rPr>
              <a:t>Pourquoi ?</a:t>
            </a:r>
          </a:p>
        </p:txBody>
      </p:sp>
      <p:sp>
        <p:nvSpPr>
          <p:cNvPr id="75936" name="WordArt 160">
            <a:extLst>
              <a:ext uri="{FF2B5EF4-FFF2-40B4-BE49-F238E27FC236}">
                <a16:creationId xmlns:a16="http://schemas.microsoft.com/office/drawing/2014/main" id="{A58484D7-F094-F995-5351-1D4E397F48E0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1692275" y="4724400"/>
            <a:ext cx="6264275" cy="720725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en-US" sz="3600" kern="10">
                <a:gradFill rotWithShape="1">
                  <a:gsLst>
                    <a:gs pos="0">
                      <a:srgbClr val="2F7618"/>
                    </a:gs>
                    <a:gs pos="100000">
                      <a:srgbClr val="66FF33"/>
                    </a:gs>
                  </a:gsLst>
                  <a:lin ang="18900000" scaled="1"/>
                </a:gradFill>
                <a:effectLst>
                  <a:outerShdw dist="35921" dir="2700000" algn="ctr" rotWithShape="0">
                    <a:srgbClr val="C0C0C0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Quel temps préfères-tu ?</a:t>
            </a:r>
          </a:p>
        </p:txBody>
      </p:sp>
      <p:pic>
        <p:nvPicPr>
          <p:cNvPr id="74758" name="Picture 162" descr="http://www.clipartandcrafts.com/clipart/themes/seasons/images/poseys.gif">
            <a:extLst>
              <a:ext uri="{FF2B5EF4-FFF2-40B4-BE49-F238E27FC236}">
                <a16:creationId xmlns:a16="http://schemas.microsoft.com/office/drawing/2014/main" id="{16D3B970-414C-AE05-0151-09503B3E7AB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594350"/>
            <a:ext cx="1331913" cy="1263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759" name="Picture 164" descr="http://parenting.leehansen.com/downloads/clipart/autumn/images/maple-leaf.gif">
            <a:extLst>
              <a:ext uri="{FF2B5EF4-FFF2-40B4-BE49-F238E27FC236}">
                <a16:creationId xmlns:a16="http://schemas.microsoft.com/office/drawing/2014/main" id="{99B2D8A1-E1DE-D0B9-10EA-71766EF33C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12088" y="1052513"/>
            <a:ext cx="996950" cy="99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760" name="Picture 166" descr="http://leehansen.com/clipart/Seasons/Summer/thumbs/orange-butterflyth.gif">
            <a:extLst>
              <a:ext uri="{FF2B5EF4-FFF2-40B4-BE49-F238E27FC236}">
                <a16:creationId xmlns:a16="http://schemas.microsoft.com/office/drawing/2014/main" id="{CBEF9662-7E83-7306-4C55-E81DF0FE110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60939">
            <a:off x="8027988" y="5734050"/>
            <a:ext cx="1019175" cy="1052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945" name="WordArt 169">
            <a:extLst>
              <a:ext uri="{FF2B5EF4-FFF2-40B4-BE49-F238E27FC236}">
                <a16:creationId xmlns:a16="http://schemas.microsoft.com/office/drawing/2014/main" id="{6D09D36B-7A5C-11F6-DE8E-D334E7341BB0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 rot="-842174">
            <a:off x="1222375" y="1700213"/>
            <a:ext cx="5583238" cy="792162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fr-FR" sz="3600" kern="10">
                <a:gradFill rotWithShape="1">
                  <a:gsLst>
                    <a:gs pos="0">
                      <a:srgbClr val="FFFF00"/>
                    </a:gs>
                    <a:gs pos="100000">
                      <a:srgbClr val="FF9933"/>
                    </a:gs>
                  </a:gsLst>
                  <a:path path="rect">
                    <a:fillToRect l="50000" t="50000" r="50000" b="50000"/>
                  </a:path>
                </a:gradFill>
                <a:effectLst>
                  <a:outerShdw dist="35921" dir="2700000" algn="ctr" rotWithShape="0">
                    <a:srgbClr val="C0C0C0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Quelle est ta saison préférée ?</a:t>
            </a:r>
            <a:endParaRPr lang="en-US" sz="3600" kern="10">
              <a:gradFill rotWithShape="1">
                <a:gsLst>
                  <a:gs pos="0">
                    <a:srgbClr val="FFFF00"/>
                  </a:gs>
                  <a:gs pos="100000">
                    <a:srgbClr val="FF9933"/>
                  </a:gs>
                </a:gsLst>
                <a:path path="rect">
                  <a:fillToRect l="50000" t="50000" r="50000" b="50000"/>
                </a:path>
              </a:gradFill>
              <a:effectLst>
                <a:outerShdw dist="35921" dir="2700000" algn="ctr" rotWithShape="0">
                  <a:srgbClr val="C0C0C0">
                    <a:alpha val="79999"/>
                  </a:srgbClr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74762" name="Picture 170" descr="http://www.tropical-plants-flowers-and-decor.com/images/sun.gif">
            <a:extLst>
              <a:ext uri="{FF2B5EF4-FFF2-40B4-BE49-F238E27FC236}">
                <a16:creationId xmlns:a16="http://schemas.microsoft.com/office/drawing/2014/main" id="{27112298-2CBB-8C1C-BCD4-2408E7EF72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clrChange>
              <a:clrFrom>
                <a:srgbClr val="FCFEFC"/>
              </a:clrFrom>
              <a:clrTo>
                <a:srgbClr val="FCFEFC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1773238"/>
            <a:ext cx="1152525" cy="1100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802" name="Group 2">
            <a:extLst>
              <a:ext uri="{FF2B5EF4-FFF2-40B4-BE49-F238E27FC236}">
                <a16:creationId xmlns:a16="http://schemas.microsoft.com/office/drawing/2014/main" id="{C8AD34A5-8035-6E6A-183B-E490F7FB4BB0}"/>
              </a:ext>
            </a:extLst>
          </p:cNvPr>
          <p:cNvGrpSpPr>
            <a:grpSpLocks/>
          </p:cNvGrpSpPr>
          <p:nvPr/>
        </p:nvGrpSpPr>
        <p:grpSpPr bwMode="auto">
          <a:xfrm>
            <a:off x="261938" y="87313"/>
            <a:ext cx="8488362" cy="831850"/>
            <a:chOff x="165" y="55"/>
            <a:chExt cx="5347" cy="524"/>
          </a:xfrm>
        </p:grpSpPr>
        <p:grpSp>
          <p:nvGrpSpPr>
            <p:cNvPr id="76807" name="Group 3">
              <a:extLst>
                <a:ext uri="{FF2B5EF4-FFF2-40B4-BE49-F238E27FC236}">
                  <a16:creationId xmlns:a16="http://schemas.microsoft.com/office/drawing/2014/main" id="{33FE5C84-593B-50B6-BD3E-A0C21107B2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4" y="104"/>
              <a:ext cx="4848" cy="432"/>
              <a:chOff x="664" y="104"/>
              <a:chExt cx="4848" cy="432"/>
            </a:xfrm>
          </p:grpSpPr>
          <p:sp>
            <p:nvSpPr>
              <p:cNvPr id="76809" name="Freeform 4">
                <a:extLst>
                  <a:ext uri="{FF2B5EF4-FFF2-40B4-BE49-F238E27FC236}">
                    <a16:creationId xmlns:a16="http://schemas.microsoft.com/office/drawing/2014/main" id="{A4C2B9BC-16EC-04E8-097F-4B672096EAB3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664" y="104"/>
                <a:ext cx="4848" cy="432"/>
              </a:xfrm>
              <a:custGeom>
                <a:avLst/>
                <a:gdLst>
                  <a:gd name="T0" fmla="*/ 4848 w 4848"/>
                  <a:gd name="T1" fmla="*/ 48 h 432"/>
                  <a:gd name="T2" fmla="*/ 4848 w 4848"/>
                  <a:gd name="T3" fmla="*/ 432 h 432"/>
                  <a:gd name="T4" fmla="*/ 0 w 4848"/>
                  <a:gd name="T5" fmla="*/ 432 h 432"/>
                  <a:gd name="T6" fmla="*/ 0 w 4848"/>
                  <a:gd name="T7" fmla="*/ 0 h 432"/>
                  <a:gd name="T8" fmla="*/ 4848 w 4848"/>
                  <a:gd name="T9" fmla="*/ 0 h 432"/>
                  <a:gd name="T10" fmla="*/ 4848 w 4848"/>
                  <a:gd name="T11" fmla="*/ 48 h 4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48" h="432">
                    <a:moveTo>
                      <a:pt x="4848" y="48"/>
                    </a:moveTo>
                    <a:lnTo>
                      <a:pt x="4848" y="432"/>
                    </a:lnTo>
                    <a:cubicBezTo>
                      <a:pt x="4848" y="432"/>
                      <a:pt x="2424" y="432"/>
                      <a:pt x="0" y="432"/>
                    </a:cubicBezTo>
                    <a:cubicBezTo>
                      <a:pt x="161" y="345"/>
                      <a:pt x="169" y="61"/>
                      <a:pt x="0" y="0"/>
                    </a:cubicBezTo>
                    <a:cubicBezTo>
                      <a:pt x="2424" y="0"/>
                      <a:pt x="4848" y="0"/>
                      <a:pt x="4848" y="0"/>
                    </a:cubicBezTo>
                    <a:lnTo>
                      <a:pt x="4848" y="48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76810" name="Group 5">
                <a:extLst>
                  <a:ext uri="{FF2B5EF4-FFF2-40B4-BE49-F238E27FC236}">
                    <a16:creationId xmlns:a16="http://schemas.microsoft.com/office/drawing/2014/main" id="{C7BAEBAD-0021-F2B6-D195-B28B71BC927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95" y="104"/>
                <a:ext cx="3827" cy="429"/>
                <a:chOff x="1021" y="240"/>
                <a:chExt cx="3827" cy="429"/>
              </a:xfrm>
            </p:grpSpPr>
            <p:grpSp>
              <p:nvGrpSpPr>
                <p:cNvPr id="76859" name="Group 6">
                  <a:extLst>
                    <a:ext uri="{FF2B5EF4-FFF2-40B4-BE49-F238E27FC236}">
                      <a16:creationId xmlns:a16="http://schemas.microsoft.com/office/drawing/2014/main" id="{ABC314B0-85C8-F1E0-4E04-B91066D8BFF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21" y="241"/>
                  <a:ext cx="2208" cy="427"/>
                  <a:chOff x="1021" y="241"/>
                  <a:chExt cx="2208" cy="427"/>
                </a:xfrm>
              </p:grpSpPr>
              <p:sp>
                <p:nvSpPr>
                  <p:cNvPr id="76903" name="Freeform 7">
                    <a:extLst>
                      <a:ext uri="{FF2B5EF4-FFF2-40B4-BE49-F238E27FC236}">
                        <a16:creationId xmlns:a16="http://schemas.microsoft.com/office/drawing/2014/main" id="{B2F6C347-62D1-ECD0-C912-FFE0147B60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257" y="633"/>
                    <a:ext cx="7" cy="8"/>
                  </a:xfrm>
                  <a:custGeom>
                    <a:avLst/>
                    <a:gdLst>
                      <a:gd name="T0" fmla="*/ 0 w 15"/>
                      <a:gd name="T1" fmla="*/ 0 h 23"/>
                      <a:gd name="T2" fmla="*/ 0 w 15"/>
                      <a:gd name="T3" fmla="*/ 0 h 23"/>
                      <a:gd name="T4" fmla="*/ 0 w 15"/>
                      <a:gd name="T5" fmla="*/ 0 h 23"/>
                      <a:gd name="T6" fmla="*/ 0 w 15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15" h="23">
                        <a:moveTo>
                          <a:pt x="5" y="11"/>
                        </a:moveTo>
                        <a:cubicBezTo>
                          <a:pt x="2" y="1"/>
                          <a:pt x="7" y="0"/>
                          <a:pt x="15" y="5"/>
                        </a:cubicBezTo>
                        <a:cubicBezTo>
                          <a:pt x="14" y="9"/>
                          <a:pt x="15" y="13"/>
                          <a:pt x="13" y="17"/>
                        </a:cubicBezTo>
                        <a:cubicBezTo>
                          <a:pt x="9" y="23"/>
                          <a:pt x="0" y="16"/>
                          <a:pt x="5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904" name="Freeform 8">
                    <a:extLst>
                      <a:ext uri="{FF2B5EF4-FFF2-40B4-BE49-F238E27FC236}">
                        <a16:creationId xmlns:a16="http://schemas.microsoft.com/office/drawing/2014/main" id="{382777B5-D53D-0E63-3DB5-8F584EB119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32" y="660"/>
                    <a:ext cx="9" cy="8"/>
                  </a:xfrm>
                  <a:custGeom>
                    <a:avLst/>
                    <a:gdLst>
                      <a:gd name="T0" fmla="*/ 0 w 20"/>
                      <a:gd name="T1" fmla="*/ 0 h 23"/>
                      <a:gd name="T2" fmla="*/ 0 w 20"/>
                      <a:gd name="T3" fmla="*/ 0 h 23"/>
                      <a:gd name="T4" fmla="*/ 0 w 20"/>
                      <a:gd name="T5" fmla="*/ 0 h 23"/>
                      <a:gd name="T6" fmla="*/ 0 w 20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23">
                        <a:moveTo>
                          <a:pt x="3" y="13"/>
                        </a:moveTo>
                        <a:cubicBezTo>
                          <a:pt x="0" y="5"/>
                          <a:pt x="2" y="0"/>
                          <a:pt x="11" y="3"/>
                        </a:cubicBezTo>
                        <a:cubicBezTo>
                          <a:pt x="16" y="10"/>
                          <a:pt x="20" y="23"/>
                          <a:pt x="7" y="19"/>
                        </a:cubicBezTo>
                        <a:cubicBezTo>
                          <a:pt x="6" y="17"/>
                          <a:pt x="3" y="13"/>
                          <a:pt x="3" y="1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905" name="Freeform 9">
                    <a:extLst>
                      <a:ext uri="{FF2B5EF4-FFF2-40B4-BE49-F238E27FC236}">
                        <a16:creationId xmlns:a16="http://schemas.microsoft.com/office/drawing/2014/main" id="{E0A88B84-2B5D-AFEA-D51D-B8BB2DE7D6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20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906" name="Freeform 10">
                    <a:extLst>
                      <a:ext uri="{FF2B5EF4-FFF2-40B4-BE49-F238E27FC236}">
                        <a16:creationId xmlns:a16="http://schemas.microsoft.com/office/drawing/2014/main" id="{410BB308-A823-2E63-D92F-37A109F9C0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7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907" name="Freeform 11">
                    <a:extLst>
                      <a:ext uri="{FF2B5EF4-FFF2-40B4-BE49-F238E27FC236}">
                        <a16:creationId xmlns:a16="http://schemas.microsoft.com/office/drawing/2014/main" id="{40606B4A-6AF3-034B-EB7D-4EECB75609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21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908" name="Freeform 12">
                    <a:extLst>
                      <a:ext uri="{FF2B5EF4-FFF2-40B4-BE49-F238E27FC236}">
                        <a16:creationId xmlns:a16="http://schemas.microsoft.com/office/drawing/2014/main" id="{97ACA90B-3401-DC4A-E9C1-7BD9804521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909" name="Freeform 13">
                    <a:extLst>
                      <a:ext uri="{FF2B5EF4-FFF2-40B4-BE49-F238E27FC236}">
                        <a16:creationId xmlns:a16="http://schemas.microsoft.com/office/drawing/2014/main" id="{AF23FB48-EA02-8410-DFCF-EAC6F29574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735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910" name="Freeform 14">
                    <a:extLst>
                      <a:ext uri="{FF2B5EF4-FFF2-40B4-BE49-F238E27FC236}">
                        <a16:creationId xmlns:a16="http://schemas.microsoft.com/office/drawing/2014/main" id="{FBF2B3D5-9B0C-52D6-9384-8AEB8A7253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27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911" name="Freeform 15">
                    <a:extLst>
                      <a:ext uri="{FF2B5EF4-FFF2-40B4-BE49-F238E27FC236}">
                        <a16:creationId xmlns:a16="http://schemas.microsoft.com/office/drawing/2014/main" id="{E71F590C-DF96-8757-2471-CD7298DD8D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912" name="Freeform 16">
                    <a:extLst>
                      <a:ext uri="{FF2B5EF4-FFF2-40B4-BE49-F238E27FC236}">
                        <a16:creationId xmlns:a16="http://schemas.microsoft.com/office/drawing/2014/main" id="{48FAA8B0-2BE7-88F9-A88D-9642788E65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0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913" name="Freeform 17">
                    <a:extLst>
                      <a:ext uri="{FF2B5EF4-FFF2-40B4-BE49-F238E27FC236}">
                        <a16:creationId xmlns:a16="http://schemas.microsoft.com/office/drawing/2014/main" id="{8CBE8F1A-234A-DA3E-1983-D157D9C419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4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914" name="Freeform 18">
                    <a:extLst>
                      <a:ext uri="{FF2B5EF4-FFF2-40B4-BE49-F238E27FC236}">
                        <a16:creationId xmlns:a16="http://schemas.microsoft.com/office/drawing/2014/main" id="{7A3FFA08-2F19-43EC-DDE7-EF15EA4FE4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8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915" name="Freeform 19">
                    <a:extLst>
                      <a:ext uri="{FF2B5EF4-FFF2-40B4-BE49-F238E27FC236}">
                        <a16:creationId xmlns:a16="http://schemas.microsoft.com/office/drawing/2014/main" id="{D4367C19-D887-C766-D25B-678AC4AD18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9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916" name="Freeform 20">
                    <a:extLst>
                      <a:ext uri="{FF2B5EF4-FFF2-40B4-BE49-F238E27FC236}">
                        <a16:creationId xmlns:a16="http://schemas.microsoft.com/office/drawing/2014/main" id="{BAB9D45F-CAAD-7F60-DAAE-F7B9B70ABF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76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917" name="Freeform 21">
                    <a:extLst>
                      <a:ext uri="{FF2B5EF4-FFF2-40B4-BE49-F238E27FC236}">
                        <a16:creationId xmlns:a16="http://schemas.microsoft.com/office/drawing/2014/main" id="{35C7BC8F-A421-FC37-3138-EC467CDA2D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82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918" name="Freeform 22">
                    <a:extLst>
                      <a:ext uri="{FF2B5EF4-FFF2-40B4-BE49-F238E27FC236}">
                        <a16:creationId xmlns:a16="http://schemas.microsoft.com/office/drawing/2014/main" id="{BFA383C4-1849-0381-561F-5A8389E0D9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52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919" name="Freeform 23">
                    <a:extLst>
                      <a:ext uri="{FF2B5EF4-FFF2-40B4-BE49-F238E27FC236}">
                        <a16:creationId xmlns:a16="http://schemas.microsoft.com/office/drawing/2014/main" id="{F1112C6A-B3A5-2E3E-3BA9-61555FAAC3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94" y="584"/>
                    <a:ext cx="11" cy="8"/>
                  </a:xfrm>
                  <a:custGeom>
                    <a:avLst/>
                    <a:gdLst>
                      <a:gd name="T0" fmla="*/ 0 w 26"/>
                      <a:gd name="T1" fmla="*/ 0 h 22"/>
                      <a:gd name="T2" fmla="*/ 0 w 26"/>
                      <a:gd name="T3" fmla="*/ 0 h 22"/>
                      <a:gd name="T4" fmla="*/ 0 w 26"/>
                      <a:gd name="T5" fmla="*/ 0 h 22"/>
                      <a:gd name="T6" fmla="*/ 0 w 26"/>
                      <a:gd name="T7" fmla="*/ 0 h 2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6" h="22">
                        <a:moveTo>
                          <a:pt x="8" y="14"/>
                        </a:moveTo>
                        <a:cubicBezTo>
                          <a:pt x="5" y="6"/>
                          <a:pt x="5" y="3"/>
                          <a:pt x="14" y="0"/>
                        </a:cubicBezTo>
                        <a:cubicBezTo>
                          <a:pt x="26" y="4"/>
                          <a:pt x="23" y="16"/>
                          <a:pt x="14" y="22"/>
                        </a:cubicBezTo>
                        <a:cubicBezTo>
                          <a:pt x="0" y="17"/>
                          <a:pt x="13" y="3"/>
                          <a:pt x="8" y="1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920" name="Freeform 24">
                    <a:extLst>
                      <a:ext uri="{FF2B5EF4-FFF2-40B4-BE49-F238E27FC236}">
                        <a16:creationId xmlns:a16="http://schemas.microsoft.com/office/drawing/2014/main" id="{4441DB28-247E-4AB8-4AA4-89043E773A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59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921" name="Freeform 25">
                    <a:extLst>
                      <a:ext uri="{FF2B5EF4-FFF2-40B4-BE49-F238E27FC236}">
                        <a16:creationId xmlns:a16="http://schemas.microsoft.com/office/drawing/2014/main" id="{C71859B6-8317-357B-5C5C-A6022C60CC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88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922" name="Freeform 26">
                    <a:extLst>
                      <a:ext uri="{FF2B5EF4-FFF2-40B4-BE49-F238E27FC236}">
                        <a16:creationId xmlns:a16="http://schemas.microsoft.com/office/drawing/2014/main" id="{F15577F2-4548-503C-35A8-32D56F4C56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10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923" name="Freeform 27">
                    <a:extLst>
                      <a:ext uri="{FF2B5EF4-FFF2-40B4-BE49-F238E27FC236}">
                        <a16:creationId xmlns:a16="http://schemas.microsoft.com/office/drawing/2014/main" id="{3032AF38-3731-01CE-3D59-75D131C4E1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9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924" name="Freeform 28">
                    <a:extLst>
                      <a:ext uri="{FF2B5EF4-FFF2-40B4-BE49-F238E27FC236}">
                        <a16:creationId xmlns:a16="http://schemas.microsoft.com/office/drawing/2014/main" id="{5651AC8E-7276-78D4-C678-C051D1BBBA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9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925" name="Freeform 29">
                    <a:extLst>
                      <a:ext uri="{FF2B5EF4-FFF2-40B4-BE49-F238E27FC236}">
                        <a16:creationId xmlns:a16="http://schemas.microsoft.com/office/drawing/2014/main" id="{CF2DC72D-288E-EB07-1E41-C475E8A1A5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81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926" name="Freeform 30">
                    <a:extLst>
                      <a:ext uri="{FF2B5EF4-FFF2-40B4-BE49-F238E27FC236}">
                        <a16:creationId xmlns:a16="http://schemas.microsoft.com/office/drawing/2014/main" id="{D81875A9-BDDD-2450-9427-52407DFE86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30" y="489"/>
                    <a:ext cx="299" cy="179"/>
                  </a:xfrm>
                  <a:custGeom>
                    <a:avLst/>
                    <a:gdLst>
                      <a:gd name="T0" fmla="*/ 1 w 471"/>
                      <a:gd name="T1" fmla="*/ 1 h 281"/>
                      <a:gd name="T2" fmla="*/ 1 w 471"/>
                      <a:gd name="T3" fmla="*/ 1 h 281"/>
                      <a:gd name="T4" fmla="*/ 1 w 471"/>
                      <a:gd name="T5" fmla="*/ 1 h 281"/>
                      <a:gd name="T6" fmla="*/ 1 w 471"/>
                      <a:gd name="T7" fmla="*/ 1 h 281"/>
                      <a:gd name="T8" fmla="*/ 1 w 471"/>
                      <a:gd name="T9" fmla="*/ 1 h 281"/>
                      <a:gd name="T10" fmla="*/ 0 w 471"/>
                      <a:gd name="T11" fmla="*/ 1 h 281"/>
                      <a:gd name="T12" fmla="*/ 1 w 471"/>
                      <a:gd name="T13" fmla="*/ 1 h 281"/>
                      <a:gd name="T14" fmla="*/ 1 w 471"/>
                      <a:gd name="T15" fmla="*/ 1 h 281"/>
                      <a:gd name="T16" fmla="*/ 1 w 471"/>
                      <a:gd name="T17" fmla="*/ 1 h 281"/>
                      <a:gd name="T18" fmla="*/ 1 w 471"/>
                      <a:gd name="T19" fmla="*/ 1 h 281"/>
                      <a:gd name="T20" fmla="*/ 1 w 471"/>
                      <a:gd name="T21" fmla="*/ 1 h 281"/>
                      <a:gd name="T22" fmla="*/ 1 w 471"/>
                      <a:gd name="T23" fmla="*/ 1 h 281"/>
                      <a:gd name="T24" fmla="*/ 1 w 471"/>
                      <a:gd name="T25" fmla="*/ 1 h 281"/>
                      <a:gd name="T26" fmla="*/ 1 w 471"/>
                      <a:gd name="T27" fmla="*/ 1 h 281"/>
                      <a:gd name="T28" fmla="*/ 1 w 471"/>
                      <a:gd name="T29" fmla="*/ 1 h 281"/>
                      <a:gd name="T30" fmla="*/ 1 w 471"/>
                      <a:gd name="T31" fmla="*/ 1 h 281"/>
                      <a:gd name="T32" fmla="*/ 1 w 471"/>
                      <a:gd name="T33" fmla="*/ 1 h 281"/>
                      <a:gd name="T34" fmla="*/ 1 w 471"/>
                      <a:gd name="T35" fmla="*/ 0 h 281"/>
                      <a:gd name="T36" fmla="*/ 1 w 471"/>
                      <a:gd name="T37" fmla="*/ 1 h 281"/>
                      <a:gd name="T38" fmla="*/ 1 w 471"/>
                      <a:gd name="T39" fmla="*/ 1 h 281"/>
                      <a:gd name="T40" fmla="*/ 1 w 471"/>
                      <a:gd name="T41" fmla="*/ 1 h 281"/>
                      <a:gd name="T42" fmla="*/ 1 w 471"/>
                      <a:gd name="T43" fmla="*/ 1 h 281"/>
                      <a:gd name="T44" fmla="*/ 1 w 471"/>
                      <a:gd name="T45" fmla="*/ 1 h 281"/>
                      <a:gd name="T46" fmla="*/ 1 w 471"/>
                      <a:gd name="T47" fmla="*/ 1 h 281"/>
                      <a:gd name="T48" fmla="*/ 1 w 471"/>
                      <a:gd name="T49" fmla="*/ 1 h 281"/>
                      <a:gd name="T50" fmla="*/ 1 w 471"/>
                      <a:gd name="T51" fmla="*/ 1 h 281"/>
                      <a:gd name="T52" fmla="*/ 1 w 471"/>
                      <a:gd name="T53" fmla="*/ 1 h 281"/>
                      <a:gd name="T54" fmla="*/ 1 w 471"/>
                      <a:gd name="T55" fmla="*/ 1 h 281"/>
                      <a:gd name="T56" fmla="*/ 1 w 471"/>
                      <a:gd name="T57" fmla="*/ 1 h 281"/>
                      <a:gd name="T58" fmla="*/ 1 w 471"/>
                      <a:gd name="T59" fmla="*/ 1 h 281"/>
                      <a:gd name="T60" fmla="*/ 1 w 471"/>
                      <a:gd name="T61" fmla="*/ 1 h 281"/>
                      <a:gd name="T62" fmla="*/ 1 w 471"/>
                      <a:gd name="T63" fmla="*/ 1 h 281"/>
                      <a:gd name="T64" fmla="*/ 1 w 471"/>
                      <a:gd name="T65" fmla="*/ 1 h 281"/>
                      <a:gd name="T66" fmla="*/ 1 w 471"/>
                      <a:gd name="T67" fmla="*/ 1 h 281"/>
                      <a:gd name="T68" fmla="*/ 1 w 471"/>
                      <a:gd name="T69" fmla="*/ 1 h 281"/>
                      <a:gd name="T70" fmla="*/ 1 w 471"/>
                      <a:gd name="T71" fmla="*/ 1 h 281"/>
                      <a:gd name="T72" fmla="*/ 1 w 471"/>
                      <a:gd name="T73" fmla="*/ 1 h 281"/>
                      <a:gd name="T74" fmla="*/ 2 w 471"/>
                      <a:gd name="T75" fmla="*/ 1 h 281"/>
                      <a:gd name="T76" fmla="*/ 2 w 471"/>
                      <a:gd name="T77" fmla="*/ 1 h 281"/>
                      <a:gd name="T78" fmla="*/ 1 w 471"/>
                      <a:gd name="T79" fmla="*/ 1 h 281"/>
                      <a:gd name="T80" fmla="*/ 2 w 471"/>
                      <a:gd name="T81" fmla="*/ 1 h 281"/>
                      <a:gd name="T82" fmla="*/ 2 w 471"/>
                      <a:gd name="T83" fmla="*/ 1 h 281"/>
                      <a:gd name="T84" fmla="*/ 2 w 471"/>
                      <a:gd name="T85" fmla="*/ 1 h 281"/>
                      <a:gd name="T86" fmla="*/ 2 w 471"/>
                      <a:gd name="T87" fmla="*/ 1 h 281"/>
                      <a:gd name="T88" fmla="*/ 2 w 471"/>
                      <a:gd name="T89" fmla="*/ 1 h 281"/>
                      <a:gd name="T90" fmla="*/ 2 w 471"/>
                      <a:gd name="T91" fmla="*/ 1 h 281"/>
                      <a:gd name="T92" fmla="*/ 2 w 471"/>
                      <a:gd name="T93" fmla="*/ 1 h 281"/>
                      <a:gd name="T94" fmla="*/ 2 w 471"/>
                      <a:gd name="T95" fmla="*/ 1 h 281"/>
                      <a:gd name="T96" fmla="*/ 2 w 471"/>
                      <a:gd name="T97" fmla="*/ 1 h 281"/>
                      <a:gd name="T98" fmla="*/ 2 w 471"/>
                      <a:gd name="T99" fmla="*/ 1 h 281"/>
                      <a:gd name="T100" fmla="*/ 2 w 471"/>
                      <a:gd name="T101" fmla="*/ 1 h 281"/>
                      <a:gd name="T102" fmla="*/ 2 w 471"/>
                      <a:gd name="T103" fmla="*/ 1 h 281"/>
                      <a:gd name="T104" fmla="*/ 2 w 471"/>
                      <a:gd name="T105" fmla="*/ 1 h 281"/>
                      <a:gd name="T106" fmla="*/ 2 w 471"/>
                      <a:gd name="T107" fmla="*/ 1 h 281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471" h="281">
                        <a:moveTo>
                          <a:pt x="21" y="280"/>
                        </a:moveTo>
                        <a:cubicBezTo>
                          <a:pt x="32" y="281"/>
                          <a:pt x="25" y="253"/>
                          <a:pt x="24" y="250"/>
                        </a:cubicBezTo>
                        <a:cubicBezTo>
                          <a:pt x="23" y="248"/>
                          <a:pt x="22" y="245"/>
                          <a:pt x="22" y="245"/>
                        </a:cubicBezTo>
                        <a:cubicBezTo>
                          <a:pt x="21" y="243"/>
                          <a:pt x="20" y="221"/>
                          <a:pt x="16" y="218"/>
                        </a:cubicBezTo>
                        <a:cubicBezTo>
                          <a:pt x="13" y="216"/>
                          <a:pt x="4" y="215"/>
                          <a:pt x="4" y="215"/>
                        </a:cubicBezTo>
                        <a:cubicBezTo>
                          <a:pt x="0" y="207"/>
                          <a:pt x="3" y="200"/>
                          <a:pt x="0" y="191"/>
                        </a:cubicBezTo>
                        <a:cubicBezTo>
                          <a:pt x="2" y="185"/>
                          <a:pt x="7" y="186"/>
                          <a:pt x="12" y="180"/>
                        </a:cubicBezTo>
                        <a:cubicBezTo>
                          <a:pt x="14" y="172"/>
                          <a:pt x="14" y="169"/>
                          <a:pt x="6" y="165"/>
                        </a:cubicBezTo>
                        <a:cubicBezTo>
                          <a:pt x="4" y="163"/>
                          <a:pt x="2" y="162"/>
                          <a:pt x="2" y="160"/>
                        </a:cubicBezTo>
                        <a:cubicBezTo>
                          <a:pt x="2" y="150"/>
                          <a:pt x="16" y="123"/>
                          <a:pt x="28" y="120"/>
                        </a:cubicBezTo>
                        <a:cubicBezTo>
                          <a:pt x="32" y="111"/>
                          <a:pt x="40" y="105"/>
                          <a:pt x="44" y="96"/>
                        </a:cubicBezTo>
                        <a:cubicBezTo>
                          <a:pt x="39" y="83"/>
                          <a:pt x="38" y="85"/>
                          <a:pt x="42" y="70"/>
                        </a:cubicBezTo>
                        <a:cubicBezTo>
                          <a:pt x="38" y="60"/>
                          <a:pt x="34" y="48"/>
                          <a:pt x="24" y="43"/>
                        </a:cubicBezTo>
                        <a:cubicBezTo>
                          <a:pt x="18" y="36"/>
                          <a:pt x="10" y="37"/>
                          <a:pt x="20" y="32"/>
                        </a:cubicBezTo>
                        <a:cubicBezTo>
                          <a:pt x="27" y="34"/>
                          <a:pt x="26" y="32"/>
                          <a:pt x="26" y="36"/>
                        </a:cubicBezTo>
                        <a:cubicBezTo>
                          <a:pt x="34" y="41"/>
                          <a:pt x="39" y="39"/>
                          <a:pt x="48" y="35"/>
                        </a:cubicBezTo>
                        <a:cubicBezTo>
                          <a:pt x="45" y="22"/>
                          <a:pt x="48" y="14"/>
                          <a:pt x="64" y="11"/>
                        </a:cubicBezTo>
                        <a:cubicBezTo>
                          <a:pt x="71" y="8"/>
                          <a:pt x="75" y="3"/>
                          <a:pt x="82" y="0"/>
                        </a:cubicBezTo>
                        <a:cubicBezTo>
                          <a:pt x="84" y="1"/>
                          <a:pt x="88" y="0"/>
                          <a:pt x="88" y="2"/>
                        </a:cubicBezTo>
                        <a:cubicBezTo>
                          <a:pt x="90" y="12"/>
                          <a:pt x="75" y="13"/>
                          <a:pt x="92" y="9"/>
                        </a:cubicBezTo>
                        <a:cubicBezTo>
                          <a:pt x="94" y="8"/>
                          <a:pt x="96" y="5"/>
                          <a:pt x="98" y="5"/>
                        </a:cubicBezTo>
                        <a:cubicBezTo>
                          <a:pt x="102" y="4"/>
                          <a:pt x="106" y="7"/>
                          <a:pt x="110" y="8"/>
                        </a:cubicBezTo>
                        <a:cubicBezTo>
                          <a:pt x="112" y="8"/>
                          <a:pt x="116" y="9"/>
                          <a:pt x="116" y="9"/>
                        </a:cubicBezTo>
                        <a:cubicBezTo>
                          <a:pt x="122" y="16"/>
                          <a:pt x="129" y="13"/>
                          <a:pt x="141" y="14"/>
                        </a:cubicBezTo>
                        <a:cubicBezTo>
                          <a:pt x="143" y="21"/>
                          <a:pt x="147" y="22"/>
                          <a:pt x="155" y="24"/>
                        </a:cubicBezTo>
                        <a:cubicBezTo>
                          <a:pt x="159" y="22"/>
                          <a:pt x="163" y="20"/>
                          <a:pt x="167" y="17"/>
                        </a:cubicBezTo>
                        <a:cubicBezTo>
                          <a:pt x="169" y="16"/>
                          <a:pt x="173" y="14"/>
                          <a:pt x="173" y="14"/>
                        </a:cubicBezTo>
                        <a:cubicBezTo>
                          <a:pt x="195" y="26"/>
                          <a:pt x="175" y="20"/>
                          <a:pt x="195" y="14"/>
                        </a:cubicBezTo>
                        <a:cubicBezTo>
                          <a:pt x="207" y="17"/>
                          <a:pt x="201" y="26"/>
                          <a:pt x="211" y="32"/>
                        </a:cubicBezTo>
                        <a:cubicBezTo>
                          <a:pt x="214" y="38"/>
                          <a:pt x="224" y="55"/>
                          <a:pt x="231" y="59"/>
                        </a:cubicBezTo>
                        <a:cubicBezTo>
                          <a:pt x="241" y="70"/>
                          <a:pt x="235" y="67"/>
                          <a:pt x="245" y="70"/>
                        </a:cubicBezTo>
                        <a:cubicBezTo>
                          <a:pt x="249" y="69"/>
                          <a:pt x="253" y="69"/>
                          <a:pt x="257" y="68"/>
                        </a:cubicBezTo>
                        <a:cubicBezTo>
                          <a:pt x="261" y="67"/>
                          <a:pt x="270" y="65"/>
                          <a:pt x="270" y="65"/>
                        </a:cubicBezTo>
                        <a:cubicBezTo>
                          <a:pt x="278" y="66"/>
                          <a:pt x="283" y="67"/>
                          <a:pt x="290" y="71"/>
                        </a:cubicBezTo>
                        <a:cubicBezTo>
                          <a:pt x="304" y="88"/>
                          <a:pt x="282" y="62"/>
                          <a:pt x="300" y="81"/>
                        </a:cubicBezTo>
                        <a:cubicBezTo>
                          <a:pt x="302" y="84"/>
                          <a:pt x="308" y="90"/>
                          <a:pt x="308" y="90"/>
                        </a:cubicBezTo>
                        <a:cubicBezTo>
                          <a:pt x="311" y="98"/>
                          <a:pt x="315" y="103"/>
                          <a:pt x="318" y="111"/>
                        </a:cubicBezTo>
                        <a:cubicBezTo>
                          <a:pt x="319" y="114"/>
                          <a:pt x="321" y="117"/>
                          <a:pt x="322" y="120"/>
                        </a:cubicBezTo>
                        <a:cubicBezTo>
                          <a:pt x="323" y="122"/>
                          <a:pt x="324" y="125"/>
                          <a:pt x="324" y="125"/>
                        </a:cubicBezTo>
                        <a:cubicBezTo>
                          <a:pt x="321" y="132"/>
                          <a:pt x="313" y="134"/>
                          <a:pt x="310" y="142"/>
                        </a:cubicBezTo>
                        <a:cubicBezTo>
                          <a:pt x="313" y="151"/>
                          <a:pt x="317" y="146"/>
                          <a:pt x="322" y="141"/>
                        </a:cubicBezTo>
                        <a:cubicBezTo>
                          <a:pt x="341" y="143"/>
                          <a:pt x="339" y="142"/>
                          <a:pt x="342" y="155"/>
                        </a:cubicBezTo>
                        <a:cubicBezTo>
                          <a:pt x="351" y="150"/>
                          <a:pt x="355" y="152"/>
                          <a:pt x="364" y="157"/>
                        </a:cubicBezTo>
                        <a:cubicBezTo>
                          <a:pt x="369" y="162"/>
                          <a:pt x="372" y="166"/>
                          <a:pt x="380" y="168"/>
                        </a:cubicBezTo>
                        <a:cubicBezTo>
                          <a:pt x="381" y="169"/>
                          <a:pt x="383" y="171"/>
                          <a:pt x="382" y="172"/>
                        </a:cubicBezTo>
                        <a:cubicBezTo>
                          <a:pt x="380" y="176"/>
                          <a:pt x="368" y="172"/>
                          <a:pt x="382" y="176"/>
                        </a:cubicBezTo>
                        <a:cubicBezTo>
                          <a:pt x="386" y="175"/>
                          <a:pt x="390" y="173"/>
                          <a:pt x="394" y="172"/>
                        </a:cubicBezTo>
                        <a:cubicBezTo>
                          <a:pt x="396" y="172"/>
                          <a:pt x="400" y="171"/>
                          <a:pt x="400" y="171"/>
                        </a:cubicBezTo>
                        <a:cubicBezTo>
                          <a:pt x="413" y="177"/>
                          <a:pt x="427" y="179"/>
                          <a:pt x="439" y="185"/>
                        </a:cubicBezTo>
                        <a:cubicBezTo>
                          <a:pt x="441" y="190"/>
                          <a:pt x="445" y="194"/>
                          <a:pt x="447" y="199"/>
                        </a:cubicBezTo>
                        <a:cubicBezTo>
                          <a:pt x="453" y="198"/>
                          <a:pt x="460" y="195"/>
                          <a:pt x="465" y="201"/>
                        </a:cubicBezTo>
                        <a:cubicBezTo>
                          <a:pt x="468" y="205"/>
                          <a:pt x="471" y="215"/>
                          <a:pt x="471" y="215"/>
                        </a:cubicBezTo>
                        <a:cubicBezTo>
                          <a:pt x="468" y="231"/>
                          <a:pt x="469" y="248"/>
                          <a:pt x="451" y="258"/>
                        </a:cubicBezTo>
                        <a:cubicBezTo>
                          <a:pt x="447" y="262"/>
                          <a:pt x="437" y="275"/>
                          <a:pt x="435" y="281"/>
                        </a:cubicBezTo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927" name="Freeform 31">
                    <a:extLst>
                      <a:ext uri="{FF2B5EF4-FFF2-40B4-BE49-F238E27FC236}">
                        <a16:creationId xmlns:a16="http://schemas.microsoft.com/office/drawing/2014/main" id="{BACAB3AB-502D-9E4D-4675-A28FF1A91C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34" y="242"/>
                    <a:ext cx="420" cy="283"/>
                  </a:xfrm>
                  <a:custGeom>
                    <a:avLst/>
                    <a:gdLst>
                      <a:gd name="T0" fmla="*/ 0 w 984"/>
                      <a:gd name="T1" fmla="*/ 0 h 844"/>
                      <a:gd name="T2" fmla="*/ 0 w 984"/>
                      <a:gd name="T3" fmla="*/ 0 h 844"/>
                      <a:gd name="T4" fmla="*/ 0 w 984"/>
                      <a:gd name="T5" fmla="*/ 0 h 844"/>
                      <a:gd name="T6" fmla="*/ 0 w 984"/>
                      <a:gd name="T7" fmla="*/ 0 h 844"/>
                      <a:gd name="T8" fmla="*/ 0 w 984"/>
                      <a:gd name="T9" fmla="*/ 0 h 844"/>
                      <a:gd name="T10" fmla="*/ 0 w 984"/>
                      <a:gd name="T11" fmla="*/ 0 h 844"/>
                      <a:gd name="T12" fmla="*/ 0 w 984"/>
                      <a:gd name="T13" fmla="*/ 0 h 844"/>
                      <a:gd name="T14" fmla="*/ 0 w 984"/>
                      <a:gd name="T15" fmla="*/ 0 h 844"/>
                      <a:gd name="T16" fmla="*/ 0 w 984"/>
                      <a:gd name="T17" fmla="*/ 0 h 844"/>
                      <a:gd name="T18" fmla="*/ 0 w 984"/>
                      <a:gd name="T19" fmla="*/ 0 h 844"/>
                      <a:gd name="T20" fmla="*/ 0 w 984"/>
                      <a:gd name="T21" fmla="*/ 0 h 844"/>
                      <a:gd name="T22" fmla="*/ 0 w 984"/>
                      <a:gd name="T23" fmla="*/ 0 h 844"/>
                      <a:gd name="T24" fmla="*/ 0 w 984"/>
                      <a:gd name="T25" fmla="*/ 0 h 844"/>
                      <a:gd name="T26" fmla="*/ 0 w 984"/>
                      <a:gd name="T27" fmla="*/ 0 h 844"/>
                      <a:gd name="T28" fmla="*/ 0 w 984"/>
                      <a:gd name="T29" fmla="*/ 0 h 844"/>
                      <a:gd name="T30" fmla="*/ 0 w 984"/>
                      <a:gd name="T31" fmla="*/ 0 h 844"/>
                      <a:gd name="T32" fmla="*/ 0 w 984"/>
                      <a:gd name="T33" fmla="*/ 0 h 844"/>
                      <a:gd name="T34" fmla="*/ 0 w 984"/>
                      <a:gd name="T35" fmla="*/ 0 h 844"/>
                      <a:gd name="T36" fmla="*/ 0 w 984"/>
                      <a:gd name="T37" fmla="*/ 0 h 844"/>
                      <a:gd name="T38" fmla="*/ 0 w 984"/>
                      <a:gd name="T39" fmla="*/ 0 h 844"/>
                      <a:gd name="T40" fmla="*/ 0 w 984"/>
                      <a:gd name="T41" fmla="*/ 0 h 844"/>
                      <a:gd name="T42" fmla="*/ 0 w 984"/>
                      <a:gd name="T43" fmla="*/ 0 h 844"/>
                      <a:gd name="T44" fmla="*/ 0 w 984"/>
                      <a:gd name="T45" fmla="*/ 0 h 844"/>
                      <a:gd name="T46" fmla="*/ 0 w 984"/>
                      <a:gd name="T47" fmla="*/ 0 h 844"/>
                      <a:gd name="T48" fmla="*/ 0 w 984"/>
                      <a:gd name="T49" fmla="*/ 0 h 844"/>
                      <a:gd name="T50" fmla="*/ 0 w 984"/>
                      <a:gd name="T51" fmla="*/ 0 h 844"/>
                      <a:gd name="T52" fmla="*/ 0 w 984"/>
                      <a:gd name="T53" fmla="*/ 0 h 844"/>
                      <a:gd name="T54" fmla="*/ 0 w 984"/>
                      <a:gd name="T55" fmla="*/ 0 h 844"/>
                      <a:gd name="T56" fmla="*/ 0 w 984"/>
                      <a:gd name="T57" fmla="*/ 0 h 844"/>
                      <a:gd name="T58" fmla="*/ 0 w 984"/>
                      <a:gd name="T59" fmla="*/ 0 h 844"/>
                      <a:gd name="T60" fmla="*/ 0 w 984"/>
                      <a:gd name="T61" fmla="*/ 0 h 844"/>
                      <a:gd name="T62" fmla="*/ 0 w 984"/>
                      <a:gd name="T63" fmla="*/ 0 h 844"/>
                      <a:gd name="T64" fmla="*/ 0 w 984"/>
                      <a:gd name="T65" fmla="*/ 0 h 844"/>
                      <a:gd name="T66" fmla="*/ 0 w 984"/>
                      <a:gd name="T67" fmla="*/ 0 h 844"/>
                      <a:gd name="T68" fmla="*/ 0 w 984"/>
                      <a:gd name="T69" fmla="*/ 0 h 844"/>
                      <a:gd name="T70" fmla="*/ 0 w 984"/>
                      <a:gd name="T71" fmla="*/ 0 h 844"/>
                      <a:gd name="T72" fmla="*/ 0 w 984"/>
                      <a:gd name="T73" fmla="*/ 0 h 844"/>
                      <a:gd name="T74" fmla="*/ 0 w 984"/>
                      <a:gd name="T75" fmla="*/ 0 h 844"/>
                      <a:gd name="T76" fmla="*/ 0 w 984"/>
                      <a:gd name="T77" fmla="*/ 0 h 844"/>
                      <a:gd name="T78" fmla="*/ 0 w 984"/>
                      <a:gd name="T79" fmla="*/ 0 h 844"/>
                      <a:gd name="T80" fmla="*/ 0 w 984"/>
                      <a:gd name="T81" fmla="*/ 0 h 844"/>
                      <a:gd name="T82" fmla="*/ 0 w 984"/>
                      <a:gd name="T83" fmla="*/ 0 h 844"/>
                      <a:gd name="T84" fmla="*/ 0 w 984"/>
                      <a:gd name="T85" fmla="*/ 0 h 844"/>
                      <a:gd name="T86" fmla="*/ 0 w 984"/>
                      <a:gd name="T87" fmla="*/ 0 h 844"/>
                      <a:gd name="T88" fmla="*/ 0 w 984"/>
                      <a:gd name="T89" fmla="*/ 0 h 844"/>
                      <a:gd name="T90" fmla="*/ 0 w 984"/>
                      <a:gd name="T91" fmla="*/ 0 h 844"/>
                      <a:gd name="T92" fmla="*/ 0 w 984"/>
                      <a:gd name="T93" fmla="*/ 0 h 844"/>
                      <a:gd name="T94" fmla="*/ 0 w 984"/>
                      <a:gd name="T95" fmla="*/ 0 h 844"/>
                      <a:gd name="T96" fmla="*/ 0 w 984"/>
                      <a:gd name="T97" fmla="*/ 0 h 844"/>
                      <a:gd name="T98" fmla="*/ 0 w 984"/>
                      <a:gd name="T99" fmla="*/ 0 h 844"/>
                      <a:gd name="T100" fmla="*/ 0 w 984"/>
                      <a:gd name="T101" fmla="*/ 0 h 844"/>
                      <a:gd name="T102" fmla="*/ 0 w 984"/>
                      <a:gd name="T103" fmla="*/ 0 h 844"/>
                      <a:gd name="T104" fmla="*/ 0 w 984"/>
                      <a:gd name="T105" fmla="*/ 0 h 844"/>
                      <a:gd name="T106" fmla="*/ 0 w 984"/>
                      <a:gd name="T107" fmla="*/ 0 h 844"/>
                      <a:gd name="T108" fmla="*/ 0 w 984"/>
                      <a:gd name="T109" fmla="*/ 0 h 844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0" t="0" r="r" b="b"/>
                    <a:pathLst>
                      <a:path w="984" h="844">
                        <a:moveTo>
                          <a:pt x="82" y="38"/>
                        </a:moveTo>
                        <a:lnTo>
                          <a:pt x="406" y="6"/>
                        </a:lnTo>
                        <a:cubicBezTo>
                          <a:pt x="497" y="22"/>
                          <a:pt x="465" y="0"/>
                          <a:pt x="474" y="54"/>
                        </a:cubicBezTo>
                        <a:cubicBezTo>
                          <a:pt x="492" y="48"/>
                          <a:pt x="484" y="40"/>
                          <a:pt x="502" y="34"/>
                        </a:cubicBezTo>
                        <a:cubicBezTo>
                          <a:pt x="510" y="37"/>
                          <a:pt x="517" y="46"/>
                          <a:pt x="526" y="46"/>
                        </a:cubicBezTo>
                        <a:cubicBezTo>
                          <a:pt x="534" y="46"/>
                          <a:pt x="550" y="38"/>
                          <a:pt x="550" y="38"/>
                        </a:cubicBezTo>
                        <a:cubicBezTo>
                          <a:pt x="556" y="55"/>
                          <a:pt x="552" y="60"/>
                          <a:pt x="542" y="74"/>
                        </a:cubicBezTo>
                        <a:cubicBezTo>
                          <a:pt x="555" y="114"/>
                          <a:pt x="550" y="102"/>
                          <a:pt x="578" y="130"/>
                        </a:cubicBezTo>
                        <a:cubicBezTo>
                          <a:pt x="584" y="148"/>
                          <a:pt x="590" y="148"/>
                          <a:pt x="606" y="138"/>
                        </a:cubicBezTo>
                        <a:cubicBezTo>
                          <a:pt x="600" y="119"/>
                          <a:pt x="594" y="107"/>
                          <a:pt x="586" y="90"/>
                        </a:cubicBezTo>
                        <a:cubicBezTo>
                          <a:pt x="583" y="82"/>
                          <a:pt x="578" y="66"/>
                          <a:pt x="578" y="66"/>
                        </a:cubicBezTo>
                        <a:cubicBezTo>
                          <a:pt x="585" y="44"/>
                          <a:pt x="597" y="56"/>
                          <a:pt x="606" y="70"/>
                        </a:cubicBezTo>
                        <a:cubicBezTo>
                          <a:pt x="609" y="86"/>
                          <a:pt x="608" y="117"/>
                          <a:pt x="626" y="90"/>
                        </a:cubicBezTo>
                        <a:cubicBezTo>
                          <a:pt x="648" y="97"/>
                          <a:pt x="646" y="104"/>
                          <a:pt x="642" y="126"/>
                        </a:cubicBezTo>
                        <a:cubicBezTo>
                          <a:pt x="650" y="150"/>
                          <a:pt x="665" y="141"/>
                          <a:pt x="682" y="130"/>
                        </a:cubicBezTo>
                        <a:cubicBezTo>
                          <a:pt x="689" y="108"/>
                          <a:pt x="673" y="124"/>
                          <a:pt x="682" y="98"/>
                        </a:cubicBezTo>
                        <a:cubicBezTo>
                          <a:pt x="683" y="94"/>
                          <a:pt x="690" y="96"/>
                          <a:pt x="694" y="94"/>
                        </a:cubicBezTo>
                        <a:cubicBezTo>
                          <a:pt x="698" y="92"/>
                          <a:pt x="702" y="89"/>
                          <a:pt x="706" y="86"/>
                        </a:cubicBezTo>
                        <a:cubicBezTo>
                          <a:pt x="717" y="54"/>
                          <a:pt x="688" y="54"/>
                          <a:pt x="742" y="46"/>
                        </a:cubicBezTo>
                        <a:cubicBezTo>
                          <a:pt x="748" y="27"/>
                          <a:pt x="741" y="9"/>
                          <a:pt x="762" y="2"/>
                        </a:cubicBezTo>
                        <a:cubicBezTo>
                          <a:pt x="788" y="11"/>
                          <a:pt x="777" y="38"/>
                          <a:pt x="802" y="46"/>
                        </a:cubicBezTo>
                        <a:cubicBezTo>
                          <a:pt x="831" y="36"/>
                          <a:pt x="805" y="63"/>
                          <a:pt x="798" y="70"/>
                        </a:cubicBezTo>
                        <a:cubicBezTo>
                          <a:pt x="789" y="96"/>
                          <a:pt x="787" y="96"/>
                          <a:pt x="802" y="118"/>
                        </a:cubicBezTo>
                        <a:cubicBezTo>
                          <a:pt x="801" y="122"/>
                          <a:pt x="801" y="127"/>
                          <a:pt x="798" y="130"/>
                        </a:cubicBezTo>
                        <a:cubicBezTo>
                          <a:pt x="794" y="133"/>
                          <a:pt x="784" y="129"/>
                          <a:pt x="782" y="134"/>
                        </a:cubicBezTo>
                        <a:cubicBezTo>
                          <a:pt x="780" y="142"/>
                          <a:pt x="790" y="158"/>
                          <a:pt x="790" y="158"/>
                        </a:cubicBezTo>
                        <a:cubicBezTo>
                          <a:pt x="786" y="161"/>
                          <a:pt x="783" y="165"/>
                          <a:pt x="778" y="166"/>
                        </a:cubicBezTo>
                        <a:cubicBezTo>
                          <a:pt x="774" y="167"/>
                          <a:pt x="769" y="159"/>
                          <a:pt x="766" y="162"/>
                        </a:cubicBezTo>
                        <a:cubicBezTo>
                          <a:pt x="758" y="170"/>
                          <a:pt x="794" y="182"/>
                          <a:pt x="794" y="182"/>
                        </a:cubicBezTo>
                        <a:cubicBezTo>
                          <a:pt x="804" y="211"/>
                          <a:pt x="775" y="190"/>
                          <a:pt x="762" y="186"/>
                        </a:cubicBezTo>
                        <a:cubicBezTo>
                          <a:pt x="767" y="194"/>
                          <a:pt x="773" y="202"/>
                          <a:pt x="778" y="210"/>
                        </a:cubicBezTo>
                        <a:cubicBezTo>
                          <a:pt x="783" y="218"/>
                          <a:pt x="802" y="226"/>
                          <a:pt x="802" y="226"/>
                        </a:cubicBezTo>
                        <a:cubicBezTo>
                          <a:pt x="813" y="242"/>
                          <a:pt x="804" y="245"/>
                          <a:pt x="810" y="262"/>
                        </a:cubicBezTo>
                        <a:cubicBezTo>
                          <a:pt x="803" y="282"/>
                          <a:pt x="793" y="301"/>
                          <a:pt x="786" y="322"/>
                        </a:cubicBezTo>
                        <a:cubicBezTo>
                          <a:pt x="783" y="330"/>
                          <a:pt x="778" y="346"/>
                          <a:pt x="778" y="346"/>
                        </a:cubicBezTo>
                        <a:cubicBezTo>
                          <a:pt x="785" y="366"/>
                          <a:pt x="817" y="394"/>
                          <a:pt x="830" y="414"/>
                        </a:cubicBezTo>
                        <a:cubicBezTo>
                          <a:pt x="835" y="422"/>
                          <a:pt x="841" y="430"/>
                          <a:pt x="846" y="438"/>
                        </a:cubicBezTo>
                        <a:cubicBezTo>
                          <a:pt x="849" y="442"/>
                          <a:pt x="854" y="450"/>
                          <a:pt x="854" y="450"/>
                        </a:cubicBezTo>
                        <a:cubicBezTo>
                          <a:pt x="853" y="457"/>
                          <a:pt x="855" y="466"/>
                          <a:pt x="850" y="470"/>
                        </a:cubicBezTo>
                        <a:cubicBezTo>
                          <a:pt x="844" y="475"/>
                          <a:pt x="831" y="451"/>
                          <a:pt x="830" y="450"/>
                        </a:cubicBezTo>
                        <a:cubicBezTo>
                          <a:pt x="811" y="431"/>
                          <a:pt x="789" y="421"/>
                          <a:pt x="774" y="398"/>
                        </a:cubicBezTo>
                        <a:cubicBezTo>
                          <a:pt x="769" y="379"/>
                          <a:pt x="766" y="371"/>
                          <a:pt x="746" y="378"/>
                        </a:cubicBezTo>
                        <a:cubicBezTo>
                          <a:pt x="717" y="368"/>
                          <a:pt x="730" y="368"/>
                          <a:pt x="706" y="374"/>
                        </a:cubicBezTo>
                        <a:cubicBezTo>
                          <a:pt x="688" y="402"/>
                          <a:pt x="699" y="395"/>
                          <a:pt x="678" y="402"/>
                        </a:cubicBezTo>
                        <a:cubicBezTo>
                          <a:pt x="654" y="386"/>
                          <a:pt x="650" y="390"/>
                          <a:pt x="618" y="394"/>
                        </a:cubicBezTo>
                        <a:cubicBezTo>
                          <a:pt x="607" y="411"/>
                          <a:pt x="601" y="426"/>
                          <a:pt x="590" y="442"/>
                        </a:cubicBezTo>
                        <a:cubicBezTo>
                          <a:pt x="600" y="471"/>
                          <a:pt x="593" y="459"/>
                          <a:pt x="606" y="478"/>
                        </a:cubicBezTo>
                        <a:cubicBezTo>
                          <a:pt x="593" y="518"/>
                          <a:pt x="622" y="548"/>
                          <a:pt x="642" y="578"/>
                        </a:cubicBezTo>
                        <a:cubicBezTo>
                          <a:pt x="651" y="591"/>
                          <a:pt x="651" y="601"/>
                          <a:pt x="666" y="606"/>
                        </a:cubicBezTo>
                        <a:cubicBezTo>
                          <a:pt x="680" y="627"/>
                          <a:pt x="691" y="623"/>
                          <a:pt x="710" y="610"/>
                        </a:cubicBezTo>
                        <a:cubicBezTo>
                          <a:pt x="729" y="616"/>
                          <a:pt x="729" y="606"/>
                          <a:pt x="734" y="590"/>
                        </a:cubicBezTo>
                        <a:cubicBezTo>
                          <a:pt x="735" y="577"/>
                          <a:pt x="731" y="562"/>
                          <a:pt x="738" y="550"/>
                        </a:cubicBezTo>
                        <a:cubicBezTo>
                          <a:pt x="742" y="543"/>
                          <a:pt x="762" y="542"/>
                          <a:pt x="762" y="542"/>
                        </a:cubicBezTo>
                        <a:cubicBezTo>
                          <a:pt x="783" y="547"/>
                          <a:pt x="786" y="552"/>
                          <a:pt x="774" y="570"/>
                        </a:cubicBezTo>
                        <a:cubicBezTo>
                          <a:pt x="779" y="590"/>
                          <a:pt x="790" y="605"/>
                          <a:pt x="770" y="618"/>
                        </a:cubicBezTo>
                        <a:cubicBezTo>
                          <a:pt x="769" y="622"/>
                          <a:pt x="764" y="626"/>
                          <a:pt x="766" y="630"/>
                        </a:cubicBezTo>
                        <a:cubicBezTo>
                          <a:pt x="768" y="634"/>
                          <a:pt x="775" y="634"/>
                          <a:pt x="778" y="638"/>
                        </a:cubicBezTo>
                        <a:cubicBezTo>
                          <a:pt x="788" y="651"/>
                          <a:pt x="786" y="660"/>
                          <a:pt x="802" y="670"/>
                        </a:cubicBezTo>
                        <a:cubicBezTo>
                          <a:pt x="810" y="667"/>
                          <a:pt x="818" y="665"/>
                          <a:pt x="826" y="662"/>
                        </a:cubicBezTo>
                        <a:cubicBezTo>
                          <a:pt x="830" y="661"/>
                          <a:pt x="838" y="658"/>
                          <a:pt x="838" y="658"/>
                        </a:cubicBezTo>
                        <a:cubicBezTo>
                          <a:pt x="857" y="664"/>
                          <a:pt x="864" y="680"/>
                          <a:pt x="870" y="698"/>
                        </a:cubicBezTo>
                        <a:cubicBezTo>
                          <a:pt x="859" y="731"/>
                          <a:pt x="887" y="794"/>
                          <a:pt x="922" y="806"/>
                        </a:cubicBezTo>
                        <a:cubicBezTo>
                          <a:pt x="938" y="801"/>
                          <a:pt x="941" y="792"/>
                          <a:pt x="958" y="798"/>
                        </a:cubicBezTo>
                        <a:cubicBezTo>
                          <a:pt x="984" y="837"/>
                          <a:pt x="928" y="784"/>
                          <a:pt x="942" y="826"/>
                        </a:cubicBezTo>
                        <a:cubicBezTo>
                          <a:pt x="936" y="844"/>
                          <a:pt x="930" y="844"/>
                          <a:pt x="914" y="834"/>
                        </a:cubicBezTo>
                        <a:cubicBezTo>
                          <a:pt x="903" y="817"/>
                          <a:pt x="890" y="821"/>
                          <a:pt x="874" y="810"/>
                        </a:cubicBezTo>
                        <a:cubicBezTo>
                          <a:pt x="851" y="776"/>
                          <a:pt x="882" y="816"/>
                          <a:pt x="854" y="794"/>
                        </a:cubicBezTo>
                        <a:cubicBezTo>
                          <a:pt x="843" y="785"/>
                          <a:pt x="840" y="768"/>
                          <a:pt x="830" y="758"/>
                        </a:cubicBezTo>
                        <a:cubicBezTo>
                          <a:pt x="824" y="739"/>
                          <a:pt x="817" y="724"/>
                          <a:pt x="798" y="718"/>
                        </a:cubicBezTo>
                        <a:cubicBezTo>
                          <a:pt x="791" y="696"/>
                          <a:pt x="800" y="712"/>
                          <a:pt x="778" y="710"/>
                        </a:cubicBezTo>
                        <a:cubicBezTo>
                          <a:pt x="767" y="709"/>
                          <a:pt x="746" y="702"/>
                          <a:pt x="746" y="702"/>
                        </a:cubicBezTo>
                        <a:cubicBezTo>
                          <a:pt x="729" y="691"/>
                          <a:pt x="720" y="674"/>
                          <a:pt x="702" y="662"/>
                        </a:cubicBezTo>
                        <a:cubicBezTo>
                          <a:pt x="694" y="665"/>
                          <a:pt x="687" y="673"/>
                          <a:pt x="678" y="674"/>
                        </a:cubicBezTo>
                        <a:cubicBezTo>
                          <a:pt x="657" y="677"/>
                          <a:pt x="630" y="657"/>
                          <a:pt x="614" y="646"/>
                        </a:cubicBezTo>
                        <a:cubicBezTo>
                          <a:pt x="600" y="637"/>
                          <a:pt x="580" y="639"/>
                          <a:pt x="566" y="630"/>
                        </a:cubicBezTo>
                        <a:cubicBezTo>
                          <a:pt x="546" y="617"/>
                          <a:pt x="525" y="607"/>
                          <a:pt x="506" y="594"/>
                        </a:cubicBezTo>
                        <a:cubicBezTo>
                          <a:pt x="513" y="572"/>
                          <a:pt x="509" y="551"/>
                          <a:pt x="490" y="538"/>
                        </a:cubicBezTo>
                        <a:cubicBezTo>
                          <a:pt x="485" y="522"/>
                          <a:pt x="476" y="515"/>
                          <a:pt x="462" y="506"/>
                        </a:cubicBezTo>
                        <a:cubicBezTo>
                          <a:pt x="441" y="474"/>
                          <a:pt x="469" y="513"/>
                          <a:pt x="442" y="486"/>
                        </a:cubicBezTo>
                        <a:cubicBezTo>
                          <a:pt x="436" y="480"/>
                          <a:pt x="436" y="468"/>
                          <a:pt x="430" y="462"/>
                        </a:cubicBezTo>
                        <a:cubicBezTo>
                          <a:pt x="427" y="459"/>
                          <a:pt x="422" y="459"/>
                          <a:pt x="418" y="458"/>
                        </a:cubicBezTo>
                        <a:cubicBezTo>
                          <a:pt x="407" y="447"/>
                          <a:pt x="382" y="430"/>
                          <a:pt x="382" y="430"/>
                        </a:cubicBezTo>
                        <a:cubicBezTo>
                          <a:pt x="371" y="413"/>
                          <a:pt x="358" y="399"/>
                          <a:pt x="346" y="382"/>
                        </a:cubicBezTo>
                        <a:cubicBezTo>
                          <a:pt x="344" y="378"/>
                          <a:pt x="345" y="373"/>
                          <a:pt x="342" y="370"/>
                        </a:cubicBezTo>
                        <a:cubicBezTo>
                          <a:pt x="339" y="367"/>
                          <a:pt x="334" y="367"/>
                          <a:pt x="330" y="366"/>
                        </a:cubicBezTo>
                        <a:cubicBezTo>
                          <a:pt x="322" y="390"/>
                          <a:pt x="342" y="398"/>
                          <a:pt x="354" y="414"/>
                        </a:cubicBezTo>
                        <a:cubicBezTo>
                          <a:pt x="368" y="432"/>
                          <a:pt x="372" y="446"/>
                          <a:pt x="390" y="458"/>
                        </a:cubicBezTo>
                        <a:cubicBezTo>
                          <a:pt x="409" y="487"/>
                          <a:pt x="399" y="475"/>
                          <a:pt x="418" y="494"/>
                        </a:cubicBezTo>
                        <a:cubicBezTo>
                          <a:pt x="423" y="510"/>
                          <a:pt x="428" y="517"/>
                          <a:pt x="442" y="526"/>
                        </a:cubicBezTo>
                        <a:cubicBezTo>
                          <a:pt x="450" y="550"/>
                          <a:pt x="432" y="533"/>
                          <a:pt x="422" y="526"/>
                        </a:cubicBezTo>
                        <a:cubicBezTo>
                          <a:pt x="399" y="492"/>
                          <a:pt x="430" y="532"/>
                          <a:pt x="402" y="510"/>
                        </a:cubicBezTo>
                        <a:cubicBezTo>
                          <a:pt x="398" y="507"/>
                          <a:pt x="397" y="501"/>
                          <a:pt x="394" y="498"/>
                        </a:cubicBezTo>
                        <a:cubicBezTo>
                          <a:pt x="391" y="495"/>
                          <a:pt x="386" y="493"/>
                          <a:pt x="382" y="490"/>
                        </a:cubicBezTo>
                        <a:cubicBezTo>
                          <a:pt x="377" y="474"/>
                          <a:pt x="370" y="471"/>
                          <a:pt x="354" y="466"/>
                        </a:cubicBezTo>
                        <a:cubicBezTo>
                          <a:pt x="344" y="452"/>
                          <a:pt x="340" y="447"/>
                          <a:pt x="346" y="430"/>
                        </a:cubicBezTo>
                        <a:cubicBezTo>
                          <a:pt x="338" y="418"/>
                          <a:pt x="314" y="402"/>
                          <a:pt x="314" y="402"/>
                        </a:cubicBezTo>
                        <a:cubicBezTo>
                          <a:pt x="306" y="390"/>
                          <a:pt x="298" y="378"/>
                          <a:pt x="290" y="366"/>
                        </a:cubicBezTo>
                        <a:cubicBezTo>
                          <a:pt x="284" y="357"/>
                          <a:pt x="273" y="354"/>
                          <a:pt x="266" y="346"/>
                        </a:cubicBezTo>
                        <a:cubicBezTo>
                          <a:pt x="263" y="342"/>
                          <a:pt x="262" y="337"/>
                          <a:pt x="258" y="334"/>
                        </a:cubicBezTo>
                        <a:cubicBezTo>
                          <a:pt x="243" y="324"/>
                          <a:pt x="225" y="324"/>
                          <a:pt x="210" y="314"/>
                        </a:cubicBezTo>
                        <a:cubicBezTo>
                          <a:pt x="201" y="300"/>
                          <a:pt x="194" y="291"/>
                          <a:pt x="178" y="286"/>
                        </a:cubicBezTo>
                        <a:cubicBezTo>
                          <a:pt x="160" y="260"/>
                          <a:pt x="192" y="247"/>
                          <a:pt x="154" y="238"/>
                        </a:cubicBezTo>
                        <a:cubicBezTo>
                          <a:pt x="111" y="209"/>
                          <a:pt x="106" y="149"/>
                          <a:pt x="90" y="102"/>
                        </a:cubicBezTo>
                        <a:cubicBezTo>
                          <a:pt x="86" y="90"/>
                          <a:pt x="76" y="73"/>
                          <a:pt x="66" y="66"/>
                        </a:cubicBezTo>
                        <a:cubicBezTo>
                          <a:pt x="58" y="60"/>
                          <a:pt x="42" y="50"/>
                          <a:pt x="42" y="50"/>
                        </a:cubicBezTo>
                        <a:cubicBezTo>
                          <a:pt x="39" y="46"/>
                          <a:pt x="38" y="41"/>
                          <a:pt x="34" y="38"/>
                        </a:cubicBezTo>
                        <a:cubicBezTo>
                          <a:pt x="27" y="34"/>
                          <a:pt x="10" y="30"/>
                          <a:pt x="10" y="30"/>
                        </a:cubicBezTo>
                        <a:cubicBezTo>
                          <a:pt x="0" y="1"/>
                          <a:pt x="31" y="17"/>
                          <a:pt x="46" y="22"/>
                        </a:cubicBezTo>
                        <a:cubicBezTo>
                          <a:pt x="65" y="51"/>
                          <a:pt x="61" y="41"/>
                          <a:pt x="86" y="58"/>
                        </a:cubicBezTo>
                        <a:cubicBezTo>
                          <a:pt x="94" y="70"/>
                          <a:pt x="94" y="93"/>
                          <a:pt x="102" y="70"/>
                        </a:cubicBezTo>
                        <a:cubicBezTo>
                          <a:pt x="95" y="49"/>
                          <a:pt x="82" y="62"/>
                          <a:pt x="82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928" name="Freeform 32">
                    <a:extLst>
                      <a:ext uri="{FF2B5EF4-FFF2-40B4-BE49-F238E27FC236}">
                        <a16:creationId xmlns:a16="http://schemas.microsoft.com/office/drawing/2014/main" id="{E452D731-1DF3-880D-B040-9B9AD26CDB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405" y="445"/>
                    <a:ext cx="15" cy="16"/>
                  </a:xfrm>
                  <a:custGeom>
                    <a:avLst/>
                    <a:gdLst>
                      <a:gd name="T0" fmla="*/ 0 w 36"/>
                      <a:gd name="T1" fmla="*/ 0 h 48"/>
                      <a:gd name="T2" fmla="*/ 0 w 36"/>
                      <a:gd name="T3" fmla="*/ 0 h 48"/>
                      <a:gd name="T4" fmla="*/ 0 w 36"/>
                      <a:gd name="T5" fmla="*/ 0 h 4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6" h="48">
                        <a:moveTo>
                          <a:pt x="6" y="28"/>
                        </a:moveTo>
                        <a:cubicBezTo>
                          <a:pt x="25" y="0"/>
                          <a:pt x="36" y="31"/>
                          <a:pt x="10" y="48"/>
                        </a:cubicBezTo>
                        <a:cubicBezTo>
                          <a:pt x="0" y="34"/>
                          <a:pt x="0" y="40"/>
                          <a:pt x="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929" name="Freeform 33">
                    <a:extLst>
                      <a:ext uri="{FF2B5EF4-FFF2-40B4-BE49-F238E27FC236}">
                        <a16:creationId xmlns:a16="http://schemas.microsoft.com/office/drawing/2014/main" id="{DFEFA98F-71FE-931C-1729-C88F455C85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93" y="439"/>
                    <a:ext cx="16" cy="12"/>
                  </a:xfrm>
                  <a:custGeom>
                    <a:avLst/>
                    <a:gdLst>
                      <a:gd name="T0" fmla="*/ 0 w 36"/>
                      <a:gd name="T1" fmla="*/ 0 h 37"/>
                      <a:gd name="T2" fmla="*/ 0 w 36"/>
                      <a:gd name="T3" fmla="*/ 0 h 37"/>
                      <a:gd name="T4" fmla="*/ 0 w 36"/>
                      <a:gd name="T5" fmla="*/ 0 h 37"/>
                      <a:gd name="T6" fmla="*/ 0 w 36"/>
                      <a:gd name="T7" fmla="*/ 0 h 37"/>
                      <a:gd name="T8" fmla="*/ 0 w 36"/>
                      <a:gd name="T9" fmla="*/ 0 h 3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37">
                        <a:moveTo>
                          <a:pt x="0" y="5"/>
                        </a:moveTo>
                        <a:cubicBezTo>
                          <a:pt x="4" y="4"/>
                          <a:pt x="8" y="0"/>
                          <a:pt x="12" y="1"/>
                        </a:cubicBezTo>
                        <a:cubicBezTo>
                          <a:pt x="21" y="4"/>
                          <a:pt x="36" y="17"/>
                          <a:pt x="36" y="17"/>
                        </a:cubicBezTo>
                        <a:cubicBezTo>
                          <a:pt x="29" y="37"/>
                          <a:pt x="22" y="26"/>
                          <a:pt x="8" y="17"/>
                        </a:cubicBezTo>
                        <a:cubicBezTo>
                          <a:pt x="5" y="13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930" name="Freeform 34">
                    <a:extLst>
                      <a:ext uri="{FF2B5EF4-FFF2-40B4-BE49-F238E27FC236}">
                        <a16:creationId xmlns:a16="http://schemas.microsoft.com/office/drawing/2014/main" id="{A227C648-0B89-A3A3-76F2-63016CB469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878" y="406"/>
                    <a:ext cx="73" cy="33"/>
                  </a:xfrm>
                  <a:custGeom>
                    <a:avLst/>
                    <a:gdLst>
                      <a:gd name="T0" fmla="*/ 0 w 170"/>
                      <a:gd name="T1" fmla="*/ 0 h 96"/>
                      <a:gd name="T2" fmla="*/ 0 w 170"/>
                      <a:gd name="T3" fmla="*/ 0 h 96"/>
                      <a:gd name="T4" fmla="*/ 0 w 170"/>
                      <a:gd name="T5" fmla="*/ 0 h 96"/>
                      <a:gd name="T6" fmla="*/ 0 w 170"/>
                      <a:gd name="T7" fmla="*/ 0 h 96"/>
                      <a:gd name="T8" fmla="*/ 0 w 170"/>
                      <a:gd name="T9" fmla="*/ 0 h 96"/>
                      <a:gd name="T10" fmla="*/ 0 w 170"/>
                      <a:gd name="T11" fmla="*/ 0 h 96"/>
                      <a:gd name="T12" fmla="*/ 0 w 170"/>
                      <a:gd name="T13" fmla="*/ 0 h 96"/>
                      <a:gd name="T14" fmla="*/ 0 w 170"/>
                      <a:gd name="T15" fmla="*/ 0 h 96"/>
                      <a:gd name="T16" fmla="*/ 0 w 170"/>
                      <a:gd name="T17" fmla="*/ 0 h 96"/>
                      <a:gd name="T18" fmla="*/ 0 w 170"/>
                      <a:gd name="T19" fmla="*/ 0 h 96"/>
                      <a:gd name="T20" fmla="*/ 0 w 170"/>
                      <a:gd name="T21" fmla="*/ 0 h 96"/>
                      <a:gd name="T22" fmla="*/ 0 w 170"/>
                      <a:gd name="T23" fmla="*/ 0 h 9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0" h="96">
                        <a:moveTo>
                          <a:pt x="0" y="49"/>
                        </a:moveTo>
                        <a:cubicBezTo>
                          <a:pt x="5" y="33"/>
                          <a:pt x="12" y="30"/>
                          <a:pt x="28" y="25"/>
                        </a:cubicBezTo>
                        <a:cubicBezTo>
                          <a:pt x="20" y="0"/>
                          <a:pt x="42" y="16"/>
                          <a:pt x="56" y="21"/>
                        </a:cubicBezTo>
                        <a:cubicBezTo>
                          <a:pt x="56" y="21"/>
                          <a:pt x="77" y="6"/>
                          <a:pt x="80" y="9"/>
                        </a:cubicBezTo>
                        <a:cubicBezTo>
                          <a:pt x="85" y="14"/>
                          <a:pt x="71" y="23"/>
                          <a:pt x="64" y="25"/>
                        </a:cubicBezTo>
                        <a:cubicBezTo>
                          <a:pt x="82" y="37"/>
                          <a:pt x="103" y="42"/>
                          <a:pt x="124" y="49"/>
                        </a:cubicBezTo>
                        <a:cubicBezTo>
                          <a:pt x="136" y="53"/>
                          <a:pt x="160" y="65"/>
                          <a:pt x="160" y="65"/>
                        </a:cubicBezTo>
                        <a:cubicBezTo>
                          <a:pt x="170" y="96"/>
                          <a:pt x="134" y="83"/>
                          <a:pt x="116" y="77"/>
                        </a:cubicBezTo>
                        <a:cubicBezTo>
                          <a:pt x="109" y="57"/>
                          <a:pt x="116" y="66"/>
                          <a:pt x="88" y="57"/>
                        </a:cubicBezTo>
                        <a:cubicBezTo>
                          <a:pt x="84" y="56"/>
                          <a:pt x="76" y="53"/>
                          <a:pt x="76" y="53"/>
                        </a:cubicBezTo>
                        <a:cubicBezTo>
                          <a:pt x="57" y="34"/>
                          <a:pt x="53" y="37"/>
                          <a:pt x="24" y="41"/>
                        </a:cubicBezTo>
                        <a:cubicBezTo>
                          <a:pt x="9" y="51"/>
                          <a:pt x="17" y="49"/>
                          <a:pt x="0" y="4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931" name="Freeform 35">
                    <a:extLst>
                      <a:ext uri="{FF2B5EF4-FFF2-40B4-BE49-F238E27FC236}">
                        <a16:creationId xmlns:a16="http://schemas.microsoft.com/office/drawing/2014/main" id="{034B954A-A6BD-5595-0D75-7347C57157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55" y="433"/>
                    <a:ext cx="59" cy="15"/>
                  </a:xfrm>
                  <a:custGeom>
                    <a:avLst/>
                    <a:gdLst>
                      <a:gd name="T0" fmla="*/ 0 w 138"/>
                      <a:gd name="T1" fmla="*/ 0 h 44"/>
                      <a:gd name="T2" fmla="*/ 0 w 138"/>
                      <a:gd name="T3" fmla="*/ 0 h 44"/>
                      <a:gd name="T4" fmla="*/ 0 w 138"/>
                      <a:gd name="T5" fmla="*/ 0 h 44"/>
                      <a:gd name="T6" fmla="*/ 0 w 138"/>
                      <a:gd name="T7" fmla="*/ 0 h 44"/>
                      <a:gd name="T8" fmla="*/ 0 w 138"/>
                      <a:gd name="T9" fmla="*/ 0 h 44"/>
                      <a:gd name="T10" fmla="*/ 0 w 138"/>
                      <a:gd name="T11" fmla="*/ 0 h 44"/>
                      <a:gd name="T12" fmla="*/ 0 w 138"/>
                      <a:gd name="T13" fmla="*/ 0 h 44"/>
                      <a:gd name="T14" fmla="*/ 0 w 138"/>
                      <a:gd name="T15" fmla="*/ 0 h 44"/>
                      <a:gd name="T16" fmla="*/ 0 w 138"/>
                      <a:gd name="T17" fmla="*/ 0 h 4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38" h="44">
                        <a:moveTo>
                          <a:pt x="0" y="0"/>
                        </a:moveTo>
                        <a:cubicBezTo>
                          <a:pt x="19" y="3"/>
                          <a:pt x="35" y="10"/>
                          <a:pt x="52" y="4"/>
                        </a:cubicBezTo>
                        <a:cubicBezTo>
                          <a:pt x="87" y="11"/>
                          <a:pt x="61" y="15"/>
                          <a:pt x="88" y="24"/>
                        </a:cubicBezTo>
                        <a:cubicBezTo>
                          <a:pt x="96" y="23"/>
                          <a:pt x="104" y="19"/>
                          <a:pt x="112" y="20"/>
                        </a:cubicBezTo>
                        <a:cubicBezTo>
                          <a:pt x="138" y="23"/>
                          <a:pt x="118" y="41"/>
                          <a:pt x="108" y="44"/>
                        </a:cubicBezTo>
                        <a:cubicBezTo>
                          <a:pt x="78" y="34"/>
                          <a:pt x="92" y="34"/>
                          <a:pt x="64" y="40"/>
                        </a:cubicBezTo>
                        <a:cubicBezTo>
                          <a:pt x="41" y="37"/>
                          <a:pt x="22" y="41"/>
                          <a:pt x="0" y="36"/>
                        </a:cubicBezTo>
                        <a:cubicBezTo>
                          <a:pt x="6" y="11"/>
                          <a:pt x="7" y="27"/>
                          <a:pt x="28" y="20"/>
                        </a:cubicBezTo>
                        <a:cubicBezTo>
                          <a:pt x="17" y="13"/>
                          <a:pt x="0" y="13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932" name="Freeform 36">
                    <a:extLst>
                      <a:ext uri="{FF2B5EF4-FFF2-40B4-BE49-F238E27FC236}">
                        <a16:creationId xmlns:a16="http://schemas.microsoft.com/office/drawing/2014/main" id="{75955D20-A942-7C2A-46CB-4FE8053638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24" y="441"/>
                    <a:ext cx="24" cy="14"/>
                  </a:xfrm>
                  <a:custGeom>
                    <a:avLst/>
                    <a:gdLst>
                      <a:gd name="T0" fmla="*/ 0 w 57"/>
                      <a:gd name="T1" fmla="*/ 0 h 42"/>
                      <a:gd name="T2" fmla="*/ 0 w 57"/>
                      <a:gd name="T3" fmla="*/ 0 h 42"/>
                      <a:gd name="T4" fmla="*/ 0 w 57"/>
                      <a:gd name="T5" fmla="*/ 0 h 4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57" h="42">
                        <a:moveTo>
                          <a:pt x="17" y="25"/>
                        </a:moveTo>
                        <a:cubicBezTo>
                          <a:pt x="0" y="0"/>
                          <a:pt x="21" y="9"/>
                          <a:pt x="37" y="13"/>
                        </a:cubicBezTo>
                        <a:cubicBezTo>
                          <a:pt x="57" y="42"/>
                          <a:pt x="30" y="25"/>
                          <a:pt x="1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933" name="Freeform 37">
                    <a:extLst>
                      <a:ext uri="{FF2B5EF4-FFF2-40B4-BE49-F238E27FC236}">
                        <a16:creationId xmlns:a16="http://schemas.microsoft.com/office/drawing/2014/main" id="{C39942F1-A78F-E9B5-0246-1D0A046CDF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08" y="398"/>
                    <a:ext cx="16" cy="18"/>
                  </a:xfrm>
                  <a:custGeom>
                    <a:avLst/>
                    <a:gdLst>
                      <a:gd name="T0" fmla="*/ 0 w 39"/>
                      <a:gd name="T1" fmla="*/ 0 h 52"/>
                      <a:gd name="T2" fmla="*/ 0 w 39"/>
                      <a:gd name="T3" fmla="*/ 0 h 52"/>
                      <a:gd name="T4" fmla="*/ 0 w 39"/>
                      <a:gd name="T5" fmla="*/ 0 h 5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9" h="52">
                        <a:moveTo>
                          <a:pt x="19" y="32"/>
                        </a:moveTo>
                        <a:cubicBezTo>
                          <a:pt x="13" y="14"/>
                          <a:pt x="0" y="13"/>
                          <a:pt x="19" y="0"/>
                        </a:cubicBezTo>
                        <a:cubicBezTo>
                          <a:pt x="23" y="5"/>
                          <a:pt x="39" y="52"/>
                          <a:pt x="19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934" name="Freeform 38">
                    <a:extLst>
                      <a:ext uri="{FF2B5EF4-FFF2-40B4-BE49-F238E27FC236}">
                        <a16:creationId xmlns:a16="http://schemas.microsoft.com/office/drawing/2014/main" id="{1EE80F72-30BB-1260-F390-CC75207217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035" y="452"/>
                    <a:ext cx="19" cy="27"/>
                  </a:xfrm>
                  <a:custGeom>
                    <a:avLst/>
                    <a:gdLst>
                      <a:gd name="T0" fmla="*/ 0 w 44"/>
                      <a:gd name="T1" fmla="*/ 0 h 80"/>
                      <a:gd name="T2" fmla="*/ 0 w 44"/>
                      <a:gd name="T3" fmla="*/ 0 h 80"/>
                      <a:gd name="T4" fmla="*/ 0 w 44"/>
                      <a:gd name="T5" fmla="*/ 0 h 80"/>
                      <a:gd name="T6" fmla="*/ 0 w 44"/>
                      <a:gd name="T7" fmla="*/ 0 h 80"/>
                      <a:gd name="T8" fmla="*/ 0 w 44"/>
                      <a:gd name="T9" fmla="*/ 0 h 80"/>
                      <a:gd name="T10" fmla="*/ 0 w 44"/>
                      <a:gd name="T11" fmla="*/ 0 h 80"/>
                      <a:gd name="T12" fmla="*/ 0 w 44"/>
                      <a:gd name="T13" fmla="*/ 0 h 8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44" h="80">
                        <a:moveTo>
                          <a:pt x="4" y="9"/>
                        </a:moveTo>
                        <a:cubicBezTo>
                          <a:pt x="9" y="17"/>
                          <a:pt x="18" y="24"/>
                          <a:pt x="20" y="33"/>
                        </a:cubicBezTo>
                        <a:cubicBezTo>
                          <a:pt x="21" y="38"/>
                          <a:pt x="21" y="45"/>
                          <a:pt x="24" y="49"/>
                        </a:cubicBezTo>
                        <a:cubicBezTo>
                          <a:pt x="27" y="52"/>
                          <a:pt x="32" y="52"/>
                          <a:pt x="36" y="53"/>
                        </a:cubicBezTo>
                        <a:cubicBezTo>
                          <a:pt x="41" y="68"/>
                          <a:pt x="44" y="80"/>
                          <a:pt x="24" y="73"/>
                        </a:cubicBezTo>
                        <a:cubicBezTo>
                          <a:pt x="19" y="55"/>
                          <a:pt x="11" y="37"/>
                          <a:pt x="0" y="21"/>
                        </a:cubicBezTo>
                        <a:cubicBezTo>
                          <a:pt x="4" y="4"/>
                          <a:pt x="4" y="0"/>
                          <a:pt x="4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935" name="Freeform 39">
                    <a:extLst>
                      <a:ext uri="{FF2B5EF4-FFF2-40B4-BE49-F238E27FC236}">
                        <a16:creationId xmlns:a16="http://schemas.microsoft.com/office/drawing/2014/main" id="{A8AA374A-009C-6189-F9A5-F4B82A6209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696" y="247"/>
                    <a:ext cx="205" cy="41"/>
                  </a:xfrm>
                  <a:custGeom>
                    <a:avLst/>
                    <a:gdLst>
                      <a:gd name="T0" fmla="*/ 1 w 323"/>
                      <a:gd name="T1" fmla="*/ 1 h 64"/>
                      <a:gd name="T2" fmla="*/ 1 w 323"/>
                      <a:gd name="T3" fmla="*/ 1 h 64"/>
                      <a:gd name="T4" fmla="*/ 1 w 323"/>
                      <a:gd name="T5" fmla="*/ 0 h 64"/>
                      <a:gd name="T6" fmla="*/ 1 w 323"/>
                      <a:gd name="T7" fmla="*/ 0 h 64"/>
                      <a:gd name="T8" fmla="*/ 1 w 323"/>
                      <a:gd name="T9" fmla="*/ 1 h 64"/>
                      <a:gd name="T10" fmla="*/ 1 w 323"/>
                      <a:gd name="T11" fmla="*/ 1 h 64"/>
                      <a:gd name="T12" fmla="*/ 1 w 323"/>
                      <a:gd name="T13" fmla="*/ 1 h 64"/>
                      <a:gd name="T14" fmla="*/ 1 w 323"/>
                      <a:gd name="T15" fmla="*/ 1 h 64"/>
                      <a:gd name="T16" fmla="*/ 1 w 323"/>
                      <a:gd name="T17" fmla="*/ 1 h 64"/>
                      <a:gd name="T18" fmla="*/ 1 w 323"/>
                      <a:gd name="T19" fmla="*/ 1 h 64"/>
                      <a:gd name="T20" fmla="*/ 1 w 323"/>
                      <a:gd name="T21" fmla="*/ 1 h 64"/>
                      <a:gd name="T22" fmla="*/ 1 w 323"/>
                      <a:gd name="T23" fmla="*/ 1 h 64"/>
                      <a:gd name="T24" fmla="*/ 1 w 323"/>
                      <a:gd name="T25" fmla="*/ 1 h 64"/>
                      <a:gd name="T26" fmla="*/ 1 w 323"/>
                      <a:gd name="T27" fmla="*/ 1 h 64"/>
                      <a:gd name="T28" fmla="*/ 1 w 323"/>
                      <a:gd name="T29" fmla="*/ 1 h 64"/>
                      <a:gd name="T30" fmla="*/ 1 w 323"/>
                      <a:gd name="T31" fmla="*/ 1 h 64"/>
                      <a:gd name="T32" fmla="*/ 1 w 323"/>
                      <a:gd name="T33" fmla="*/ 1 h 64"/>
                      <a:gd name="T34" fmla="*/ 1 w 323"/>
                      <a:gd name="T35" fmla="*/ 1 h 64"/>
                      <a:gd name="T36" fmla="*/ 1 w 323"/>
                      <a:gd name="T37" fmla="*/ 1 h 64"/>
                      <a:gd name="T38" fmla="*/ 1 w 323"/>
                      <a:gd name="T39" fmla="*/ 1 h 64"/>
                      <a:gd name="T40" fmla="*/ 1 w 323"/>
                      <a:gd name="T41" fmla="*/ 1 h 64"/>
                      <a:gd name="T42" fmla="*/ 1 w 323"/>
                      <a:gd name="T43" fmla="*/ 1 h 64"/>
                      <a:gd name="T44" fmla="*/ 1 w 323"/>
                      <a:gd name="T45" fmla="*/ 1 h 64"/>
                      <a:gd name="T46" fmla="*/ 1 w 323"/>
                      <a:gd name="T47" fmla="*/ 1 h 64"/>
                      <a:gd name="T48" fmla="*/ 1 w 323"/>
                      <a:gd name="T49" fmla="*/ 1 h 64"/>
                      <a:gd name="T50" fmla="*/ 1 w 323"/>
                      <a:gd name="T51" fmla="*/ 1 h 64"/>
                      <a:gd name="T52" fmla="*/ 1 w 323"/>
                      <a:gd name="T53" fmla="*/ 0 h 64"/>
                      <a:gd name="T54" fmla="*/ 1 w 323"/>
                      <a:gd name="T55" fmla="*/ 1 h 64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23" h="64">
                        <a:moveTo>
                          <a:pt x="220" y="1"/>
                        </a:moveTo>
                        <a:cubicBezTo>
                          <a:pt x="215" y="12"/>
                          <a:pt x="225" y="17"/>
                          <a:pt x="231" y="8"/>
                        </a:cubicBezTo>
                        <a:cubicBezTo>
                          <a:pt x="235" y="0"/>
                          <a:pt x="229" y="7"/>
                          <a:pt x="235" y="0"/>
                        </a:cubicBezTo>
                        <a:lnTo>
                          <a:pt x="265" y="0"/>
                        </a:lnTo>
                        <a:cubicBezTo>
                          <a:pt x="277" y="6"/>
                          <a:pt x="276" y="11"/>
                          <a:pt x="287" y="17"/>
                        </a:cubicBezTo>
                        <a:cubicBezTo>
                          <a:pt x="308" y="11"/>
                          <a:pt x="293" y="7"/>
                          <a:pt x="319" y="10"/>
                        </a:cubicBezTo>
                        <a:cubicBezTo>
                          <a:pt x="323" y="19"/>
                          <a:pt x="321" y="22"/>
                          <a:pt x="314" y="29"/>
                        </a:cubicBezTo>
                        <a:cubicBezTo>
                          <a:pt x="312" y="39"/>
                          <a:pt x="313" y="50"/>
                          <a:pt x="298" y="46"/>
                        </a:cubicBezTo>
                        <a:cubicBezTo>
                          <a:pt x="297" y="40"/>
                          <a:pt x="298" y="34"/>
                          <a:pt x="295" y="29"/>
                        </a:cubicBezTo>
                        <a:cubicBezTo>
                          <a:pt x="294" y="27"/>
                          <a:pt x="290" y="31"/>
                          <a:pt x="287" y="31"/>
                        </a:cubicBezTo>
                        <a:cubicBezTo>
                          <a:pt x="284" y="31"/>
                          <a:pt x="282" y="30"/>
                          <a:pt x="279" y="29"/>
                        </a:cubicBezTo>
                        <a:cubicBezTo>
                          <a:pt x="274" y="27"/>
                          <a:pt x="263" y="21"/>
                          <a:pt x="263" y="21"/>
                        </a:cubicBezTo>
                        <a:cubicBezTo>
                          <a:pt x="249" y="23"/>
                          <a:pt x="241" y="31"/>
                          <a:pt x="228" y="38"/>
                        </a:cubicBezTo>
                        <a:cubicBezTo>
                          <a:pt x="220" y="41"/>
                          <a:pt x="209" y="42"/>
                          <a:pt x="201" y="44"/>
                        </a:cubicBezTo>
                        <a:cubicBezTo>
                          <a:pt x="193" y="54"/>
                          <a:pt x="200" y="53"/>
                          <a:pt x="212" y="57"/>
                        </a:cubicBezTo>
                        <a:cubicBezTo>
                          <a:pt x="200" y="62"/>
                          <a:pt x="199" y="57"/>
                          <a:pt x="188" y="63"/>
                        </a:cubicBezTo>
                        <a:cubicBezTo>
                          <a:pt x="181" y="62"/>
                          <a:pt x="174" y="64"/>
                          <a:pt x="169" y="61"/>
                        </a:cubicBezTo>
                        <a:cubicBezTo>
                          <a:pt x="166" y="59"/>
                          <a:pt x="175" y="59"/>
                          <a:pt x="177" y="57"/>
                        </a:cubicBezTo>
                        <a:cubicBezTo>
                          <a:pt x="181" y="48"/>
                          <a:pt x="149" y="28"/>
                          <a:pt x="171" y="40"/>
                        </a:cubicBezTo>
                        <a:cubicBezTo>
                          <a:pt x="184" y="55"/>
                          <a:pt x="184" y="36"/>
                          <a:pt x="169" y="31"/>
                        </a:cubicBezTo>
                        <a:cubicBezTo>
                          <a:pt x="167" y="27"/>
                          <a:pt x="167" y="22"/>
                          <a:pt x="158" y="23"/>
                        </a:cubicBezTo>
                        <a:cubicBezTo>
                          <a:pt x="153" y="23"/>
                          <a:pt x="142" y="27"/>
                          <a:pt x="142" y="27"/>
                        </a:cubicBezTo>
                        <a:cubicBezTo>
                          <a:pt x="136" y="39"/>
                          <a:pt x="143" y="31"/>
                          <a:pt x="134" y="27"/>
                        </a:cubicBezTo>
                        <a:cubicBezTo>
                          <a:pt x="130" y="25"/>
                          <a:pt x="126" y="25"/>
                          <a:pt x="123" y="25"/>
                        </a:cubicBezTo>
                        <a:cubicBezTo>
                          <a:pt x="117" y="11"/>
                          <a:pt x="100" y="6"/>
                          <a:pt x="83" y="2"/>
                        </a:cubicBezTo>
                        <a:cubicBezTo>
                          <a:pt x="70" y="4"/>
                          <a:pt x="69" y="9"/>
                          <a:pt x="59" y="14"/>
                        </a:cubicBezTo>
                        <a:cubicBezTo>
                          <a:pt x="45" y="14"/>
                          <a:pt x="0" y="12"/>
                          <a:pt x="1" y="0"/>
                        </a:cubicBezTo>
                        <a:lnTo>
                          <a:pt x="220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936" name="Freeform 40">
                    <a:extLst>
                      <a:ext uri="{FF2B5EF4-FFF2-40B4-BE49-F238E27FC236}">
                        <a16:creationId xmlns:a16="http://schemas.microsoft.com/office/drawing/2014/main" id="{7080C04F-4A84-E506-6E2A-5F6111438C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15" y="246"/>
                    <a:ext cx="190" cy="20"/>
                  </a:xfrm>
                  <a:custGeom>
                    <a:avLst/>
                    <a:gdLst>
                      <a:gd name="T0" fmla="*/ 1 w 300"/>
                      <a:gd name="T1" fmla="*/ 1 h 31"/>
                      <a:gd name="T2" fmla="*/ 1 w 300"/>
                      <a:gd name="T3" fmla="*/ 1 h 31"/>
                      <a:gd name="T4" fmla="*/ 1 w 300"/>
                      <a:gd name="T5" fmla="*/ 0 h 31"/>
                      <a:gd name="T6" fmla="*/ 1 w 300"/>
                      <a:gd name="T7" fmla="*/ 1 h 31"/>
                      <a:gd name="T8" fmla="*/ 1 w 300"/>
                      <a:gd name="T9" fmla="*/ 1 h 31"/>
                      <a:gd name="T10" fmla="*/ 1 w 300"/>
                      <a:gd name="T11" fmla="*/ 1 h 3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300" h="31">
                        <a:moveTo>
                          <a:pt x="105" y="31"/>
                        </a:moveTo>
                        <a:cubicBezTo>
                          <a:pt x="83" y="19"/>
                          <a:pt x="0" y="6"/>
                          <a:pt x="30" y="1"/>
                        </a:cubicBezTo>
                        <a:lnTo>
                          <a:pt x="285" y="0"/>
                        </a:lnTo>
                        <a:cubicBezTo>
                          <a:pt x="296" y="4"/>
                          <a:pt x="300" y="5"/>
                          <a:pt x="296" y="14"/>
                        </a:cubicBezTo>
                        <a:cubicBezTo>
                          <a:pt x="285" y="11"/>
                          <a:pt x="276" y="16"/>
                          <a:pt x="264" y="16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937" name="Freeform 41">
                    <a:extLst>
                      <a:ext uri="{FF2B5EF4-FFF2-40B4-BE49-F238E27FC236}">
                        <a16:creationId xmlns:a16="http://schemas.microsoft.com/office/drawing/2014/main" id="{0E561D6D-4A52-418D-F3DD-18D4842771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96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938" name="Freeform 42">
                    <a:extLst>
                      <a:ext uri="{FF2B5EF4-FFF2-40B4-BE49-F238E27FC236}">
                        <a16:creationId xmlns:a16="http://schemas.microsoft.com/office/drawing/2014/main" id="{750C8C18-5CBF-571B-031E-8FC9511600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06" y="246"/>
                    <a:ext cx="436" cy="152"/>
                  </a:xfrm>
                  <a:custGeom>
                    <a:avLst/>
                    <a:gdLst>
                      <a:gd name="T0" fmla="*/ 73 w 436"/>
                      <a:gd name="T1" fmla="*/ 1 h 152"/>
                      <a:gd name="T2" fmla="*/ 436 w 436"/>
                      <a:gd name="T3" fmla="*/ 0 h 152"/>
                      <a:gd name="T4" fmla="*/ 416 w 436"/>
                      <a:gd name="T5" fmla="*/ 54 h 152"/>
                      <a:gd name="T6" fmla="*/ 397 w 436"/>
                      <a:gd name="T7" fmla="*/ 68 h 152"/>
                      <a:gd name="T8" fmla="*/ 392 w 436"/>
                      <a:gd name="T9" fmla="*/ 70 h 152"/>
                      <a:gd name="T10" fmla="*/ 375 w 436"/>
                      <a:gd name="T11" fmla="*/ 73 h 152"/>
                      <a:gd name="T12" fmla="*/ 361 w 436"/>
                      <a:gd name="T13" fmla="*/ 88 h 152"/>
                      <a:gd name="T14" fmla="*/ 362 w 436"/>
                      <a:gd name="T15" fmla="*/ 99 h 152"/>
                      <a:gd name="T16" fmla="*/ 364 w 436"/>
                      <a:gd name="T17" fmla="*/ 107 h 152"/>
                      <a:gd name="T18" fmla="*/ 366 w 436"/>
                      <a:gd name="T19" fmla="*/ 113 h 152"/>
                      <a:gd name="T20" fmla="*/ 362 w 436"/>
                      <a:gd name="T21" fmla="*/ 122 h 152"/>
                      <a:gd name="T22" fmla="*/ 351 w 436"/>
                      <a:gd name="T23" fmla="*/ 120 h 152"/>
                      <a:gd name="T24" fmla="*/ 342 w 436"/>
                      <a:gd name="T25" fmla="*/ 129 h 152"/>
                      <a:gd name="T26" fmla="*/ 347 w 436"/>
                      <a:gd name="T27" fmla="*/ 105 h 152"/>
                      <a:gd name="T28" fmla="*/ 338 w 436"/>
                      <a:gd name="T29" fmla="*/ 100 h 152"/>
                      <a:gd name="T30" fmla="*/ 344 w 436"/>
                      <a:gd name="T31" fmla="*/ 93 h 152"/>
                      <a:gd name="T32" fmla="*/ 342 w 436"/>
                      <a:gd name="T33" fmla="*/ 89 h 152"/>
                      <a:gd name="T34" fmla="*/ 320 w 436"/>
                      <a:gd name="T35" fmla="*/ 94 h 152"/>
                      <a:gd name="T36" fmla="*/ 317 w 436"/>
                      <a:gd name="T37" fmla="*/ 85 h 152"/>
                      <a:gd name="T38" fmla="*/ 297 w 436"/>
                      <a:gd name="T39" fmla="*/ 94 h 152"/>
                      <a:gd name="T40" fmla="*/ 320 w 436"/>
                      <a:gd name="T41" fmla="*/ 103 h 152"/>
                      <a:gd name="T42" fmla="*/ 305 w 436"/>
                      <a:gd name="T43" fmla="*/ 117 h 152"/>
                      <a:gd name="T44" fmla="*/ 311 w 436"/>
                      <a:gd name="T45" fmla="*/ 126 h 152"/>
                      <a:gd name="T46" fmla="*/ 315 w 436"/>
                      <a:gd name="T47" fmla="*/ 138 h 152"/>
                      <a:gd name="T48" fmla="*/ 309 w 436"/>
                      <a:gd name="T49" fmla="*/ 139 h 152"/>
                      <a:gd name="T50" fmla="*/ 314 w 436"/>
                      <a:gd name="T51" fmla="*/ 144 h 152"/>
                      <a:gd name="T52" fmla="*/ 307 w 436"/>
                      <a:gd name="T53" fmla="*/ 152 h 152"/>
                      <a:gd name="T54" fmla="*/ 0 w 436"/>
                      <a:gd name="T55" fmla="*/ 149 h 152"/>
                      <a:gd name="T56" fmla="*/ 73 w 436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6" h="152">
                        <a:moveTo>
                          <a:pt x="73" y="1"/>
                        </a:moveTo>
                        <a:lnTo>
                          <a:pt x="436" y="0"/>
                        </a:lnTo>
                        <a:cubicBezTo>
                          <a:pt x="430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939" name="Freeform 43">
                    <a:extLst>
                      <a:ext uri="{FF2B5EF4-FFF2-40B4-BE49-F238E27FC236}">
                        <a16:creationId xmlns:a16="http://schemas.microsoft.com/office/drawing/2014/main" id="{5651687D-1587-4392-BFC0-870BCB2125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43" y="241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940" name="Freeform 44">
                    <a:extLst>
                      <a:ext uri="{FF2B5EF4-FFF2-40B4-BE49-F238E27FC236}">
                        <a16:creationId xmlns:a16="http://schemas.microsoft.com/office/drawing/2014/main" id="{6840BD39-0A99-9D36-72BC-0B835D72D4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31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941" name="Freeform 45">
                    <a:extLst>
                      <a:ext uri="{FF2B5EF4-FFF2-40B4-BE49-F238E27FC236}">
                        <a16:creationId xmlns:a16="http://schemas.microsoft.com/office/drawing/2014/main" id="{70A8BC2D-5F81-A8D5-23BB-99DE6BC864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8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942" name="Freeform 46">
                    <a:extLst>
                      <a:ext uri="{FF2B5EF4-FFF2-40B4-BE49-F238E27FC236}">
                        <a16:creationId xmlns:a16="http://schemas.microsoft.com/office/drawing/2014/main" id="{FB0DC767-F6DC-CE82-1E4D-E0C354FD6E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21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943" name="Freeform 47">
                    <a:extLst>
                      <a:ext uri="{FF2B5EF4-FFF2-40B4-BE49-F238E27FC236}">
                        <a16:creationId xmlns:a16="http://schemas.microsoft.com/office/drawing/2014/main" id="{A4F2606C-6DCA-06CA-174F-9D8AA57935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573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944" name="Freeform 48">
                    <a:extLst>
                      <a:ext uri="{FF2B5EF4-FFF2-40B4-BE49-F238E27FC236}">
                        <a16:creationId xmlns:a16="http://schemas.microsoft.com/office/drawing/2014/main" id="{CCC2E3E7-297B-793E-7F99-F4D0F40D98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34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945" name="Freeform 49">
                    <a:extLst>
                      <a:ext uri="{FF2B5EF4-FFF2-40B4-BE49-F238E27FC236}">
                        <a16:creationId xmlns:a16="http://schemas.microsoft.com/office/drawing/2014/main" id="{A244F0FD-7E85-B116-6982-F7C2E449E8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0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946" name="Freeform 50">
                    <a:extLst>
                      <a:ext uri="{FF2B5EF4-FFF2-40B4-BE49-F238E27FC236}">
                        <a16:creationId xmlns:a16="http://schemas.microsoft.com/office/drawing/2014/main" id="{8F0CA2C7-06E7-0741-F5BD-144B2E5DD9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51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947" name="Freeform 51">
                    <a:extLst>
                      <a:ext uri="{FF2B5EF4-FFF2-40B4-BE49-F238E27FC236}">
                        <a16:creationId xmlns:a16="http://schemas.microsoft.com/office/drawing/2014/main" id="{C679F3F9-1BAC-A5B6-5730-85408566F4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21" y="314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948" name="Freeform 52">
                    <a:extLst>
                      <a:ext uri="{FF2B5EF4-FFF2-40B4-BE49-F238E27FC236}">
                        <a16:creationId xmlns:a16="http://schemas.microsoft.com/office/drawing/2014/main" id="{BB3D3738-527F-F189-1F00-85595E66F7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89" y="447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949" name="Freeform 53">
                    <a:extLst>
                      <a:ext uri="{FF2B5EF4-FFF2-40B4-BE49-F238E27FC236}">
                        <a16:creationId xmlns:a16="http://schemas.microsoft.com/office/drawing/2014/main" id="{605BBCA3-B8FC-77E4-6084-1013E24236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76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950" name="Freeform 54">
                    <a:extLst>
                      <a:ext uri="{FF2B5EF4-FFF2-40B4-BE49-F238E27FC236}">
                        <a16:creationId xmlns:a16="http://schemas.microsoft.com/office/drawing/2014/main" id="{81E70BBE-D71C-EE11-C507-C11A2205D2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67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951" name="Freeform 55">
                    <a:extLst>
                      <a:ext uri="{FF2B5EF4-FFF2-40B4-BE49-F238E27FC236}">
                        <a16:creationId xmlns:a16="http://schemas.microsoft.com/office/drawing/2014/main" id="{0319EB35-BB38-EA3E-4A89-16E482A7C2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72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952" name="Freeform 56">
                    <a:extLst>
                      <a:ext uri="{FF2B5EF4-FFF2-40B4-BE49-F238E27FC236}">
                        <a16:creationId xmlns:a16="http://schemas.microsoft.com/office/drawing/2014/main" id="{875E1637-E24F-AB6D-69E5-674A54F5B5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74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953" name="Freeform 57">
                    <a:extLst>
                      <a:ext uri="{FF2B5EF4-FFF2-40B4-BE49-F238E27FC236}">
                        <a16:creationId xmlns:a16="http://schemas.microsoft.com/office/drawing/2014/main" id="{47ED37A0-CDEA-C66E-E4CE-47C9077601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73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954" name="Freeform 58">
                    <a:extLst>
                      <a:ext uri="{FF2B5EF4-FFF2-40B4-BE49-F238E27FC236}">
                        <a16:creationId xmlns:a16="http://schemas.microsoft.com/office/drawing/2014/main" id="{513507B8-2C50-178D-A43D-B388383525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93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955" name="Freeform 59">
                    <a:extLst>
                      <a:ext uri="{FF2B5EF4-FFF2-40B4-BE49-F238E27FC236}">
                        <a16:creationId xmlns:a16="http://schemas.microsoft.com/office/drawing/2014/main" id="{61576708-8144-9D2F-CDA8-37285C7187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78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956" name="Freeform 60">
                    <a:extLst>
                      <a:ext uri="{FF2B5EF4-FFF2-40B4-BE49-F238E27FC236}">
                        <a16:creationId xmlns:a16="http://schemas.microsoft.com/office/drawing/2014/main" id="{07CBCC45-3C54-99D7-C251-4049C2DF2A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40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957" name="Freeform 61">
                    <a:extLst>
                      <a:ext uri="{FF2B5EF4-FFF2-40B4-BE49-F238E27FC236}">
                        <a16:creationId xmlns:a16="http://schemas.microsoft.com/office/drawing/2014/main" id="{7B5DCA9F-38D0-A55A-174D-85A26C8D55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95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958" name="Freeform 62">
                    <a:extLst>
                      <a:ext uri="{FF2B5EF4-FFF2-40B4-BE49-F238E27FC236}">
                        <a16:creationId xmlns:a16="http://schemas.microsoft.com/office/drawing/2014/main" id="{821B7853-E48E-281C-CE4F-701DA8FD4C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48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6860" name="Group 63">
                  <a:extLst>
                    <a:ext uri="{FF2B5EF4-FFF2-40B4-BE49-F238E27FC236}">
                      <a16:creationId xmlns:a16="http://schemas.microsoft.com/office/drawing/2014/main" id="{295BE41B-A041-6D01-52F8-7FF213A59D8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709" y="240"/>
                  <a:ext cx="1139" cy="429"/>
                  <a:chOff x="3709" y="240"/>
                  <a:chExt cx="1139" cy="429"/>
                </a:xfrm>
              </p:grpSpPr>
              <p:sp>
                <p:nvSpPr>
                  <p:cNvPr id="76861" name="Freeform 64">
                    <a:extLst>
                      <a:ext uri="{FF2B5EF4-FFF2-40B4-BE49-F238E27FC236}">
                        <a16:creationId xmlns:a16="http://schemas.microsoft.com/office/drawing/2014/main" id="{79068AD2-E5B1-4222-EA00-3F33A5959A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08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862" name="Freeform 65">
                    <a:extLst>
                      <a:ext uri="{FF2B5EF4-FFF2-40B4-BE49-F238E27FC236}">
                        <a16:creationId xmlns:a16="http://schemas.microsoft.com/office/drawing/2014/main" id="{0196655E-0017-AE9E-3AA3-DACF3B3780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5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863" name="Freeform 66">
                    <a:extLst>
                      <a:ext uri="{FF2B5EF4-FFF2-40B4-BE49-F238E27FC236}">
                        <a16:creationId xmlns:a16="http://schemas.microsoft.com/office/drawing/2014/main" id="{725CAFD2-7A1D-65D7-73F6-BD58063AA9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09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864" name="Freeform 67">
                    <a:extLst>
                      <a:ext uri="{FF2B5EF4-FFF2-40B4-BE49-F238E27FC236}">
                        <a16:creationId xmlns:a16="http://schemas.microsoft.com/office/drawing/2014/main" id="{B4215078-6188-3B2F-177A-2FC4AA5463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865" name="Freeform 68">
                    <a:extLst>
                      <a:ext uri="{FF2B5EF4-FFF2-40B4-BE49-F238E27FC236}">
                        <a16:creationId xmlns:a16="http://schemas.microsoft.com/office/drawing/2014/main" id="{4F3237BB-8C4B-140E-0F92-A2C76367E2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423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866" name="Freeform 69">
                    <a:extLst>
                      <a:ext uri="{FF2B5EF4-FFF2-40B4-BE49-F238E27FC236}">
                        <a16:creationId xmlns:a16="http://schemas.microsoft.com/office/drawing/2014/main" id="{A182AD57-D237-92C8-85D0-7B5F8C0741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15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867" name="Freeform 70">
                    <a:extLst>
                      <a:ext uri="{FF2B5EF4-FFF2-40B4-BE49-F238E27FC236}">
                        <a16:creationId xmlns:a16="http://schemas.microsoft.com/office/drawing/2014/main" id="{3FC88197-4CD5-6ED3-124C-72BC239C4D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868" name="Freeform 71">
                    <a:extLst>
                      <a:ext uri="{FF2B5EF4-FFF2-40B4-BE49-F238E27FC236}">
                        <a16:creationId xmlns:a16="http://schemas.microsoft.com/office/drawing/2014/main" id="{7279AD35-E0C0-2FD9-B0CE-6F7E2BF672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78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869" name="Freeform 72">
                    <a:extLst>
                      <a:ext uri="{FF2B5EF4-FFF2-40B4-BE49-F238E27FC236}">
                        <a16:creationId xmlns:a16="http://schemas.microsoft.com/office/drawing/2014/main" id="{8D435E06-1D1F-BE02-B73C-B7366284F7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2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870" name="Freeform 73">
                    <a:extLst>
                      <a:ext uri="{FF2B5EF4-FFF2-40B4-BE49-F238E27FC236}">
                        <a16:creationId xmlns:a16="http://schemas.microsoft.com/office/drawing/2014/main" id="{072E56EB-DA59-C6CD-DA06-ACD48586AB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6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871" name="Freeform 74">
                    <a:extLst>
                      <a:ext uri="{FF2B5EF4-FFF2-40B4-BE49-F238E27FC236}">
                        <a16:creationId xmlns:a16="http://schemas.microsoft.com/office/drawing/2014/main" id="{AF34476A-3781-76C5-7EDA-99238C1685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7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872" name="Freeform 75">
                    <a:extLst>
                      <a:ext uri="{FF2B5EF4-FFF2-40B4-BE49-F238E27FC236}">
                        <a16:creationId xmlns:a16="http://schemas.microsoft.com/office/drawing/2014/main" id="{EFE277CD-AC1C-B7DC-C3B3-4B5C6CC755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64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873" name="Freeform 76">
                    <a:extLst>
                      <a:ext uri="{FF2B5EF4-FFF2-40B4-BE49-F238E27FC236}">
                        <a16:creationId xmlns:a16="http://schemas.microsoft.com/office/drawing/2014/main" id="{4256A3D5-8C31-3751-66D5-EA488A2F43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70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874" name="Freeform 77">
                    <a:extLst>
                      <a:ext uri="{FF2B5EF4-FFF2-40B4-BE49-F238E27FC236}">
                        <a16:creationId xmlns:a16="http://schemas.microsoft.com/office/drawing/2014/main" id="{371CDD87-FB15-3119-26EF-598849CA59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40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875" name="Freeform 78">
                    <a:extLst>
                      <a:ext uri="{FF2B5EF4-FFF2-40B4-BE49-F238E27FC236}">
                        <a16:creationId xmlns:a16="http://schemas.microsoft.com/office/drawing/2014/main" id="{FBEFD313-415F-A353-53A9-657E6AC1DD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47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876" name="Freeform 79">
                    <a:extLst>
                      <a:ext uri="{FF2B5EF4-FFF2-40B4-BE49-F238E27FC236}">
                        <a16:creationId xmlns:a16="http://schemas.microsoft.com/office/drawing/2014/main" id="{0B936172-043A-D6F5-4780-A4527018C5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76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877" name="Freeform 80">
                    <a:extLst>
                      <a:ext uri="{FF2B5EF4-FFF2-40B4-BE49-F238E27FC236}">
                        <a16:creationId xmlns:a16="http://schemas.microsoft.com/office/drawing/2014/main" id="{B13FCFE7-E65C-4993-B7AF-500F0F147C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8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878" name="Freeform 81">
                    <a:extLst>
                      <a:ext uri="{FF2B5EF4-FFF2-40B4-BE49-F238E27FC236}">
                        <a16:creationId xmlns:a16="http://schemas.microsoft.com/office/drawing/2014/main" id="{3B752281-0EEA-6145-CC4B-120EE28D54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7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879" name="Freeform 82">
                    <a:extLst>
                      <a:ext uri="{FF2B5EF4-FFF2-40B4-BE49-F238E27FC236}">
                        <a16:creationId xmlns:a16="http://schemas.microsoft.com/office/drawing/2014/main" id="{549BA0A4-8D51-E80E-CBED-B69A87A890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7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880" name="Freeform 83">
                    <a:extLst>
                      <a:ext uri="{FF2B5EF4-FFF2-40B4-BE49-F238E27FC236}">
                        <a16:creationId xmlns:a16="http://schemas.microsoft.com/office/drawing/2014/main" id="{990EC336-8F0C-8CD9-7FAC-F363E91E93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69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881" name="Freeform 84">
                    <a:extLst>
                      <a:ext uri="{FF2B5EF4-FFF2-40B4-BE49-F238E27FC236}">
                        <a16:creationId xmlns:a16="http://schemas.microsoft.com/office/drawing/2014/main" id="{90474E47-E615-8D90-EB79-C8267EBFEE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84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882" name="Freeform 85">
                    <a:extLst>
                      <a:ext uri="{FF2B5EF4-FFF2-40B4-BE49-F238E27FC236}">
                        <a16:creationId xmlns:a16="http://schemas.microsoft.com/office/drawing/2014/main" id="{77EA63EA-E797-38DB-2FAB-6E72B9F3BC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93" y="246"/>
                    <a:ext cx="438" cy="152"/>
                  </a:xfrm>
                  <a:custGeom>
                    <a:avLst/>
                    <a:gdLst>
                      <a:gd name="T0" fmla="*/ 73 w 438"/>
                      <a:gd name="T1" fmla="*/ 1 h 152"/>
                      <a:gd name="T2" fmla="*/ 438 w 438"/>
                      <a:gd name="T3" fmla="*/ 0 h 152"/>
                      <a:gd name="T4" fmla="*/ 416 w 438"/>
                      <a:gd name="T5" fmla="*/ 54 h 152"/>
                      <a:gd name="T6" fmla="*/ 397 w 438"/>
                      <a:gd name="T7" fmla="*/ 68 h 152"/>
                      <a:gd name="T8" fmla="*/ 392 w 438"/>
                      <a:gd name="T9" fmla="*/ 70 h 152"/>
                      <a:gd name="T10" fmla="*/ 375 w 438"/>
                      <a:gd name="T11" fmla="*/ 73 h 152"/>
                      <a:gd name="T12" fmla="*/ 361 w 438"/>
                      <a:gd name="T13" fmla="*/ 88 h 152"/>
                      <a:gd name="T14" fmla="*/ 362 w 438"/>
                      <a:gd name="T15" fmla="*/ 99 h 152"/>
                      <a:gd name="T16" fmla="*/ 364 w 438"/>
                      <a:gd name="T17" fmla="*/ 107 h 152"/>
                      <a:gd name="T18" fmla="*/ 366 w 438"/>
                      <a:gd name="T19" fmla="*/ 113 h 152"/>
                      <a:gd name="T20" fmla="*/ 362 w 438"/>
                      <a:gd name="T21" fmla="*/ 122 h 152"/>
                      <a:gd name="T22" fmla="*/ 351 w 438"/>
                      <a:gd name="T23" fmla="*/ 120 h 152"/>
                      <a:gd name="T24" fmla="*/ 342 w 438"/>
                      <a:gd name="T25" fmla="*/ 129 h 152"/>
                      <a:gd name="T26" fmla="*/ 347 w 438"/>
                      <a:gd name="T27" fmla="*/ 105 h 152"/>
                      <a:gd name="T28" fmla="*/ 338 w 438"/>
                      <a:gd name="T29" fmla="*/ 100 h 152"/>
                      <a:gd name="T30" fmla="*/ 344 w 438"/>
                      <a:gd name="T31" fmla="*/ 93 h 152"/>
                      <a:gd name="T32" fmla="*/ 342 w 438"/>
                      <a:gd name="T33" fmla="*/ 89 h 152"/>
                      <a:gd name="T34" fmla="*/ 320 w 438"/>
                      <a:gd name="T35" fmla="*/ 94 h 152"/>
                      <a:gd name="T36" fmla="*/ 317 w 438"/>
                      <a:gd name="T37" fmla="*/ 85 h 152"/>
                      <a:gd name="T38" fmla="*/ 297 w 438"/>
                      <a:gd name="T39" fmla="*/ 94 h 152"/>
                      <a:gd name="T40" fmla="*/ 320 w 438"/>
                      <a:gd name="T41" fmla="*/ 103 h 152"/>
                      <a:gd name="T42" fmla="*/ 305 w 438"/>
                      <a:gd name="T43" fmla="*/ 117 h 152"/>
                      <a:gd name="T44" fmla="*/ 311 w 438"/>
                      <a:gd name="T45" fmla="*/ 126 h 152"/>
                      <a:gd name="T46" fmla="*/ 315 w 438"/>
                      <a:gd name="T47" fmla="*/ 138 h 152"/>
                      <a:gd name="T48" fmla="*/ 309 w 438"/>
                      <a:gd name="T49" fmla="*/ 139 h 152"/>
                      <a:gd name="T50" fmla="*/ 314 w 438"/>
                      <a:gd name="T51" fmla="*/ 144 h 152"/>
                      <a:gd name="T52" fmla="*/ 307 w 438"/>
                      <a:gd name="T53" fmla="*/ 152 h 152"/>
                      <a:gd name="T54" fmla="*/ 0 w 438"/>
                      <a:gd name="T55" fmla="*/ 149 h 152"/>
                      <a:gd name="T56" fmla="*/ 73 w 438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8" h="152">
                        <a:moveTo>
                          <a:pt x="73" y="1"/>
                        </a:moveTo>
                        <a:lnTo>
                          <a:pt x="438" y="0"/>
                        </a:lnTo>
                        <a:cubicBezTo>
                          <a:pt x="432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883" name="Freeform 86">
                    <a:extLst>
                      <a:ext uri="{FF2B5EF4-FFF2-40B4-BE49-F238E27FC236}">
                        <a16:creationId xmlns:a16="http://schemas.microsoft.com/office/drawing/2014/main" id="{1012E4D1-EB54-6510-3D70-2A6D3F2E7A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31" y="240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884" name="Freeform 87">
                    <a:extLst>
                      <a:ext uri="{FF2B5EF4-FFF2-40B4-BE49-F238E27FC236}">
                        <a16:creationId xmlns:a16="http://schemas.microsoft.com/office/drawing/2014/main" id="{E493CAA0-640D-14D7-D266-8D31961131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19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885" name="Freeform 88">
                    <a:extLst>
                      <a:ext uri="{FF2B5EF4-FFF2-40B4-BE49-F238E27FC236}">
                        <a16:creationId xmlns:a16="http://schemas.microsoft.com/office/drawing/2014/main" id="{7F9B38A9-F9C0-AB30-0178-EC075A7BF0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6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886" name="Freeform 89">
                    <a:extLst>
                      <a:ext uri="{FF2B5EF4-FFF2-40B4-BE49-F238E27FC236}">
                        <a16:creationId xmlns:a16="http://schemas.microsoft.com/office/drawing/2014/main" id="{6E2671CD-121B-996E-7583-C545F61A6F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09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887" name="Freeform 90">
                    <a:extLst>
                      <a:ext uri="{FF2B5EF4-FFF2-40B4-BE49-F238E27FC236}">
                        <a16:creationId xmlns:a16="http://schemas.microsoft.com/office/drawing/2014/main" id="{00E50262-832C-E047-EAA0-CE59B53E49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61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888" name="Freeform 91">
                    <a:extLst>
                      <a:ext uri="{FF2B5EF4-FFF2-40B4-BE49-F238E27FC236}">
                        <a16:creationId xmlns:a16="http://schemas.microsoft.com/office/drawing/2014/main" id="{C77E7E9C-9B4C-71AA-C12E-258DEA30AD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322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889" name="Freeform 92">
                    <a:extLst>
                      <a:ext uri="{FF2B5EF4-FFF2-40B4-BE49-F238E27FC236}">
                        <a16:creationId xmlns:a16="http://schemas.microsoft.com/office/drawing/2014/main" id="{A7F1B1E6-F11A-2EE1-9B20-00BA0DEA5A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8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890" name="Freeform 93">
                    <a:extLst>
                      <a:ext uri="{FF2B5EF4-FFF2-40B4-BE49-F238E27FC236}">
                        <a16:creationId xmlns:a16="http://schemas.microsoft.com/office/drawing/2014/main" id="{C9272ACC-4038-853B-B953-4159F42BBE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9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891" name="Freeform 94">
                    <a:extLst>
                      <a:ext uri="{FF2B5EF4-FFF2-40B4-BE49-F238E27FC236}">
                        <a16:creationId xmlns:a16="http://schemas.microsoft.com/office/drawing/2014/main" id="{180D63EE-2503-FC61-1EB8-16A90D8918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09" y="315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892" name="Freeform 95">
                    <a:extLst>
                      <a:ext uri="{FF2B5EF4-FFF2-40B4-BE49-F238E27FC236}">
                        <a16:creationId xmlns:a16="http://schemas.microsoft.com/office/drawing/2014/main" id="{E822D564-08D6-9AAF-3A10-75FD67A436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77" y="448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893" name="Freeform 96">
                    <a:extLst>
                      <a:ext uri="{FF2B5EF4-FFF2-40B4-BE49-F238E27FC236}">
                        <a16:creationId xmlns:a16="http://schemas.microsoft.com/office/drawing/2014/main" id="{88F20484-A79B-9422-E282-16D317B13D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64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894" name="Freeform 97">
                    <a:extLst>
                      <a:ext uri="{FF2B5EF4-FFF2-40B4-BE49-F238E27FC236}">
                        <a16:creationId xmlns:a16="http://schemas.microsoft.com/office/drawing/2014/main" id="{909A67C5-ABE4-8250-6A51-2742013A7D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55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895" name="Freeform 98">
                    <a:extLst>
                      <a:ext uri="{FF2B5EF4-FFF2-40B4-BE49-F238E27FC236}">
                        <a16:creationId xmlns:a16="http://schemas.microsoft.com/office/drawing/2014/main" id="{4D9FB762-7ECC-3EC1-2F52-B6D4699CD2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60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896" name="Freeform 99">
                    <a:extLst>
                      <a:ext uri="{FF2B5EF4-FFF2-40B4-BE49-F238E27FC236}">
                        <a16:creationId xmlns:a16="http://schemas.microsoft.com/office/drawing/2014/main" id="{4B86B59F-7F0D-B94D-7038-9A8AC4E08F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62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897" name="Freeform 100">
                    <a:extLst>
                      <a:ext uri="{FF2B5EF4-FFF2-40B4-BE49-F238E27FC236}">
                        <a16:creationId xmlns:a16="http://schemas.microsoft.com/office/drawing/2014/main" id="{C1668FD1-5C4A-EE19-C5AF-60082906A1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61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898" name="Freeform 101">
                    <a:extLst>
                      <a:ext uri="{FF2B5EF4-FFF2-40B4-BE49-F238E27FC236}">
                        <a16:creationId xmlns:a16="http://schemas.microsoft.com/office/drawing/2014/main" id="{FB58BE01-CA78-E3CF-FA7B-E28938D7EA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81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899" name="Freeform 102">
                    <a:extLst>
                      <a:ext uri="{FF2B5EF4-FFF2-40B4-BE49-F238E27FC236}">
                        <a16:creationId xmlns:a16="http://schemas.microsoft.com/office/drawing/2014/main" id="{B8CA4D5E-CE37-0117-1FF9-1A9DEA128A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66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900" name="Freeform 103">
                    <a:extLst>
                      <a:ext uri="{FF2B5EF4-FFF2-40B4-BE49-F238E27FC236}">
                        <a16:creationId xmlns:a16="http://schemas.microsoft.com/office/drawing/2014/main" id="{33E8C181-496B-8CFB-767E-B38084D3EE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28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901" name="Freeform 104">
                    <a:extLst>
                      <a:ext uri="{FF2B5EF4-FFF2-40B4-BE49-F238E27FC236}">
                        <a16:creationId xmlns:a16="http://schemas.microsoft.com/office/drawing/2014/main" id="{7C8C956C-F166-07DC-894D-6085A05248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83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6902" name="Freeform 105">
                    <a:extLst>
                      <a:ext uri="{FF2B5EF4-FFF2-40B4-BE49-F238E27FC236}">
                        <a16:creationId xmlns:a16="http://schemas.microsoft.com/office/drawing/2014/main" id="{0CD8AB60-CC75-78B8-C647-4452519346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36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76811" name="Group 106">
                <a:extLst>
                  <a:ext uri="{FF2B5EF4-FFF2-40B4-BE49-F238E27FC236}">
                    <a16:creationId xmlns:a16="http://schemas.microsoft.com/office/drawing/2014/main" id="{FE8C9259-35B1-EED8-3171-B8378E566F7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8" y="111"/>
                <a:ext cx="4702" cy="418"/>
                <a:chOff x="798" y="255"/>
                <a:chExt cx="4702" cy="418"/>
              </a:xfrm>
            </p:grpSpPr>
            <p:sp>
              <p:nvSpPr>
                <p:cNvPr id="76838" name="Line 107">
                  <a:extLst>
                    <a:ext uri="{FF2B5EF4-FFF2-40B4-BE49-F238E27FC236}">
                      <a16:creationId xmlns:a16="http://schemas.microsoft.com/office/drawing/2014/main" id="{2C384614-7F44-B247-26F6-5E585FE56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798" y="476"/>
                  <a:ext cx="4702" cy="0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6839" name="Line 108">
                  <a:extLst>
                    <a:ext uri="{FF2B5EF4-FFF2-40B4-BE49-F238E27FC236}">
                      <a16:creationId xmlns:a16="http://schemas.microsoft.com/office/drawing/2014/main" id="{9534B86A-F15B-FD80-6059-82E79660761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02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6840" name="Line 109">
                  <a:extLst>
                    <a:ext uri="{FF2B5EF4-FFF2-40B4-BE49-F238E27FC236}">
                      <a16:creationId xmlns:a16="http://schemas.microsoft.com/office/drawing/2014/main" id="{63E532B9-9667-3742-8F36-93FB3ADE66D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25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6841" name="Line 110">
                  <a:extLst>
                    <a:ext uri="{FF2B5EF4-FFF2-40B4-BE49-F238E27FC236}">
                      <a16:creationId xmlns:a16="http://schemas.microsoft.com/office/drawing/2014/main" id="{4E46B919-6AA7-A3FF-FBCE-F9242806444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48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6842" name="Line 111">
                  <a:extLst>
                    <a:ext uri="{FF2B5EF4-FFF2-40B4-BE49-F238E27FC236}">
                      <a16:creationId xmlns:a16="http://schemas.microsoft.com/office/drawing/2014/main" id="{2D3AA387-46EB-D52F-D87B-C15BF08BB87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71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6843" name="Line 112">
                  <a:extLst>
                    <a:ext uri="{FF2B5EF4-FFF2-40B4-BE49-F238E27FC236}">
                      <a16:creationId xmlns:a16="http://schemas.microsoft.com/office/drawing/2014/main" id="{7A0991B2-D0E2-A487-B05C-DAC87B07155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93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6844" name="Line 113">
                  <a:extLst>
                    <a:ext uri="{FF2B5EF4-FFF2-40B4-BE49-F238E27FC236}">
                      <a16:creationId xmlns:a16="http://schemas.microsoft.com/office/drawing/2014/main" id="{751B70E5-1F3D-54A9-AF01-1DFB93C9E69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16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6845" name="Line 114">
                  <a:extLst>
                    <a:ext uri="{FF2B5EF4-FFF2-40B4-BE49-F238E27FC236}">
                      <a16:creationId xmlns:a16="http://schemas.microsoft.com/office/drawing/2014/main" id="{02CD2C93-FD5F-B82E-4EDE-FC20F084E9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39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6846" name="Line 115">
                  <a:extLst>
                    <a:ext uri="{FF2B5EF4-FFF2-40B4-BE49-F238E27FC236}">
                      <a16:creationId xmlns:a16="http://schemas.microsoft.com/office/drawing/2014/main" id="{0593E423-E99B-901A-50E6-D757763C8A9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62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6847" name="Line 116">
                  <a:extLst>
                    <a:ext uri="{FF2B5EF4-FFF2-40B4-BE49-F238E27FC236}">
                      <a16:creationId xmlns:a16="http://schemas.microsoft.com/office/drawing/2014/main" id="{3D716EFF-1C62-5F50-2924-0C8C731D8CD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85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6848" name="Line 117">
                  <a:extLst>
                    <a:ext uri="{FF2B5EF4-FFF2-40B4-BE49-F238E27FC236}">
                      <a16:creationId xmlns:a16="http://schemas.microsoft.com/office/drawing/2014/main" id="{F41E4DEB-6B48-639C-C596-AF79F91CA18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07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6849" name="Line 118">
                  <a:extLst>
                    <a:ext uri="{FF2B5EF4-FFF2-40B4-BE49-F238E27FC236}">
                      <a16:creationId xmlns:a16="http://schemas.microsoft.com/office/drawing/2014/main" id="{54F61FBE-9AD6-CBF8-2989-DE7B8007C80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30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6850" name="Line 119">
                  <a:extLst>
                    <a:ext uri="{FF2B5EF4-FFF2-40B4-BE49-F238E27FC236}">
                      <a16:creationId xmlns:a16="http://schemas.microsoft.com/office/drawing/2014/main" id="{84AF70B4-B044-3DDB-A04C-BB0987ED9E9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53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6851" name="Line 120">
                  <a:extLst>
                    <a:ext uri="{FF2B5EF4-FFF2-40B4-BE49-F238E27FC236}">
                      <a16:creationId xmlns:a16="http://schemas.microsoft.com/office/drawing/2014/main" id="{2E566F2A-649C-623B-9D33-592764E6C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76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6852" name="Line 121">
                  <a:extLst>
                    <a:ext uri="{FF2B5EF4-FFF2-40B4-BE49-F238E27FC236}">
                      <a16:creationId xmlns:a16="http://schemas.microsoft.com/office/drawing/2014/main" id="{3D99BE2A-1C7C-E306-BF6D-149EA2E1D49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99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6853" name="Line 122">
                  <a:extLst>
                    <a:ext uri="{FF2B5EF4-FFF2-40B4-BE49-F238E27FC236}">
                      <a16:creationId xmlns:a16="http://schemas.microsoft.com/office/drawing/2014/main" id="{0F0A27B6-ECB2-8670-0CB1-F5F2E088B1B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21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6854" name="Line 123">
                  <a:extLst>
                    <a:ext uri="{FF2B5EF4-FFF2-40B4-BE49-F238E27FC236}">
                      <a16:creationId xmlns:a16="http://schemas.microsoft.com/office/drawing/2014/main" id="{5E4D800C-790A-FB9E-66BF-E0BA6123BAD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44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6855" name="Line 124">
                  <a:extLst>
                    <a:ext uri="{FF2B5EF4-FFF2-40B4-BE49-F238E27FC236}">
                      <a16:creationId xmlns:a16="http://schemas.microsoft.com/office/drawing/2014/main" id="{479527F7-6BDE-2702-F246-F5D29392186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67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6856" name="Line 125">
                  <a:extLst>
                    <a:ext uri="{FF2B5EF4-FFF2-40B4-BE49-F238E27FC236}">
                      <a16:creationId xmlns:a16="http://schemas.microsoft.com/office/drawing/2014/main" id="{B576ED69-B66E-E305-31B6-0D5B1ADFE0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90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6857" name="Line 126">
                  <a:extLst>
                    <a:ext uri="{FF2B5EF4-FFF2-40B4-BE49-F238E27FC236}">
                      <a16:creationId xmlns:a16="http://schemas.microsoft.com/office/drawing/2014/main" id="{2309E455-0234-22FF-AEE0-99246361746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13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6858" name="Line 127">
                  <a:extLst>
                    <a:ext uri="{FF2B5EF4-FFF2-40B4-BE49-F238E27FC236}">
                      <a16:creationId xmlns:a16="http://schemas.microsoft.com/office/drawing/2014/main" id="{129B709B-0190-BBEB-9CB2-3D774FEA1C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35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76812" name="Group 128">
                <a:extLst>
                  <a:ext uri="{FF2B5EF4-FFF2-40B4-BE49-F238E27FC236}">
                    <a16:creationId xmlns:a16="http://schemas.microsoft.com/office/drawing/2014/main" id="{293B74AA-6F05-74B8-B50E-8D1A23F2DC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08" y="109"/>
                <a:ext cx="3694" cy="423"/>
                <a:chOff x="1034" y="245"/>
                <a:chExt cx="3694" cy="423"/>
              </a:xfrm>
            </p:grpSpPr>
            <p:sp>
              <p:nvSpPr>
                <p:cNvPr id="76813" name="Line 129">
                  <a:extLst>
                    <a:ext uri="{FF2B5EF4-FFF2-40B4-BE49-F238E27FC236}">
                      <a16:creationId xmlns:a16="http://schemas.microsoft.com/office/drawing/2014/main" id="{71C1A2DB-EB0D-15A9-1415-84D3FCC28C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676" y="246"/>
                  <a:ext cx="0" cy="14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6814" name="Line 130">
                  <a:extLst>
                    <a:ext uri="{FF2B5EF4-FFF2-40B4-BE49-F238E27FC236}">
                      <a16:creationId xmlns:a16="http://schemas.microsoft.com/office/drawing/2014/main" id="{3F0A8BC4-C6D3-1F6D-7F68-7E63800EB15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798" y="468"/>
                  <a:ext cx="7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6815" name="Line 131">
                  <a:extLst>
                    <a:ext uri="{FF2B5EF4-FFF2-40B4-BE49-F238E27FC236}">
                      <a16:creationId xmlns:a16="http://schemas.microsoft.com/office/drawing/2014/main" id="{67FE2BC4-EFCC-ADF8-8807-5CC4A7C62D0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904" y="486"/>
                  <a:ext cx="0" cy="2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6816" name="Line 132">
                  <a:extLst>
                    <a:ext uri="{FF2B5EF4-FFF2-40B4-BE49-F238E27FC236}">
                      <a16:creationId xmlns:a16="http://schemas.microsoft.com/office/drawing/2014/main" id="{012EC51A-DECA-117B-F5AF-189A964D920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132" y="586"/>
                  <a:ext cx="0" cy="79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6817" name="Line 133">
                  <a:extLst>
                    <a:ext uri="{FF2B5EF4-FFF2-40B4-BE49-F238E27FC236}">
                      <a16:creationId xmlns:a16="http://schemas.microsoft.com/office/drawing/2014/main" id="{F734CEF4-C6CE-016D-3696-8F2106A6DC4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816" y="358"/>
                  <a:ext cx="0" cy="18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6818" name="Line 134">
                  <a:extLst>
                    <a:ext uri="{FF2B5EF4-FFF2-40B4-BE49-F238E27FC236}">
                      <a16:creationId xmlns:a16="http://schemas.microsoft.com/office/drawing/2014/main" id="{3D0046CD-9E8E-D36D-572D-7A9B22CDE8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722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6819" name="Line 135">
                  <a:extLst>
                    <a:ext uri="{FF2B5EF4-FFF2-40B4-BE49-F238E27FC236}">
                      <a16:creationId xmlns:a16="http://schemas.microsoft.com/office/drawing/2014/main" id="{B8B1450C-E8C3-5A0F-ACE6-320B472C705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44" y="372"/>
                  <a:ext cx="0" cy="29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6820" name="Line 136">
                  <a:extLst>
                    <a:ext uri="{FF2B5EF4-FFF2-40B4-BE49-F238E27FC236}">
                      <a16:creationId xmlns:a16="http://schemas.microsoft.com/office/drawing/2014/main" id="{8FC0A1B4-9ABD-2D17-0AE6-C65FB031317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046" y="248"/>
                  <a:ext cx="0" cy="5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6821" name="Line 137">
                  <a:extLst>
                    <a:ext uri="{FF2B5EF4-FFF2-40B4-BE49-F238E27FC236}">
                      <a16:creationId xmlns:a16="http://schemas.microsoft.com/office/drawing/2014/main" id="{0E701AB6-E3F6-515C-76D8-0E0CA07C188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272" y="246"/>
                  <a:ext cx="0" cy="18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6822" name="Line 138">
                  <a:extLst>
                    <a:ext uri="{FF2B5EF4-FFF2-40B4-BE49-F238E27FC236}">
                      <a16:creationId xmlns:a16="http://schemas.microsoft.com/office/drawing/2014/main" id="{04A86429-499A-588F-A3CC-75E0C7652D4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422" y="468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6823" name="Line 139">
                  <a:extLst>
                    <a:ext uri="{FF2B5EF4-FFF2-40B4-BE49-F238E27FC236}">
                      <a16:creationId xmlns:a16="http://schemas.microsoft.com/office/drawing/2014/main" id="{0564F5AC-2007-BB02-F7ED-CBA8B9BC686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290" y="468"/>
                  <a:ext cx="6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6824" name="Line 140">
                  <a:extLst>
                    <a:ext uri="{FF2B5EF4-FFF2-40B4-BE49-F238E27FC236}">
                      <a16:creationId xmlns:a16="http://schemas.microsoft.com/office/drawing/2014/main" id="{BACE1017-F66E-1526-0664-6B015440452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500" y="246"/>
                  <a:ext cx="0" cy="27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6825" name="Line 141">
                  <a:extLst>
                    <a:ext uri="{FF2B5EF4-FFF2-40B4-BE49-F238E27FC236}">
                      <a16:creationId xmlns:a16="http://schemas.microsoft.com/office/drawing/2014/main" id="{84F791C3-81E7-8FB8-E07F-5D2830952B7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728" y="606"/>
                  <a:ext cx="0" cy="3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6826" name="Line 142">
                  <a:extLst>
                    <a:ext uri="{FF2B5EF4-FFF2-40B4-BE49-F238E27FC236}">
                      <a16:creationId xmlns:a16="http://schemas.microsoft.com/office/drawing/2014/main" id="{2BB2E129-CA07-39E0-9D4E-D9F7CEEA0C1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992" y="250"/>
                  <a:ext cx="0" cy="6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6827" name="Line 143">
                  <a:extLst>
                    <a:ext uri="{FF2B5EF4-FFF2-40B4-BE49-F238E27FC236}">
                      <a16:creationId xmlns:a16="http://schemas.microsoft.com/office/drawing/2014/main" id="{189A0D28-52D6-2704-CB48-4105AB8D66D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764" y="247"/>
                  <a:ext cx="0" cy="33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6828" name="Line 144">
                  <a:extLst>
                    <a:ext uri="{FF2B5EF4-FFF2-40B4-BE49-F238E27FC236}">
                      <a16:creationId xmlns:a16="http://schemas.microsoft.com/office/drawing/2014/main" id="{946199C2-15FE-908A-3842-B032ADAF4F2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738" y="468"/>
                  <a:ext cx="6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6829" name="Line 145">
                  <a:extLst>
                    <a:ext uri="{FF2B5EF4-FFF2-40B4-BE49-F238E27FC236}">
                      <a16:creationId xmlns:a16="http://schemas.microsoft.com/office/drawing/2014/main" id="{60BEDAE9-EA92-B31F-B4CB-5932C3E03AD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604" y="468"/>
                  <a:ext cx="6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6830" name="Line 146">
                  <a:extLst>
                    <a:ext uri="{FF2B5EF4-FFF2-40B4-BE49-F238E27FC236}">
                      <a16:creationId xmlns:a16="http://schemas.microsoft.com/office/drawing/2014/main" id="{F9B322E3-7581-D3F2-D8C4-04991EBCBCE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404" y="468"/>
                  <a:ext cx="8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6831" name="Line 147">
                  <a:extLst>
                    <a:ext uri="{FF2B5EF4-FFF2-40B4-BE49-F238E27FC236}">
                      <a16:creationId xmlns:a16="http://schemas.microsoft.com/office/drawing/2014/main" id="{A4375E4A-1532-554C-B7CD-58E1CD35475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34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6832" name="Line 148">
                  <a:extLst>
                    <a:ext uri="{FF2B5EF4-FFF2-40B4-BE49-F238E27FC236}">
                      <a16:creationId xmlns:a16="http://schemas.microsoft.com/office/drawing/2014/main" id="{76048D82-8525-9CB6-A541-D913956F7C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306" y="370"/>
                  <a:ext cx="0" cy="29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6833" name="Line 149">
                  <a:extLst>
                    <a:ext uri="{FF2B5EF4-FFF2-40B4-BE49-F238E27FC236}">
                      <a16:creationId xmlns:a16="http://schemas.microsoft.com/office/drawing/2014/main" id="{3ACDC5AD-860E-1CEE-DD9A-D00966D9D9B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80" y="388"/>
                  <a:ext cx="0" cy="15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6834" name="Line 150">
                  <a:extLst>
                    <a:ext uri="{FF2B5EF4-FFF2-40B4-BE49-F238E27FC236}">
                      <a16:creationId xmlns:a16="http://schemas.microsoft.com/office/drawing/2014/main" id="{3C72B84F-ECA1-7BA2-A465-199BEF5F403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 flipV="1">
                  <a:off x="1308" y="245"/>
                  <a:ext cx="0" cy="2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6835" name="Line 151">
                  <a:extLst>
                    <a:ext uri="{FF2B5EF4-FFF2-40B4-BE49-F238E27FC236}">
                      <a16:creationId xmlns:a16="http://schemas.microsoft.com/office/drawing/2014/main" id="{BE3A3DCA-20F7-C8BE-54B2-F8BB8FCA2D8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536" y="31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6836" name="Line 152">
                  <a:extLst>
                    <a:ext uri="{FF2B5EF4-FFF2-40B4-BE49-F238E27FC236}">
                      <a16:creationId xmlns:a16="http://schemas.microsoft.com/office/drawing/2014/main" id="{0E925050-8414-E86F-3B91-35666A9DE3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1536" y="247"/>
                  <a:ext cx="0" cy="2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6837" name="Line 153">
                  <a:extLst>
                    <a:ext uri="{FF2B5EF4-FFF2-40B4-BE49-F238E27FC236}">
                      <a16:creationId xmlns:a16="http://schemas.microsoft.com/office/drawing/2014/main" id="{6F863830-A778-4A5E-ECFA-B06E3E64C28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95" y="467"/>
                  <a:ext cx="8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pic>
          <p:nvPicPr>
            <p:cNvPr id="76808" name="Picture 154" descr="earth">
              <a:extLst>
                <a:ext uri="{FF2B5EF4-FFF2-40B4-BE49-F238E27FC236}">
                  <a16:creationId xmlns:a16="http://schemas.microsoft.com/office/drawing/2014/main" id="{D2E0F4EC-02B2-90CF-93E3-830D21BCCE5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" y="55"/>
              <a:ext cx="562" cy="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76803" name="Picture 155" descr="http://www.createdesignsolutions.com/images/spinning_globe.gif">
            <a:extLst>
              <a:ext uri="{FF2B5EF4-FFF2-40B4-BE49-F238E27FC236}">
                <a16:creationId xmlns:a16="http://schemas.microsoft.com/office/drawing/2014/main" id="{64180811-7E44-6B25-A756-C1B9F862813B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413" y="44450"/>
            <a:ext cx="8636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1295" name="WordArt 159">
            <a:extLst>
              <a:ext uri="{FF2B5EF4-FFF2-40B4-BE49-F238E27FC236}">
                <a16:creationId xmlns:a16="http://schemas.microsoft.com/office/drawing/2014/main" id="{3EE8D08F-1DE1-C668-61CF-9232FA5A2221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1403350" y="1881187"/>
            <a:ext cx="6629400" cy="6477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fr-FR" sz="3600" kern="10" dirty="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latin typeface="Arial Black" panose="020B0A04020102020204" pitchFamily="34" charset="0"/>
              </a:rPr>
              <a:t>Le temps et les vêtements</a:t>
            </a:r>
            <a:endParaRPr lang="en-US" sz="3600" kern="10" dirty="0">
              <a:ln w="12700">
                <a:solidFill>
                  <a:srgbClr val="EAEAEA"/>
                </a:solidFill>
                <a:round/>
                <a:headEnd/>
                <a:tailEnd/>
              </a:ln>
              <a:gradFill rotWithShape="1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atin typeface="Arial Black" panose="020B0A04020102020204" pitchFamily="34" charset="0"/>
            </a:endParaRPr>
          </a:p>
        </p:txBody>
      </p:sp>
      <p:pic>
        <p:nvPicPr>
          <p:cNvPr id="91296" name="Picture 160" descr="http://listentoleon.net/wp/wp-content/uploads/2009/10/shivering-clip-art.gif">
            <a:extLst>
              <a:ext uri="{FF2B5EF4-FFF2-40B4-BE49-F238E27FC236}">
                <a16:creationId xmlns:a16="http://schemas.microsoft.com/office/drawing/2014/main" id="{900DAEFE-1DFD-5D6F-285A-70B8CDC3A0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00475" y="3140968"/>
            <a:ext cx="1817244" cy="22322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826" name="Group 2">
            <a:extLst>
              <a:ext uri="{FF2B5EF4-FFF2-40B4-BE49-F238E27FC236}">
                <a16:creationId xmlns:a16="http://schemas.microsoft.com/office/drawing/2014/main" id="{1CB0F5A9-F410-D8F5-A6A2-3E94C5BB31E5}"/>
              </a:ext>
            </a:extLst>
          </p:cNvPr>
          <p:cNvGrpSpPr>
            <a:grpSpLocks/>
          </p:cNvGrpSpPr>
          <p:nvPr/>
        </p:nvGrpSpPr>
        <p:grpSpPr bwMode="auto">
          <a:xfrm>
            <a:off x="261938" y="87313"/>
            <a:ext cx="8488362" cy="831850"/>
            <a:chOff x="165" y="55"/>
            <a:chExt cx="5347" cy="524"/>
          </a:xfrm>
        </p:grpSpPr>
        <p:grpSp>
          <p:nvGrpSpPr>
            <p:cNvPr id="77836" name="Group 3">
              <a:extLst>
                <a:ext uri="{FF2B5EF4-FFF2-40B4-BE49-F238E27FC236}">
                  <a16:creationId xmlns:a16="http://schemas.microsoft.com/office/drawing/2014/main" id="{31FDF17A-AC61-377C-F381-ABDD3DB0A2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4" y="104"/>
              <a:ext cx="4848" cy="432"/>
              <a:chOff x="664" y="104"/>
              <a:chExt cx="4848" cy="432"/>
            </a:xfrm>
          </p:grpSpPr>
          <p:sp>
            <p:nvSpPr>
              <p:cNvPr id="77838" name="Freeform 4">
                <a:extLst>
                  <a:ext uri="{FF2B5EF4-FFF2-40B4-BE49-F238E27FC236}">
                    <a16:creationId xmlns:a16="http://schemas.microsoft.com/office/drawing/2014/main" id="{697C60B3-CBEF-F973-06CF-1FABEAF37A50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664" y="104"/>
                <a:ext cx="4848" cy="432"/>
              </a:xfrm>
              <a:custGeom>
                <a:avLst/>
                <a:gdLst>
                  <a:gd name="T0" fmla="*/ 4848 w 4848"/>
                  <a:gd name="T1" fmla="*/ 48 h 432"/>
                  <a:gd name="T2" fmla="*/ 4848 w 4848"/>
                  <a:gd name="T3" fmla="*/ 432 h 432"/>
                  <a:gd name="T4" fmla="*/ 0 w 4848"/>
                  <a:gd name="T5" fmla="*/ 432 h 432"/>
                  <a:gd name="T6" fmla="*/ 0 w 4848"/>
                  <a:gd name="T7" fmla="*/ 0 h 432"/>
                  <a:gd name="T8" fmla="*/ 4848 w 4848"/>
                  <a:gd name="T9" fmla="*/ 0 h 432"/>
                  <a:gd name="T10" fmla="*/ 4848 w 4848"/>
                  <a:gd name="T11" fmla="*/ 48 h 4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48" h="432">
                    <a:moveTo>
                      <a:pt x="4848" y="48"/>
                    </a:moveTo>
                    <a:lnTo>
                      <a:pt x="4848" y="432"/>
                    </a:lnTo>
                    <a:cubicBezTo>
                      <a:pt x="4848" y="432"/>
                      <a:pt x="2424" y="432"/>
                      <a:pt x="0" y="432"/>
                    </a:cubicBezTo>
                    <a:cubicBezTo>
                      <a:pt x="161" y="345"/>
                      <a:pt x="169" y="61"/>
                      <a:pt x="0" y="0"/>
                    </a:cubicBezTo>
                    <a:cubicBezTo>
                      <a:pt x="2424" y="0"/>
                      <a:pt x="4848" y="0"/>
                      <a:pt x="4848" y="0"/>
                    </a:cubicBezTo>
                    <a:lnTo>
                      <a:pt x="4848" y="48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77839" name="Group 5">
                <a:extLst>
                  <a:ext uri="{FF2B5EF4-FFF2-40B4-BE49-F238E27FC236}">
                    <a16:creationId xmlns:a16="http://schemas.microsoft.com/office/drawing/2014/main" id="{6F48A407-7B1B-7FFA-7C69-5D00FCC354C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95" y="104"/>
                <a:ext cx="3827" cy="429"/>
                <a:chOff x="1021" y="240"/>
                <a:chExt cx="3827" cy="429"/>
              </a:xfrm>
            </p:grpSpPr>
            <p:grpSp>
              <p:nvGrpSpPr>
                <p:cNvPr id="77888" name="Group 6">
                  <a:extLst>
                    <a:ext uri="{FF2B5EF4-FFF2-40B4-BE49-F238E27FC236}">
                      <a16:creationId xmlns:a16="http://schemas.microsoft.com/office/drawing/2014/main" id="{79535B64-5B21-AA6F-B2EA-66779815E80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21" y="241"/>
                  <a:ext cx="2208" cy="427"/>
                  <a:chOff x="1021" y="241"/>
                  <a:chExt cx="2208" cy="427"/>
                </a:xfrm>
              </p:grpSpPr>
              <p:sp>
                <p:nvSpPr>
                  <p:cNvPr id="77932" name="Freeform 7">
                    <a:extLst>
                      <a:ext uri="{FF2B5EF4-FFF2-40B4-BE49-F238E27FC236}">
                        <a16:creationId xmlns:a16="http://schemas.microsoft.com/office/drawing/2014/main" id="{EEC36E18-98AB-D835-CBC6-96F479BCA7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257" y="633"/>
                    <a:ext cx="7" cy="8"/>
                  </a:xfrm>
                  <a:custGeom>
                    <a:avLst/>
                    <a:gdLst>
                      <a:gd name="T0" fmla="*/ 0 w 15"/>
                      <a:gd name="T1" fmla="*/ 0 h 23"/>
                      <a:gd name="T2" fmla="*/ 0 w 15"/>
                      <a:gd name="T3" fmla="*/ 0 h 23"/>
                      <a:gd name="T4" fmla="*/ 0 w 15"/>
                      <a:gd name="T5" fmla="*/ 0 h 23"/>
                      <a:gd name="T6" fmla="*/ 0 w 15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15" h="23">
                        <a:moveTo>
                          <a:pt x="5" y="11"/>
                        </a:moveTo>
                        <a:cubicBezTo>
                          <a:pt x="2" y="1"/>
                          <a:pt x="7" y="0"/>
                          <a:pt x="15" y="5"/>
                        </a:cubicBezTo>
                        <a:cubicBezTo>
                          <a:pt x="14" y="9"/>
                          <a:pt x="15" y="13"/>
                          <a:pt x="13" y="17"/>
                        </a:cubicBezTo>
                        <a:cubicBezTo>
                          <a:pt x="9" y="23"/>
                          <a:pt x="0" y="16"/>
                          <a:pt x="5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33" name="Freeform 8">
                    <a:extLst>
                      <a:ext uri="{FF2B5EF4-FFF2-40B4-BE49-F238E27FC236}">
                        <a16:creationId xmlns:a16="http://schemas.microsoft.com/office/drawing/2014/main" id="{5973C72A-C074-E100-AFD9-8B51ECBD32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32" y="660"/>
                    <a:ext cx="9" cy="8"/>
                  </a:xfrm>
                  <a:custGeom>
                    <a:avLst/>
                    <a:gdLst>
                      <a:gd name="T0" fmla="*/ 0 w 20"/>
                      <a:gd name="T1" fmla="*/ 0 h 23"/>
                      <a:gd name="T2" fmla="*/ 0 w 20"/>
                      <a:gd name="T3" fmla="*/ 0 h 23"/>
                      <a:gd name="T4" fmla="*/ 0 w 20"/>
                      <a:gd name="T5" fmla="*/ 0 h 23"/>
                      <a:gd name="T6" fmla="*/ 0 w 20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23">
                        <a:moveTo>
                          <a:pt x="3" y="13"/>
                        </a:moveTo>
                        <a:cubicBezTo>
                          <a:pt x="0" y="5"/>
                          <a:pt x="2" y="0"/>
                          <a:pt x="11" y="3"/>
                        </a:cubicBezTo>
                        <a:cubicBezTo>
                          <a:pt x="16" y="10"/>
                          <a:pt x="20" y="23"/>
                          <a:pt x="7" y="19"/>
                        </a:cubicBezTo>
                        <a:cubicBezTo>
                          <a:pt x="6" y="17"/>
                          <a:pt x="3" y="13"/>
                          <a:pt x="3" y="1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34" name="Freeform 9">
                    <a:extLst>
                      <a:ext uri="{FF2B5EF4-FFF2-40B4-BE49-F238E27FC236}">
                        <a16:creationId xmlns:a16="http://schemas.microsoft.com/office/drawing/2014/main" id="{A3C6ECF4-3E66-CDB5-5631-C40C1A24AC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20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35" name="Freeform 10">
                    <a:extLst>
                      <a:ext uri="{FF2B5EF4-FFF2-40B4-BE49-F238E27FC236}">
                        <a16:creationId xmlns:a16="http://schemas.microsoft.com/office/drawing/2014/main" id="{C9883A59-BE16-8CA2-AB5C-DF2D3B9962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7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36" name="Freeform 11">
                    <a:extLst>
                      <a:ext uri="{FF2B5EF4-FFF2-40B4-BE49-F238E27FC236}">
                        <a16:creationId xmlns:a16="http://schemas.microsoft.com/office/drawing/2014/main" id="{B477CE26-2E2B-B361-567F-7D7370D5C5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21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37" name="Freeform 12">
                    <a:extLst>
                      <a:ext uri="{FF2B5EF4-FFF2-40B4-BE49-F238E27FC236}">
                        <a16:creationId xmlns:a16="http://schemas.microsoft.com/office/drawing/2014/main" id="{D4AF2444-C7AA-E750-DDCF-F18CBD4D73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38" name="Freeform 13">
                    <a:extLst>
                      <a:ext uri="{FF2B5EF4-FFF2-40B4-BE49-F238E27FC236}">
                        <a16:creationId xmlns:a16="http://schemas.microsoft.com/office/drawing/2014/main" id="{436CDAE2-662D-4265-D977-1C75C3ABFC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735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39" name="Freeform 14">
                    <a:extLst>
                      <a:ext uri="{FF2B5EF4-FFF2-40B4-BE49-F238E27FC236}">
                        <a16:creationId xmlns:a16="http://schemas.microsoft.com/office/drawing/2014/main" id="{E9F12C0C-3FB4-0363-059E-59B21AACEA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27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40" name="Freeform 15">
                    <a:extLst>
                      <a:ext uri="{FF2B5EF4-FFF2-40B4-BE49-F238E27FC236}">
                        <a16:creationId xmlns:a16="http://schemas.microsoft.com/office/drawing/2014/main" id="{ED8E5B18-3AF4-5D1A-C17C-0A117B8451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41" name="Freeform 16">
                    <a:extLst>
                      <a:ext uri="{FF2B5EF4-FFF2-40B4-BE49-F238E27FC236}">
                        <a16:creationId xmlns:a16="http://schemas.microsoft.com/office/drawing/2014/main" id="{FF803018-6361-7813-095D-DE8F1FCE07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0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42" name="Freeform 17">
                    <a:extLst>
                      <a:ext uri="{FF2B5EF4-FFF2-40B4-BE49-F238E27FC236}">
                        <a16:creationId xmlns:a16="http://schemas.microsoft.com/office/drawing/2014/main" id="{F76668A6-19DC-5E7C-779B-D34443DAA4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4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43" name="Freeform 18">
                    <a:extLst>
                      <a:ext uri="{FF2B5EF4-FFF2-40B4-BE49-F238E27FC236}">
                        <a16:creationId xmlns:a16="http://schemas.microsoft.com/office/drawing/2014/main" id="{1765F29D-1BC6-3BCC-310A-3AF63DAAA6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8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44" name="Freeform 19">
                    <a:extLst>
                      <a:ext uri="{FF2B5EF4-FFF2-40B4-BE49-F238E27FC236}">
                        <a16:creationId xmlns:a16="http://schemas.microsoft.com/office/drawing/2014/main" id="{C7D1E704-B26D-D2DE-E0F3-7477A39004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9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45" name="Freeform 20">
                    <a:extLst>
                      <a:ext uri="{FF2B5EF4-FFF2-40B4-BE49-F238E27FC236}">
                        <a16:creationId xmlns:a16="http://schemas.microsoft.com/office/drawing/2014/main" id="{0CF5B1C2-66D9-16CF-BE0C-52914AB1A7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76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46" name="Freeform 21">
                    <a:extLst>
                      <a:ext uri="{FF2B5EF4-FFF2-40B4-BE49-F238E27FC236}">
                        <a16:creationId xmlns:a16="http://schemas.microsoft.com/office/drawing/2014/main" id="{4891125B-DF4F-D95C-D54B-AAA6154C0E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82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47" name="Freeform 22">
                    <a:extLst>
                      <a:ext uri="{FF2B5EF4-FFF2-40B4-BE49-F238E27FC236}">
                        <a16:creationId xmlns:a16="http://schemas.microsoft.com/office/drawing/2014/main" id="{7D6F4714-54A0-BF4A-08BC-7E512F685D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52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48" name="Freeform 23">
                    <a:extLst>
                      <a:ext uri="{FF2B5EF4-FFF2-40B4-BE49-F238E27FC236}">
                        <a16:creationId xmlns:a16="http://schemas.microsoft.com/office/drawing/2014/main" id="{DAA36D52-ACC1-AE8A-8F2A-F73C678BEB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94" y="584"/>
                    <a:ext cx="11" cy="8"/>
                  </a:xfrm>
                  <a:custGeom>
                    <a:avLst/>
                    <a:gdLst>
                      <a:gd name="T0" fmla="*/ 0 w 26"/>
                      <a:gd name="T1" fmla="*/ 0 h 22"/>
                      <a:gd name="T2" fmla="*/ 0 w 26"/>
                      <a:gd name="T3" fmla="*/ 0 h 22"/>
                      <a:gd name="T4" fmla="*/ 0 w 26"/>
                      <a:gd name="T5" fmla="*/ 0 h 22"/>
                      <a:gd name="T6" fmla="*/ 0 w 26"/>
                      <a:gd name="T7" fmla="*/ 0 h 2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6" h="22">
                        <a:moveTo>
                          <a:pt x="8" y="14"/>
                        </a:moveTo>
                        <a:cubicBezTo>
                          <a:pt x="5" y="6"/>
                          <a:pt x="5" y="3"/>
                          <a:pt x="14" y="0"/>
                        </a:cubicBezTo>
                        <a:cubicBezTo>
                          <a:pt x="26" y="4"/>
                          <a:pt x="23" y="16"/>
                          <a:pt x="14" y="22"/>
                        </a:cubicBezTo>
                        <a:cubicBezTo>
                          <a:pt x="0" y="17"/>
                          <a:pt x="13" y="3"/>
                          <a:pt x="8" y="1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49" name="Freeform 24">
                    <a:extLst>
                      <a:ext uri="{FF2B5EF4-FFF2-40B4-BE49-F238E27FC236}">
                        <a16:creationId xmlns:a16="http://schemas.microsoft.com/office/drawing/2014/main" id="{08DEA033-23BB-7993-9500-E49EBF10E9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59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50" name="Freeform 25">
                    <a:extLst>
                      <a:ext uri="{FF2B5EF4-FFF2-40B4-BE49-F238E27FC236}">
                        <a16:creationId xmlns:a16="http://schemas.microsoft.com/office/drawing/2014/main" id="{3D33F4B2-771F-3CFC-1431-50F7758AE2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88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51" name="Freeform 26">
                    <a:extLst>
                      <a:ext uri="{FF2B5EF4-FFF2-40B4-BE49-F238E27FC236}">
                        <a16:creationId xmlns:a16="http://schemas.microsoft.com/office/drawing/2014/main" id="{205632FB-0244-89A2-C081-3E7C25B058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10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52" name="Freeform 27">
                    <a:extLst>
                      <a:ext uri="{FF2B5EF4-FFF2-40B4-BE49-F238E27FC236}">
                        <a16:creationId xmlns:a16="http://schemas.microsoft.com/office/drawing/2014/main" id="{77F8D5FD-3AD9-9E08-5F33-4364A1F54B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9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53" name="Freeform 28">
                    <a:extLst>
                      <a:ext uri="{FF2B5EF4-FFF2-40B4-BE49-F238E27FC236}">
                        <a16:creationId xmlns:a16="http://schemas.microsoft.com/office/drawing/2014/main" id="{3CCE14D1-91E0-55E5-D3DE-3C5D52728F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9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54" name="Freeform 29">
                    <a:extLst>
                      <a:ext uri="{FF2B5EF4-FFF2-40B4-BE49-F238E27FC236}">
                        <a16:creationId xmlns:a16="http://schemas.microsoft.com/office/drawing/2014/main" id="{111CB954-5748-14A6-1FE1-213710A238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81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55" name="Freeform 30">
                    <a:extLst>
                      <a:ext uri="{FF2B5EF4-FFF2-40B4-BE49-F238E27FC236}">
                        <a16:creationId xmlns:a16="http://schemas.microsoft.com/office/drawing/2014/main" id="{AD368012-75D8-F0F9-01F3-43903C303E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30" y="489"/>
                    <a:ext cx="299" cy="179"/>
                  </a:xfrm>
                  <a:custGeom>
                    <a:avLst/>
                    <a:gdLst>
                      <a:gd name="T0" fmla="*/ 1 w 471"/>
                      <a:gd name="T1" fmla="*/ 1 h 281"/>
                      <a:gd name="T2" fmla="*/ 1 w 471"/>
                      <a:gd name="T3" fmla="*/ 1 h 281"/>
                      <a:gd name="T4" fmla="*/ 1 w 471"/>
                      <a:gd name="T5" fmla="*/ 1 h 281"/>
                      <a:gd name="T6" fmla="*/ 1 w 471"/>
                      <a:gd name="T7" fmla="*/ 1 h 281"/>
                      <a:gd name="T8" fmla="*/ 1 w 471"/>
                      <a:gd name="T9" fmla="*/ 1 h 281"/>
                      <a:gd name="T10" fmla="*/ 0 w 471"/>
                      <a:gd name="T11" fmla="*/ 1 h 281"/>
                      <a:gd name="T12" fmla="*/ 1 w 471"/>
                      <a:gd name="T13" fmla="*/ 1 h 281"/>
                      <a:gd name="T14" fmla="*/ 1 w 471"/>
                      <a:gd name="T15" fmla="*/ 1 h 281"/>
                      <a:gd name="T16" fmla="*/ 1 w 471"/>
                      <a:gd name="T17" fmla="*/ 1 h 281"/>
                      <a:gd name="T18" fmla="*/ 1 w 471"/>
                      <a:gd name="T19" fmla="*/ 1 h 281"/>
                      <a:gd name="T20" fmla="*/ 1 w 471"/>
                      <a:gd name="T21" fmla="*/ 1 h 281"/>
                      <a:gd name="T22" fmla="*/ 1 w 471"/>
                      <a:gd name="T23" fmla="*/ 1 h 281"/>
                      <a:gd name="T24" fmla="*/ 1 w 471"/>
                      <a:gd name="T25" fmla="*/ 1 h 281"/>
                      <a:gd name="T26" fmla="*/ 1 w 471"/>
                      <a:gd name="T27" fmla="*/ 1 h 281"/>
                      <a:gd name="T28" fmla="*/ 1 w 471"/>
                      <a:gd name="T29" fmla="*/ 1 h 281"/>
                      <a:gd name="T30" fmla="*/ 1 w 471"/>
                      <a:gd name="T31" fmla="*/ 1 h 281"/>
                      <a:gd name="T32" fmla="*/ 1 w 471"/>
                      <a:gd name="T33" fmla="*/ 1 h 281"/>
                      <a:gd name="T34" fmla="*/ 1 w 471"/>
                      <a:gd name="T35" fmla="*/ 0 h 281"/>
                      <a:gd name="T36" fmla="*/ 1 w 471"/>
                      <a:gd name="T37" fmla="*/ 1 h 281"/>
                      <a:gd name="T38" fmla="*/ 1 w 471"/>
                      <a:gd name="T39" fmla="*/ 1 h 281"/>
                      <a:gd name="T40" fmla="*/ 1 w 471"/>
                      <a:gd name="T41" fmla="*/ 1 h 281"/>
                      <a:gd name="T42" fmla="*/ 1 w 471"/>
                      <a:gd name="T43" fmla="*/ 1 h 281"/>
                      <a:gd name="T44" fmla="*/ 1 w 471"/>
                      <a:gd name="T45" fmla="*/ 1 h 281"/>
                      <a:gd name="T46" fmla="*/ 1 w 471"/>
                      <a:gd name="T47" fmla="*/ 1 h 281"/>
                      <a:gd name="T48" fmla="*/ 1 w 471"/>
                      <a:gd name="T49" fmla="*/ 1 h 281"/>
                      <a:gd name="T50" fmla="*/ 1 w 471"/>
                      <a:gd name="T51" fmla="*/ 1 h 281"/>
                      <a:gd name="T52" fmla="*/ 1 w 471"/>
                      <a:gd name="T53" fmla="*/ 1 h 281"/>
                      <a:gd name="T54" fmla="*/ 1 w 471"/>
                      <a:gd name="T55" fmla="*/ 1 h 281"/>
                      <a:gd name="T56" fmla="*/ 1 w 471"/>
                      <a:gd name="T57" fmla="*/ 1 h 281"/>
                      <a:gd name="T58" fmla="*/ 1 w 471"/>
                      <a:gd name="T59" fmla="*/ 1 h 281"/>
                      <a:gd name="T60" fmla="*/ 1 w 471"/>
                      <a:gd name="T61" fmla="*/ 1 h 281"/>
                      <a:gd name="T62" fmla="*/ 1 w 471"/>
                      <a:gd name="T63" fmla="*/ 1 h 281"/>
                      <a:gd name="T64" fmla="*/ 1 w 471"/>
                      <a:gd name="T65" fmla="*/ 1 h 281"/>
                      <a:gd name="T66" fmla="*/ 1 w 471"/>
                      <a:gd name="T67" fmla="*/ 1 h 281"/>
                      <a:gd name="T68" fmla="*/ 1 w 471"/>
                      <a:gd name="T69" fmla="*/ 1 h 281"/>
                      <a:gd name="T70" fmla="*/ 1 w 471"/>
                      <a:gd name="T71" fmla="*/ 1 h 281"/>
                      <a:gd name="T72" fmla="*/ 1 w 471"/>
                      <a:gd name="T73" fmla="*/ 1 h 281"/>
                      <a:gd name="T74" fmla="*/ 2 w 471"/>
                      <a:gd name="T75" fmla="*/ 1 h 281"/>
                      <a:gd name="T76" fmla="*/ 2 w 471"/>
                      <a:gd name="T77" fmla="*/ 1 h 281"/>
                      <a:gd name="T78" fmla="*/ 1 w 471"/>
                      <a:gd name="T79" fmla="*/ 1 h 281"/>
                      <a:gd name="T80" fmla="*/ 2 w 471"/>
                      <a:gd name="T81" fmla="*/ 1 h 281"/>
                      <a:gd name="T82" fmla="*/ 2 w 471"/>
                      <a:gd name="T83" fmla="*/ 1 h 281"/>
                      <a:gd name="T84" fmla="*/ 2 w 471"/>
                      <a:gd name="T85" fmla="*/ 1 h 281"/>
                      <a:gd name="T86" fmla="*/ 2 w 471"/>
                      <a:gd name="T87" fmla="*/ 1 h 281"/>
                      <a:gd name="T88" fmla="*/ 2 w 471"/>
                      <a:gd name="T89" fmla="*/ 1 h 281"/>
                      <a:gd name="T90" fmla="*/ 2 w 471"/>
                      <a:gd name="T91" fmla="*/ 1 h 281"/>
                      <a:gd name="T92" fmla="*/ 2 w 471"/>
                      <a:gd name="T93" fmla="*/ 1 h 281"/>
                      <a:gd name="T94" fmla="*/ 2 w 471"/>
                      <a:gd name="T95" fmla="*/ 1 h 281"/>
                      <a:gd name="T96" fmla="*/ 2 w 471"/>
                      <a:gd name="T97" fmla="*/ 1 h 281"/>
                      <a:gd name="T98" fmla="*/ 2 w 471"/>
                      <a:gd name="T99" fmla="*/ 1 h 281"/>
                      <a:gd name="T100" fmla="*/ 2 w 471"/>
                      <a:gd name="T101" fmla="*/ 1 h 281"/>
                      <a:gd name="T102" fmla="*/ 2 w 471"/>
                      <a:gd name="T103" fmla="*/ 1 h 281"/>
                      <a:gd name="T104" fmla="*/ 2 w 471"/>
                      <a:gd name="T105" fmla="*/ 1 h 281"/>
                      <a:gd name="T106" fmla="*/ 2 w 471"/>
                      <a:gd name="T107" fmla="*/ 1 h 281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471" h="281">
                        <a:moveTo>
                          <a:pt x="21" y="280"/>
                        </a:moveTo>
                        <a:cubicBezTo>
                          <a:pt x="32" y="281"/>
                          <a:pt x="25" y="253"/>
                          <a:pt x="24" y="250"/>
                        </a:cubicBezTo>
                        <a:cubicBezTo>
                          <a:pt x="23" y="248"/>
                          <a:pt x="22" y="245"/>
                          <a:pt x="22" y="245"/>
                        </a:cubicBezTo>
                        <a:cubicBezTo>
                          <a:pt x="21" y="243"/>
                          <a:pt x="20" y="221"/>
                          <a:pt x="16" y="218"/>
                        </a:cubicBezTo>
                        <a:cubicBezTo>
                          <a:pt x="13" y="216"/>
                          <a:pt x="4" y="215"/>
                          <a:pt x="4" y="215"/>
                        </a:cubicBezTo>
                        <a:cubicBezTo>
                          <a:pt x="0" y="207"/>
                          <a:pt x="3" y="200"/>
                          <a:pt x="0" y="191"/>
                        </a:cubicBezTo>
                        <a:cubicBezTo>
                          <a:pt x="2" y="185"/>
                          <a:pt x="7" y="186"/>
                          <a:pt x="12" y="180"/>
                        </a:cubicBezTo>
                        <a:cubicBezTo>
                          <a:pt x="14" y="172"/>
                          <a:pt x="14" y="169"/>
                          <a:pt x="6" y="165"/>
                        </a:cubicBezTo>
                        <a:cubicBezTo>
                          <a:pt x="4" y="163"/>
                          <a:pt x="2" y="162"/>
                          <a:pt x="2" y="160"/>
                        </a:cubicBezTo>
                        <a:cubicBezTo>
                          <a:pt x="2" y="150"/>
                          <a:pt x="16" y="123"/>
                          <a:pt x="28" y="120"/>
                        </a:cubicBezTo>
                        <a:cubicBezTo>
                          <a:pt x="32" y="111"/>
                          <a:pt x="40" y="105"/>
                          <a:pt x="44" y="96"/>
                        </a:cubicBezTo>
                        <a:cubicBezTo>
                          <a:pt x="39" y="83"/>
                          <a:pt x="38" y="85"/>
                          <a:pt x="42" y="70"/>
                        </a:cubicBezTo>
                        <a:cubicBezTo>
                          <a:pt x="38" y="60"/>
                          <a:pt x="34" y="48"/>
                          <a:pt x="24" y="43"/>
                        </a:cubicBezTo>
                        <a:cubicBezTo>
                          <a:pt x="18" y="36"/>
                          <a:pt x="10" y="37"/>
                          <a:pt x="20" y="32"/>
                        </a:cubicBezTo>
                        <a:cubicBezTo>
                          <a:pt x="27" y="34"/>
                          <a:pt x="26" y="32"/>
                          <a:pt x="26" y="36"/>
                        </a:cubicBezTo>
                        <a:cubicBezTo>
                          <a:pt x="34" y="41"/>
                          <a:pt x="39" y="39"/>
                          <a:pt x="48" y="35"/>
                        </a:cubicBezTo>
                        <a:cubicBezTo>
                          <a:pt x="45" y="22"/>
                          <a:pt x="48" y="14"/>
                          <a:pt x="64" y="11"/>
                        </a:cubicBezTo>
                        <a:cubicBezTo>
                          <a:pt x="71" y="8"/>
                          <a:pt x="75" y="3"/>
                          <a:pt x="82" y="0"/>
                        </a:cubicBezTo>
                        <a:cubicBezTo>
                          <a:pt x="84" y="1"/>
                          <a:pt x="88" y="0"/>
                          <a:pt x="88" y="2"/>
                        </a:cubicBezTo>
                        <a:cubicBezTo>
                          <a:pt x="90" y="12"/>
                          <a:pt x="75" y="13"/>
                          <a:pt x="92" y="9"/>
                        </a:cubicBezTo>
                        <a:cubicBezTo>
                          <a:pt x="94" y="8"/>
                          <a:pt x="96" y="5"/>
                          <a:pt x="98" y="5"/>
                        </a:cubicBezTo>
                        <a:cubicBezTo>
                          <a:pt x="102" y="4"/>
                          <a:pt x="106" y="7"/>
                          <a:pt x="110" y="8"/>
                        </a:cubicBezTo>
                        <a:cubicBezTo>
                          <a:pt x="112" y="8"/>
                          <a:pt x="116" y="9"/>
                          <a:pt x="116" y="9"/>
                        </a:cubicBezTo>
                        <a:cubicBezTo>
                          <a:pt x="122" y="16"/>
                          <a:pt x="129" y="13"/>
                          <a:pt x="141" y="14"/>
                        </a:cubicBezTo>
                        <a:cubicBezTo>
                          <a:pt x="143" y="21"/>
                          <a:pt x="147" y="22"/>
                          <a:pt x="155" y="24"/>
                        </a:cubicBezTo>
                        <a:cubicBezTo>
                          <a:pt x="159" y="22"/>
                          <a:pt x="163" y="20"/>
                          <a:pt x="167" y="17"/>
                        </a:cubicBezTo>
                        <a:cubicBezTo>
                          <a:pt x="169" y="16"/>
                          <a:pt x="173" y="14"/>
                          <a:pt x="173" y="14"/>
                        </a:cubicBezTo>
                        <a:cubicBezTo>
                          <a:pt x="195" y="26"/>
                          <a:pt x="175" y="20"/>
                          <a:pt x="195" y="14"/>
                        </a:cubicBezTo>
                        <a:cubicBezTo>
                          <a:pt x="207" y="17"/>
                          <a:pt x="201" y="26"/>
                          <a:pt x="211" y="32"/>
                        </a:cubicBezTo>
                        <a:cubicBezTo>
                          <a:pt x="214" y="38"/>
                          <a:pt x="224" y="55"/>
                          <a:pt x="231" y="59"/>
                        </a:cubicBezTo>
                        <a:cubicBezTo>
                          <a:pt x="241" y="70"/>
                          <a:pt x="235" y="67"/>
                          <a:pt x="245" y="70"/>
                        </a:cubicBezTo>
                        <a:cubicBezTo>
                          <a:pt x="249" y="69"/>
                          <a:pt x="253" y="69"/>
                          <a:pt x="257" y="68"/>
                        </a:cubicBezTo>
                        <a:cubicBezTo>
                          <a:pt x="261" y="67"/>
                          <a:pt x="270" y="65"/>
                          <a:pt x="270" y="65"/>
                        </a:cubicBezTo>
                        <a:cubicBezTo>
                          <a:pt x="278" y="66"/>
                          <a:pt x="283" y="67"/>
                          <a:pt x="290" y="71"/>
                        </a:cubicBezTo>
                        <a:cubicBezTo>
                          <a:pt x="304" y="88"/>
                          <a:pt x="282" y="62"/>
                          <a:pt x="300" y="81"/>
                        </a:cubicBezTo>
                        <a:cubicBezTo>
                          <a:pt x="302" y="84"/>
                          <a:pt x="308" y="90"/>
                          <a:pt x="308" y="90"/>
                        </a:cubicBezTo>
                        <a:cubicBezTo>
                          <a:pt x="311" y="98"/>
                          <a:pt x="315" y="103"/>
                          <a:pt x="318" y="111"/>
                        </a:cubicBezTo>
                        <a:cubicBezTo>
                          <a:pt x="319" y="114"/>
                          <a:pt x="321" y="117"/>
                          <a:pt x="322" y="120"/>
                        </a:cubicBezTo>
                        <a:cubicBezTo>
                          <a:pt x="323" y="122"/>
                          <a:pt x="324" y="125"/>
                          <a:pt x="324" y="125"/>
                        </a:cubicBezTo>
                        <a:cubicBezTo>
                          <a:pt x="321" y="132"/>
                          <a:pt x="313" y="134"/>
                          <a:pt x="310" y="142"/>
                        </a:cubicBezTo>
                        <a:cubicBezTo>
                          <a:pt x="313" y="151"/>
                          <a:pt x="317" y="146"/>
                          <a:pt x="322" y="141"/>
                        </a:cubicBezTo>
                        <a:cubicBezTo>
                          <a:pt x="341" y="143"/>
                          <a:pt x="339" y="142"/>
                          <a:pt x="342" y="155"/>
                        </a:cubicBezTo>
                        <a:cubicBezTo>
                          <a:pt x="351" y="150"/>
                          <a:pt x="355" y="152"/>
                          <a:pt x="364" y="157"/>
                        </a:cubicBezTo>
                        <a:cubicBezTo>
                          <a:pt x="369" y="162"/>
                          <a:pt x="372" y="166"/>
                          <a:pt x="380" y="168"/>
                        </a:cubicBezTo>
                        <a:cubicBezTo>
                          <a:pt x="381" y="169"/>
                          <a:pt x="383" y="171"/>
                          <a:pt x="382" y="172"/>
                        </a:cubicBezTo>
                        <a:cubicBezTo>
                          <a:pt x="380" y="176"/>
                          <a:pt x="368" y="172"/>
                          <a:pt x="382" y="176"/>
                        </a:cubicBezTo>
                        <a:cubicBezTo>
                          <a:pt x="386" y="175"/>
                          <a:pt x="390" y="173"/>
                          <a:pt x="394" y="172"/>
                        </a:cubicBezTo>
                        <a:cubicBezTo>
                          <a:pt x="396" y="172"/>
                          <a:pt x="400" y="171"/>
                          <a:pt x="400" y="171"/>
                        </a:cubicBezTo>
                        <a:cubicBezTo>
                          <a:pt x="413" y="177"/>
                          <a:pt x="427" y="179"/>
                          <a:pt x="439" y="185"/>
                        </a:cubicBezTo>
                        <a:cubicBezTo>
                          <a:pt x="441" y="190"/>
                          <a:pt x="445" y="194"/>
                          <a:pt x="447" y="199"/>
                        </a:cubicBezTo>
                        <a:cubicBezTo>
                          <a:pt x="453" y="198"/>
                          <a:pt x="460" y="195"/>
                          <a:pt x="465" y="201"/>
                        </a:cubicBezTo>
                        <a:cubicBezTo>
                          <a:pt x="468" y="205"/>
                          <a:pt x="471" y="215"/>
                          <a:pt x="471" y="215"/>
                        </a:cubicBezTo>
                        <a:cubicBezTo>
                          <a:pt x="468" y="231"/>
                          <a:pt x="469" y="248"/>
                          <a:pt x="451" y="258"/>
                        </a:cubicBezTo>
                        <a:cubicBezTo>
                          <a:pt x="447" y="262"/>
                          <a:pt x="437" y="275"/>
                          <a:pt x="435" y="281"/>
                        </a:cubicBezTo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56" name="Freeform 31">
                    <a:extLst>
                      <a:ext uri="{FF2B5EF4-FFF2-40B4-BE49-F238E27FC236}">
                        <a16:creationId xmlns:a16="http://schemas.microsoft.com/office/drawing/2014/main" id="{2578061D-DCDC-EC9C-C55F-1A4A60C572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34" y="242"/>
                    <a:ext cx="420" cy="283"/>
                  </a:xfrm>
                  <a:custGeom>
                    <a:avLst/>
                    <a:gdLst>
                      <a:gd name="T0" fmla="*/ 0 w 984"/>
                      <a:gd name="T1" fmla="*/ 0 h 844"/>
                      <a:gd name="T2" fmla="*/ 0 w 984"/>
                      <a:gd name="T3" fmla="*/ 0 h 844"/>
                      <a:gd name="T4" fmla="*/ 0 w 984"/>
                      <a:gd name="T5" fmla="*/ 0 h 844"/>
                      <a:gd name="T6" fmla="*/ 0 w 984"/>
                      <a:gd name="T7" fmla="*/ 0 h 844"/>
                      <a:gd name="T8" fmla="*/ 0 w 984"/>
                      <a:gd name="T9" fmla="*/ 0 h 844"/>
                      <a:gd name="T10" fmla="*/ 0 w 984"/>
                      <a:gd name="T11" fmla="*/ 0 h 844"/>
                      <a:gd name="T12" fmla="*/ 0 w 984"/>
                      <a:gd name="T13" fmla="*/ 0 h 844"/>
                      <a:gd name="T14" fmla="*/ 0 w 984"/>
                      <a:gd name="T15" fmla="*/ 0 h 844"/>
                      <a:gd name="T16" fmla="*/ 0 w 984"/>
                      <a:gd name="T17" fmla="*/ 0 h 844"/>
                      <a:gd name="T18" fmla="*/ 0 w 984"/>
                      <a:gd name="T19" fmla="*/ 0 h 844"/>
                      <a:gd name="T20" fmla="*/ 0 w 984"/>
                      <a:gd name="T21" fmla="*/ 0 h 844"/>
                      <a:gd name="T22" fmla="*/ 0 w 984"/>
                      <a:gd name="T23" fmla="*/ 0 h 844"/>
                      <a:gd name="T24" fmla="*/ 0 w 984"/>
                      <a:gd name="T25" fmla="*/ 0 h 844"/>
                      <a:gd name="T26" fmla="*/ 0 w 984"/>
                      <a:gd name="T27" fmla="*/ 0 h 844"/>
                      <a:gd name="T28" fmla="*/ 0 w 984"/>
                      <a:gd name="T29" fmla="*/ 0 h 844"/>
                      <a:gd name="T30" fmla="*/ 0 w 984"/>
                      <a:gd name="T31" fmla="*/ 0 h 844"/>
                      <a:gd name="T32" fmla="*/ 0 w 984"/>
                      <a:gd name="T33" fmla="*/ 0 h 844"/>
                      <a:gd name="T34" fmla="*/ 0 w 984"/>
                      <a:gd name="T35" fmla="*/ 0 h 844"/>
                      <a:gd name="T36" fmla="*/ 0 w 984"/>
                      <a:gd name="T37" fmla="*/ 0 h 844"/>
                      <a:gd name="T38" fmla="*/ 0 w 984"/>
                      <a:gd name="T39" fmla="*/ 0 h 844"/>
                      <a:gd name="T40" fmla="*/ 0 w 984"/>
                      <a:gd name="T41" fmla="*/ 0 h 844"/>
                      <a:gd name="T42" fmla="*/ 0 w 984"/>
                      <a:gd name="T43" fmla="*/ 0 h 844"/>
                      <a:gd name="T44" fmla="*/ 0 w 984"/>
                      <a:gd name="T45" fmla="*/ 0 h 844"/>
                      <a:gd name="T46" fmla="*/ 0 w 984"/>
                      <a:gd name="T47" fmla="*/ 0 h 844"/>
                      <a:gd name="T48" fmla="*/ 0 w 984"/>
                      <a:gd name="T49" fmla="*/ 0 h 844"/>
                      <a:gd name="T50" fmla="*/ 0 w 984"/>
                      <a:gd name="T51" fmla="*/ 0 h 844"/>
                      <a:gd name="T52" fmla="*/ 0 w 984"/>
                      <a:gd name="T53" fmla="*/ 0 h 844"/>
                      <a:gd name="T54" fmla="*/ 0 w 984"/>
                      <a:gd name="T55" fmla="*/ 0 h 844"/>
                      <a:gd name="T56" fmla="*/ 0 w 984"/>
                      <a:gd name="T57" fmla="*/ 0 h 844"/>
                      <a:gd name="T58" fmla="*/ 0 w 984"/>
                      <a:gd name="T59" fmla="*/ 0 h 844"/>
                      <a:gd name="T60" fmla="*/ 0 w 984"/>
                      <a:gd name="T61" fmla="*/ 0 h 844"/>
                      <a:gd name="T62" fmla="*/ 0 w 984"/>
                      <a:gd name="T63" fmla="*/ 0 h 844"/>
                      <a:gd name="T64" fmla="*/ 0 w 984"/>
                      <a:gd name="T65" fmla="*/ 0 h 844"/>
                      <a:gd name="T66" fmla="*/ 0 w 984"/>
                      <a:gd name="T67" fmla="*/ 0 h 844"/>
                      <a:gd name="T68" fmla="*/ 0 w 984"/>
                      <a:gd name="T69" fmla="*/ 0 h 844"/>
                      <a:gd name="T70" fmla="*/ 0 w 984"/>
                      <a:gd name="T71" fmla="*/ 0 h 844"/>
                      <a:gd name="T72" fmla="*/ 0 w 984"/>
                      <a:gd name="T73" fmla="*/ 0 h 844"/>
                      <a:gd name="T74" fmla="*/ 0 w 984"/>
                      <a:gd name="T75" fmla="*/ 0 h 844"/>
                      <a:gd name="T76" fmla="*/ 0 w 984"/>
                      <a:gd name="T77" fmla="*/ 0 h 844"/>
                      <a:gd name="T78" fmla="*/ 0 w 984"/>
                      <a:gd name="T79" fmla="*/ 0 h 844"/>
                      <a:gd name="T80" fmla="*/ 0 w 984"/>
                      <a:gd name="T81" fmla="*/ 0 h 844"/>
                      <a:gd name="T82" fmla="*/ 0 w 984"/>
                      <a:gd name="T83" fmla="*/ 0 h 844"/>
                      <a:gd name="T84" fmla="*/ 0 w 984"/>
                      <a:gd name="T85" fmla="*/ 0 h 844"/>
                      <a:gd name="T86" fmla="*/ 0 w 984"/>
                      <a:gd name="T87" fmla="*/ 0 h 844"/>
                      <a:gd name="T88" fmla="*/ 0 w 984"/>
                      <a:gd name="T89" fmla="*/ 0 h 844"/>
                      <a:gd name="T90" fmla="*/ 0 w 984"/>
                      <a:gd name="T91" fmla="*/ 0 h 844"/>
                      <a:gd name="T92" fmla="*/ 0 w 984"/>
                      <a:gd name="T93" fmla="*/ 0 h 844"/>
                      <a:gd name="T94" fmla="*/ 0 w 984"/>
                      <a:gd name="T95" fmla="*/ 0 h 844"/>
                      <a:gd name="T96" fmla="*/ 0 w 984"/>
                      <a:gd name="T97" fmla="*/ 0 h 844"/>
                      <a:gd name="T98" fmla="*/ 0 w 984"/>
                      <a:gd name="T99" fmla="*/ 0 h 844"/>
                      <a:gd name="T100" fmla="*/ 0 w 984"/>
                      <a:gd name="T101" fmla="*/ 0 h 844"/>
                      <a:gd name="T102" fmla="*/ 0 w 984"/>
                      <a:gd name="T103" fmla="*/ 0 h 844"/>
                      <a:gd name="T104" fmla="*/ 0 w 984"/>
                      <a:gd name="T105" fmla="*/ 0 h 844"/>
                      <a:gd name="T106" fmla="*/ 0 w 984"/>
                      <a:gd name="T107" fmla="*/ 0 h 844"/>
                      <a:gd name="T108" fmla="*/ 0 w 984"/>
                      <a:gd name="T109" fmla="*/ 0 h 844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0" t="0" r="r" b="b"/>
                    <a:pathLst>
                      <a:path w="984" h="844">
                        <a:moveTo>
                          <a:pt x="82" y="38"/>
                        </a:moveTo>
                        <a:lnTo>
                          <a:pt x="406" y="6"/>
                        </a:lnTo>
                        <a:cubicBezTo>
                          <a:pt x="497" y="22"/>
                          <a:pt x="465" y="0"/>
                          <a:pt x="474" y="54"/>
                        </a:cubicBezTo>
                        <a:cubicBezTo>
                          <a:pt x="492" y="48"/>
                          <a:pt x="484" y="40"/>
                          <a:pt x="502" y="34"/>
                        </a:cubicBezTo>
                        <a:cubicBezTo>
                          <a:pt x="510" y="37"/>
                          <a:pt x="517" y="46"/>
                          <a:pt x="526" y="46"/>
                        </a:cubicBezTo>
                        <a:cubicBezTo>
                          <a:pt x="534" y="46"/>
                          <a:pt x="550" y="38"/>
                          <a:pt x="550" y="38"/>
                        </a:cubicBezTo>
                        <a:cubicBezTo>
                          <a:pt x="556" y="55"/>
                          <a:pt x="552" y="60"/>
                          <a:pt x="542" y="74"/>
                        </a:cubicBezTo>
                        <a:cubicBezTo>
                          <a:pt x="555" y="114"/>
                          <a:pt x="550" y="102"/>
                          <a:pt x="578" y="130"/>
                        </a:cubicBezTo>
                        <a:cubicBezTo>
                          <a:pt x="584" y="148"/>
                          <a:pt x="590" y="148"/>
                          <a:pt x="606" y="138"/>
                        </a:cubicBezTo>
                        <a:cubicBezTo>
                          <a:pt x="600" y="119"/>
                          <a:pt x="594" y="107"/>
                          <a:pt x="586" y="90"/>
                        </a:cubicBezTo>
                        <a:cubicBezTo>
                          <a:pt x="583" y="82"/>
                          <a:pt x="578" y="66"/>
                          <a:pt x="578" y="66"/>
                        </a:cubicBezTo>
                        <a:cubicBezTo>
                          <a:pt x="585" y="44"/>
                          <a:pt x="597" y="56"/>
                          <a:pt x="606" y="70"/>
                        </a:cubicBezTo>
                        <a:cubicBezTo>
                          <a:pt x="609" y="86"/>
                          <a:pt x="608" y="117"/>
                          <a:pt x="626" y="90"/>
                        </a:cubicBezTo>
                        <a:cubicBezTo>
                          <a:pt x="648" y="97"/>
                          <a:pt x="646" y="104"/>
                          <a:pt x="642" y="126"/>
                        </a:cubicBezTo>
                        <a:cubicBezTo>
                          <a:pt x="650" y="150"/>
                          <a:pt x="665" y="141"/>
                          <a:pt x="682" y="130"/>
                        </a:cubicBezTo>
                        <a:cubicBezTo>
                          <a:pt x="689" y="108"/>
                          <a:pt x="673" y="124"/>
                          <a:pt x="682" y="98"/>
                        </a:cubicBezTo>
                        <a:cubicBezTo>
                          <a:pt x="683" y="94"/>
                          <a:pt x="690" y="96"/>
                          <a:pt x="694" y="94"/>
                        </a:cubicBezTo>
                        <a:cubicBezTo>
                          <a:pt x="698" y="92"/>
                          <a:pt x="702" y="89"/>
                          <a:pt x="706" y="86"/>
                        </a:cubicBezTo>
                        <a:cubicBezTo>
                          <a:pt x="717" y="54"/>
                          <a:pt x="688" y="54"/>
                          <a:pt x="742" y="46"/>
                        </a:cubicBezTo>
                        <a:cubicBezTo>
                          <a:pt x="748" y="27"/>
                          <a:pt x="741" y="9"/>
                          <a:pt x="762" y="2"/>
                        </a:cubicBezTo>
                        <a:cubicBezTo>
                          <a:pt x="788" y="11"/>
                          <a:pt x="777" y="38"/>
                          <a:pt x="802" y="46"/>
                        </a:cubicBezTo>
                        <a:cubicBezTo>
                          <a:pt x="831" y="36"/>
                          <a:pt x="805" y="63"/>
                          <a:pt x="798" y="70"/>
                        </a:cubicBezTo>
                        <a:cubicBezTo>
                          <a:pt x="789" y="96"/>
                          <a:pt x="787" y="96"/>
                          <a:pt x="802" y="118"/>
                        </a:cubicBezTo>
                        <a:cubicBezTo>
                          <a:pt x="801" y="122"/>
                          <a:pt x="801" y="127"/>
                          <a:pt x="798" y="130"/>
                        </a:cubicBezTo>
                        <a:cubicBezTo>
                          <a:pt x="794" y="133"/>
                          <a:pt x="784" y="129"/>
                          <a:pt x="782" y="134"/>
                        </a:cubicBezTo>
                        <a:cubicBezTo>
                          <a:pt x="780" y="142"/>
                          <a:pt x="790" y="158"/>
                          <a:pt x="790" y="158"/>
                        </a:cubicBezTo>
                        <a:cubicBezTo>
                          <a:pt x="786" y="161"/>
                          <a:pt x="783" y="165"/>
                          <a:pt x="778" y="166"/>
                        </a:cubicBezTo>
                        <a:cubicBezTo>
                          <a:pt x="774" y="167"/>
                          <a:pt x="769" y="159"/>
                          <a:pt x="766" y="162"/>
                        </a:cubicBezTo>
                        <a:cubicBezTo>
                          <a:pt x="758" y="170"/>
                          <a:pt x="794" y="182"/>
                          <a:pt x="794" y="182"/>
                        </a:cubicBezTo>
                        <a:cubicBezTo>
                          <a:pt x="804" y="211"/>
                          <a:pt x="775" y="190"/>
                          <a:pt x="762" y="186"/>
                        </a:cubicBezTo>
                        <a:cubicBezTo>
                          <a:pt x="767" y="194"/>
                          <a:pt x="773" y="202"/>
                          <a:pt x="778" y="210"/>
                        </a:cubicBezTo>
                        <a:cubicBezTo>
                          <a:pt x="783" y="218"/>
                          <a:pt x="802" y="226"/>
                          <a:pt x="802" y="226"/>
                        </a:cubicBezTo>
                        <a:cubicBezTo>
                          <a:pt x="813" y="242"/>
                          <a:pt x="804" y="245"/>
                          <a:pt x="810" y="262"/>
                        </a:cubicBezTo>
                        <a:cubicBezTo>
                          <a:pt x="803" y="282"/>
                          <a:pt x="793" y="301"/>
                          <a:pt x="786" y="322"/>
                        </a:cubicBezTo>
                        <a:cubicBezTo>
                          <a:pt x="783" y="330"/>
                          <a:pt x="778" y="346"/>
                          <a:pt x="778" y="346"/>
                        </a:cubicBezTo>
                        <a:cubicBezTo>
                          <a:pt x="785" y="366"/>
                          <a:pt x="817" y="394"/>
                          <a:pt x="830" y="414"/>
                        </a:cubicBezTo>
                        <a:cubicBezTo>
                          <a:pt x="835" y="422"/>
                          <a:pt x="841" y="430"/>
                          <a:pt x="846" y="438"/>
                        </a:cubicBezTo>
                        <a:cubicBezTo>
                          <a:pt x="849" y="442"/>
                          <a:pt x="854" y="450"/>
                          <a:pt x="854" y="450"/>
                        </a:cubicBezTo>
                        <a:cubicBezTo>
                          <a:pt x="853" y="457"/>
                          <a:pt x="855" y="466"/>
                          <a:pt x="850" y="470"/>
                        </a:cubicBezTo>
                        <a:cubicBezTo>
                          <a:pt x="844" y="475"/>
                          <a:pt x="831" y="451"/>
                          <a:pt x="830" y="450"/>
                        </a:cubicBezTo>
                        <a:cubicBezTo>
                          <a:pt x="811" y="431"/>
                          <a:pt x="789" y="421"/>
                          <a:pt x="774" y="398"/>
                        </a:cubicBezTo>
                        <a:cubicBezTo>
                          <a:pt x="769" y="379"/>
                          <a:pt x="766" y="371"/>
                          <a:pt x="746" y="378"/>
                        </a:cubicBezTo>
                        <a:cubicBezTo>
                          <a:pt x="717" y="368"/>
                          <a:pt x="730" y="368"/>
                          <a:pt x="706" y="374"/>
                        </a:cubicBezTo>
                        <a:cubicBezTo>
                          <a:pt x="688" y="402"/>
                          <a:pt x="699" y="395"/>
                          <a:pt x="678" y="402"/>
                        </a:cubicBezTo>
                        <a:cubicBezTo>
                          <a:pt x="654" y="386"/>
                          <a:pt x="650" y="390"/>
                          <a:pt x="618" y="394"/>
                        </a:cubicBezTo>
                        <a:cubicBezTo>
                          <a:pt x="607" y="411"/>
                          <a:pt x="601" y="426"/>
                          <a:pt x="590" y="442"/>
                        </a:cubicBezTo>
                        <a:cubicBezTo>
                          <a:pt x="600" y="471"/>
                          <a:pt x="593" y="459"/>
                          <a:pt x="606" y="478"/>
                        </a:cubicBezTo>
                        <a:cubicBezTo>
                          <a:pt x="593" y="518"/>
                          <a:pt x="622" y="548"/>
                          <a:pt x="642" y="578"/>
                        </a:cubicBezTo>
                        <a:cubicBezTo>
                          <a:pt x="651" y="591"/>
                          <a:pt x="651" y="601"/>
                          <a:pt x="666" y="606"/>
                        </a:cubicBezTo>
                        <a:cubicBezTo>
                          <a:pt x="680" y="627"/>
                          <a:pt x="691" y="623"/>
                          <a:pt x="710" y="610"/>
                        </a:cubicBezTo>
                        <a:cubicBezTo>
                          <a:pt x="729" y="616"/>
                          <a:pt x="729" y="606"/>
                          <a:pt x="734" y="590"/>
                        </a:cubicBezTo>
                        <a:cubicBezTo>
                          <a:pt x="735" y="577"/>
                          <a:pt x="731" y="562"/>
                          <a:pt x="738" y="550"/>
                        </a:cubicBezTo>
                        <a:cubicBezTo>
                          <a:pt x="742" y="543"/>
                          <a:pt x="762" y="542"/>
                          <a:pt x="762" y="542"/>
                        </a:cubicBezTo>
                        <a:cubicBezTo>
                          <a:pt x="783" y="547"/>
                          <a:pt x="786" y="552"/>
                          <a:pt x="774" y="570"/>
                        </a:cubicBezTo>
                        <a:cubicBezTo>
                          <a:pt x="779" y="590"/>
                          <a:pt x="790" y="605"/>
                          <a:pt x="770" y="618"/>
                        </a:cubicBezTo>
                        <a:cubicBezTo>
                          <a:pt x="769" y="622"/>
                          <a:pt x="764" y="626"/>
                          <a:pt x="766" y="630"/>
                        </a:cubicBezTo>
                        <a:cubicBezTo>
                          <a:pt x="768" y="634"/>
                          <a:pt x="775" y="634"/>
                          <a:pt x="778" y="638"/>
                        </a:cubicBezTo>
                        <a:cubicBezTo>
                          <a:pt x="788" y="651"/>
                          <a:pt x="786" y="660"/>
                          <a:pt x="802" y="670"/>
                        </a:cubicBezTo>
                        <a:cubicBezTo>
                          <a:pt x="810" y="667"/>
                          <a:pt x="818" y="665"/>
                          <a:pt x="826" y="662"/>
                        </a:cubicBezTo>
                        <a:cubicBezTo>
                          <a:pt x="830" y="661"/>
                          <a:pt x="838" y="658"/>
                          <a:pt x="838" y="658"/>
                        </a:cubicBezTo>
                        <a:cubicBezTo>
                          <a:pt x="857" y="664"/>
                          <a:pt x="864" y="680"/>
                          <a:pt x="870" y="698"/>
                        </a:cubicBezTo>
                        <a:cubicBezTo>
                          <a:pt x="859" y="731"/>
                          <a:pt x="887" y="794"/>
                          <a:pt x="922" y="806"/>
                        </a:cubicBezTo>
                        <a:cubicBezTo>
                          <a:pt x="938" y="801"/>
                          <a:pt x="941" y="792"/>
                          <a:pt x="958" y="798"/>
                        </a:cubicBezTo>
                        <a:cubicBezTo>
                          <a:pt x="984" y="837"/>
                          <a:pt x="928" y="784"/>
                          <a:pt x="942" y="826"/>
                        </a:cubicBezTo>
                        <a:cubicBezTo>
                          <a:pt x="936" y="844"/>
                          <a:pt x="930" y="844"/>
                          <a:pt x="914" y="834"/>
                        </a:cubicBezTo>
                        <a:cubicBezTo>
                          <a:pt x="903" y="817"/>
                          <a:pt x="890" y="821"/>
                          <a:pt x="874" y="810"/>
                        </a:cubicBezTo>
                        <a:cubicBezTo>
                          <a:pt x="851" y="776"/>
                          <a:pt x="882" y="816"/>
                          <a:pt x="854" y="794"/>
                        </a:cubicBezTo>
                        <a:cubicBezTo>
                          <a:pt x="843" y="785"/>
                          <a:pt x="840" y="768"/>
                          <a:pt x="830" y="758"/>
                        </a:cubicBezTo>
                        <a:cubicBezTo>
                          <a:pt x="824" y="739"/>
                          <a:pt x="817" y="724"/>
                          <a:pt x="798" y="718"/>
                        </a:cubicBezTo>
                        <a:cubicBezTo>
                          <a:pt x="791" y="696"/>
                          <a:pt x="800" y="712"/>
                          <a:pt x="778" y="710"/>
                        </a:cubicBezTo>
                        <a:cubicBezTo>
                          <a:pt x="767" y="709"/>
                          <a:pt x="746" y="702"/>
                          <a:pt x="746" y="702"/>
                        </a:cubicBezTo>
                        <a:cubicBezTo>
                          <a:pt x="729" y="691"/>
                          <a:pt x="720" y="674"/>
                          <a:pt x="702" y="662"/>
                        </a:cubicBezTo>
                        <a:cubicBezTo>
                          <a:pt x="694" y="665"/>
                          <a:pt x="687" y="673"/>
                          <a:pt x="678" y="674"/>
                        </a:cubicBezTo>
                        <a:cubicBezTo>
                          <a:pt x="657" y="677"/>
                          <a:pt x="630" y="657"/>
                          <a:pt x="614" y="646"/>
                        </a:cubicBezTo>
                        <a:cubicBezTo>
                          <a:pt x="600" y="637"/>
                          <a:pt x="580" y="639"/>
                          <a:pt x="566" y="630"/>
                        </a:cubicBezTo>
                        <a:cubicBezTo>
                          <a:pt x="546" y="617"/>
                          <a:pt x="525" y="607"/>
                          <a:pt x="506" y="594"/>
                        </a:cubicBezTo>
                        <a:cubicBezTo>
                          <a:pt x="513" y="572"/>
                          <a:pt x="509" y="551"/>
                          <a:pt x="490" y="538"/>
                        </a:cubicBezTo>
                        <a:cubicBezTo>
                          <a:pt x="485" y="522"/>
                          <a:pt x="476" y="515"/>
                          <a:pt x="462" y="506"/>
                        </a:cubicBezTo>
                        <a:cubicBezTo>
                          <a:pt x="441" y="474"/>
                          <a:pt x="469" y="513"/>
                          <a:pt x="442" y="486"/>
                        </a:cubicBezTo>
                        <a:cubicBezTo>
                          <a:pt x="436" y="480"/>
                          <a:pt x="436" y="468"/>
                          <a:pt x="430" y="462"/>
                        </a:cubicBezTo>
                        <a:cubicBezTo>
                          <a:pt x="427" y="459"/>
                          <a:pt x="422" y="459"/>
                          <a:pt x="418" y="458"/>
                        </a:cubicBezTo>
                        <a:cubicBezTo>
                          <a:pt x="407" y="447"/>
                          <a:pt x="382" y="430"/>
                          <a:pt x="382" y="430"/>
                        </a:cubicBezTo>
                        <a:cubicBezTo>
                          <a:pt x="371" y="413"/>
                          <a:pt x="358" y="399"/>
                          <a:pt x="346" y="382"/>
                        </a:cubicBezTo>
                        <a:cubicBezTo>
                          <a:pt x="344" y="378"/>
                          <a:pt x="345" y="373"/>
                          <a:pt x="342" y="370"/>
                        </a:cubicBezTo>
                        <a:cubicBezTo>
                          <a:pt x="339" y="367"/>
                          <a:pt x="334" y="367"/>
                          <a:pt x="330" y="366"/>
                        </a:cubicBezTo>
                        <a:cubicBezTo>
                          <a:pt x="322" y="390"/>
                          <a:pt x="342" y="398"/>
                          <a:pt x="354" y="414"/>
                        </a:cubicBezTo>
                        <a:cubicBezTo>
                          <a:pt x="368" y="432"/>
                          <a:pt x="372" y="446"/>
                          <a:pt x="390" y="458"/>
                        </a:cubicBezTo>
                        <a:cubicBezTo>
                          <a:pt x="409" y="487"/>
                          <a:pt x="399" y="475"/>
                          <a:pt x="418" y="494"/>
                        </a:cubicBezTo>
                        <a:cubicBezTo>
                          <a:pt x="423" y="510"/>
                          <a:pt x="428" y="517"/>
                          <a:pt x="442" y="526"/>
                        </a:cubicBezTo>
                        <a:cubicBezTo>
                          <a:pt x="450" y="550"/>
                          <a:pt x="432" y="533"/>
                          <a:pt x="422" y="526"/>
                        </a:cubicBezTo>
                        <a:cubicBezTo>
                          <a:pt x="399" y="492"/>
                          <a:pt x="430" y="532"/>
                          <a:pt x="402" y="510"/>
                        </a:cubicBezTo>
                        <a:cubicBezTo>
                          <a:pt x="398" y="507"/>
                          <a:pt x="397" y="501"/>
                          <a:pt x="394" y="498"/>
                        </a:cubicBezTo>
                        <a:cubicBezTo>
                          <a:pt x="391" y="495"/>
                          <a:pt x="386" y="493"/>
                          <a:pt x="382" y="490"/>
                        </a:cubicBezTo>
                        <a:cubicBezTo>
                          <a:pt x="377" y="474"/>
                          <a:pt x="370" y="471"/>
                          <a:pt x="354" y="466"/>
                        </a:cubicBezTo>
                        <a:cubicBezTo>
                          <a:pt x="344" y="452"/>
                          <a:pt x="340" y="447"/>
                          <a:pt x="346" y="430"/>
                        </a:cubicBezTo>
                        <a:cubicBezTo>
                          <a:pt x="338" y="418"/>
                          <a:pt x="314" y="402"/>
                          <a:pt x="314" y="402"/>
                        </a:cubicBezTo>
                        <a:cubicBezTo>
                          <a:pt x="306" y="390"/>
                          <a:pt x="298" y="378"/>
                          <a:pt x="290" y="366"/>
                        </a:cubicBezTo>
                        <a:cubicBezTo>
                          <a:pt x="284" y="357"/>
                          <a:pt x="273" y="354"/>
                          <a:pt x="266" y="346"/>
                        </a:cubicBezTo>
                        <a:cubicBezTo>
                          <a:pt x="263" y="342"/>
                          <a:pt x="262" y="337"/>
                          <a:pt x="258" y="334"/>
                        </a:cubicBezTo>
                        <a:cubicBezTo>
                          <a:pt x="243" y="324"/>
                          <a:pt x="225" y="324"/>
                          <a:pt x="210" y="314"/>
                        </a:cubicBezTo>
                        <a:cubicBezTo>
                          <a:pt x="201" y="300"/>
                          <a:pt x="194" y="291"/>
                          <a:pt x="178" y="286"/>
                        </a:cubicBezTo>
                        <a:cubicBezTo>
                          <a:pt x="160" y="260"/>
                          <a:pt x="192" y="247"/>
                          <a:pt x="154" y="238"/>
                        </a:cubicBezTo>
                        <a:cubicBezTo>
                          <a:pt x="111" y="209"/>
                          <a:pt x="106" y="149"/>
                          <a:pt x="90" y="102"/>
                        </a:cubicBezTo>
                        <a:cubicBezTo>
                          <a:pt x="86" y="90"/>
                          <a:pt x="76" y="73"/>
                          <a:pt x="66" y="66"/>
                        </a:cubicBezTo>
                        <a:cubicBezTo>
                          <a:pt x="58" y="60"/>
                          <a:pt x="42" y="50"/>
                          <a:pt x="42" y="50"/>
                        </a:cubicBezTo>
                        <a:cubicBezTo>
                          <a:pt x="39" y="46"/>
                          <a:pt x="38" y="41"/>
                          <a:pt x="34" y="38"/>
                        </a:cubicBezTo>
                        <a:cubicBezTo>
                          <a:pt x="27" y="34"/>
                          <a:pt x="10" y="30"/>
                          <a:pt x="10" y="30"/>
                        </a:cubicBezTo>
                        <a:cubicBezTo>
                          <a:pt x="0" y="1"/>
                          <a:pt x="31" y="17"/>
                          <a:pt x="46" y="22"/>
                        </a:cubicBezTo>
                        <a:cubicBezTo>
                          <a:pt x="65" y="51"/>
                          <a:pt x="61" y="41"/>
                          <a:pt x="86" y="58"/>
                        </a:cubicBezTo>
                        <a:cubicBezTo>
                          <a:pt x="94" y="70"/>
                          <a:pt x="94" y="93"/>
                          <a:pt x="102" y="70"/>
                        </a:cubicBezTo>
                        <a:cubicBezTo>
                          <a:pt x="95" y="49"/>
                          <a:pt x="82" y="62"/>
                          <a:pt x="82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57" name="Freeform 32">
                    <a:extLst>
                      <a:ext uri="{FF2B5EF4-FFF2-40B4-BE49-F238E27FC236}">
                        <a16:creationId xmlns:a16="http://schemas.microsoft.com/office/drawing/2014/main" id="{6B885A51-CE43-2213-59E8-3C5D8B96B4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405" y="445"/>
                    <a:ext cx="15" cy="16"/>
                  </a:xfrm>
                  <a:custGeom>
                    <a:avLst/>
                    <a:gdLst>
                      <a:gd name="T0" fmla="*/ 0 w 36"/>
                      <a:gd name="T1" fmla="*/ 0 h 48"/>
                      <a:gd name="T2" fmla="*/ 0 w 36"/>
                      <a:gd name="T3" fmla="*/ 0 h 48"/>
                      <a:gd name="T4" fmla="*/ 0 w 36"/>
                      <a:gd name="T5" fmla="*/ 0 h 4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6" h="48">
                        <a:moveTo>
                          <a:pt x="6" y="28"/>
                        </a:moveTo>
                        <a:cubicBezTo>
                          <a:pt x="25" y="0"/>
                          <a:pt x="36" y="31"/>
                          <a:pt x="10" y="48"/>
                        </a:cubicBezTo>
                        <a:cubicBezTo>
                          <a:pt x="0" y="34"/>
                          <a:pt x="0" y="40"/>
                          <a:pt x="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58" name="Freeform 33">
                    <a:extLst>
                      <a:ext uri="{FF2B5EF4-FFF2-40B4-BE49-F238E27FC236}">
                        <a16:creationId xmlns:a16="http://schemas.microsoft.com/office/drawing/2014/main" id="{98799034-13FF-D83C-5E30-C44F39DA53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93" y="439"/>
                    <a:ext cx="16" cy="12"/>
                  </a:xfrm>
                  <a:custGeom>
                    <a:avLst/>
                    <a:gdLst>
                      <a:gd name="T0" fmla="*/ 0 w 36"/>
                      <a:gd name="T1" fmla="*/ 0 h 37"/>
                      <a:gd name="T2" fmla="*/ 0 w 36"/>
                      <a:gd name="T3" fmla="*/ 0 h 37"/>
                      <a:gd name="T4" fmla="*/ 0 w 36"/>
                      <a:gd name="T5" fmla="*/ 0 h 37"/>
                      <a:gd name="T6" fmla="*/ 0 w 36"/>
                      <a:gd name="T7" fmla="*/ 0 h 37"/>
                      <a:gd name="T8" fmla="*/ 0 w 36"/>
                      <a:gd name="T9" fmla="*/ 0 h 3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37">
                        <a:moveTo>
                          <a:pt x="0" y="5"/>
                        </a:moveTo>
                        <a:cubicBezTo>
                          <a:pt x="4" y="4"/>
                          <a:pt x="8" y="0"/>
                          <a:pt x="12" y="1"/>
                        </a:cubicBezTo>
                        <a:cubicBezTo>
                          <a:pt x="21" y="4"/>
                          <a:pt x="36" y="17"/>
                          <a:pt x="36" y="17"/>
                        </a:cubicBezTo>
                        <a:cubicBezTo>
                          <a:pt x="29" y="37"/>
                          <a:pt x="22" y="26"/>
                          <a:pt x="8" y="17"/>
                        </a:cubicBezTo>
                        <a:cubicBezTo>
                          <a:pt x="5" y="13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59" name="Freeform 34">
                    <a:extLst>
                      <a:ext uri="{FF2B5EF4-FFF2-40B4-BE49-F238E27FC236}">
                        <a16:creationId xmlns:a16="http://schemas.microsoft.com/office/drawing/2014/main" id="{D4B3584E-D0F0-6C5E-61CC-229181C5A4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878" y="406"/>
                    <a:ext cx="73" cy="33"/>
                  </a:xfrm>
                  <a:custGeom>
                    <a:avLst/>
                    <a:gdLst>
                      <a:gd name="T0" fmla="*/ 0 w 170"/>
                      <a:gd name="T1" fmla="*/ 0 h 96"/>
                      <a:gd name="T2" fmla="*/ 0 w 170"/>
                      <a:gd name="T3" fmla="*/ 0 h 96"/>
                      <a:gd name="T4" fmla="*/ 0 w 170"/>
                      <a:gd name="T5" fmla="*/ 0 h 96"/>
                      <a:gd name="T6" fmla="*/ 0 w 170"/>
                      <a:gd name="T7" fmla="*/ 0 h 96"/>
                      <a:gd name="T8" fmla="*/ 0 w 170"/>
                      <a:gd name="T9" fmla="*/ 0 h 96"/>
                      <a:gd name="T10" fmla="*/ 0 w 170"/>
                      <a:gd name="T11" fmla="*/ 0 h 96"/>
                      <a:gd name="T12" fmla="*/ 0 w 170"/>
                      <a:gd name="T13" fmla="*/ 0 h 96"/>
                      <a:gd name="T14" fmla="*/ 0 w 170"/>
                      <a:gd name="T15" fmla="*/ 0 h 96"/>
                      <a:gd name="T16" fmla="*/ 0 w 170"/>
                      <a:gd name="T17" fmla="*/ 0 h 96"/>
                      <a:gd name="T18" fmla="*/ 0 w 170"/>
                      <a:gd name="T19" fmla="*/ 0 h 96"/>
                      <a:gd name="T20" fmla="*/ 0 w 170"/>
                      <a:gd name="T21" fmla="*/ 0 h 96"/>
                      <a:gd name="T22" fmla="*/ 0 w 170"/>
                      <a:gd name="T23" fmla="*/ 0 h 9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0" h="96">
                        <a:moveTo>
                          <a:pt x="0" y="49"/>
                        </a:moveTo>
                        <a:cubicBezTo>
                          <a:pt x="5" y="33"/>
                          <a:pt x="12" y="30"/>
                          <a:pt x="28" y="25"/>
                        </a:cubicBezTo>
                        <a:cubicBezTo>
                          <a:pt x="20" y="0"/>
                          <a:pt x="42" y="16"/>
                          <a:pt x="56" y="21"/>
                        </a:cubicBezTo>
                        <a:cubicBezTo>
                          <a:pt x="56" y="21"/>
                          <a:pt x="77" y="6"/>
                          <a:pt x="80" y="9"/>
                        </a:cubicBezTo>
                        <a:cubicBezTo>
                          <a:pt x="85" y="14"/>
                          <a:pt x="71" y="23"/>
                          <a:pt x="64" y="25"/>
                        </a:cubicBezTo>
                        <a:cubicBezTo>
                          <a:pt x="82" y="37"/>
                          <a:pt x="103" y="42"/>
                          <a:pt x="124" y="49"/>
                        </a:cubicBezTo>
                        <a:cubicBezTo>
                          <a:pt x="136" y="53"/>
                          <a:pt x="160" y="65"/>
                          <a:pt x="160" y="65"/>
                        </a:cubicBezTo>
                        <a:cubicBezTo>
                          <a:pt x="170" y="96"/>
                          <a:pt x="134" y="83"/>
                          <a:pt x="116" y="77"/>
                        </a:cubicBezTo>
                        <a:cubicBezTo>
                          <a:pt x="109" y="57"/>
                          <a:pt x="116" y="66"/>
                          <a:pt x="88" y="57"/>
                        </a:cubicBezTo>
                        <a:cubicBezTo>
                          <a:pt x="84" y="56"/>
                          <a:pt x="76" y="53"/>
                          <a:pt x="76" y="53"/>
                        </a:cubicBezTo>
                        <a:cubicBezTo>
                          <a:pt x="57" y="34"/>
                          <a:pt x="53" y="37"/>
                          <a:pt x="24" y="41"/>
                        </a:cubicBezTo>
                        <a:cubicBezTo>
                          <a:pt x="9" y="51"/>
                          <a:pt x="17" y="49"/>
                          <a:pt x="0" y="4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60" name="Freeform 35">
                    <a:extLst>
                      <a:ext uri="{FF2B5EF4-FFF2-40B4-BE49-F238E27FC236}">
                        <a16:creationId xmlns:a16="http://schemas.microsoft.com/office/drawing/2014/main" id="{FE47B4DB-A7A6-C9B8-A925-5711CDF3EF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55" y="433"/>
                    <a:ext cx="59" cy="15"/>
                  </a:xfrm>
                  <a:custGeom>
                    <a:avLst/>
                    <a:gdLst>
                      <a:gd name="T0" fmla="*/ 0 w 138"/>
                      <a:gd name="T1" fmla="*/ 0 h 44"/>
                      <a:gd name="T2" fmla="*/ 0 w 138"/>
                      <a:gd name="T3" fmla="*/ 0 h 44"/>
                      <a:gd name="T4" fmla="*/ 0 w 138"/>
                      <a:gd name="T5" fmla="*/ 0 h 44"/>
                      <a:gd name="T6" fmla="*/ 0 w 138"/>
                      <a:gd name="T7" fmla="*/ 0 h 44"/>
                      <a:gd name="T8" fmla="*/ 0 w 138"/>
                      <a:gd name="T9" fmla="*/ 0 h 44"/>
                      <a:gd name="T10" fmla="*/ 0 w 138"/>
                      <a:gd name="T11" fmla="*/ 0 h 44"/>
                      <a:gd name="T12" fmla="*/ 0 w 138"/>
                      <a:gd name="T13" fmla="*/ 0 h 44"/>
                      <a:gd name="T14" fmla="*/ 0 w 138"/>
                      <a:gd name="T15" fmla="*/ 0 h 44"/>
                      <a:gd name="T16" fmla="*/ 0 w 138"/>
                      <a:gd name="T17" fmla="*/ 0 h 4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38" h="44">
                        <a:moveTo>
                          <a:pt x="0" y="0"/>
                        </a:moveTo>
                        <a:cubicBezTo>
                          <a:pt x="19" y="3"/>
                          <a:pt x="35" y="10"/>
                          <a:pt x="52" y="4"/>
                        </a:cubicBezTo>
                        <a:cubicBezTo>
                          <a:pt x="87" y="11"/>
                          <a:pt x="61" y="15"/>
                          <a:pt x="88" y="24"/>
                        </a:cubicBezTo>
                        <a:cubicBezTo>
                          <a:pt x="96" y="23"/>
                          <a:pt x="104" y="19"/>
                          <a:pt x="112" y="20"/>
                        </a:cubicBezTo>
                        <a:cubicBezTo>
                          <a:pt x="138" y="23"/>
                          <a:pt x="118" y="41"/>
                          <a:pt x="108" y="44"/>
                        </a:cubicBezTo>
                        <a:cubicBezTo>
                          <a:pt x="78" y="34"/>
                          <a:pt x="92" y="34"/>
                          <a:pt x="64" y="40"/>
                        </a:cubicBezTo>
                        <a:cubicBezTo>
                          <a:pt x="41" y="37"/>
                          <a:pt x="22" y="41"/>
                          <a:pt x="0" y="36"/>
                        </a:cubicBezTo>
                        <a:cubicBezTo>
                          <a:pt x="6" y="11"/>
                          <a:pt x="7" y="27"/>
                          <a:pt x="28" y="20"/>
                        </a:cubicBezTo>
                        <a:cubicBezTo>
                          <a:pt x="17" y="13"/>
                          <a:pt x="0" y="13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61" name="Freeform 36">
                    <a:extLst>
                      <a:ext uri="{FF2B5EF4-FFF2-40B4-BE49-F238E27FC236}">
                        <a16:creationId xmlns:a16="http://schemas.microsoft.com/office/drawing/2014/main" id="{D0760652-51F9-E852-48E3-2B926CF021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24" y="441"/>
                    <a:ext cx="24" cy="14"/>
                  </a:xfrm>
                  <a:custGeom>
                    <a:avLst/>
                    <a:gdLst>
                      <a:gd name="T0" fmla="*/ 0 w 57"/>
                      <a:gd name="T1" fmla="*/ 0 h 42"/>
                      <a:gd name="T2" fmla="*/ 0 w 57"/>
                      <a:gd name="T3" fmla="*/ 0 h 42"/>
                      <a:gd name="T4" fmla="*/ 0 w 57"/>
                      <a:gd name="T5" fmla="*/ 0 h 4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57" h="42">
                        <a:moveTo>
                          <a:pt x="17" y="25"/>
                        </a:moveTo>
                        <a:cubicBezTo>
                          <a:pt x="0" y="0"/>
                          <a:pt x="21" y="9"/>
                          <a:pt x="37" y="13"/>
                        </a:cubicBezTo>
                        <a:cubicBezTo>
                          <a:pt x="57" y="42"/>
                          <a:pt x="30" y="25"/>
                          <a:pt x="1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62" name="Freeform 37">
                    <a:extLst>
                      <a:ext uri="{FF2B5EF4-FFF2-40B4-BE49-F238E27FC236}">
                        <a16:creationId xmlns:a16="http://schemas.microsoft.com/office/drawing/2014/main" id="{E5D4C01B-7927-6558-8641-11A34A49E0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08" y="398"/>
                    <a:ext cx="16" cy="18"/>
                  </a:xfrm>
                  <a:custGeom>
                    <a:avLst/>
                    <a:gdLst>
                      <a:gd name="T0" fmla="*/ 0 w 39"/>
                      <a:gd name="T1" fmla="*/ 0 h 52"/>
                      <a:gd name="T2" fmla="*/ 0 w 39"/>
                      <a:gd name="T3" fmla="*/ 0 h 52"/>
                      <a:gd name="T4" fmla="*/ 0 w 39"/>
                      <a:gd name="T5" fmla="*/ 0 h 5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9" h="52">
                        <a:moveTo>
                          <a:pt x="19" y="32"/>
                        </a:moveTo>
                        <a:cubicBezTo>
                          <a:pt x="13" y="14"/>
                          <a:pt x="0" y="13"/>
                          <a:pt x="19" y="0"/>
                        </a:cubicBezTo>
                        <a:cubicBezTo>
                          <a:pt x="23" y="5"/>
                          <a:pt x="39" y="52"/>
                          <a:pt x="19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63" name="Freeform 38">
                    <a:extLst>
                      <a:ext uri="{FF2B5EF4-FFF2-40B4-BE49-F238E27FC236}">
                        <a16:creationId xmlns:a16="http://schemas.microsoft.com/office/drawing/2014/main" id="{DF7C6104-5237-21CF-6426-AD56F70177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035" y="452"/>
                    <a:ext cx="19" cy="27"/>
                  </a:xfrm>
                  <a:custGeom>
                    <a:avLst/>
                    <a:gdLst>
                      <a:gd name="T0" fmla="*/ 0 w 44"/>
                      <a:gd name="T1" fmla="*/ 0 h 80"/>
                      <a:gd name="T2" fmla="*/ 0 w 44"/>
                      <a:gd name="T3" fmla="*/ 0 h 80"/>
                      <a:gd name="T4" fmla="*/ 0 w 44"/>
                      <a:gd name="T5" fmla="*/ 0 h 80"/>
                      <a:gd name="T6" fmla="*/ 0 w 44"/>
                      <a:gd name="T7" fmla="*/ 0 h 80"/>
                      <a:gd name="T8" fmla="*/ 0 w 44"/>
                      <a:gd name="T9" fmla="*/ 0 h 80"/>
                      <a:gd name="T10" fmla="*/ 0 w 44"/>
                      <a:gd name="T11" fmla="*/ 0 h 80"/>
                      <a:gd name="T12" fmla="*/ 0 w 44"/>
                      <a:gd name="T13" fmla="*/ 0 h 8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44" h="80">
                        <a:moveTo>
                          <a:pt x="4" y="9"/>
                        </a:moveTo>
                        <a:cubicBezTo>
                          <a:pt x="9" y="17"/>
                          <a:pt x="18" y="24"/>
                          <a:pt x="20" y="33"/>
                        </a:cubicBezTo>
                        <a:cubicBezTo>
                          <a:pt x="21" y="38"/>
                          <a:pt x="21" y="45"/>
                          <a:pt x="24" y="49"/>
                        </a:cubicBezTo>
                        <a:cubicBezTo>
                          <a:pt x="27" y="52"/>
                          <a:pt x="32" y="52"/>
                          <a:pt x="36" y="53"/>
                        </a:cubicBezTo>
                        <a:cubicBezTo>
                          <a:pt x="41" y="68"/>
                          <a:pt x="44" y="80"/>
                          <a:pt x="24" y="73"/>
                        </a:cubicBezTo>
                        <a:cubicBezTo>
                          <a:pt x="19" y="55"/>
                          <a:pt x="11" y="37"/>
                          <a:pt x="0" y="21"/>
                        </a:cubicBezTo>
                        <a:cubicBezTo>
                          <a:pt x="4" y="4"/>
                          <a:pt x="4" y="0"/>
                          <a:pt x="4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64" name="Freeform 39">
                    <a:extLst>
                      <a:ext uri="{FF2B5EF4-FFF2-40B4-BE49-F238E27FC236}">
                        <a16:creationId xmlns:a16="http://schemas.microsoft.com/office/drawing/2014/main" id="{79C68C02-4DB1-97C3-D56E-3C944907D0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696" y="247"/>
                    <a:ext cx="205" cy="41"/>
                  </a:xfrm>
                  <a:custGeom>
                    <a:avLst/>
                    <a:gdLst>
                      <a:gd name="T0" fmla="*/ 1 w 323"/>
                      <a:gd name="T1" fmla="*/ 1 h 64"/>
                      <a:gd name="T2" fmla="*/ 1 w 323"/>
                      <a:gd name="T3" fmla="*/ 1 h 64"/>
                      <a:gd name="T4" fmla="*/ 1 w 323"/>
                      <a:gd name="T5" fmla="*/ 0 h 64"/>
                      <a:gd name="T6" fmla="*/ 1 w 323"/>
                      <a:gd name="T7" fmla="*/ 0 h 64"/>
                      <a:gd name="T8" fmla="*/ 1 w 323"/>
                      <a:gd name="T9" fmla="*/ 1 h 64"/>
                      <a:gd name="T10" fmla="*/ 1 w 323"/>
                      <a:gd name="T11" fmla="*/ 1 h 64"/>
                      <a:gd name="T12" fmla="*/ 1 w 323"/>
                      <a:gd name="T13" fmla="*/ 1 h 64"/>
                      <a:gd name="T14" fmla="*/ 1 w 323"/>
                      <a:gd name="T15" fmla="*/ 1 h 64"/>
                      <a:gd name="T16" fmla="*/ 1 w 323"/>
                      <a:gd name="T17" fmla="*/ 1 h 64"/>
                      <a:gd name="T18" fmla="*/ 1 w 323"/>
                      <a:gd name="T19" fmla="*/ 1 h 64"/>
                      <a:gd name="T20" fmla="*/ 1 w 323"/>
                      <a:gd name="T21" fmla="*/ 1 h 64"/>
                      <a:gd name="T22" fmla="*/ 1 w 323"/>
                      <a:gd name="T23" fmla="*/ 1 h 64"/>
                      <a:gd name="T24" fmla="*/ 1 w 323"/>
                      <a:gd name="T25" fmla="*/ 1 h 64"/>
                      <a:gd name="T26" fmla="*/ 1 w 323"/>
                      <a:gd name="T27" fmla="*/ 1 h 64"/>
                      <a:gd name="T28" fmla="*/ 1 w 323"/>
                      <a:gd name="T29" fmla="*/ 1 h 64"/>
                      <a:gd name="T30" fmla="*/ 1 w 323"/>
                      <a:gd name="T31" fmla="*/ 1 h 64"/>
                      <a:gd name="T32" fmla="*/ 1 w 323"/>
                      <a:gd name="T33" fmla="*/ 1 h 64"/>
                      <a:gd name="T34" fmla="*/ 1 w 323"/>
                      <a:gd name="T35" fmla="*/ 1 h 64"/>
                      <a:gd name="T36" fmla="*/ 1 w 323"/>
                      <a:gd name="T37" fmla="*/ 1 h 64"/>
                      <a:gd name="T38" fmla="*/ 1 w 323"/>
                      <a:gd name="T39" fmla="*/ 1 h 64"/>
                      <a:gd name="T40" fmla="*/ 1 w 323"/>
                      <a:gd name="T41" fmla="*/ 1 h 64"/>
                      <a:gd name="T42" fmla="*/ 1 w 323"/>
                      <a:gd name="T43" fmla="*/ 1 h 64"/>
                      <a:gd name="T44" fmla="*/ 1 w 323"/>
                      <a:gd name="T45" fmla="*/ 1 h 64"/>
                      <a:gd name="T46" fmla="*/ 1 w 323"/>
                      <a:gd name="T47" fmla="*/ 1 h 64"/>
                      <a:gd name="T48" fmla="*/ 1 w 323"/>
                      <a:gd name="T49" fmla="*/ 1 h 64"/>
                      <a:gd name="T50" fmla="*/ 1 w 323"/>
                      <a:gd name="T51" fmla="*/ 1 h 64"/>
                      <a:gd name="T52" fmla="*/ 1 w 323"/>
                      <a:gd name="T53" fmla="*/ 0 h 64"/>
                      <a:gd name="T54" fmla="*/ 1 w 323"/>
                      <a:gd name="T55" fmla="*/ 1 h 64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23" h="64">
                        <a:moveTo>
                          <a:pt x="220" y="1"/>
                        </a:moveTo>
                        <a:cubicBezTo>
                          <a:pt x="215" y="12"/>
                          <a:pt x="225" y="17"/>
                          <a:pt x="231" y="8"/>
                        </a:cubicBezTo>
                        <a:cubicBezTo>
                          <a:pt x="235" y="0"/>
                          <a:pt x="229" y="7"/>
                          <a:pt x="235" y="0"/>
                        </a:cubicBezTo>
                        <a:lnTo>
                          <a:pt x="265" y="0"/>
                        </a:lnTo>
                        <a:cubicBezTo>
                          <a:pt x="277" y="6"/>
                          <a:pt x="276" y="11"/>
                          <a:pt x="287" y="17"/>
                        </a:cubicBezTo>
                        <a:cubicBezTo>
                          <a:pt x="308" y="11"/>
                          <a:pt x="293" y="7"/>
                          <a:pt x="319" y="10"/>
                        </a:cubicBezTo>
                        <a:cubicBezTo>
                          <a:pt x="323" y="19"/>
                          <a:pt x="321" y="22"/>
                          <a:pt x="314" y="29"/>
                        </a:cubicBezTo>
                        <a:cubicBezTo>
                          <a:pt x="312" y="39"/>
                          <a:pt x="313" y="50"/>
                          <a:pt x="298" y="46"/>
                        </a:cubicBezTo>
                        <a:cubicBezTo>
                          <a:pt x="297" y="40"/>
                          <a:pt x="298" y="34"/>
                          <a:pt x="295" y="29"/>
                        </a:cubicBezTo>
                        <a:cubicBezTo>
                          <a:pt x="294" y="27"/>
                          <a:pt x="290" y="31"/>
                          <a:pt x="287" y="31"/>
                        </a:cubicBezTo>
                        <a:cubicBezTo>
                          <a:pt x="284" y="31"/>
                          <a:pt x="282" y="30"/>
                          <a:pt x="279" y="29"/>
                        </a:cubicBezTo>
                        <a:cubicBezTo>
                          <a:pt x="274" y="27"/>
                          <a:pt x="263" y="21"/>
                          <a:pt x="263" y="21"/>
                        </a:cubicBezTo>
                        <a:cubicBezTo>
                          <a:pt x="249" y="23"/>
                          <a:pt x="241" y="31"/>
                          <a:pt x="228" y="38"/>
                        </a:cubicBezTo>
                        <a:cubicBezTo>
                          <a:pt x="220" y="41"/>
                          <a:pt x="209" y="42"/>
                          <a:pt x="201" y="44"/>
                        </a:cubicBezTo>
                        <a:cubicBezTo>
                          <a:pt x="193" y="54"/>
                          <a:pt x="200" y="53"/>
                          <a:pt x="212" y="57"/>
                        </a:cubicBezTo>
                        <a:cubicBezTo>
                          <a:pt x="200" y="62"/>
                          <a:pt x="199" y="57"/>
                          <a:pt x="188" y="63"/>
                        </a:cubicBezTo>
                        <a:cubicBezTo>
                          <a:pt x="181" y="62"/>
                          <a:pt x="174" y="64"/>
                          <a:pt x="169" y="61"/>
                        </a:cubicBezTo>
                        <a:cubicBezTo>
                          <a:pt x="166" y="59"/>
                          <a:pt x="175" y="59"/>
                          <a:pt x="177" y="57"/>
                        </a:cubicBezTo>
                        <a:cubicBezTo>
                          <a:pt x="181" y="48"/>
                          <a:pt x="149" y="28"/>
                          <a:pt x="171" y="40"/>
                        </a:cubicBezTo>
                        <a:cubicBezTo>
                          <a:pt x="184" y="55"/>
                          <a:pt x="184" y="36"/>
                          <a:pt x="169" y="31"/>
                        </a:cubicBezTo>
                        <a:cubicBezTo>
                          <a:pt x="167" y="27"/>
                          <a:pt x="167" y="22"/>
                          <a:pt x="158" y="23"/>
                        </a:cubicBezTo>
                        <a:cubicBezTo>
                          <a:pt x="153" y="23"/>
                          <a:pt x="142" y="27"/>
                          <a:pt x="142" y="27"/>
                        </a:cubicBezTo>
                        <a:cubicBezTo>
                          <a:pt x="136" y="39"/>
                          <a:pt x="143" y="31"/>
                          <a:pt x="134" y="27"/>
                        </a:cubicBezTo>
                        <a:cubicBezTo>
                          <a:pt x="130" y="25"/>
                          <a:pt x="126" y="25"/>
                          <a:pt x="123" y="25"/>
                        </a:cubicBezTo>
                        <a:cubicBezTo>
                          <a:pt x="117" y="11"/>
                          <a:pt x="100" y="6"/>
                          <a:pt x="83" y="2"/>
                        </a:cubicBezTo>
                        <a:cubicBezTo>
                          <a:pt x="70" y="4"/>
                          <a:pt x="69" y="9"/>
                          <a:pt x="59" y="14"/>
                        </a:cubicBezTo>
                        <a:cubicBezTo>
                          <a:pt x="45" y="14"/>
                          <a:pt x="0" y="12"/>
                          <a:pt x="1" y="0"/>
                        </a:cubicBezTo>
                        <a:lnTo>
                          <a:pt x="220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65" name="Freeform 40">
                    <a:extLst>
                      <a:ext uri="{FF2B5EF4-FFF2-40B4-BE49-F238E27FC236}">
                        <a16:creationId xmlns:a16="http://schemas.microsoft.com/office/drawing/2014/main" id="{4C7E99B5-1797-1041-EF1F-38CA104479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15" y="246"/>
                    <a:ext cx="190" cy="20"/>
                  </a:xfrm>
                  <a:custGeom>
                    <a:avLst/>
                    <a:gdLst>
                      <a:gd name="T0" fmla="*/ 1 w 300"/>
                      <a:gd name="T1" fmla="*/ 1 h 31"/>
                      <a:gd name="T2" fmla="*/ 1 w 300"/>
                      <a:gd name="T3" fmla="*/ 1 h 31"/>
                      <a:gd name="T4" fmla="*/ 1 w 300"/>
                      <a:gd name="T5" fmla="*/ 0 h 31"/>
                      <a:gd name="T6" fmla="*/ 1 w 300"/>
                      <a:gd name="T7" fmla="*/ 1 h 31"/>
                      <a:gd name="T8" fmla="*/ 1 w 300"/>
                      <a:gd name="T9" fmla="*/ 1 h 31"/>
                      <a:gd name="T10" fmla="*/ 1 w 300"/>
                      <a:gd name="T11" fmla="*/ 1 h 3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300" h="31">
                        <a:moveTo>
                          <a:pt x="105" y="31"/>
                        </a:moveTo>
                        <a:cubicBezTo>
                          <a:pt x="83" y="19"/>
                          <a:pt x="0" y="6"/>
                          <a:pt x="30" y="1"/>
                        </a:cubicBezTo>
                        <a:lnTo>
                          <a:pt x="285" y="0"/>
                        </a:lnTo>
                        <a:cubicBezTo>
                          <a:pt x="296" y="4"/>
                          <a:pt x="300" y="5"/>
                          <a:pt x="296" y="14"/>
                        </a:cubicBezTo>
                        <a:cubicBezTo>
                          <a:pt x="285" y="11"/>
                          <a:pt x="276" y="16"/>
                          <a:pt x="264" y="16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66" name="Freeform 41">
                    <a:extLst>
                      <a:ext uri="{FF2B5EF4-FFF2-40B4-BE49-F238E27FC236}">
                        <a16:creationId xmlns:a16="http://schemas.microsoft.com/office/drawing/2014/main" id="{64A86E25-4C95-4A40-01DB-511194CB86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96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67" name="Freeform 42">
                    <a:extLst>
                      <a:ext uri="{FF2B5EF4-FFF2-40B4-BE49-F238E27FC236}">
                        <a16:creationId xmlns:a16="http://schemas.microsoft.com/office/drawing/2014/main" id="{B0C117F6-41C2-0E15-918F-83545AF47A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06" y="246"/>
                    <a:ext cx="436" cy="152"/>
                  </a:xfrm>
                  <a:custGeom>
                    <a:avLst/>
                    <a:gdLst>
                      <a:gd name="T0" fmla="*/ 73 w 436"/>
                      <a:gd name="T1" fmla="*/ 1 h 152"/>
                      <a:gd name="T2" fmla="*/ 436 w 436"/>
                      <a:gd name="T3" fmla="*/ 0 h 152"/>
                      <a:gd name="T4" fmla="*/ 416 w 436"/>
                      <a:gd name="T5" fmla="*/ 54 h 152"/>
                      <a:gd name="T6" fmla="*/ 397 w 436"/>
                      <a:gd name="T7" fmla="*/ 68 h 152"/>
                      <a:gd name="T8" fmla="*/ 392 w 436"/>
                      <a:gd name="T9" fmla="*/ 70 h 152"/>
                      <a:gd name="T10" fmla="*/ 375 w 436"/>
                      <a:gd name="T11" fmla="*/ 73 h 152"/>
                      <a:gd name="T12" fmla="*/ 361 w 436"/>
                      <a:gd name="T13" fmla="*/ 88 h 152"/>
                      <a:gd name="T14" fmla="*/ 362 w 436"/>
                      <a:gd name="T15" fmla="*/ 99 h 152"/>
                      <a:gd name="T16" fmla="*/ 364 w 436"/>
                      <a:gd name="T17" fmla="*/ 107 h 152"/>
                      <a:gd name="T18" fmla="*/ 366 w 436"/>
                      <a:gd name="T19" fmla="*/ 113 h 152"/>
                      <a:gd name="T20" fmla="*/ 362 w 436"/>
                      <a:gd name="T21" fmla="*/ 122 h 152"/>
                      <a:gd name="T22" fmla="*/ 351 w 436"/>
                      <a:gd name="T23" fmla="*/ 120 h 152"/>
                      <a:gd name="T24" fmla="*/ 342 w 436"/>
                      <a:gd name="T25" fmla="*/ 129 h 152"/>
                      <a:gd name="T26" fmla="*/ 347 w 436"/>
                      <a:gd name="T27" fmla="*/ 105 h 152"/>
                      <a:gd name="T28" fmla="*/ 338 w 436"/>
                      <a:gd name="T29" fmla="*/ 100 h 152"/>
                      <a:gd name="T30" fmla="*/ 344 w 436"/>
                      <a:gd name="T31" fmla="*/ 93 h 152"/>
                      <a:gd name="T32" fmla="*/ 342 w 436"/>
                      <a:gd name="T33" fmla="*/ 89 h 152"/>
                      <a:gd name="T34" fmla="*/ 320 w 436"/>
                      <a:gd name="T35" fmla="*/ 94 h 152"/>
                      <a:gd name="T36" fmla="*/ 317 w 436"/>
                      <a:gd name="T37" fmla="*/ 85 h 152"/>
                      <a:gd name="T38" fmla="*/ 297 w 436"/>
                      <a:gd name="T39" fmla="*/ 94 h 152"/>
                      <a:gd name="T40" fmla="*/ 320 w 436"/>
                      <a:gd name="T41" fmla="*/ 103 h 152"/>
                      <a:gd name="T42" fmla="*/ 305 w 436"/>
                      <a:gd name="T43" fmla="*/ 117 h 152"/>
                      <a:gd name="T44" fmla="*/ 311 w 436"/>
                      <a:gd name="T45" fmla="*/ 126 h 152"/>
                      <a:gd name="T46" fmla="*/ 315 w 436"/>
                      <a:gd name="T47" fmla="*/ 138 h 152"/>
                      <a:gd name="T48" fmla="*/ 309 w 436"/>
                      <a:gd name="T49" fmla="*/ 139 h 152"/>
                      <a:gd name="T50" fmla="*/ 314 w 436"/>
                      <a:gd name="T51" fmla="*/ 144 h 152"/>
                      <a:gd name="T52" fmla="*/ 307 w 436"/>
                      <a:gd name="T53" fmla="*/ 152 h 152"/>
                      <a:gd name="T54" fmla="*/ 0 w 436"/>
                      <a:gd name="T55" fmla="*/ 149 h 152"/>
                      <a:gd name="T56" fmla="*/ 73 w 436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6" h="152">
                        <a:moveTo>
                          <a:pt x="73" y="1"/>
                        </a:moveTo>
                        <a:lnTo>
                          <a:pt x="436" y="0"/>
                        </a:lnTo>
                        <a:cubicBezTo>
                          <a:pt x="430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68" name="Freeform 43">
                    <a:extLst>
                      <a:ext uri="{FF2B5EF4-FFF2-40B4-BE49-F238E27FC236}">
                        <a16:creationId xmlns:a16="http://schemas.microsoft.com/office/drawing/2014/main" id="{7CB37F82-3D09-1A07-D76A-B0129E5E7F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43" y="241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69" name="Freeform 44">
                    <a:extLst>
                      <a:ext uri="{FF2B5EF4-FFF2-40B4-BE49-F238E27FC236}">
                        <a16:creationId xmlns:a16="http://schemas.microsoft.com/office/drawing/2014/main" id="{4131429D-9DFB-6BE4-82DD-44A5E55B55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31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70" name="Freeform 45">
                    <a:extLst>
                      <a:ext uri="{FF2B5EF4-FFF2-40B4-BE49-F238E27FC236}">
                        <a16:creationId xmlns:a16="http://schemas.microsoft.com/office/drawing/2014/main" id="{820D9737-B234-BE79-F690-8E34726135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8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71" name="Freeform 46">
                    <a:extLst>
                      <a:ext uri="{FF2B5EF4-FFF2-40B4-BE49-F238E27FC236}">
                        <a16:creationId xmlns:a16="http://schemas.microsoft.com/office/drawing/2014/main" id="{C3CE5CE6-57A5-DB00-95D4-E8C4DCE8AF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21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72" name="Freeform 47">
                    <a:extLst>
                      <a:ext uri="{FF2B5EF4-FFF2-40B4-BE49-F238E27FC236}">
                        <a16:creationId xmlns:a16="http://schemas.microsoft.com/office/drawing/2014/main" id="{64001032-784C-18B3-52A2-086DA66290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573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73" name="Freeform 48">
                    <a:extLst>
                      <a:ext uri="{FF2B5EF4-FFF2-40B4-BE49-F238E27FC236}">
                        <a16:creationId xmlns:a16="http://schemas.microsoft.com/office/drawing/2014/main" id="{13584E3E-DBD5-0C88-E34B-AD2FD00995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34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74" name="Freeform 49">
                    <a:extLst>
                      <a:ext uri="{FF2B5EF4-FFF2-40B4-BE49-F238E27FC236}">
                        <a16:creationId xmlns:a16="http://schemas.microsoft.com/office/drawing/2014/main" id="{752DE661-218C-4368-A929-F3587D0866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0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75" name="Freeform 50">
                    <a:extLst>
                      <a:ext uri="{FF2B5EF4-FFF2-40B4-BE49-F238E27FC236}">
                        <a16:creationId xmlns:a16="http://schemas.microsoft.com/office/drawing/2014/main" id="{B946FEE8-42BC-057F-FBC5-CD1F2A3E3D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51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76" name="Freeform 51">
                    <a:extLst>
                      <a:ext uri="{FF2B5EF4-FFF2-40B4-BE49-F238E27FC236}">
                        <a16:creationId xmlns:a16="http://schemas.microsoft.com/office/drawing/2014/main" id="{9E98C714-44C4-D5EA-57BB-F5D8584E5C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21" y="314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77" name="Freeform 52">
                    <a:extLst>
                      <a:ext uri="{FF2B5EF4-FFF2-40B4-BE49-F238E27FC236}">
                        <a16:creationId xmlns:a16="http://schemas.microsoft.com/office/drawing/2014/main" id="{9197B612-CF2A-662C-B323-1E592C4030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89" y="447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78" name="Freeform 53">
                    <a:extLst>
                      <a:ext uri="{FF2B5EF4-FFF2-40B4-BE49-F238E27FC236}">
                        <a16:creationId xmlns:a16="http://schemas.microsoft.com/office/drawing/2014/main" id="{E99DEE04-5321-5359-CC67-F75F325DD1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76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79" name="Freeform 54">
                    <a:extLst>
                      <a:ext uri="{FF2B5EF4-FFF2-40B4-BE49-F238E27FC236}">
                        <a16:creationId xmlns:a16="http://schemas.microsoft.com/office/drawing/2014/main" id="{CE553D4A-6663-F51E-ADA9-821B22825B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67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80" name="Freeform 55">
                    <a:extLst>
                      <a:ext uri="{FF2B5EF4-FFF2-40B4-BE49-F238E27FC236}">
                        <a16:creationId xmlns:a16="http://schemas.microsoft.com/office/drawing/2014/main" id="{9C9BB3AB-3DE3-62CF-A5C0-CB89D843EE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72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81" name="Freeform 56">
                    <a:extLst>
                      <a:ext uri="{FF2B5EF4-FFF2-40B4-BE49-F238E27FC236}">
                        <a16:creationId xmlns:a16="http://schemas.microsoft.com/office/drawing/2014/main" id="{2EF8FD29-6813-3978-1FFB-9EB00A8B98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74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82" name="Freeform 57">
                    <a:extLst>
                      <a:ext uri="{FF2B5EF4-FFF2-40B4-BE49-F238E27FC236}">
                        <a16:creationId xmlns:a16="http://schemas.microsoft.com/office/drawing/2014/main" id="{B3FD0D53-544B-4041-A729-C3B427238A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73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83" name="Freeform 58">
                    <a:extLst>
                      <a:ext uri="{FF2B5EF4-FFF2-40B4-BE49-F238E27FC236}">
                        <a16:creationId xmlns:a16="http://schemas.microsoft.com/office/drawing/2014/main" id="{859FDD64-7A00-0769-6B02-CA2DB08666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93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84" name="Freeform 59">
                    <a:extLst>
                      <a:ext uri="{FF2B5EF4-FFF2-40B4-BE49-F238E27FC236}">
                        <a16:creationId xmlns:a16="http://schemas.microsoft.com/office/drawing/2014/main" id="{1EF5AF38-54AF-24F6-5F6D-735D67C51D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78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85" name="Freeform 60">
                    <a:extLst>
                      <a:ext uri="{FF2B5EF4-FFF2-40B4-BE49-F238E27FC236}">
                        <a16:creationId xmlns:a16="http://schemas.microsoft.com/office/drawing/2014/main" id="{AE6A1158-0D2E-C21F-5525-7A2F21FE6E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40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86" name="Freeform 61">
                    <a:extLst>
                      <a:ext uri="{FF2B5EF4-FFF2-40B4-BE49-F238E27FC236}">
                        <a16:creationId xmlns:a16="http://schemas.microsoft.com/office/drawing/2014/main" id="{51E78218-DD65-4F72-78C6-17C59917AB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95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87" name="Freeform 62">
                    <a:extLst>
                      <a:ext uri="{FF2B5EF4-FFF2-40B4-BE49-F238E27FC236}">
                        <a16:creationId xmlns:a16="http://schemas.microsoft.com/office/drawing/2014/main" id="{EB0D4304-BAF2-64BD-6C74-43DD1899E71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48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7889" name="Group 63">
                  <a:extLst>
                    <a:ext uri="{FF2B5EF4-FFF2-40B4-BE49-F238E27FC236}">
                      <a16:creationId xmlns:a16="http://schemas.microsoft.com/office/drawing/2014/main" id="{5F193111-E3FB-7496-68C0-D7D220CBFA9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709" y="240"/>
                  <a:ext cx="1139" cy="429"/>
                  <a:chOff x="3709" y="240"/>
                  <a:chExt cx="1139" cy="429"/>
                </a:xfrm>
              </p:grpSpPr>
              <p:sp>
                <p:nvSpPr>
                  <p:cNvPr id="77890" name="Freeform 64">
                    <a:extLst>
                      <a:ext uri="{FF2B5EF4-FFF2-40B4-BE49-F238E27FC236}">
                        <a16:creationId xmlns:a16="http://schemas.microsoft.com/office/drawing/2014/main" id="{8208A780-C463-3A45-A1E9-11C5D31368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08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891" name="Freeform 65">
                    <a:extLst>
                      <a:ext uri="{FF2B5EF4-FFF2-40B4-BE49-F238E27FC236}">
                        <a16:creationId xmlns:a16="http://schemas.microsoft.com/office/drawing/2014/main" id="{413E79AF-1711-0286-0FB8-99788DE617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5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892" name="Freeform 66">
                    <a:extLst>
                      <a:ext uri="{FF2B5EF4-FFF2-40B4-BE49-F238E27FC236}">
                        <a16:creationId xmlns:a16="http://schemas.microsoft.com/office/drawing/2014/main" id="{52321B3D-2ACB-1A54-B38D-5687779257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09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893" name="Freeform 67">
                    <a:extLst>
                      <a:ext uri="{FF2B5EF4-FFF2-40B4-BE49-F238E27FC236}">
                        <a16:creationId xmlns:a16="http://schemas.microsoft.com/office/drawing/2014/main" id="{BBEA5882-F35F-221F-C4F6-261302BD69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894" name="Freeform 68">
                    <a:extLst>
                      <a:ext uri="{FF2B5EF4-FFF2-40B4-BE49-F238E27FC236}">
                        <a16:creationId xmlns:a16="http://schemas.microsoft.com/office/drawing/2014/main" id="{1D89F989-A035-B726-5B58-DFE99B57D8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423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895" name="Freeform 69">
                    <a:extLst>
                      <a:ext uri="{FF2B5EF4-FFF2-40B4-BE49-F238E27FC236}">
                        <a16:creationId xmlns:a16="http://schemas.microsoft.com/office/drawing/2014/main" id="{E24352FA-797D-C2CB-001E-89BC59DAF8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15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896" name="Freeform 70">
                    <a:extLst>
                      <a:ext uri="{FF2B5EF4-FFF2-40B4-BE49-F238E27FC236}">
                        <a16:creationId xmlns:a16="http://schemas.microsoft.com/office/drawing/2014/main" id="{340D8776-8D5A-B856-A131-DC71A36E72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897" name="Freeform 71">
                    <a:extLst>
                      <a:ext uri="{FF2B5EF4-FFF2-40B4-BE49-F238E27FC236}">
                        <a16:creationId xmlns:a16="http://schemas.microsoft.com/office/drawing/2014/main" id="{9A67A467-B336-0900-DCC7-F6FE470CCE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78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898" name="Freeform 72">
                    <a:extLst>
                      <a:ext uri="{FF2B5EF4-FFF2-40B4-BE49-F238E27FC236}">
                        <a16:creationId xmlns:a16="http://schemas.microsoft.com/office/drawing/2014/main" id="{2BDEF7B9-2FBE-412C-922B-1FD2B4748F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2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899" name="Freeform 73">
                    <a:extLst>
                      <a:ext uri="{FF2B5EF4-FFF2-40B4-BE49-F238E27FC236}">
                        <a16:creationId xmlns:a16="http://schemas.microsoft.com/office/drawing/2014/main" id="{59FE7574-7880-67E6-4C8D-D4A080DA52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6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00" name="Freeform 74">
                    <a:extLst>
                      <a:ext uri="{FF2B5EF4-FFF2-40B4-BE49-F238E27FC236}">
                        <a16:creationId xmlns:a16="http://schemas.microsoft.com/office/drawing/2014/main" id="{99D67736-A10E-AFDC-45D3-F352500AB8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7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01" name="Freeform 75">
                    <a:extLst>
                      <a:ext uri="{FF2B5EF4-FFF2-40B4-BE49-F238E27FC236}">
                        <a16:creationId xmlns:a16="http://schemas.microsoft.com/office/drawing/2014/main" id="{391CDC0A-0CA1-1A24-81E2-15EA69A0FE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64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02" name="Freeform 76">
                    <a:extLst>
                      <a:ext uri="{FF2B5EF4-FFF2-40B4-BE49-F238E27FC236}">
                        <a16:creationId xmlns:a16="http://schemas.microsoft.com/office/drawing/2014/main" id="{6924E555-A427-C1A9-B8F3-79028382B3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70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03" name="Freeform 77">
                    <a:extLst>
                      <a:ext uri="{FF2B5EF4-FFF2-40B4-BE49-F238E27FC236}">
                        <a16:creationId xmlns:a16="http://schemas.microsoft.com/office/drawing/2014/main" id="{847C5698-9B87-C165-E638-692DA80B33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40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04" name="Freeform 78">
                    <a:extLst>
                      <a:ext uri="{FF2B5EF4-FFF2-40B4-BE49-F238E27FC236}">
                        <a16:creationId xmlns:a16="http://schemas.microsoft.com/office/drawing/2014/main" id="{5D597DD1-644C-953C-6F19-F69F8D9A84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47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05" name="Freeform 79">
                    <a:extLst>
                      <a:ext uri="{FF2B5EF4-FFF2-40B4-BE49-F238E27FC236}">
                        <a16:creationId xmlns:a16="http://schemas.microsoft.com/office/drawing/2014/main" id="{C56230B1-4F69-0036-0285-97E83294DD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76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06" name="Freeform 80">
                    <a:extLst>
                      <a:ext uri="{FF2B5EF4-FFF2-40B4-BE49-F238E27FC236}">
                        <a16:creationId xmlns:a16="http://schemas.microsoft.com/office/drawing/2014/main" id="{21581206-82E3-68DC-FD4F-B8315F38A8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8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07" name="Freeform 81">
                    <a:extLst>
                      <a:ext uri="{FF2B5EF4-FFF2-40B4-BE49-F238E27FC236}">
                        <a16:creationId xmlns:a16="http://schemas.microsoft.com/office/drawing/2014/main" id="{3A99B4D2-8087-5D9A-D8E5-CF84295F0B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7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08" name="Freeform 82">
                    <a:extLst>
                      <a:ext uri="{FF2B5EF4-FFF2-40B4-BE49-F238E27FC236}">
                        <a16:creationId xmlns:a16="http://schemas.microsoft.com/office/drawing/2014/main" id="{9BF026FD-A283-98E9-C31B-C7868E4167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7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09" name="Freeform 83">
                    <a:extLst>
                      <a:ext uri="{FF2B5EF4-FFF2-40B4-BE49-F238E27FC236}">
                        <a16:creationId xmlns:a16="http://schemas.microsoft.com/office/drawing/2014/main" id="{B74172BB-93FB-F85D-5AC3-1A77E9EE15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69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10" name="Freeform 84">
                    <a:extLst>
                      <a:ext uri="{FF2B5EF4-FFF2-40B4-BE49-F238E27FC236}">
                        <a16:creationId xmlns:a16="http://schemas.microsoft.com/office/drawing/2014/main" id="{8BD492BF-66F7-AD8B-15F5-066324F3ED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84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11" name="Freeform 85">
                    <a:extLst>
                      <a:ext uri="{FF2B5EF4-FFF2-40B4-BE49-F238E27FC236}">
                        <a16:creationId xmlns:a16="http://schemas.microsoft.com/office/drawing/2014/main" id="{DD7E6094-96AF-3B63-30F9-89C67EC595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93" y="246"/>
                    <a:ext cx="438" cy="152"/>
                  </a:xfrm>
                  <a:custGeom>
                    <a:avLst/>
                    <a:gdLst>
                      <a:gd name="T0" fmla="*/ 73 w 438"/>
                      <a:gd name="T1" fmla="*/ 1 h 152"/>
                      <a:gd name="T2" fmla="*/ 438 w 438"/>
                      <a:gd name="T3" fmla="*/ 0 h 152"/>
                      <a:gd name="T4" fmla="*/ 416 w 438"/>
                      <a:gd name="T5" fmla="*/ 54 h 152"/>
                      <a:gd name="T6" fmla="*/ 397 w 438"/>
                      <a:gd name="T7" fmla="*/ 68 h 152"/>
                      <a:gd name="T8" fmla="*/ 392 w 438"/>
                      <a:gd name="T9" fmla="*/ 70 h 152"/>
                      <a:gd name="T10" fmla="*/ 375 w 438"/>
                      <a:gd name="T11" fmla="*/ 73 h 152"/>
                      <a:gd name="T12" fmla="*/ 361 w 438"/>
                      <a:gd name="T13" fmla="*/ 88 h 152"/>
                      <a:gd name="T14" fmla="*/ 362 w 438"/>
                      <a:gd name="T15" fmla="*/ 99 h 152"/>
                      <a:gd name="T16" fmla="*/ 364 w 438"/>
                      <a:gd name="T17" fmla="*/ 107 h 152"/>
                      <a:gd name="T18" fmla="*/ 366 w 438"/>
                      <a:gd name="T19" fmla="*/ 113 h 152"/>
                      <a:gd name="T20" fmla="*/ 362 w 438"/>
                      <a:gd name="T21" fmla="*/ 122 h 152"/>
                      <a:gd name="T22" fmla="*/ 351 w 438"/>
                      <a:gd name="T23" fmla="*/ 120 h 152"/>
                      <a:gd name="T24" fmla="*/ 342 w 438"/>
                      <a:gd name="T25" fmla="*/ 129 h 152"/>
                      <a:gd name="T26" fmla="*/ 347 w 438"/>
                      <a:gd name="T27" fmla="*/ 105 h 152"/>
                      <a:gd name="T28" fmla="*/ 338 w 438"/>
                      <a:gd name="T29" fmla="*/ 100 h 152"/>
                      <a:gd name="T30" fmla="*/ 344 w 438"/>
                      <a:gd name="T31" fmla="*/ 93 h 152"/>
                      <a:gd name="T32" fmla="*/ 342 w 438"/>
                      <a:gd name="T33" fmla="*/ 89 h 152"/>
                      <a:gd name="T34" fmla="*/ 320 w 438"/>
                      <a:gd name="T35" fmla="*/ 94 h 152"/>
                      <a:gd name="T36" fmla="*/ 317 w 438"/>
                      <a:gd name="T37" fmla="*/ 85 h 152"/>
                      <a:gd name="T38" fmla="*/ 297 w 438"/>
                      <a:gd name="T39" fmla="*/ 94 h 152"/>
                      <a:gd name="T40" fmla="*/ 320 w 438"/>
                      <a:gd name="T41" fmla="*/ 103 h 152"/>
                      <a:gd name="T42" fmla="*/ 305 w 438"/>
                      <a:gd name="T43" fmla="*/ 117 h 152"/>
                      <a:gd name="T44" fmla="*/ 311 w 438"/>
                      <a:gd name="T45" fmla="*/ 126 h 152"/>
                      <a:gd name="T46" fmla="*/ 315 w 438"/>
                      <a:gd name="T47" fmla="*/ 138 h 152"/>
                      <a:gd name="T48" fmla="*/ 309 w 438"/>
                      <a:gd name="T49" fmla="*/ 139 h 152"/>
                      <a:gd name="T50" fmla="*/ 314 w 438"/>
                      <a:gd name="T51" fmla="*/ 144 h 152"/>
                      <a:gd name="T52" fmla="*/ 307 w 438"/>
                      <a:gd name="T53" fmla="*/ 152 h 152"/>
                      <a:gd name="T54" fmla="*/ 0 w 438"/>
                      <a:gd name="T55" fmla="*/ 149 h 152"/>
                      <a:gd name="T56" fmla="*/ 73 w 438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8" h="152">
                        <a:moveTo>
                          <a:pt x="73" y="1"/>
                        </a:moveTo>
                        <a:lnTo>
                          <a:pt x="438" y="0"/>
                        </a:lnTo>
                        <a:cubicBezTo>
                          <a:pt x="432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12" name="Freeform 86">
                    <a:extLst>
                      <a:ext uri="{FF2B5EF4-FFF2-40B4-BE49-F238E27FC236}">
                        <a16:creationId xmlns:a16="http://schemas.microsoft.com/office/drawing/2014/main" id="{5512E3B7-616B-57DC-BA25-2DBC255F17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31" y="240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13" name="Freeform 87">
                    <a:extLst>
                      <a:ext uri="{FF2B5EF4-FFF2-40B4-BE49-F238E27FC236}">
                        <a16:creationId xmlns:a16="http://schemas.microsoft.com/office/drawing/2014/main" id="{34D739BC-7A65-7D0E-7B29-F48E8DCA46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19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14" name="Freeform 88">
                    <a:extLst>
                      <a:ext uri="{FF2B5EF4-FFF2-40B4-BE49-F238E27FC236}">
                        <a16:creationId xmlns:a16="http://schemas.microsoft.com/office/drawing/2014/main" id="{9119EECB-8707-874D-D477-F10B352CD5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6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15" name="Freeform 89">
                    <a:extLst>
                      <a:ext uri="{FF2B5EF4-FFF2-40B4-BE49-F238E27FC236}">
                        <a16:creationId xmlns:a16="http://schemas.microsoft.com/office/drawing/2014/main" id="{23DD94A8-9506-1A40-0039-97D09E6370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09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16" name="Freeform 90">
                    <a:extLst>
                      <a:ext uri="{FF2B5EF4-FFF2-40B4-BE49-F238E27FC236}">
                        <a16:creationId xmlns:a16="http://schemas.microsoft.com/office/drawing/2014/main" id="{F29B650E-074C-B2B2-468C-226AE67BE4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61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17" name="Freeform 91">
                    <a:extLst>
                      <a:ext uri="{FF2B5EF4-FFF2-40B4-BE49-F238E27FC236}">
                        <a16:creationId xmlns:a16="http://schemas.microsoft.com/office/drawing/2014/main" id="{0CB2A429-7830-30E9-1A50-9DE2196EEE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322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18" name="Freeform 92">
                    <a:extLst>
                      <a:ext uri="{FF2B5EF4-FFF2-40B4-BE49-F238E27FC236}">
                        <a16:creationId xmlns:a16="http://schemas.microsoft.com/office/drawing/2014/main" id="{09008ABF-E1AC-42E5-7EFB-8D61B26181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8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19" name="Freeform 93">
                    <a:extLst>
                      <a:ext uri="{FF2B5EF4-FFF2-40B4-BE49-F238E27FC236}">
                        <a16:creationId xmlns:a16="http://schemas.microsoft.com/office/drawing/2014/main" id="{8A0A92CD-1A2E-00C4-79B8-A5CD8B2798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9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20" name="Freeform 94">
                    <a:extLst>
                      <a:ext uri="{FF2B5EF4-FFF2-40B4-BE49-F238E27FC236}">
                        <a16:creationId xmlns:a16="http://schemas.microsoft.com/office/drawing/2014/main" id="{4F530D30-79E4-17F2-F317-6EA35B9E66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09" y="315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21" name="Freeform 95">
                    <a:extLst>
                      <a:ext uri="{FF2B5EF4-FFF2-40B4-BE49-F238E27FC236}">
                        <a16:creationId xmlns:a16="http://schemas.microsoft.com/office/drawing/2014/main" id="{4DC7BD1A-E293-B322-5A55-161BBE3229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77" y="448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22" name="Freeform 96">
                    <a:extLst>
                      <a:ext uri="{FF2B5EF4-FFF2-40B4-BE49-F238E27FC236}">
                        <a16:creationId xmlns:a16="http://schemas.microsoft.com/office/drawing/2014/main" id="{1D84CAED-60A6-3115-2D5E-1F323A8F81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64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23" name="Freeform 97">
                    <a:extLst>
                      <a:ext uri="{FF2B5EF4-FFF2-40B4-BE49-F238E27FC236}">
                        <a16:creationId xmlns:a16="http://schemas.microsoft.com/office/drawing/2014/main" id="{03FEE2F1-45E7-E095-C288-3DBF49F415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55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24" name="Freeform 98">
                    <a:extLst>
                      <a:ext uri="{FF2B5EF4-FFF2-40B4-BE49-F238E27FC236}">
                        <a16:creationId xmlns:a16="http://schemas.microsoft.com/office/drawing/2014/main" id="{51C029B2-7ED4-A3F2-BA09-5F1AD50894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60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25" name="Freeform 99">
                    <a:extLst>
                      <a:ext uri="{FF2B5EF4-FFF2-40B4-BE49-F238E27FC236}">
                        <a16:creationId xmlns:a16="http://schemas.microsoft.com/office/drawing/2014/main" id="{21FF38FF-94D2-D236-36BF-419D066E26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62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26" name="Freeform 100">
                    <a:extLst>
                      <a:ext uri="{FF2B5EF4-FFF2-40B4-BE49-F238E27FC236}">
                        <a16:creationId xmlns:a16="http://schemas.microsoft.com/office/drawing/2014/main" id="{BA5D68D2-D0C1-578A-0EE0-0CFD9A2E8D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61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27" name="Freeform 101">
                    <a:extLst>
                      <a:ext uri="{FF2B5EF4-FFF2-40B4-BE49-F238E27FC236}">
                        <a16:creationId xmlns:a16="http://schemas.microsoft.com/office/drawing/2014/main" id="{D95D7172-C6C1-264A-C788-3619ED0D4C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81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28" name="Freeform 102">
                    <a:extLst>
                      <a:ext uri="{FF2B5EF4-FFF2-40B4-BE49-F238E27FC236}">
                        <a16:creationId xmlns:a16="http://schemas.microsoft.com/office/drawing/2014/main" id="{09B08A0F-2AA7-2774-5BF1-29C096FA7A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66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29" name="Freeform 103">
                    <a:extLst>
                      <a:ext uri="{FF2B5EF4-FFF2-40B4-BE49-F238E27FC236}">
                        <a16:creationId xmlns:a16="http://schemas.microsoft.com/office/drawing/2014/main" id="{D42CED6D-DE29-EB8A-3B49-9C10884AA5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28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30" name="Freeform 104">
                    <a:extLst>
                      <a:ext uri="{FF2B5EF4-FFF2-40B4-BE49-F238E27FC236}">
                        <a16:creationId xmlns:a16="http://schemas.microsoft.com/office/drawing/2014/main" id="{8CB25875-D506-DBE3-AB12-FFCAB24EA8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83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7931" name="Freeform 105">
                    <a:extLst>
                      <a:ext uri="{FF2B5EF4-FFF2-40B4-BE49-F238E27FC236}">
                        <a16:creationId xmlns:a16="http://schemas.microsoft.com/office/drawing/2014/main" id="{0C573400-67B0-8186-B369-72F0A2F820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36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77840" name="Group 106">
                <a:extLst>
                  <a:ext uri="{FF2B5EF4-FFF2-40B4-BE49-F238E27FC236}">
                    <a16:creationId xmlns:a16="http://schemas.microsoft.com/office/drawing/2014/main" id="{7FB2C958-D9DB-B0B7-6D26-6FFAC6A134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8" y="111"/>
                <a:ext cx="4702" cy="418"/>
                <a:chOff x="798" y="255"/>
                <a:chExt cx="4702" cy="418"/>
              </a:xfrm>
            </p:grpSpPr>
            <p:sp>
              <p:nvSpPr>
                <p:cNvPr id="77867" name="Line 107">
                  <a:extLst>
                    <a:ext uri="{FF2B5EF4-FFF2-40B4-BE49-F238E27FC236}">
                      <a16:creationId xmlns:a16="http://schemas.microsoft.com/office/drawing/2014/main" id="{9B598324-B684-3C8F-3AC1-43B8E1D6A73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798" y="476"/>
                  <a:ext cx="4702" cy="0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7868" name="Line 108">
                  <a:extLst>
                    <a:ext uri="{FF2B5EF4-FFF2-40B4-BE49-F238E27FC236}">
                      <a16:creationId xmlns:a16="http://schemas.microsoft.com/office/drawing/2014/main" id="{4D446023-C348-E2FA-C2E2-44C5DECEACC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02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7869" name="Line 109">
                  <a:extLst>
                    <a:ext uri="{FF2B5EF4-FFF2-40B4-BE49-F238E27FC236}">
                      <a16:creationId xmlns:a16="http://schemas.microsoft.com/office/drawing/2014/main" id="{C86370C8-5140-30F1-FFFD-7D40E841C3E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25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7870" name="Line 110">
                  <a:extLst>
                    <a:ext uri="{FF2B5EF4-FFF2-40B4-BE49-F238E27FC236}">
                      <a16:creationId xmlns:a16="http://schemas.microsoft.com/office/drawing/2014/main" id="{44CF4A75-49F1-4A81-1C82-5DD8F20F18F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48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7871" name="Line 111">
                  <a:extLst>
                    <a:ext uri="{FF2B5EF4-FFF2-40B4-BE49-F238E27FC236}">
                      <a16:creationId xmlns:a16="http://schemas.microsoft.com/office/drawing/2014/main" id="{3A9C81CF-AC0C-E398-7301-6A545754D0E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71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7872" name="Line 112">
                  <a:extLst>
                    <a:ext uri="{FF2B5EF4-FFF2-40B4-BE49-F238E27FC236}">
                      <a16:creationId xmlns:a16="http://schemas.microsoft.com/office/drawing/2014/main" id="{9F8427B5-13C6-5F2F-9204-8514BBC3458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93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7873" name="Line 113">
                  <a:extLst>
                    <a:ext uri="{FF2B5EF4-FFF2-40B4-BE49-F238E27FC236}">
                      <a16:creationId xmlns:a16="http://schemas.microsoft.com/office/drawing/2014/main" id="{66B35F57-FC99-AF59-51BE-F846C7F82DC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16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7874" name="Line 114">
                  <a:extLst>
                    <a:ext uri="{FF2B5EF4-FFF2-40B4-BE49-F238E27FC236}">
                      <a16:creationId xmlns:a16="http://schemas.microsoft.com/office/drawing/2014/main" id="{91CD2C0B-172E-61E5-ED86-6878AC7AC4C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39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7875" name="Line 115">
                  <a:extLst>
                    <a:ext uri="{FF2B5EF4-FFF2-40B4-BE49-F238E27FC236}">
                      <a16:creationId xmlns:a16="http://schemas.microsoft.com/office/drawing/2014/main" id="{3BA7F789-4D5A-F61A-2426-A94CB6CA6A7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62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7876" name="Line 116">
                  <a:extLst>
                    <a:ext uri="{FF2B5EF4-FFF2-40B4-BE49-F238E27FC236}">
                      <a16:creationId xmlns:a16="http://schemas.microsoft.com/office/drawing/2014/main" id="{16C0486F-9A1C-0E32-CCB7-D802E4BC7A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85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7877" name="Line 117">
                  <a:extLst>
                    <a:ext uri="{FF2B5EF4-FFF2-40B4-BE49-F238E27FC236}">
                      <a16:creationId xmlns:a16="http://schemas.microsoft.com/office/drawing/2014/main" id="{02BCC9C1-BDA1-6D13-4417-2CC4142B1F5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07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7878" name="Line 118">
                  <a:extLst>
                    <a:ext uri="{FF2B5EF4-FFF2-40B4-BE49-F238E27FC236}">
                      <a16:creationId xmlns:a16="http://schemas.microsoft.com/office/drawing/2014/main" id="{4F080E08-0F14-E1E1-F58E-066DFEA9F13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30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7879" name="Line 119">
                  <a:extLst>
                    <a:ext uri="{FF2B5EF4-FFF2-40B4-BE49-F238E27FC236}">
                      <a16:creationId xmlns:a16="http://schemas.microsoft.com/office/drawing/2014/main" id="{71A8EE69-34F1-A81D-DEAF-CA1610B98CA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53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7880" name="Line 120">
                  <a:extLst>
                    <a:ext uri="{FF2B5EF4-FFF2-40B4-BE49-F238E27FC236}">
                      <a16:creationId xmlns:a16="http://schemas.microsoft.com/office/drawing/2014/main" id="{9371EE36-8A5E-C260-EF40-B9803C74D20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76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7881" name="Line 121">
                  <a:extLst>
                    <a:ext uri="{FF2B5EF4-FFF2-40B4-BE49-F238E27FC236}">
                      <a16:creationId xmlns:a16="http://schemas.microsoft.com/office/drawing/2014/main" id="{9EDFC3A4-53F4-4A34-37A1-85234FF5326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99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7882" name="Line 122">
                  <a:extLst>
                    <a:ext uri="{FF2B5EF4-FFF2-40B4-BE49-F238E27FC236}">
                      <a16:creationId xmlns:a16="http://schemas.microsoft.com/office/drawing/2014/main" id="{5A66E715-8EF0-D309-727D-C22F98CDB6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21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7883" name="Line 123">
                  <a:extLst>
                    <a:ext uri="{FF2B5EF4-FFF2-40B4-BE49-F238E27FC236}">
                      <a16:creationId xmlns:a16="http://schemas.microsoft.com/office/drawing/2014/main" id="{52B90841-430F-2242-0890-95F2EF5BA0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44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7884" name="Line 124">
                  <a:extLst>
                    <a:ext uri="{FF2B5EF4-FFF2-40B4-BE49-F238E27FC236}">
                      <a16:creationId xmlns:a16="http://schemas.microsoft.com/office/drawing/2014/main" id="{02A8A9C3-379C-B2AB-2E0A-97ECA0A313E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67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7885" name="Line 125">
                  <a:extLst>
                    <a:ext uri="{FF2B5EF4-FFF2-40B4-BE49-F238E27FC236}">
                      <a16:creationId xmlns:a16="http://schemas.microsoft.com/office/drawing/2014/main" id="{AF211D71-7ECA-E0C2-21EB-A2A6E7A0B33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90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7886" name="Line 126">
                  <a:extLst>
                    <a:ext uri="{FF2B5EF4-FFF2-40B4-BE49-F238E27FC236}">
                      <a16:creationId xmlns:a16="http://schemas.microsoft.com/office/drawing/2014/main" id="{AC6909C4-9DE5-9B85-E880-53056D59941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13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7887" name="Line 127">
                  <a:extLst>
                    <a:ext uri="{FF2B5EF4-FFF2-40B4-BE49-F238E27FC236}">
                      <a16:creationId xmlns:a16="http://schemas.microsoft.com/office/drawing/2014/main" id="{8FEFA669-F3A6-2548-C897-DE576F16B1C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35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77841" name="Group 128">
                <a:extLst>
                  <a:ext uri="{FF2B5EF4-FFF2-40B4-BE49-F238E27FC236}">
                    <a16:creationId xmlns:a16="http://schemas.microsoft.com/office/drawing/2014/main" id="{2CF05BFA-7A4B-0A3D-0F39-F27F92C13EB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08" y="109"/>
                <a:ext cx="3694" cy="423"/>
                <a:chOff x="1034" y="245"/>
                <a:chExt cx="3694" cy="423"/>
              </a:xfrm>
            </p:grpSpPr>
            <p:sp>
              <p:nvSpPr>
                <p:cNvPr id="77842" name="Line 129">
                  <a:extLst>
                    <a:ext uri="{FF2B5EF4-FFF2-40B4-BE49-F238E27FC236}">
                      <a16:creationId xmlns:a16="http://schemas.microsoft.com/office/drawing/2014/main" id="{8CDCCD84-42A1-D6B4-E757-6EBFC7429E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676" y="246"/>
                  <a:ext cx="0" cy="14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7843" name="Line 130">
                  <a:extLst>
                    <a:ext uri="{FF2B5EF4-FFF2-40B4-BE49-F238E27FC236}">
                      <a16:creationId xmlns:a16="http://schemas.microsoft.com/office/drawing/2014/main" id="{051E3C1C-9D6F-B66E-122B-BBA03193A1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798" y="468"/>
                  <a:ext cx="7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7844" name="Line 131">
                  <a:extLst>
                    <a:ext uri="{FF2B5EF4-FFF2-40B4-BE49-F238E27FC236}">
                      <a16:creationId xmlns:a16="http://schemas.microsoft.com/office/drawing/2014/main" id="{971DA60B-2CC5-02AF-32D8-AF5303BE9F3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904" y="486"/>
                  <a:ext cx="0" cy="2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7845" name="Line 132">
                  <a:extLst>
                    <a:ext uri="{FF2B5EF4-FFF2-40B4-BE49-F238E27FC236}">
                      <a16:creationId xmlns:a16="http://schemas.microsoft.com/office/drawing/2014/main" id="{73AEA37E-C6FD-3CCC-6CA1-5A57B91AF15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132" y="586"/>
                  <a:ext cx="0" cy="79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7846" name="Line 133">
                  <a:extLst>
                    <a:ext uri="{FF2B5EF4-FFF2-40B4-BE49-F238E27FC236}">
                      <a16:creationId xmlns:a16="http://schemas.microsoft.com/office/drawing/2014/main" id="{7C316BD7-CF63-AF9E-253E-ABADAD3E31D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816" y="358"/>
                  <a:ext cx="0" cy="18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7847" name="Line 134">
                  <a:extLst>
                    <a:ext uri="{FF2B5EF4-FFF2-40B4-BE49-F238E27FC236}">
                      <a16:creationId xmlns:a16="http://schemas.microsoft.com/office/drawing/2014/main" id="{6D5BE2DC-BDC8-01DC-F18B-208A0B3248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722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7848" name="Line 135">
                  <a:extLst>
                    <a:ext uri="{FF2B5EF4-FFF2-40B4-BE49-F238E27FC236}">
                      <a16:creationId xmlns:a16="http://schemas.microsoft.com/office/drawing/2014/main" id="{32C1E93A-DF6F-B065-3200-12B913C7000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44" y="372"/>
                  <a:ext cx="0" cy="29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7849" name="Line 136">
                  <a:extLst>
                    <a:ext uri="{FF2B5EF4-FFF2-40B4-BE49-F238E27FC236}">
                      <a16:creationId xmlns:a16="http://schemas.microsoft.com/office/drawing/2014/main" id="{86866E11-4E28-DA15-E3B7-CEE30AFE662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046" y="248"/>
                  <a:ext cx="0" cy="5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7850" name="Line 137">
                  <a:extLst>
                    <a:ext uri="{FF2B5EF4-FFF2-40B4-BE49-F238E27FC236}">
                      <a16:creationId xmlns:a16="http://schemas.microsoft.com/office/drawing/2014/main" id="{6E7E4EE1-8149-0E6C-086F-46DDE3A9625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272" y="246"/>
                  <a:ext cx="0" cy="18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7851" name="Line 138">
                  <a:extLst>
                    <a:ext uri="{FF2B5EF4-FFF2-40B4-BE49-F238E27FC236}">
                      <a16:creationId xmlns:a16="http://schemas.microsoft.com/office/drawing/2014/main" id="{61E87D55-BE72-74F7-0623-780508FBD23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422" y="468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7852" name="Line 139">
                  <a:extLst>
                    <a:ext uri="{FF2B5EF4-FFF2-40B4-BE49-F238E27FC236}">
                      <a16:creationId xmlns:a16="http://schemas.microsoft.com/office/drawing/2014/main" id="{4C7071A6-3F6C-C266-3AC7-0CDCC2CD48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290" y="468"/>
                  <a:ext cx="6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7853" name="Line 140">
                  <a:extLst>
                    <a:ext uri="{FF2B5EF4-FFF2-40B4-BE49-F238E27FC236}">
                      <a16:creationId xmlns:a16="http://schemas.microsoft.com/office/drawing/2014/main" id="{4B4A5980-2AC2-16B3-5722-8353F02AA58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500" y="246"/>
                  <a:ext cx="0" cy="27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7854" name="Line 141">
                  <a:extLst>
                    <a:ext uri="{FF2B5EF4-FFF2-40B4-BE49-F238E27FC236}">
                      <a16:creationId xmlns:a16="http://schemas.microsoft.com/office/drawing/2014/main" id="{150F4290-8ACE-20DA-6A5D-6F26A9EEF94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728" y="606"/>
                  <a:ext cx="0" cy="3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7855" name="Line 142">
                  <a:extLst>
                    <a:ext uri="{FF2B5EF4-FFF2-40B4-BE49-F238E27FC236}">
                      <a16:creationId xmlns:a16="http://schemas.microsoft.com/office/drawing/2014/main" id="{89218214-2C20-3BAC-EE5A-4A57E63D055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992" y="250"/>
                  <a:ext cx="0" cy="6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7856" name="Line 143">
                  <a:extLst>
                    <a:ext uri="{FF2B5EF4-FFF2-40B4-BE49-F238E27FC236}">
                      <a16:creationId xmlns:a16="http://schemas.microsoft.com/office/drawing/2014/main" id="{ABA3F80E-6C73-6982-6D59-2A155EF28E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764" y="247"/>
                  <a:ext cx="0" cy="33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7857" name="Line 144">
                  <a:extLst>
                    <a:ext uri="{FF2B5EF4-FFF2-40B4-BE49-F238E27FC236}">
                      <a16:creationId xmlns:a16="http://schemas.microsoft.com/office/drawing/2014/main" id="{9E7FCA59-21E9-9C86-8447-41AD8C6FE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738" y="468"/>
                  <a:ext cx="6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7858" name="Line 145">
                  <a:extLst>
                    <a:ext uri="{FF2B5EF4-FFF2-40B4-BE49-F238E27FC236}">
                      <a16:creationId xmlns:a16="http://schemas.microsoft.com/office/drawing/2014/main" id="{31190C4A-D898-BD98-700F-87967CC74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604" y="468"/>
                  <a:ext cx="6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7859" name="Line 146">
                  <a:extLst>
                    <a:ext uri="{FF2B5EF4-FFF2-40B4-BE49-F238E27FC236}">
                      <a16:creationId xmlns:a16="http://schemas.microsoft.com/office/drawing/2014/main" id="{D39B076C-5773-7AF9-80F6-13CE147506C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404" y="468"/>
                  <a:ext cx="8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7860" name="Line 147">
                  <a:extLst>
                    <a:ext uri="{FF2B5EF4-FFF2-40B4-BE49-F238E27FC236}">
                      <a16:creationId xmlns:a16="http://schemas.microsoft.com/office/drawing/2014/main" id="{9D37A77E-C429-1098-78BA-FE794872D14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34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7861" name="Line 148">
                  <a:extLst>
                    <a:ext uri="{FF2B5EF4-FFF2-40B4-BE49-F238E27FC236}">
                      <a16:creationId xmlns:a16="http://schemas.microsoft.com/office/drawing/2014/main" id="{3E780394-7009-FA8D-E7AD-565395C0955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306" y="370"/>
                  <a:ext cx="0" cy="29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7862" name="Line 149">
                  <a:extLst>
                    <a:ext uri="{FF2B5EF4-FFF2-40B4-BE49-F238E27FC236}">
                      <a16:creationId xmlns:a16="http://schemas.microsoft.com/office/drawing/2014/main" id="{ECEB5F22-CE72-790E-E3DF-3CF35E63F4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80" y="388"/>
                  <a:ext cx="0" cy="15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7863" name="Line 150">
                  <a:extLst>
                    <a:ext uri="{FF2B5EF4-FFF2-40B4-BE49-F238E27FC236}">
                      <a16:creationId xmlns:a16="http://schemas.microsoft.com/office/drawing/2014/main" id="{8E47C7CE-9254-D24F-EA0D-1188D7C503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 flipV="1">
                  <a:off x="1308" y="245"/>
                  <a:ext cx="0" cy="2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7864" name="Line 151">
                  <a:extLst>
                    <a:ext uri="{FF2B5EF4-FFF2-40B4-BE49-F238E27FC236}">
                      <a16:creationId xmlns:a16="http://schemas.microsoft.com/office/drawing/2014/main" id="{3DE79762-BBCE-AAA7-90C8-9DDB75E3857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536" y="31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7865" name="Line 152">
                  <a:extLst>
                    <a:ext uri="{FF2B5EF4-FFF2-40B4-BE49-F238E27FC236}">
                      <a16:creationId xmlns:a16="http://schemas.microsoft.com/office/drawing/2014/main" id="{F30A5939-5C58-3061-4210-8911E8CF4E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1536" y="247"/>
                  <a:ext cx="0" cy="2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7866" name="Line 153">
                  <a:extLst>
                    <a:ext uri="{FF2B5EF4-FFF2-40B4-BE49-F238E27FC236}">
                      <a16:creationId xmlns:a16="http://schemas.microsoft.com/office/drawing/2014/main" id="{17AEAFBC-F6A0-9C06-2EB6-8F77431C4B1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95" y="467"/>
                  <a:ext cx="8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pic>
          <p:nvPicPr>
            <p:cNvPr id="77837" name="Picture 154" descr="earth">
              <a:extLst>
                <a:ext uri="{FF2B5EF4-FFF2-40B4-BE49-F238E27FC236}">
                  <a16:creationId xmlns:a16="http://schemas.microsoft.com/office/drawing/2014/main" id="{419CCE20-B336-FDF1-DFA7-7D71A625DA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" y="55"/>
              <a:ext cx="562" cy="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77827" name="Picture 155" descr="http://www.createdesignsolutions.com/images/spinning_globe.gif">
            <a:extLst>
              <a:ext uri="{FF2B5EF4-FFF2-40B4-BE49-F238E27FC236}">
                <a16:creationId xmlns:a16="http://schemas.microsoft.com/office/drawing/2014/main" id="{944D70EC-A6AB-1BCB-5F87-D4316275FC85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413" y="44450"/>
            <a:ext cx="8636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317" name="WordArt 157">
            <a:extLst>
              <a:ext uri="{FF2B5EF4-FFF2-40B4-BE49-F238E27FC236}">
                <a16:creationId xmlns:a16="http://schemas.microsoft.com/office/drawing/2014/main" id="{5BA914D4-628E-2098-8A24-4A770EE66836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95288" y="1341438"/>
            <a:ext cx="6985000" cy="6477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49227"/>
              </a:avLst>
            </a:prstTxWarp>
          </a:bodyPr>
          <a:lstStyle/>
          <a:p>
            <a:r>
              <a:rPr lang="fr-FR" sz="3600" kern="1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latin typeface="Arial Black" panose="020B0A04020102020204" pitchFamily="34" charset="0"/>
              </a:rPr>
              <a:t>Qu'est-ce que tu portes quand... ?</a:t>
            </a:r>
            <a:endParaRPr lang="en-US" sz="3600" kern="10">
              <a:ln w="12700">
                <a:solidFill>
                  <a:srgbClr val="EAEAEA"/>
                </a:solidFill>
                <a:round/>
                <a:headEnd/>
                <a:tailEnd/>
              </a:ln>
              <a:gradFill rotWithShape="1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92318" name="Text Box 158">
            <a:extLst>
              <a:ext uri="{FF2B5EF4-FFF2-40B4-BE49-F238E27FC236}">
                <a16:creationId xmlns:a16="http://schemas.microsoft.com/office/drawing/2014/main" id="{CA1AE8C0-0F86-D491-7C75-F4E3F5DE1E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87675" y="2420938"/>
            <a:ext cx="3240088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fr-FR" sz="3600" b="1" dirty="0">
                <a:solidFill>
                  <a:schemeClr val="accent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il fait beau</a:t>
            </a:r>
          </a:p>
        </p:txBody>
      </p:sp>
      <p:pic>
        <p:nvPicPr>
          <p:cNvPr id="92319" name="Picture 159">
            <a:extLst>
              <a:ext uri="{FF2B5EF4-FFF2-40B4-BE49-F238E27FC236}">
                <a16:creationId xmlns:a16="http://schemas.microsoft.com/office/drawing/2014/main" id="{0686C9A7-95D8-D9EA-6EE0-40AF4E72ADC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207" t="-1471" r="-398" b="64400"/>
          <a:stretch>
            <a:fillRect/>
          </a:stretch>
        </p:blipFill>
        <p:spPr bwMode="auto">
          <a:xfrm>
            <a:off x="5795963" y="2060575"/>
            <a:ext cx="1295400" cy="1244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2320" name="Text Box 160">
            <a:extLst>
              <a:ext uri="{FF2B5EF4-FFF2-40B4-BE49-F238E27FC236}">
                <a16:creationId xmlns:a16="http://schemas.microsoft.com/office/drawing/2014/main" id="{987D5D72-4065-BB17-B3B1-331195BBF3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288" y="3789363"/>
            <a:ext cx="7127875" cy="64135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rgbClr val="0099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fr-FR" altLang="en-US" sz="3600" b="1">
                <a:solidFill>
                  <a:srgbClr val="7FAC00"/>
                </a:solidFill>
                <a:latin typeface="Comic Sans MS" panose="030F0702030302020204" pitchFamily="66" charset="0"/>
              </a:rPr>
              <a:t>Quand il fait beau, je porte…</a:t>
            </a:r>
          </a:p>
        </p:txBody>
      </p:sp>
      <p:sp>
        <p:nvSpPr>
          <p:cNvPr id="92321" name="Text Box 161">
            <a:extLst>
              <a:ext uri="{FF2B5EF4-FFF2-40B4-BE49-F238E27FC236}">
                <a16:creationId xmlns:a16="http://schemas.microsoft.com/office/drawing/2014/main" id="{A2D17097-0953-9156-C287-FC3D4A6A11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288" y="4724400"/>
            <a:ext cx="2736850" cy="64135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Tx/>
              <a:buChar char="•"/>
              <a:defRPr/>
            </a:pPr>
            <a:r>
              <a:rPr lang="fr-FR" sz="3600" b="1">
                <a:solidFill>
                  <a:srgbClr val="660033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 un jean</a:t>
            </a:r>
          </a:p>
        </p:txBody>
      </p:sp>
      <p:sp>
        <p:nvSpPr>
          <p:cNvPr id="92322" name="Text Box 162">
            <a:extLst>
              <a:ext uri="{FF2B5EF4-FFF2-40B4-BE49-F238E27FC236}">
                <a16:creationId xmlns:a16="http://schemas.microsoft.com/office/drawing/2014/main" id="{2BEA074B-F80D-821B-CEAC-04478A2F38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5661025"/>
            <a:ext cx="3455988" cy="64135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Tx/>
              <a:buChar char="•"/>
              <a:defRPr/>
            </a:pPr>
            <a:r>
              <a:rPr lang="fr-FR" sz="3600" b="1">
                <a:solidFill>
                  <a:srgbClr val="660033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 une chemise</a:t>
            </a:r>
          </a:p>
        </p:txBody>
      </p:sp>
      <p:pic>
        <p:nvPicPr>
          <p:cNvPr id="77991" name="Picture 167" descr="Clip Art Denim Day Transprent Png - Jeans Clipart, Transparent Png ,  Transparent Png Image - PNGitem">
            <a:extLst>
              <a:ext uri="{FF2B5EF4-FFF2-40B4-BE49-F238E27FC236}">
                <a16:creationId xmlns:a16="http://schemas.microsoft.com/office/drawing/2014/main" id="{9B5E5024-20EC-3668-6E26-7BD4E9BBB9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F7F7F7"/>
              </a:clrFrom>
              <a:clrTo>
                <a:srgbClr val="F7F7F7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79838" y="4689475"/>
            <a:ext cx="1804563" cy="19430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7993" name="Picture 169" descr="T-shirt Clip Art - Shirt Clipart, HD Png Download , Transparent Png Image -  PNGitem">
            <a:extLst>
              <a:ext uri="{FF2B5EF4-FFF2-40B4-BE49-F238E27FC236}">
                <a16:creationId xmlns:a16="http://schemas.microsoft.com/office/drawing/2014/main" id="{FE162F1C-086F-B1B5-C3BE-3BE08EF96D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7F7F7"/>
              </a:clrFrom>
              <a:clrTo>
                <a:srgbClr val="F7F7F7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30868" y="4914901"/>
            <a:ext cx="1649420" cy="1492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850" name="Group 2">
            <a:extLst>
              <a:ext uri="{FF2B5EF4-FFF2-40B4-BE49-F238E27FC236}">
                <a16:creationId xmlns:a16="http://schemas.microsoft.com/office/drawing/2014/main" id="{6035D63F-6016-BD8B-4FA9-F3E6F6F5269D}"/>
              </a:ext>
            </a:extLst>
          </p:cNvPr>
          <p:cNvGrpSpPr>
            <a:grpSpLocks/>
          </p:cNvGrpSpPr>
          <p:nvPr/>
        </p:nvGrpSpPr>
        <p:grpSpPr bwMode="auto">
          <a:xfrm>
            <a:off x="261938" y="87313"/>
            <a:ext cx="8488362" cy="831850"/>
            <a:chOff x="165" y="55"/>
            <a:chExt cx="5347" cy="524"/>
          </a:xfrm>
        </p:grpSpPr>
        <p:grpSp>
          <p:nvGrpSpPr>
            <p:cNvPr id="78860" name="Group 3">
              <a:extLst>
                <a:ext uri="{FF2B5EF4-FFF2-40B4-BE49-F238E27FC236}">
                  <a16:creationId xmlns:a16="http://schemas.microsoft.com/office/drawing/2014/main" id="{4B2BA9B7-E8EA-4857-3A5D-2F00723D64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4" y="104"/>
              <a:ext cx="4848" cy="432"/>
              <a:chOff x="664" y="104"/>
              <a:chExt cx="4848" cy="432"/>
            </a:xfrm>
          </p:grpSpPr>
          <p:sp>
            <p:nvSpPr>
              <p:cNvPr id="78862" name="Freeform 4">
                <a:extLst>
                  <a:ext uri="{FF2B5EF4-FFF2-40B4-BE49-F238E27FC236}">
                    <a16:creationId xmlns:a16="http://schemas.microsoft.com/office/drawing/2014/main" id="{66E25916-3E85-EF72-0646-E188EA1226CB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664" y="104"/>
                <a:ext cx="4848" cy="432"/>
              </a:xfrm>
              <a:custGeom>
                <a:avLst/>
                <a:gdLst>
                  <a:gd name="T0" fmla="*/ 4848 w 4848"/>
                  <a:gd name="T1" fmla="*/ 48 h 432"/>
                  <a:gd name="T2" fmla="*/ 4848 w 4848"/>
                  <a:gd name="T3" fmla="*/ 432 h 432"/>
                  <a:gd name="T4" fmla="*/ 0 w 4848"/>
                  <a:gd name="T5" fmla="*/ 432 h 432"/>
                  <a:gd name="T6" fmla="*/ 0 w 4848"/>
                  <a:gd name="T7" fmla="*/ 0 h 432"/>
                  <a:gd name="T8" fmla="*/ 4848 w 4848"/>
                  <a:gd name="T9" fmla="*/ 0 h 432"/>
                  <a:gd name="T10" fmla="*/ 4848 w 4848"/>
                  <a:gd name="T11" fmla="*/ 48 h 4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48" h="432">
                    <a:moveTo>
                      <a:pt x="4848" y="48"/>
                    </a:moveTo>
                    <a:lnTo>
                      <a:pt x="4848" y="432"/>
                    </a:lnTo>
                    <a:cubicBezTo>
                      <a:pt x="4848" y="432"/>
                      <a:pt x="2424" y="432"/>
                      <a:pt x="0" y="432"/>
                    </a:cubicBezTo>
                    <a:cubicBezTo>
                      <a:pt x="161" y="345"/>
                      <a:pt x="169" y="61"/>
                      <a:pt x="0" y="0"/>
                    </a:cubicBezTo>
                    <a:cubicBezTo>
                      <a:pt x="2424" y="0"/>
                      <a:pt x="4848" y="0"/>
                      <a:pt x="4848" y="0"/>
                    </a:cubicBezTo>
                    <a:lnTo>
                      <a:pt x="4848" y="48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78863" name="Group 5">
                <a:extLst>
                  <a:ext uri="{FF2B5EF4-FFF2-40B4-BE49-F238E27FC236}">
                    <a16:creationId xmlns:a16="http://schemas.microsoft.com/office/drawing/2014/main" id="{7AD47851-185E-2C32-EAE6-0B87B6AFB0A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95" y="104"/>
                <a:ext cx="3827" cy="429"/>
                <a:chOff x="1021" y="240"/>
                <a:chExt cx="3827" cy="429"/>
              </a:xfrm>
            </p:grpSpPr>
            <p:grpSp>
              <p:nvGrpSpPr>
                <p:cNvPr id="78912" name="Group 6">
                  <a:extLst>
                    <a:ext uri="{FF2B5EF4-FFF2-40B4-BE49-F238E27FC236}">
                      <a16:creationId xmlns:a16="http://schemas.microsoft.com/office/drawing/2014/main" id="{5CB02257-72C2-6B24-D1D1-16C2A590428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21" y="241"/>
                  <a:ext cx="2208" cy="427"/>
                  <a:chOff x="1021" y="241"/>
                  <a:chExt cx="2208" cy="427"/>
                </a:xfrm>
              </p:grpSpPr>
              <p:sp>
                <p:nvSpPr>
                  <p:cNvPr id="78956" name="Freeform 7">
                    <a:extLst>
                      <a:ext uri="{FF2B5EF4-FFF2-40B4-BE49-F238E27FC236}">
                        <a16:creationId xmlns:a16="http://schemas.microsoft.com/office/drawing/2014/main" id="{E9BA6B0D-DF94-16B9-EDA7-E575033ED8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257" y="633"/>
                    <a:ext cx="7" cy="8"/>
                  </a:xfrm>
                  <a:custGeom>
                    <a:avLst/>
                    <a:gdLst>
                      <a:gd name="T0" fmla="*/ 0 w 15"/>
                      <a:gd name="T1" fmla="*/ 0 h 23"/>
                      <a:gd name="T2" fmla="*/ 0 w 15"/>
                      <a:gd name="T3" fmla="*/ 0 h 23"/>
                      <a:gd name="T4" fmla="*/ 0 w 15"/>
                      <a:gd name="T5" fmla="*/ 0 h 23"/>
                      <a:gd name="T6" fmla="*/ 0 w 15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15" h="23">
                        <a:moveTo>
                          <a:pt x="5" y="11"/>
                        </a:moveTo>
                        <a:cubicBezTo>
                          <a:pt x="2" y="1"/>
                          <a:pt x="7" y="0"/>
                          <a:pt x="15" y="5"/>
                        </a:cubicBezTo>
                        <a:cubicBezTo>
                          <a:pt x="14" y="9"/>
                          <a:pt x="15" y="13"/>
                          <a:pt x="13" y="17"/>
                        </a:cubicBezTo>
                        <a:cubicBezTo>
                          <a:pt x="9" y="23"/>
                          <a:pt x="0" y="16"/>
                          <a:pt x="5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57" name="Freeform 8">
                    <a:extLst>
                      <a:ext uri="{FF2B5EF4-FFF2-40B4-BE49-F238E27FC236}">
                        <a16:creationId xmlns:a16="http://schemas.microsoft.com/office/drawing/2014/main" id="{3B6C0808-AD6D-3EF3-C8C4-9D9D78D5F4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32" y="660"/>
                    <a:ext cx="9" cy="8"/>
                  </a:xfrm>
                  <a:custGeom>
                    <a:avLst/>
                    <a:gdLst>
                      <a:gd name="T0" fmla="*/ 0 w 20"/>
                      <a:gd name="T1" fmla="*/ 0 h 23"/>
                      <a:gd name="T2" fmla="*/ 0 w 20"/>
                      <a:gd name="T3" fmla="*/ 0 h 23"/>
                      <a:gd name="T4" fmla="*/ 0 w 20"/>
                      <a:gd name="T5" fmla="*/ 0 h 23"/>
                      <a:gd name="T6" fmla="*/ 0 w 20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23">
                        <a:moveTo>
                          <a:pt x="3" y="13"/>
                        </a:moveTo>
                        <a:cubicBezTo>
                          <a:pt x="0" y="5"/>
                          <a:pt x="2" y="0"/>
                          <a:pt x="11" y="3"/>
                        </a:cubicBezTo>
                        <a:cubicBezTo>
                          <a:pt x="16" y="10"/>
                          <a:pt x="20" y="23"/>
                          <a:pt x="7" y="19"/>
                        </a:cubicBezTo>
                        <a:cubicBezTo>
                          <a:pt x="6" y="17"/>
                          <a:pt x="3" y="13"/>
                          <a:pt x="3" y="1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58" name="Freeform 9">
                    <a:extLst>
                      <a:ext uri="{FF2B5EF4-FFF2-40B4-BE49-F238E27FC236}">
                        <a16:creationId xmlns:a16="http://schemas.microsoft.com/office/drawing/2014/main" id="{236798EB-4FDF-82B3-A74B-9FD0ECF260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20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59" name="Freeform 10">
                    <a:extLst>
                      <a:ext uri="{FF2B5EF4-FFF2-40B4-BE49-F238E27FC236}">
                        <a16:creationId xmlns:a16="http://schemas.microsoft.com/office/drawing/2014/main" id="{54A12948-A374-6AD1-DBFD-DD0CAB12EE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7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60" name="Freeform 11">
                    <a:extLst>
                      <a:ext uri="{FF2B5EF4-FFF2-40B4-BE49-F238E27FC236}">
                        <a16:creationId xmlns:a16="http://schemas.microsoft.com/office/drawing/2014/main" id="{6A0DF81D-028D-8A61-7A17-1256B9A4A9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21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61" name="Freeform 12">
                    <a:extLst>
                      <a:ext uri="{FF2B5EF4-FFF2-40B4-BE49-F238E27FC236}">
                        <a16:creationId xmlns:a16="http://schemas.microsoft.com/office/drawing/2014/main" id="{F9803CCE-286D-B000-FDF6-26F72AFAF1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62" name="Freeform 13">
                    <a:extLst>
                      <a:ext uri="{FF2B5EF4-FFF2-40B4-BE49-F238E27FC236}">
                        <a16:creationId xmlns:a16="http://schemas.microsoft.com/office/drawing/2014/main" id="{5A6FE7C4-42AB-0413-74A2-35E6A793BD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735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63" name="Freeform 14">
                    <a:extLst>
                      <a:ext uri="{FF2B5EF4-FFF2-40B4-BE49-F238E27FC236}">
                        <a16:creationId xmlns:a16="http://schemas.microsoft.com/office/drawing/2014/main" id="{869C15AE-788F-145F-379B-B9C1B666A9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27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64" name="Freeform 15">
                    <a:extLst>
                      <a:ext uri="{FF2B5EF4-FFF2-40B4-BE49-F238E27FC236}">
                        <a16:creationId xmlns:a16="http://schemas.microsoft.com/office/drawing/2014/main" id="{87E0B7F6-B19C-CA59-6707-EA225D9518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65" name="Freeform 16">
                    <a:extLst>
                      <a:ext uri="{FF2B5EF4-FFF2-40B4-BE49-F238E27FC236}">
                        <a16:creationId xmlns:a16="http://schemas.microsoft.com/office/drawing/2014/main" id="{377C9C06-4F77-D4A3-1906-8218BA3EB7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0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66" name="Freeform 17">
                    <a:extLst>
                      <a:ext uri="{FF2B5EF4-FFF2-40B4-BE49-F238E27FC236}">
                        <a16:creationId xmlns:a16="http://schemas.microsoft.com/office/drawing/2014/main" id="{F1529BD0-DBBC-0FCB-F97E-B1CBCC79E3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4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67" name="Freeform 18">
                    <a:extLst>
                      <a:ext uri="{FF2B5EF4-FFF2-40B4-BE49-F238E27FC236}">
                        <a16:creationId xmlns:a16="http://schemas.microsoft.com/office/drawing/2014/main" id="{90604332-C19B-66BC-AAB3-885A180F94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8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68" name="Freeform 19">
                    <a:extLst>
                      <a:ext uri="{FF2B5EF4-FFF2-40B4-BE49-F238E27FC236}">
                        <a16:creationId xmlns:a16="http://schemas.microsoft.com/office/drawing/2014/main" id="{26226372-6BD7-5F9E-10F3-3E90BE88B9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9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69" name="Freeform 20">
                    <a:extLst>
                      <a:ext uri="{FF2B5EF4-FFF2-40B4-BE49-F238E27FC236}">
                        <a16:creationId xmlns:a16="http://schemas.microsoft.com/office/drawing/2014/main" id="{3CC76037-C77F-9D2E-B5E0-3B7A1C1AA1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76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70" name="Freeform 21">
                    <a:extLst>
                      <a:ext uri="{FF2B5EF4-FFF2-40B4-BE49-F238E27FC236}">
                        <a16:creationId xmlns:a16="http://schemas.microsoft.com/office/drawing/2014/main" id="{AE17654B-F309-0D13-66AD-811DC92DBE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82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71" name="Freeform 22">
                    <a:extLst>
                      <a:ext uri="{FF2B5EF4-FFF2-40B4-BE49-F238E27FC236}">
                        <a16:creationId xmlns:a16="http://schemas.microsoft.com/office/drawing/2014/main" id="{D9CF3CE7-E980-33B3-E231-58F1C4280C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52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72" name="Freeform 23">
                    <a:extLst>
                      <a:ext uri="{FF2B5EF4-FFF2-40B4-BE49-F238E27FC236}">
                        <a16:creationId xmlns:a16="http://schemas.microsoft.com/office/drawing/2014/main" id="{6DF753F1-1E02-84C7-74AB-3575F446BD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94" y="584"/>
                    <a:ext cx="11" cy="8"/>
                  </a:xfrm>
                  <a:custGeom>
                    <a:avLst/>
                    <a:gdLst>
                      <a:gd name="T0" fmla="*/ 0 w 26"/>
                      <a:gd name="T1" fmla="*/ 0 h 22"/>
                      <a:gd name="T2" fmla="*/ 0 w 26"/>
                      <a:gd name="T3" fmla="*/ 0 h 22"/>
                      <a:gd name="T4" fmla="*/ 0 w 26"/>
                      <a:gd name="T5" fmla="*/ 0 h 22"/>
                      <a:gd name="T6" fmla="*/ 0 w 26"/>
                      <a:gd name="T7" fmla="*/ 0 h 2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6" h="22">
                        <a:moveTo>
                          <a:pt x="8" y="14"/>
                        </a:moveTo>
                        <a:cubicBezTo>
                          <a:pt x="5" y="6"/>
                          <a:pt x="5" y="3"/>
                          <a:pt x="14" y="0"/>
                        </a:cubicBezTo>
                        <a:cubicBezTo>
                          <a:pt x="26" y="4"/>
                          <a:pt x="23" y="16"/>
                          <a:pt x="14" y="22"/>
                        </a:cubicBezTo>
                        <a:cubicBezTo>
                          <a:pt x="0" y="17"/>
                          <a:pt x="13" y="3"/>
                          <a:pt x="8" y="1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73" name="Freeform 24">
                    <a:extLst>
                      <a:ext uri="{FF2B5EF4-FFF2-40B4-BE49-F238E27FC236}">
                        <a16:creationId xmlns:a16="http://schemas.microsoft.com/office/drawing/2014/main" id="{BDE7BA2D-92EA-0E96-34BD-E365D06ABB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59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74" name="Freeform 25">
                    <a:extLst>
                      <a:ext uri="{FF2B5EF4-FFF2-40B4-BE49-F238E27FC236}">
                        <a16:creationId xmlns:a16="http://schemas.microsoft.com/office/drawing/2014/main" id="{04FC1D14-2F3C-1E7F-BB5B-CFD2DE25B6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88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75" name="Freeform 26">
                    <a:extLst>
                      <a:ext uri="{FF2B5EF4-FFF2-40B4-BE49-F238E27FC236}">
                        <a16:creationId xmlns:a16="http://schemas.microsoft.com/office/drawing/2014/main" id="{F4B21825-DA50-37A0-41B1-FE1B610487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10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76" name="Freeform 27">
                    <a:extLst>
                      <a:ext uri="{FF2B5EF4-FFF2-40B4-BE49-F238E27FC236}">
                        <a16:creationId xmlns:a16="http://schemas.microsoft.com/office/drawing/2014/main" id="{11AF54EF-5BC2-8B6D-9794-9BFD75908F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9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77" name="Freeform 28">
                    <a:extLst>
                      <a:ext uri="{FF2B5EF4-FFF2-40B4-BE49-F238E27FC236}">
                        <a16:creationId xmlns:a16="http://schemas.microsoft.com/office/drawing/2014/main" id="{D10E025A-1A70-4B44-3C97-FD5AF11F66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9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78" name="Freeform 29">
                    <a:extLst>
                      <a:ext uri="{FF2B5EF4-FFF2-40B4-BE49-F238E27FC236}">
                        <a16:creationId xmlns:a16="http://schemas.microsoft.com/office/drawing/2014/main" id="{86300B10-ED49-AA7D-B818-BD7620AA81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81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79" name="Freeform 30">
                    <a:extLst>
                      <a:ext uri="{FF2B5EF4-FFF2-40B4-BE49-F238E27FC236}">
                        <a16:creationId xmlns:a16="http://schemas.microsoft.com/office/drawing/2014/main" id="{B2D709B7-96E0-F326-A123-90B3154289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30" y="489"/>
                    <a:ext cx="299" cy="179"/>
                  </a:xfrm>
                  <a:custGeom>
                    <a:avLst/>
                    <a:gdLst>
                      <a:gd name="T0" fmla="*/ 1 w 471"/>
                      <a:gd name="T1" fmla="*/ 1 h 281"/>
                      <a:gd name="T2" fmla="*/ 1 w 471"/>
                      <a:gd name="T3" fmla="*/ 1 h 281"/>
                      <a:gd name="T4" fmla="*/ 1 w 471"/>
                      <a:gd name="T5" fmla="*/ 1 h 281"/>
                      <a:gd name="T6" fmla="*/ 1 w 471"/>
                      <a:gd name="T7" fmla="*/ 1 h 281"/>
                      <a:gd name="T8" fmla="*/ 1 w 471"/>
                      <a:gd name="T9" fmla="*/ 1 h 281"/>
                      <a:gd name="T10" fmla="*/ 0 w 471"/>
                      <a:gd name="T11" fmla="*/ 1 h 281"/>
                      <a:gd name="T12" fmla="*/ 1 w 471"/>
                      <a:gd name="T13" fmla="*/ 1 h 281"/>
                      <a:gd name="T14" fmla="*/ 1 w 471"/>
                      <a:gd name="T15" fmla="*/ 1 h 281"/>
                      <a:gd name="T16" fmla="*/ 1 w 471"/>
                      <a:gd name="T17" fmla="*/ 1 h 281"/>
                      <a:gd name="T18" fmla="*/ 1 w 471"/>
                      <a:gd name="T19" fmla="*/ 1 h 281"/>
                      <a:gd name="T20" fmla="*/ 1 w 471"/>
                      <a:gd name="T21" fmla="*/ 1 h 281"/>
                      <a:gd name="T22" fmla="*/ 1 w 471"/>
                      <a:gd name="T23" fmla="*/ 1 h 281"/>
                      <a:gd name="T24" fmla="*/ 1 w 471"/>
                      <a:gd name="T25" fmla="*/ 1 h 281"/>
                      <a:gd name="T26" fmla="*/ 1 w 471"/>
                      <a:gd name="T27" fmla="*/ 1 h 281"/>
                      <a:gd name="T28" fmla="*/ 1 w 471"/>
                      <a:gd name="T29" fmla="*/ 1 h 281"/>
                      <a:gd name="T30" fmla="*/ 1 w 471"/>
                      <a:gd name="T31" fmla="*/ 1 h 281"/>
                      <a:gd name="T32" fmla="*/ 1 w 471"/>
                      <a:gd name="T33" fmla="*/ 1 h 281"/>
                      <a:gd name="T34" fmla="*/ 1 w 471"/>
                      <a:gd name="T35" fmla="*/ 0 h 281"/>
                      <a:gd name="T36" fmla="*/ 1 w 471"/>
                      <a:gd name="T37" fmla="*/ 1 h 281"/>
                      <a:gd name="T38" fmla="*/ 1 w 471"/>
                      <a:gd name="T39" fmla="*/ 1 h 281"/>
                      <a:gd name="T40" fmla="*/ 1 w 471"/>
                      <a:gd name="T41" fmla="*/ 1 h 281"/>
                      <a:gd name="T42" fmla="*/ 1 w 471"/>
                      <a:gd name="T43" fmla="*/ 1 h 281"/>
                      <a:gd name="T44" fmla="*/ 1 w 471"/>
                      <a:gd name="T45" fmla="*/ 1 h 281"/>
                      <a:gd name="T46" fmla="*/ 1 w 471"/>
                      <a:gd name="T47" fmla="*/ 1 h 281"/>
                      <a:gd name="T48" fmla="*/ 1 w 471"/>
                      <a:gd name="T49" fmla="*/ 1 h 281"/>
                      <a:gd name="T50" fmla="*/ 1 w 471"/>
                      <a:gd name="T51" fmla="*/ 1 h 281"/>
                      <a:gd name="T52" fmla="*/ 1 w 471"/>
                      <a:gd name="T53" fmla="*/ 1 h 281"/>
                      <a:gd name="T54" fmla="*/ 1 w 471"/>
                      <a:gd name="T55" fmla="*/ 1 h 281"/>
                      <a:gd name="T56" fmla="*/ 1 w 471"/>
                      <a:gd name="T57" fmla="*/ 1 h 281"/>
                      <a:gd name="T58" fmla="*/ 1 w 471"/>
                      <a:gd name="T59" fmla="*/ 1 h 281"/>
                      <a:gd name="T60" fmla="*/ 1 w 471"/>
                      <a:gd name="T61" fmla="*/ 1 h 281"/>
                      <a:gd name="T62" fmla="*/ 1 w 471"/>
                      <a:gd name="T63" fmla="*/ 1 h 281"/>
                      <a:gd name="T64" fmla="*/ 1 w 471"/>
                      <a:gd name="T65" fmla="*/ 1 h 281"/>
                      <a:gd name="T66" fmla="*/ 1 w 471"/>
                      <a:gd name="T67" fmla="*/ 1 h 281"/>
                      <a:gd name="T68" fmla="*/ 1 w 471"/>
                      <a:gd name="T69" fmla="*/ 1 h 281"/>
                      <a:gd name="T70" fmla="*/ 1 w 471"/>
                      <a:gd name="T71" fmla="*/ 1 h 281"/>
                      <a:gd name="T72" fmla="*/ 1 w 471"/>
                      <a:gd name="T73" fmla="*/ 1 h 281"/>
                      <a:gd name="T74" fmla="*/ 2 w 471"/>
                      <a:gd name="T75" fmla="*/ 1 h 281"/>
                      <a:gd name="T76" fmla="*/ 2 w 471"/>
                      <a:gd name="T77" fmla="*/ 1 h 281"/>
                      <a:gd name="T78" fmla="*/ 1 w 471"/>
                      <a:gd name="T79" fmla="*/ 1 h 281"/>
                      <a:gd name="T80" fmla="*/ 2 w 471"/>
                      <a:gd name="T81" fmla="*/ 1 h 281"/>
                      <a:gd name="T82" fmla="*/ 2 w 471"/>
                      <a:gd name="T83" fmla="*/ 1 h 281"/>
                      <a:gd name="T84" fmla="*/ 2 w 471"/>
                      <a:gd name="T85" fmla="*/ 1 h 281"/>
                      <a:gd name="T86" fmla="*/ 2 w 471"/>
                      <a:gd name="T87" fmla="*/ 1 h 281"/>
                      <a:gd name="T88" fmla="*/ 2 w 471"/>
                      <a:gd name="T89" fmla="*/ 1 h 281"/>
                      <a:gd name="T90" fmla="*/ 2 w 471"/>
                      <a:gd name="T91" fmla="*/ 1 h 281"/>
                      <a:gd name="T92" fmla="*/ 2 w 471"/>
                      <a:gd name="T93" fmla="*/ 1 h 281"/>
                      <a:gd name="T94" fmla="*/ 2 w 471"/>
                      <a:gd name="T95" fmla="*/ 1 h 281"/>
                      <a:gd name="T96" fmla="*/ 2 w 471"/>
                      <a:gd name="T97" fmla="*/ 1 h 281"/>
                      <a:gd name="T98" fmla="*/ 2 w 471"/>
                      <a:gd name="T99" fmla="*/ 1 h 281"/>
                      <a:gd name="T100" fmla="*/ 2 w 471"/>
                      <a:gd name="T101" fmla="*/ 1 h 281"/>
                      <a:gd name="T102" fmla="*/ 2 w 471"/>
                      <a:gd name="T103" fmla="*/ 1 h 281"/>
                      <a:gd name="T104" fmla="*/ 2 w 471"/>
                      <a:gd name="T105" fmla="*/ 1 h 281"/>
                      <a:gd name="T106" fmla="*/ 2 w 471"/>
                      <a:gd name="T107" fmla="*/ 1 h 281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471" h="281">
                        <a:moveTo>
                          <a:pt x="21" y="280"/>
                        </a:moveTo>
                        <a:cubicBezTo>
                          <a:pt x="32" y="281"/>
                          <a:pt x="25" y="253"/>
                          <a:pt x="24" y="250"/>
                        </a:cubicBezTo>
                        <a:cubicBezTo>
                          <a:pt x="23" y="248"/>
                          <a:pt x="22" y="245"/>
                          <a:pt x="22" y="245"/>
                        </a:cubicBezTo>
                        <a:cubicBezTo>
                          <a:pt x="21" y="243"/>
                          <a:pt x="20" y="221"/>
                          <a:pt x="16" y="218"/>
                        </a:cubicBezTo>
                        <a:cubicBezTo>
                          <a:pt x="13" y="216"/>
                          <a:pt x="4" y="215"/>
                          <a:pt x="4" y="215"/>
                        </a:cubicBezTo>
                        <a:cubicBezTo>
                          <a:pt x="0" y="207"/>
                          <a:pt x="3" y="200"/>
                          <a:pt x="0" y="191"/>
                        </a:cubicBezTo>
                        <a:cubicBezTo>
                          <a:pt x="2" y="185"/>
                          <a:pt x="7" y="186"/>
                          <a:pt x="12" y="180"/>
                        </a:cubicBezTo>
                        <a:cubicBezTo>
                          <a:pt x="14" y="172"/>
                          <a:pt x="14" y="169"/>
                          <a:pt x="6" y="165"/>
                        </a:cubicBezTo>
                        <a:cubicBezTo>
                          <a:pt x="4" y="163"/>
                          <a:pt x="2" y="162"/>
                          <a:pt x="2" y="160"/>
                        </a:cubicBezTo>
                        <a:cubicBezTo>
                          <a:pt x="2" y="150"/>
                          <a:pt x="16" y="123"/>
                          <a:pt x="28" y="120"/>
                        </a:cubicBezTo>
                        <a:cubicBezTo>
                          <a:pt x="32" y="111"/>
                          <a:pt x="40" y="105"/>
                          <a:pt x="44" y="96"/>
                        </a:cubicBezTo>
                        <a:cubicBezTo>
                          <a:pt x="39" y="83"/>
                          <a:pt x="38" y="85"/>
                          <a:pt x="42" y="70"/>
                        </a:cubicBezTo>
                        <a:cubicBezTo>
                          <a:pt x="38" y="60"/>
                          <a:pt x="34" y="48"/>
                          <a:pt x="24" y="43"/>
                        </a:cubicBezTo>
                        <a:cubicBezTo>
                          <a:pt x="18" y="36"/>
                          <a:pt x="10" y="37"/>
                          <a:pt x="20" y="32"/>
                        </a:cubicBezTo>
                        <a:cubicBezTo>
                          <a:pt x="27" y="34"/>
                          <a:pt x="26" y="32"/>
                          <a:pt x="26" y="36"/>
                        </a:cubicBezTo>
                        <a:cubicBezTo>
                          <a:pt x="34" y="41"/>
                          <a:pt x="39" y="39"/>
                          <a:pt x="48" y="35"/>
                        </a:cubicBezTo>
                        <a:cubicBezTo>
                          <a:pt x="45" y="22"/>
                          <a:pt x="48" y="14"/>
                          <a:pt x="64" y="11"/>
                        </a:cubicBezTo>
                        <a:cubicBezTo>
                          <a:pt x="71" y="8"/>
                          <a:pt x="75" y="3"/>
                          <a:pt x="82" y="0"/>
                        </a:cubicBezTo>
                        <a:cubicBezTo>
                          <a:pt x="84" y="1"/>
                          <a:pt x="88" y="0"/>
                          <a:pt x="88" y="2"/>
                        </a:cubicBezTo>
                        <a:cubicBezTo>
                          <a:pt x="90" y="12"/>
                          <a:pt x="75" y="13"/>
                          <a:pt x="92" y="9"/>
                        </a:cubicBezTo>
                        <a:cubicBezTo>
                          <a:pt x="94" y="8"/>
                          <a:pt x="96" y="5"/>
                          <a:pt x="98" y="5"/>
                        </a:cubicBezTo>
                        <a:cubicBezTo>
                          <a:pt x="102" y="4"/>
                          <a:pt x="106" y="7"/>
                          <a:pt x="110" y="8"/>
                        </a:cubicBezTo>
                        <a:cubicBezTo>
                          <a:pt x="112" y="8"/>
                          <a:pt x="116" y="9"/>
                          <a:pt x="116" y="9"/>
                        </a:cubicBezTo>
                        <a:cubicBezTo>
                          <a:pt x="122" y="16"/>
                          <a:pt x="129" y="13"/>
                          <a:pt x="141" y="14"/>
                        </a:cubicBezTo>
                        <a:cubicBezTo>
                          <a:pt x="143" y="21"/>
                          <a:pt x="147" y="22"/>
                          <a:pt x="155" y="24"/>
                        </a:cubicBezTo>
                        <a:cubicBezTo>
                          <a:pt x="159" y="22"/>
                          <a:pt x="163" y="20"/>
                          <a:pt x="167" y="17"/>
                        </a:cubicBezTo>
                        <a:cubicBezTo>
                          <a:pt x="169" y="16"/>
                          <a:pt x="173" y="14"/>
                          <a:pt x="173" y="14"/>
                        </a:cubicBezTo>
                        <a:cubicBezTo>
                          <a:pt x="195" y="26"/>
                          <a:pt x="175" y="20"/>
                          <a:pt x="195" y="14"/>
                        </a:cubicBezTo>
                        <a:cubicBezTo>
                          <a:pt x="207" y="17"/>
                          <a:pt x="201" y="26"/>
                          <a:pt x="211" y="32"/>
                        </a:cubicBezTo>
                        <a:cubicBezTo>
                          <a:pt x="214" y="38"/>
                          <a:pt x="224" y="55"/>
                          <a:pt x="231" y="59"/>
                        </a:cubicBezTo>
                        <a:cubicBezTo>
                          <a:pt x="241" y="70"/>
                          <a:pt x="235" y="67"/>
                          <a:pt x="245" y="70"/>
                        </a:cubicBezTo>
                        <a:cubicBezTo>
                          <a:pt x="249" y="69"/>
                          <a:pt x="253" y="69"/>
                          <a:pt x="257" y="68"/>
                        </a:cubicBezTo>
                        <a:cubicBezTo>
                          <a:pt x="261" y="67"/>
                          <a:pt x="270" y="65"/>
                          <a:pt x="270" y="65"/>
                        </a:cubicBezTo>
                        <a:cubicBezTo>
                          <a:pt x="278" y="66"/>
                          <a:pt x="283" y="67"/>
                          <a:pt x="290" y="71"/>
                        </a:cubicBezTo>
                        <a:cubicBezTo>
                          <a:pt x="304" y="88"/>
                          <a:pt x="282" y="62"/>
                          <a:pt x="300" y="81"/>
                        </a:cubicBezTo>
                        <a:cubicBezTo>
                          <a:pt x="302" y="84"/>
                          <a:pt x="308" y="90"/>
                          <a:pt x="308" y="90"/>
                        </a:cubicBezTo>
                        <a:cubicBezTo>
                          <a:pt x="311" y="98"/>
                          <a:pt x="315" y="103"/>
                          <a:pt x="318" y="111"/>
                        </a:cubicBezTo>
                        <a:cubicBezTo>
                          <a:pt x="319" y="114"/>
                          <a:pt x="321" y="117"/>
                          <a:pt x="322" y="120"/>
                        </a:cubicBezTo>
                        <a:cubicBezTo>
                          <a:pt x="323" y="122"/>
                          <a:pt x="324" y="125"/>
                          <a:pt x="324" y="125"/>
                        </a:cubicBezTo>
                        <a:cubicBezTo>
                          <a:pt x="321" y="132"/>
                          <a:pt x="313" y="134"/>
                          <a:pt x="310" y="142"/>
                        </a:cubicBezTo>
                        <a:cubicBezTo>
                          <a:pt x="313" y="151"/>
                          <a:pt x="317" y="146"/>
                          <a:pt x="322" y="141"/>
                        </a:cubicBezTo>
                        <a:cubicBezTo>
                          <a:pt x="341" y="143"/>
                          <a:pt x="339" y="142"/>
                          <a:pt x="342" y="155"/>
                        </a:cubicBezTo>
                        <a:cubicBezTo>
                          <a:pt x="351" y="150"/>
                          <a:pt x="355" y="152"/>
                          <a:pt x="364" y="157"/>
                        </a:cubicBezTo>
                        <a:cubicBezTo>
                          <a:pt x="369" y="162"/>
                          <a:pt x="372" y="166"/>
                          <a:pt x="380" y="168"/>
                        </a:cubicBezTo>
                        <a:cubicBezTo>
                          <a:pt x="381" y="169"/>
                          <a:pt x="383" y="171"/>
                          <a:pt x="382" y="172"/>
                        </a:cubicBezTo>
                        <a:cubicBezTo>
                          <a:pt x="380" y="176"/>
                          <a:pt x="368" y="172"/>
                          <a:pt x="382" y="176"/>
                        </a:cubicBezTo>
                        <a:cubicBezTo>
                          <a:pt x="386" y="175"/>
                          <a:pt x="390" y="173"/>
                          <a:pt x="394" y="172"/>
                        </a:cubicBezTo>
                        <a:cubicBezTo>
                          <a:pt x="396" y="172"/>
                          <a:pt x="400" y="171"/>
                          <a:pt x="400" y="171"/>
                        </a:cubicBezTo>
                        <a:cubicBezTo>
                          <a:pt x="413" y="177"/>
                          <a:pt x="427" y="179"/>
                          <a:pt x="439" y="185"/>
                        </a:cubicBezTo>
                        <a:cubicBezTo>
                          <a:pt x="441" y="190"/>
                          <a:pt x="445" y="194"/>
                          <a:pt x="447" y="199"/>
                        </a:cubicBezTo>
                        <a:cubicBezTo>
                          <a:pt x="453" y="198"/>
                          <a:pt x="460" y="195"/>
                          <a:pt x="465" y="201"/>
                        </a:cubicBezTo>
                        <a:cubicBezTo>
                          <a:pt x="468" y="205"/>
                          <a:pt x="471" y="215"/>
                          <a:pt x="471" y="215"/>
                        </a:cubicBezTo>
                        <a:cubicBezTo>
                          <a:pt x="468" y="231"/>
                          <a:pt x="469" y="248"/>
                          <a:pt x="451" y="258"/>
                        </a:cubicBezTo>
                        <a:cubicBezTo>
                          <a:pt x="447" y="262"/>
                          <a:pt x="437" y="275"/>
                          <a:pt x="435" y="281"/>
                        </a:cubicBezTo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80" name="Freeform 31">
                    <a:extLst>
                      <a:ext uri="{FF2B5EF4-FFF2-40B4-BE49-F238E27FC236}">
                        <a16:creationId xmlns:a16="http://schemas.microsoft.com/office/drawing/2014/main" id="{8087CD91-78ED-2E63-3F86-C6E43FA094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34" y="242"/>
                    <a:ext cx="420" cy="283"/>
                  </a:xfrm>
                  <a:custGeom>
                    <a:avLst/>
                    <a:gdLst>
                      <a:gd name="T0" fmla="*/ 0 w 984"/>
                      <a:gd name="T1" fmla="*/ 0 h 844"/>
                      <a:gd name="T2" fmla="*/ 0 w 984"/>
                      <a:gd name="T3" fmla="*/ 0 h 844"/>
                      <a:gd name="T4" fmla="*/ 0 w 984"/>
                      <a:gd name="T5" fmla="*/ 0 h 844"/>
                      <a:gd name="T6" fmla="*/ 0 w 984"/>
                      <a:gd name="T7" fmla="*/ 0 h 844"/>
                      <a:gd name="T8" fmla="*/ 0 w 984"/>
                      <a:gd name="T9" fmla="*/ 0 h 844"/>
                      <a:gd name="T10" fmla="*/ 0 w 984"/>
                      <a:gd name="T11" fmla="*/ 0 h 844"/>
                      <a:gd name="T12" fmla="*/ 0 w 984"/>
                      <a:gd name="T13" fmla="*/ 0 h 844"/>
                      <a:gd name="T14" fmla="*/ 0 w 984"/>
                      <a:gd name="T15" fmla="*/ 0 h 844"/>
                      <a:gd name="T16" fmla="*/ 0 w 984"/>
                      <a:gd name="T17" fmla="*/ 0 h 844"/>
                      <a:gd name="T18" fmla="*/ 0 w 984"/>
                      <a:gd name="T19" fmla="*/ 0 h 844"/>
                      <a:gd name="T20" fmla="*/ 0 w 984"/>
                      <a:gd name="T21" fmla="*/ 0 h 844"/>
                      <a:gd name="T22" fmla="*/ 0 w 984"/>
                      <a:gd name="T23" fmla="*/ 0 h 844"/>
                      <a:gd name="T24" fmla="*/ 0 w 984"/>
                      <a:gd name="T25" fmla="*/ 0 h 844"/>
                      <a:gd name="T26" fmla="*/ 0 w 984"/>
                      <a:gd name="T27" fmla="*/ 0 h 844"/>
                      <a:gd name="T28" fmla="*/ 0 w 984"/>
                      <a:gd name="T29" fmla="*/ 0 h 844"/>
                      <a:gd name="T30" fmla="*/ 0 w 984"/>
                      <a:gd name="T31" fmla="*/ 0 h 844"/>
                      <a:gd name="T32" fmla="*/ 0 w 984"/>
                      <a:gd name="T33" fmla="*/ 0 h 844"/>
                      <a:gd name="T34" fmla="*/ 0 w 984"/>
                      <a:gd name="T35" fmla="*/ 0 h 844"/>
                      <a:gd name="T36" fmla="*/ 0 w 984"/>
                      <a:gd name="T37" fmla="*/ 0 h 844"/>
                      <a:gd name="T38" fmla="*/ 0 w 984"/>
                      <a:gd name="T39" fmla="*/ 0 h 844"/>
                      <a:gd name="T40" fmla="*/ 0 w 984"/>
                      <a:gd name="T41" fmla="*/ 0 h 844"/>
                      <a:gd name="T42" fmla="*/ 0 w 984"/>
                      <a:gd name="T43" fmla="*/ 0 h 844"/>
                      <a:gd name="T44" fmla="*/ 0 w 984"/>
                      <a:gd name="T45" fmla="*/ 0 h 844"/>
                      <a:gd name="T46" fmla="*/ 0 w 984"/>
                      <a:gd name="T47" fmla="*/ 0 h 844"/>
                      <a:gd name="T48" fmla="*/ 0 w 984"/>
                      <a:gd name="T49" fmla="*/ 0 h 844"/>
                      <a:gd name="T50" fmla="*/ 0 w 984"/>
                      <a:gd name="T51" fmla="*/ 0 h 844"/>
                      <a:gd name="T52" fmla="*/ 0 w 984"/>
                      <a:gd name="T53" fmla="*/ 0 h 844"/>
                      <a:gd name="T54" fmla="*/ 0 w 984"/>
                      <a:gd name="T55" fmla="*/ 0 h 844"/>
                      <a:gd name="T56" fmla="*/ 0 w 984"/>
                      <a:gd name="T57" fmla="*/ 0 h 844"/>
                      <a:gd name="T58" fmla="*/ 0 w 984"/>
                      <a:gd name="T59" fmla="*/ 0 h 844"/>
                      <a:gd name="T60" fmla="*/ 0 w 984"/>
                      <a:gd name="T61" fmla="*/ 0 h 844"/>
                      <a:gd name="T62" fmla="*/ 0 w 984"/>
                      <a:gd name="T63" fmla="*/ 0 h 844"/>
                      <a:gd name="T64" fmla="*/ 0 w 984"/>
                      <a:gd name="T65" fmla="*/ 0 h 844"/>
                      <a:gd name="T66" fmla="*/ 0 w 984"/>
                      <a:gd name="T67" fmla="*/ 0 h 844"/>
                      <a:gd name="T68" fmla="*/ 0 w 984"/>
                      <a:gd name="T69" fmla="*/ 0 h 844"/>
                      <a:gd name="T70" fmla="*/ 0 w 984"/>
                      <a:gd name="T71" fmla="*/ 0 h 844"/>
                      <a:gd name="T72" fmla="*/ 0 w 984"/>
                      <a:gd name="T73" fmla="*/ 0 h 844"/>
                      <a:gd name="T74" fmla="*/ 0 w 984"/>
                      <a:gd name="T75" fmla="*/ 0 h 844"/>
                      <a:gd name="T76" fmla="*/ 0 w 984"/>
                      <a:gd name="T77" fmla="*/ 0 h 844"/>
                      <a:gd name="T78" fmla="*/ 0 w 984"/>
                      <a:gd name="T79" fmla="*/ 0 h 844"/>
                      <a:gd name="T80" fmla="*/ 0 w 984"/>
                      <a:gd name="T81" fmla="*/ 0 h 844"/>
                      <a:gd name="T82" fmla="*/ 0 w 984"/>
                      <a:gd name="T83" fmla="*/ 0 h 844"/>
                      <a:gd name="T84" fmla="*/ 0 w 984"/>
                      <a:gd name="T85" fmla="*/ 0 h 844"/>
                      <a:gd name="T86" fmla="*/ 0 w 984"/>
                      <a:gd name="T87" fmla="*/ 0 h 844"/>
                      <a:gd name="T88" fmla="*/ 0 w 984"/>
                      <a:gd name="T89" fmla="*/ 0 h 844"/>
                      <a:gd name="T90" fmla="*/ 0 w 984"/>
                      <a:gd name="T91" fmla="*/ 0 h 844"/>
                      <a:gd name="T92" fmla="*/ 0 w 984"/>
                      <a:gd name="T93" fmla="*/ 0 h 844"/>
                      <a:gd name="T94" fmla="*/ 0 w 984"/>
                      <a:gd name="T95" fmla="*/ 0 h 844"/>
                      <a:gd name="T96" fmla="*/ 0 w 984"/>
                      <a:gd name="T97" fmla="*/ 0 h 844"/>
                      <a:gd name="T98" fmla="*/ 0 w 984"/>
                      <a:gd name="T99" fmla="*/ 0 h 844"/>
                      <a:gd name="T100" fmla="*/ 0 w 984"/>
                      <a:gd name="T101" fmla="*/ 0 h 844"/>
                      <a:gd name="T102" fmla="*/ 0 w 984"/>
                      <a:gd name="T103" fmla="*/ 0 h 844"/>
                      <a:gd name="T104" fmla="*/ 0 w 984"/>
                      <a:gd name="T105" fmla="*/ 0 h 844"/>
                      <a:gd name="T106" fmla="*/ 0 w 984"/>
                      <a:gd name="T107" fmla="*/ 0 h 844"/>
                      <a:gd name="T108" fmla="*/ 0 w 984"/>
                      <a:gd name="T109" fmla="*/ 0 h 844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0" t="0" r="r" b="b"/>
                    <a:pathLst>
                      <a:path w="984" h="844">
                        <a:moveTo>
                          <a:pt x="82" y="38"/>
                        </a:moveTo>
                        <a:lnTo>
                          <a:pt x="406" y="6"/>
                        </a:lnTo>
                        <a:cubicBezTo>
                          <a:pt x="497" y="22"/>
                          <a:pt x="465" y="0"/>
                          <a:pt x="474" y="54"/>
                        </a:cubicBezTo>
                        <a:cubicBezTo>
                          <a:pt x="492" y="48"/>
                          <a:pt x="484" y="40"/>
                          <a:pt x="502" y="34"/>
                        </a:cubicBezTo>
                        <a:cubicBezTo>
                          <a:pt x="510" y="37"/>
                          <a:pt x="517" y="46"/>
                          <a:pt x="526" y="46"/>
                        </a:cubicBezTo>
                        <a:cubicBezTo>
                          <a:pt x="534" y="46"/>
                          <a:pt x="550" y="38"/>
                          <a:pt x="550" y="38"/>
                        </a:cubicBezTo>
                        <a:cubicBezTo>
                          <a:pt x="556" y="55"/>
                          <a:pt x="552" y="60"/>
                          <a:pt x="542" y="74"/>
                        </a:cubicBezTo>
                        <a:cubicBezTo>
                          <a:pt x="555" y="114"/>
                          <a:pt x="550" y="102"/>
                          <a:pt x="578" y="130"/>
                        </a:cubicBezTo>
                        <a:cubicBezTo>
                          <a:pt x="584" y="148"/>
                          <a:pt x="590" y="148"/>
                          <a:pt x="606" y="138"/>
                        </a:cubicBezTo>
                        <a:cubicBezTo>
                          <a:pt x="600" y="119"/>
                          <a:pt x="594" y="107"/>
                          <a:pt x="586" y="90"/>
                        </a:cubicBezTo>
                        <a:cubicBezTo>
                          <a:pt x="583" y="82"/>
                          <a:pt x="578" y="66"/>
                          <a:pt x="578" y="66"/>
                        </a:cubicBezTo>
                        <a:cubicBezTo>
                          <a:pt x="585" y="44"/>
                          <a:pt x="597" y="56"/>
                          <a:pt x="606" y="70"/>
                        </a:cubicBezTo>
                        <a:cubicBezTo>
                          <a:pt x="609" y="86"/>
                          <a:pt x="608" y="117"/>
                          <a:pt x="626" y="90"/>
                        </a:cubicBezTo>
                        <a:cubicBezTo>
                          <a:pt x="648" y="97"/>
                          <a:pt x="646" y="104"/>
                          <a:pt x="642" y="126"/>
                        </a:cubicBezTo>
                        <a:cubicBezTo>
                          <a:pt x="650" y="150"/>
                          <a:pt x="665" y="141"/>
                          <a:pt x="682" y="130"/>
                        </a:cubicBezTo>
                        <a:cubicBezTo>
                          <a:pt x="689" y="108"/>
                          <a:pt x="673" y="124"/>
                          <a:pt x="682" y="98"/>
                        </a:cubicBezTo>
                        <a:cubicBezTo>
                          <a:pt x="683" y="94"/>
                          <a:pt x="690" y="96"/>
                          <a:pt x="694" y="94"/>
                        </a:cubicBezTo>
                        <a:cubicBezTo>
                          <a:pt x="698" y="92"/>
                          <a:pt x="702" y="89"/>
                          <a:pt x="706" y="86"/>
                        </a:cubicBezTo>
                        <a:cubicBezTo>
                          <a:pt x="717" y="54"/>
                          <a:pt x="688" y="54"/>
                          <a:pt x="742" y="46"/>
                        </a:cubicBezTo>
                        <a:cubicBezTo>
                          <a:pt x="748" y="27"/>
                          <a:pt x="741" y="9"/>
                          <a:pt x="762" y="2"/>
                        </a:cubicBezTo>
                        <a:cubicBezTo>
                          <a:pt x="788" y="11"/>
                          <a:pt x="777" y="38"/>
                          <a:pt x="802" y="46"/>
                        </a:cubicBezTo>
                        <a:cubicBezTo>
                          <a:pt x="831" y="36"/>
                          <a:pt x="805" y="63"/>
                          <a:pt x="798" y="70"/>
                        </a:cubicBezTo>
                        <a:cubicBezTo>
                          <a:pt x="789" y="96"/>
                          <a:pt x="787" y="96"/>
                          <a:pt x="802" y="118"/>
                        </a:cubicBezTo>
                        <a:cubicBezTo>
                          <a:pt x="801" y="122"/>
                          <a:pt x="801" y="127"/>
                          <a:pt x="798" y="130"/>
                        </a:cubicBezTo>
                        <a:cubicBezTo>
                          <a:pt x="794" y="133"/>
                          <a:pt x="784" y="129"/>
                          <a:pt x="782" y="134"/>
                        </a:cubicBezTo>
                        <a:cubicBezTo>
                          <a:pt x="780" y="142"/>
                          <a:pt x="790" y="158"/>
                          <a:pt x="790" y="158"/>
                        </a:cubicBezTo>
                        <a:cubicBezTo>
                          <a:pt x="786" y="161"/>
                          <a:pt x="783" y="165"/>
                          <a:pt x="778" y="166"/>
                        </a:cubicBezTo>
                        <a:cubicBezTo>
                          <a:pt x="774" y="167"/>
                          <a:pt x="769" y="159"/>
                          <a:pt x="766" y="162"/>
                        </a:cubicBezTo>
                        <a:cubicBezTo>
                          <a:pt x="758" y="170"/>
                          <a:pt x="794" y="182"/>
                          <a:pt x="794" y="182"/>
                        </a:cubicBezTo>
                        <a:cubicBezTo>
                          <a:pt x="804" y="211"/>
                          <a:pt x="775" y="190"/>
                          <a:pt x="762" y="186"/>
                        </a:cubicBezTo>
                        <a:cubicBezTo>
                          <a:pt x="767" y="194"/>
                          <a:pt x="773" y="202"/>
                          <a:pt x="778" y="210"/>
                        </a:cubicBezTo>
                        <a:cubicBezTo>
                          <a:pt x="783" y="218"/>
                          <a:pt x="802" y="226"/>
                          <a:pt x="802" y="226"/>
                        </a:cubicBezTo>
                        <a:cubicBezTo>
                          <a:pt x="813" y="242"/>
                          <a:pt x="804" y="245"/>
                          <a:pt x="810" y="262"/>
                        </a:cubicBezTo>
                        <a:cubicBezTo>
                          <a:pt x="803" y="282"/>
                          <a:pt x="793" y="301"/>
                          <a:pt x="786" y="322"/>
                        </a:cubicBezTo>
                        <a:cubicBezTo>
                          <a:pt x="783" y="330"/>
                          <a:pt x="778" y="346"/>
                          <a:pt x="778" y="346"/>
                        </a:cubicBezTo>
                        <a:cubicBezTo>
                          <a:pt x="785" y="366"/>
                          <a:pt x="817" y="394"/>
                          <a:pt x="830" y="414"/>
                        </a:cubicBezTo>
                        <a:cubicBezTo>
                          <a:pt x="835" y="422"/>
                          <a:pt x="841" y="430"/>
                          <a:pt x="846" y="438"/>
                        </a:cubicBezTo>
                        <a:cubicBezTo>
                          <a:pt x="849" y="442"/>
                          <a:pt x="854" y="450"/>
                          <a:pt x="854" y="450"/>
                        </a:cubicBezTo>
                        <a:cubicBezTo>
                          <a:pt x="853" y="457"/>
                          <a:pt x="855" y="466"/>
                          <a:pt x="850" y="470"/>
                        </a:cubicBezTo>
                        <a:cubicBezTo>
                          <a:pt x="844" y="475"/>
                          <a:pt x="831" y="451"/>
                          <a:pt x="830" y="450"/>
                        </a:cubicBezTo>
                        <a:cubicBezTo>
                          <a:pt x="811" y="431"/>
                          <a:pt x="789" y="421"/>
                          <a:pt x="774" y="398"/>
                        </a:cubicBezTo>
                        <a:cubicBezTo>
                          <a:pt x="769" y="379"/>
                          <a:pt x="766" y="371"/>
                          <a:pt x="746" y="378"/>
                        </a:cubicBezTo>
                        <a:cubicBezTo>
                          <a:pt x="717" y="368"/>
                          <a:pt x="730" y="368"/>
                          <a:pt x="706" y="374"/>
                        </a:cubicBezTo>
                        <a:cubicBezTo>
                          <a:pt x="688" y="402"/>
                          <a:pt x="699" y="395"/>
                          <a:pt x="678" y="402"/>
                        </a:cubicBezTo>
                        <a:cubicBezTo>
                          <a:pt x="654" y="386"/>
                          <a:pt x="650" y="390"/>
                          <a:pt x="618" y="394"/>
                        </a:cubicBezTo>
                        <a:cubicBezTo>
                          <a:pt x="607" y="411"/>
                          <a:pt x="601" y="426"/>
                          <a:pt x="590" y="442"/>
                        </a:cubicBezTo>
                        <a:cubicBezTo>
                          <a:pt x="600" y="471"/>
                          <a:pt x="593" y="459"/>
                          <a:pt x="606" y="478"/>
                        </a:cubicBezTo>
                        <a:cubicBezTo>
                          <a:pt x="593" y="518"/>
                          <a:pt x="622" y="548"/>
                          <a:pt x="642" y="578"/>
                        </a:cubicBezTo>
                        <a:cubicBezTo>
                          <a:pt x="651" y="591"/>
                          <a:pt x="651" y="601"/>
                          <a:pt x="666" y="606"/>
                        </a:cubicBezTo>
                        <a:cubicBezTo>
                          <a:pt x="680" y="627"/>
                          <a:pt x="691" y="623"/>
                          <a:pt x="710" y="610"/>
                        </a:cubicBezTo>
                        <a:cubicBezTo>
                          <a:pt x="729" y="616"/>
                          <a:pt x="729" y="606"/>
                          <a:pt x="734" y="590"/>
                        </a:cubicBezTo>
                        <a:cubicBezTo>
                          <a:pt x="735" y="577"/>
                          <a:pt x="731" y="562"/>
                          <a:pt x="738" y="550"/>
                        </a:cubicBezTo>
                        <a:cubicBezTo>
                          <a:pt x="742" y="543"/>
                          <a:pt x="762" y="542"/>
                          <a:pt x="762" y="542"/>
                        </a:cubicBezTo>
                        <a:cubicBezTo>
                          <a:pt x="783" y="547"/>
                          <a:pt x="786" y="552"/>
                          <a:pt x="774" y="570"/>
                        </a:cubicBezTo>
                        <a:cubicBezTo>
                          <a:pt x="779" y="590"/>
                          <a:pt x="790" y="605"/>
                          <a:pt x="770" y="618"/>
                        </a:cubicBezTo>
                        <a:cubicBezTo>
                          <a:pt x="769" y="622"/>
                          <a:pt x="764" y="626"/>
                          <a:pt x="766" y="630"/>
                        </a:cubicBezTo>
                        <a:cubicBezTo>
                          <a:pt x="768" y="634"/>
                          <a:pt x="775" y="634"/>
                          <a:pt x="778" y="638"/>
                        </a:cubicBezTo>
                        <a:cubicBezTo>
                          <a:pt x="788" y="651"/>
                          <a:pt x="786" y="660"/>
                          <a:pt x="802" y="670"/>
                        </a:cubicBezTo>
                        <a:cubicBezTo>
                          <a:pt x="810" y="667"/>
                          <a:pt x="818" y="665"/>
                          <a:pt x="826" y="662"/>
                        </a:cubicBezTo>
                        <a:cubicBezTo>
                          <a:pt x="830" y="661"/>
                          <a:pt x="838" y="658"/>
                          <a:pt x="838" y="658"/>
                        </a:cubicBezTo>
                        <a:cubicBezTo>
                          <a:pt x="857" y="664"/>
                          <a:pt x="864" y="680"/>
                          <a:pt x="870" y="698"/>
                        </a:cubicBezTo>
                        <a:cubicBezTo>
                          <a:pt x="859" y="731"/>
                          <a:pt x="887" y="794"/>
                          <a:pt x="922" y="806"/>
                        </a:cubicBezTo>
                        <a:cubicBezTo>
                          <a:pt x="938" y="801"/>
                          <a:pt x="941" y="792"/>
                          <a:pt x="958" y="798"/>
                        </a:cubicBezTo>
                        <a:cubicBezTo>
                          <a:pt x="984" y="837"/>
                          <a:pt x="928" y="784"/>
                          <a:pt x="942" y="826"/>
                        </a:cubicBezTo>
                        <a:cubicBezTo>
                          <a:pt x="936" y="844"/>
                          <a:pt x="930" y="844"/>
                          <a:pt x="914" y="834"/>
                        </a:cubicBezTo>
                        <a:cubicBezTo>
                          <a:pt x="903" y="817"/>
                          <a:pt x="890" y="821"/>
                          <a:pt x="874" y="810"/>
                        </a:cubicBezTo>
                        <a:cubicBezTo>
                          <a:pt x="851" y="776"/>
                          <a:pt x="882" y="816"/>
                          <a:pt x="854" y="794"/>
                        </a:cubicBezTo>
                        <a:cubicBezTo>
                          <a:pt x="843" y="785"/>
                          <a:pt x="840" y="768"/>
                          <a:pt x="830" y="758"/>
                        </a:cubicBezTo>
                        <a:cubicBezTo>
                          <a:pt x="824" y="739"/>
                          <a:pt x="817" y="724"/>
                          <a:pt x="798" y="718"/>
                        </a:cubicBezTo>
                        <a:cubicBezTo>
                          <a:pt x="791" y="696"/>
                          <a:pt x="800" y="712"/>
                          <a:pt x="778" y="710"/>
                        </a:cubicBezTo>
                        <a:cubicBezTo>
                          <a:pt x="767" y="709"/>
                          <a:pt x="746" y="702"/>
                          <a:pt x="746" y="702"/>
                        </a:cubicBezTo>
                        <a:cubicBezTo>
                          <a:pt x="729" y="691"/>
                          <a:pt x="720" y="674"/>
                          <a:pt x="702" y="662"/>
                        </a:cubicBezTo>
                        <a:cubicBezTo>
                          <a:pt x="694" y="665"/>
                          <a:pt x="687" y="673"/>
                          <a:pt x="678" y="674"/>
                        </a:cubicBezTo>
                        <a:cubicBezTo>
                          <a:pt x="657" y="677"/>
                          <a:pt x="630" y="657"/>
                          <a:pt x="614" y="646"/>
                        </a:cubicBezTo>
                        <a:cubicBezTo>
                          <a:pt x="600" y="637"/>
                          <a:pt x="580" y="639"/>
                          <a:pt x="566" y="630"/>
                        </a:cubicBezTo>
                        <a:cubicBezTo>
                          <a:pt x="546" y="617"/>
                          <a:pt x="525" y="607"/>
                          <a:pt x="506" y="594"/>
                        </a:cubicBezTo>
                        <a:cubicBezTo>
                          <a:pt x="513" y="572"/>
                          <a:pt x="509" y="551"/>
                          <a:pt x="490" y="538"/>
                        </a:cubicBezTo>
                        <a:cubicBezTo>
                          <a:pt x="485" y="522"/>
                          <a:pt x="476" y="515"/>
                          <a:pt x="462" y="506"/>
                        </a:cubicBezTo>
                        <a:cubicBezTo>
                          <a:pt x="441" y="474"/>
                          <a:pt x="469" y="513"/>
                          <a:pt x="442" y="486"/>
                        </a:cubicBezTo>
                        <a:cubicBezTo>
                          <a:pt x="436" y="480"/>
                          <a:pt x="436" y="468"/>
                          <a:pt x="430" y="462"/>
                        </a:cubicBezTo>
                        <a:cubicBezTo>
                          <a:pt x="427" y="459"/>
                          <a:pt x="422" y="459"/>
                          <a:pt x="418" y="458"/>
                        </a:cubicBezTo>
                        <a:cubicBezTo>
                          <a:pt x="407" y="447"/>
                          <a:pt x="382" y="430"/>
                          <a:pt x="382" y="430"/>
                        </a:cubicBezTo>
                        <a:cubicBezTo>
                          <a:pt x="371" y="413"/>
                          <a:pt x="358" y="399"/>
                          <a:pt x="346" y="382"/>
                        </a:cubicBezTo>
                        <a:cubicBezTo>
                          <a:pt x="344" y="378"/>
                          <a:pt x="345" y="373"/>
                          <a:pt x="342" y="370"/>
                        </a:cubicBezTo>
                        <a:cubicBezTo>
                          <a:pt x="339" y="367"/>
                          <a:pt x="334" y="367"/>
                          <a:pt x="330" y="366"/>
                        </a:cubicBezTo>
                        <a:cubicBezTo>
                          <a:pt x="322" y="390"/>
                          <a:pt x="342" y="398"/>
                          <a:pt x="354" y="414"/>
                        </a:cubicBezTo>
                        <a:cubicBezTo>
                          <a:pt x="368" y="432"/>
                          <a:pt x="372" y="446"/>
                          <a:pt x="390" y="458"/>
                        </a:cubicBezTo>
                        <a:cubicBezTo>
                          <a:pt x="409" y="487"/>
                          <a:pt x="399" y="475"/>
                          <a:pt x="418" y="494"/>
                        </a:cubicBezTo>
                        <a:cubicBezTo>
                          <a:pt x="423" y="510"/>
                          <a:pt x="428" y="517"/>
                          <a:pt x="442" y="526"/>
                        </a:cubicBezTo>
                        <a:cubicBezTo>
                          <a:pt x="450" y="550"/>
                          <a:pt x="432" y="533"/>
                          <a:pt x="422" y="526"/>
                        </a:cubicBezTo>
                        <a:cubicBezTo>
                          <a:pt x="399" y="492"/>
                          <a:pt x="430" y="532"/>
                          <a:pt x="402" y="510"/>
                        </a:cubicBezTo>
                        <a:cubicBezTo>
                          <a:pt x="398" y="507"/>
                          <a:pt x="397" y="501"/>
                          <a:pt x="394" y="498"/>
                        </a:cubicBezTo>
                        <a:cubicBezTo>
                          <a:pt x="391" y="495"/>
                          <a:pt x="386" y="493"/>
                          <a:pt x="382" y="490"/>
                        </a:cubicBezTo>
                        <a:cubicBezTo>
                          <a:pt x="377" y="474"/>
                          <a:pt x="370" y="471"/>
                          <a:pt x="354" y="466"/>
                        </a:cubicBezTo>
                        <a:cubicBezTo>
                          <a:pt x="344" y="452"/>
                          <a:pt x="340" y="447"/>
                          <a:pt x="346" y="430"/>
                        </a:cubicBezTo>
                        <a:cubicBezTo>
                          <a:pt x="338" y="418"/>
                          <a:pt x="314" y="402"/>
                          <a:pt x="314" y="402"/>
                        </a:cubicBezTo>
                        <a:cubicBezTo>
                          <a:pt x="306" y="390"/>
                          <a:pt x="298" y="378"/>
                          <a:pt x="290" y="366"/>
                        </a:cubicBezTo>
                        <a:cubicBezTo>
                          <a:pt x="284" y="357"/>
                          <a:pt x="273" y="354"/>
                          <a:pt x="266" y="346"/>
                        </a:cubicBezTo>
                        <a:cubicBezTo>
                          <a:pt x="263" y="342"/>
                          <a:pt x="262" y="337"/>
                          <a:pt x="258" y="334"/>
                        </a:cubicBezTo>
                        <a:cubicBezTo>
                          <a:pt x="243" y="324"/>
                          <a:pt x="225" y="324"/>
                          <a:pt x="210" y="314"/>
                        </a:cubicBezTo>
                        <a:cubicBezTo>
                          <a:pt x="201" y="300"/>
                          <a:pt x="194" y="291"/>
                          <a:pt x="178" y="286"/>
                        </a:cubicBezTo>
                        <a:cubicBezTo>
                          <a:pt x="160" y="260"/>
                          <a:pt x="192" y="247"/>
                          <a:pt x="154" y="238"/>
                        </a:cubicBezTo>
                        <a:cubicBezTo>
                          <a:pt x="111" y="209"/>
                          <a:pt x="106" y="149"/>
                          <a:pt x="90" y="102"/>
                        </a:cubicBezTo>
                        <a:cubicBezTo>
                          <a:pt x="86" y="90"/>
                          <a:pt x="76" y="73"/>
                          <a:pt x="66" y="66"/>
                        </a:cubicBezTo>
                        <a:cubicBezTo>
                          <a:pt x="58" y="60"/>
                          <a:pt x="42" y="50"/>
                          <a:pt x="42" y="50"/>
                        </a:cubicBezTo>
                        <a:cubicBezTo>
                          <a:pt x="39" y="46"/>
                          <a:pt x="38" y="41"/>
                          <a:pt x="34" y="38"/>
                        </a:cubicBezTo>
                        <a:cubicBezTo>
                          <a:pt x="27" y="34"/>
                          <a:pt x="10" y="30"/>
                          <a:pt x="10" y="30"/>
                        </a:cubicBezTo>
                        <a:cubicBezTo>
                          <a:pt x="0" y="1"/>
                          <a:pt x="31" y="17"/>
                          <a:pt x="46" y="22"/>
                        </a:cubicBezTo>
                        <a:cubicBezTo>
                          <a:pt x="65" y="51"/>
                          <a:pt x="61" y="41"/>
                          <a:pt x="86" y="58"/>
                        </a:cubicBezTo>
                        <a:cubicBezTo>
                          <a:pt x="94" y="70"/>
                          <a:pt x="94" y="93"/>
                          <a:pt x="102" y="70"/>
                        </a:cubicBezTo>
                        <a:cubicBezTo>
                          <a:pt x="95" y="49"/>
                          <a:pt x="82" y="62"/>
                          <a:pt x="82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81" name="Freeform 32">
                    <a:extLst>
                      <a:ext uri="{FF2B5EF4-FFF2-40B4-BE49-F238E27FC236}">
                        <a16:creationId xmlns:a16="http://schemas.microsoft.com/office/drawing/2014/main" id="{5492BB82-ACFF-7D35-B296-A1B444A851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405" y="445"/>
                    <a:ext cx="15" cy="16"/>
                  </a:xfrm>
                  <a:custGeom>
                    <a:avLst/>
                    <a:gdLst>
                      <a:gd name="T0" fmla="*/ 0 w 36"/>
                      <a:gd name="T1" fmla="*/ 0 h 48"/>
                      <a:gd name="T2" fmla="*/ 0 w 36"/>
                      <a:gd name="T3" fmla="*/ 0 h 48"/>
                      <a:gd name="T4" fmla="*/ 0 w 36"/>
                      <a:gd name="T5" fmla="*/ 0 h 4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6" h="48">
                        <a:moveTo>
                          <a:pt x="6" y="28"/>
                        </a:moveTo>
                        <a:cubicBezTo>
                          <a:pt x="25" y="0"/>
                          <a:pt x="36" y="31"/>
                          <a:pt x="10" y="48"/>
                        </a:cubicBezTo>
                        <a:cubicBezTo>
                          <a:pt x="0" y="34"/>
                          <a:pt x="0" y="40"/>
                          <a:pt x="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82" name="Freeform 33">
                    <a:extLst>
                      <a:ext uri="{FF2B5EF4-FFF2-40B4-BE49-F238E27FC236}">
                        <a16:creationId xmlns:a16="http://schemas.microsoft.com/office/drawing/2014/main" id="{029D2758-A182-DF22-4E2C-ACB644B4E6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93" y="439"/>
                    <a:ext cx="16" cy="12"/>
                  </a:xfrm>
                  <a:custGeom>
                    <a:avLst/>
                    <a:gdLst>
                      <a:gd name="T0" fmla="*/ 0 w 36"/>
                      <a:gd name="T1" fmla="*/ 0 h 37"/>
                      <a:gd name="T2" fmla="*/ 0 w 36"/>
                      <a:gd name="T3" fmla="*/ 0 h 37"/>
                      <a:gd name="T4" fmla="*/ 0 w 36"/>
                      <a:gd name="T5" fmla="*/ 0 h 37"/>
                      <a:gd name="T6" fmla="*/ 0 w 36"/>
                      <a:gd name="T7" fmla="*/ 0 h 37"/>
                      <a:gd name="T8" fmla="*/ 0 w 36"/>
                      <a:gd name="T9" fmla="*/ 0 h 3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37">
                        <a:moveTo>
                          <a:pt x="0" y="5"/>
                        </a:moveTo>
                        <a:cubicBezTo>
                          <a:pt x="4" y="4"/>
                          <a:pt x="8" y="0"/>
                          <a:pt x="12" y="1"/>
                        </a:cubicBezTo>
                        <a:cubicBezTo>
                          <a:pt x="21" y="4"/>
                          <a:pt x="36" y="17"/>
                          <a:pt x="36" y="17"/>
                        </a:cubicBezTo>
                        <a:cubicBezTo>
                          <a:pt x="29" y="37"/>
                          <a:pt x="22" y="26"/>
                          <a:pt x="8" y="17"/>
                        </a:cubicBezTo>
                        <a:cubicBezTo>
                          <a:pt x="5" y="13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83" name="Freeform 34">
                    <a:extLst>
                      <a:ext uri="{FF2B5EF4-FFF2-40B4-BE49-F238E27FC236}">
                        <a16:creationId xmlns:a16="http://schemas.microsoft.com/office/drawing/2014/main" id="{5D42DE5A-BD46-986C-A19E-E552A7F390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878" y="406"/>
                    <a:ext cx="73" cy="33"/>
                  </a:xfrm>
                  <a:custGeom>
                    <a:avLst/>
                    <a:gdLst>
                      <a:gd name="T0" fmla="*/ 0 w 170"/>
                      <a:gd name="T1" fmla="*/ 0 h 96"/>
                      <a:gd name="T2" fmla="*/ 0 w 170"/>
                      <a:gd name="T3" fmla="*/ 0 h 96"/>
                      <a:gd name="T4" fmla="*/ 0 w 170"/>
                      <a:gd name="T5" fmla="*/ 0 h 96"/>
                      <a:gd name="T6" fmla="*/ 0 w 170"/>
                      <a:gd name="T7" fmla="*/ 0 h 96"/>
                      <a:gd name="T8" fmla="*/ 0 w 170"/>
                      <a:gd name="T9" fmla="*/ 0 h 96"/>
                      <a:gd name="T10" fmla="*/ 0 w 170"/>
                      <a:gd name="T11" fmla="*/ 0 h 96"/>
                      <a:gd name="T12" fmla="*/ 0 w 170"/>
                      <a:gd name="T13" fmla="*/ 0 h 96"/>
                      <a:gd name="T14" fmla="*/ 0 w 170"/>
                      <a:gd name="T15" fmla="*/ 0 h 96"/>
                      <a:gd name="T16" fmla="*/ 0 w 170"/>
                      <a:gd name="T17" fmla="*/ 0 h 96"/>
                      <a:gd name="T18" fmla="*/ 0 w 170"/>
                      <a:gd name="T19" fmla="*/ 0 h 96"/>
                      <a:gd name="T20" fmla="*/ 0 w 170"/>
                      <a:gd name="T21" fmla="*/ 0 h 96"/>
                      <a:gd name="T22" fmla="*/ 0 w 170"/>
                      <a:gd name="T23" fmla="*/ 0 h 9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0" h="96">
                        <a:moveTo>
                          <a:pt x="0" y="49"/>
                        </a:moveTo>
                        <a:cubicBezTo>
                          <a:pt x="5" y="33"/>
                          <a:pt x="12" y="30"/>
                          <a:pt x="28" y="25"/>
                        </a:cubicBezTo>
                        <a:cubicBezTo>
                          <a:pt x="20" y="0"/>
                          <a:pt x="42" y="16"/>
                          <a:pt x="56" y="21"/>
                        </a:cubicBezTo>
                        <a:cubicBezTo>
                          <a:pt x="56" y="21"/>
                          <a:pt x="77" y="6"/>
                          <a:pt x="80" y="9"/>
                        </a:cubicBezTo>
                        <a:cubicBezTo>
                          <a:pt x="85" y="14"/>
                          <a:pt x="71" y="23"/>
                          <a:pt x="64" y="25"/>
                        </a:cubicBezTo>
                        <a:cubicBezTo>
                          <a:pt x="82" y="37"/>
                          <a:pt x="103" y="42"/>
                          <a:pt x="124" y="49"/>
                        </a:cubicBezTo>
                        <a:cubicBezTo>
                          <a:pt x="136" y="53"/>
                          <a:pt x="160" y="65"/>
                          <a:pt x="160" y="65"/>
                        </a:cubicBezTo>
                        <a:cubicBezTo>
                          <a:pt x="170" y="96"/>
                          <a:pt x="134" y="83"/>
                          <a:pt x="116" y="77"/>
                        </a:cubicBezTo>
                        <a:cubicBezTo>
                          <a:pt x="109" y="57"/>
                          <a:pt x="116" y="66"/>
                          <a:pt x="88" y="57"/>
                        </a:cubicBezTo>
                        <a:cubicBezTo>
                          <a:pt x="84" y="56"/>
                          <a:pt x="76" y="53"/>
                          <a:pt x="76" y="53"/>
                        </a:cubicBezTo>
                        <a:cubicBezTo>
                          <a:pt x="57" y="34"/>
                          <a:pt x="53" y="37"/>
                          <a:pt x="24" y="41"/>
                        </a:cubicBezTo>
                        <a:cubicBezTo>
                          <a:pt x="9" y="51"/>
                          <a:pt x="17" y="49"/>
                          <a:pt x="0" y="4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84" name="Freeform 35">
                    <a:extLst>
                      <a:ext uri="{FF2B5EF4-FFF2-40B4-BE49-F238E27FC236}">
                        <a16:creationId xmlns:a16="http://schemas.microsoft.com/office/drawing/2014/main" id="{DCEB07B9-3CA2-FFDD-9650-5E9800F8D5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55" y="433"/>
                    <a:ext cx="59" cy="15"/>
                  </a:xfrm>
                  <a:custGeom>
                    <a:avLst/>
                    <a:gdLst>
                      <a:gd name="T0" fmla="*/ 0 w 138"/>
                      <a:gd name="T1" fmla="*/ 0 h 44"/>
                      <a:gd name="T2" fmla="*/ 0 w 138"/>
                      <a:gd name="T3" fmla="*/ 0 h 44"/>
                      <a:gd name="T4" fmla="*/ 0 w 138"/>
                      <a:gd name="T5" fmla="*/ 0 h 44"/>
                      <a:gd name="T6" fmla="*/ 0 w 138"/>
                      <a:gd name="T7" fmla="*/ 0 h 44"/>
                      <a:gd name="T8" fmla="*/ 0 w 138"/>
                      <a:gd name="T9" fmla="*/ 0 h 44"/>
                      <a:gd name="T10" fmla="*/ 0 w 138"/>
                      <a:gd name="T11" fmla="*/ 0 h 44"/>
                      <a:gd name="T12" fmla="*/ 0 w 138"/>
                      <a:gd name="T13" fmla="*/ 0 h 44"/>
                      <a:gd name="T14" fmla="*/ 0 w 138"/>
                      <a:gd name="T15" fmla="*/ 0 h 44"/>
                      <a:gd name="T16" fmla="*/ 0 w 138"/>
                      <a:gd name="T17" fmla="*/ 0 h 4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38" h="44">
                        <a:moveTo>
                          <a:pt x="0" y="0"/>
                        </a:moveTo>
                        <a:cubicBezTo>
                          <a:pt x="19" y="3"/>
                          <a:pt x="35" y="10"/>
                          <a:pt x="52" y="4"/>
                        </a:cubicBezTo>
                        <a:cubicBezTo>
                          <a:pt x="87" y="11"/>
                          <a:pt x="61" y="15"/>
                          <a:pt x="88" y="24"/>
                        </a:cubicBezTo>
                        <a:cubicBezTo>
                          <a:pt x="96" y="23"/>
                          <a:pt x="104" y="19"/>
                          <a:pt x="112" y="20"/>
                        </a:cubicBezTo>
                        <a:cubicBezTo>
                          <a:pt x="138" y="23"/>
                          <a:pt x="118" y="41"/>
                          <a:pt x="108" y="44"/>
                        </a:cubicBezTo>
                        <a:cubicBezTo>
                          <a:pt x="78" y="34"/>
                          <a:pt x="92" y="34"/>
                          <a:pt x="64" y="40"/>
                        </a:cubicBezTo>
                        <a:cubicBezTo>
                          <a:pt x="41" y="37"/>
                          <a:pt x="22" y="41"/>
                          <a:pt x="0" y="36"/>
                        </a:cubicBezTo>
                        <a:cubicBezTo>
                          <a:pt x="6" y="11"/>
                          <a:pt x="7" y="27"/>
                          <a:pt x="28" y="20"/>
                        </a:cubicBezTo>
                        <a:cubicBezTo>
                          <a:pt x="17" y="13"/>
                          <a:pt x="0" y="13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85" name="Freeform 36">
                    <a:extLst>
                      <a:ext uri="{FF2B5EF4-FFF2-40B4-BE49-F238E27FC236}">
                        <a16:creationId xmlns:a16="http://schemas.microsoft.com/office/drawing/2014/main" id="{5AAD540D-9FE4-2D6E-EF2B-7C29142745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24" y="441"/>
                    <a:ext cx="24" cy="14"/>
                  </a:xfrm>
                  <a:custGeom>
                    <a:avLst/>
                    <a:gdLst>
                      <a:gd name="T0" fmla="*/ 0 w 57"/>
                      <a:gd name="T1" fmla="*/ 0 h 42"/>
                      <a:gd name="T2" fmla="*/ 0 w 57"/>
                      <a:gd name="T3" fmla="*/ 0 h 42"/>
                      <a:gd name="T4" fmla="*/ 0 w 57"/>
                      <a:gd name="T5" fmla="*/ 0 h 4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57" h="42">
                        <a:moveTo>
                          <a:pt x="17" y="25"/>
                        </a:moveTo>
                        <a:cubicBezTo>
                          <a:pt x="0" y="0"/>
                          <a:pt x="21" y="9"/>
                          <a:pt x="37" y="13"/>
                        </a:cubicBezTo>
                        <a:cubicBezTo>
                          <a:pt x="57" y="42"/>
                          <a:pt x="30" y="25"/>
                          <a:pt x="1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86" name="Freeform 37">
                    <a:extLst>
                      <a:ext uri="{FF2B5EF4-FFF2-40B4-BE49-F238E27FC236}">
                        <a16:creationId xmlns:a16="http://schemas.microsoft.com/office/drawing/2014/main" id="{9C44B671-6393-E5B6-1C8E-67DB2031A6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08" y="398"/>
                    <a:ext cx="16" cy="18"/>
                  </a:xfrm>
                  <a:custGeom>
                    <a:avLst/>
                    <a:gdLst>
                      <a:gd name="T0" fmla="*/ 0 w 39"/>
                      <a:gd name="T1" fmla="*/ 0 h 52"/>
                      <a:gd name="T2" fmla="*/ 0 w 39"/>
                      <a:gd name="T3" fmla="*/ 0 h 52"/>
                      <a:gd name="T4" fmla="*/ 0 w 39"/>
                      <a:gd name="T5" fmla="*/ 0 h 5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9" h="52">
                        <a:moveTo>
                          <a:pt x="19" y="32"/>
                        </a:moveTo>
                        <a:cubicBezTo>
                          <a:pt x="13" y="14"/>
                          <a:pt x="0" y="13"/>
                          <a:pt x="19" y="0"/>
                        </a:cubicBezTo>
                        <a:cubicBezTo>
                          <a:pt x="23" y="5"/>
                          <a:pt x="39" y="52"/>
                          <a:pt x="19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87" name="Freeform 38">
                    <a:extLst>
                      <a:ext uri="{FF2B5EF4-FFF2-40B4-BE49-F238E27FC236}">
                        <a16:creationId xmlns:a16="http://schemas.microsoft.com/office/drawing/2014/main" id="{DD3D1FA0-CD4E-C42F-F463-74FA6C8384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035" y="452"/>
                    <a:ext cx="19" cy="27"/>
                  </a:xfrm>
                  <a:custGeom>
                    <a:avLst/>
                    <a:gdLst>
                      <a:gd name="T0" fmla="*/ 0 w 44"/>
                      <a:gd name="T1" fmla="*/ 0 h 80"/>
                      <a:gd name="T2" fmla="*/ 0 w 44"/>
                      <a:gd name="T3" fmla="*/ 0 h 80"/>
                      <a:gd name="T4" fmla="*/ 0 w 44"/>
                      <a:gd name="T5" fmla="*/ 0 h 80"/>
                      <a:gd name="T6" fmla="*/ 0 w 44"/>
                      <a:gd name="T7" fmla="*/ 0 h 80"/>
                      <a:gd name="T8" fmla="*/ 0 w 44"/>
                      <a:gd name="T9" fmla="*/ 0 h 80"/>
                      <a:gd name="T10" fmla="*/ 0 w 44"/>
                      <a:gd name="T11" fmla="*/ 0 h 80"/>
                      <a:gd name="T12" fmla="*/ 0 w 44"/>
                      <a:gd name="T13" fmla="*/ 0 h 8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44" h="80">
                        <a:moveTo>
                          <a:pt x="4" y="9"/>
                        </a:moveTo>
                        <a:cubicBezTo>
                          <a:pt x="9" y="17"/>
                          <a:pt x="18" y="24"/>
                          <a:pt x="20" y="33"/>
                        </a:cubicBezTo>
                        <a:cubicBezTo>
                          <a:pt x="21" y="38"/>
                          <a:pt x="21" y="45"/>
                          <a:pt x="24" y="49"/>
                        </a:cubicBezTo>
                        <a:cubicBezTo>
                          <a:pt x="27" y="52"/>
                          <a:pt x="32" y="52"/>
                          <a:pt x="36" y="53"/>
                        </a:cubicBezTo>
                        <a:cubicBezTo>
                          <a:pt x="41" y="68"/>
                          <a:pt x="44" y="80"/>
                          <a:pt x="24" y="73"/>
                        </a:cubicBezTo>
                        <a:cubicBezTo>
                          <a:pt x="19" y="55"/>
                          <a:pt x="11" y="37"/>
                          <a:pt x="0" y="21"/>
                        </a:cubicBezTo>
                        <a:cubicBezTo>
                          <a:pt x="4" y="4"/>
                          <a:pt x="4" y="0"/>
                          <a:pt x="4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88" name="Freeform 39">
                    <a:extLst>
                      <a:ext uri="{FF2B5EF4-FFF2-40B4-BE49-F238E27FC236}">
                        <a16:creationId xmlns:a16="http://schemas.microsoft.com/office/drawing/2014/main" id="{0DC10D47-5033-2E79-1D14-65F3D05CA9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696" y="247"/>
                    <a:ext cx="205" cy="41"/>
                  </a:xfrm>
                  <a:custGeom>
                    <a:avLst/>
                    <a:gdLst>
                      <a:gd name="T0" fmla="*/ 1 w 323"/>
                      <a:gd name="T1" fmla="*/ 1 h 64"/>
                      <a:gd name="T2" fmla="*/ 1 w 323"/>
                      <a:gd name="T3" fmla="*/ 1 h 64"/>
                      <a:gd name="T4" fmla="*/ 1 w 323"/>
                      <a:gd name="T5" fmla="*/ 0 h 64"/>
                      <a:gd name="T6" fmla="*/ 1 w 323"/>
                      <a:gd name="T7" fmla="*/ 0 h 64"/>
                      <a:gd name="T8" fmla="*/ 1 w 323"/>
                      <a:gd name="T9" fmla="*/ 1 h 64"/>
                      <a:gd name="T10" fmla="*/ 1 w 323"/>
                      <a:gd name="T11" fmla="*/ 1 h 64"/>
                      <a:gd name="T12" fmla="*/ 1 w 323"/>
                      <a:gd name="T13" fmla="*/ 1 h 64"/>
                      <a:gd name="T14" fmla="*/ 1 w 323"/>
                      <a:gd name="T15" fmla="*/ 1 h 64"/>
                      <a:gd name="T16" fmla="*/ 1 w 323"/>
                      <a:gd name="T17" fmla="*/ 1 h 64"/>
                      <a:gd name="T18" fmla="*/ 1 w 323"/>
                      <a:gd name="T19" fmla="*/ 1 h 64"/>
                      <a:gd name="T20" fmla="*/ 1 w 323"/>
                      <a:gd name="T21" fmla="*/ 1 h 64"/>
                      <a:gd name="T22" fmla="*/ 1 w 323"/>
                      <a:gd name="T23" fmla="*/ 1 h 64"/>
                      <a:gd name="T24" fmla="*/ 1 w 323"/>
                      <a:gd name="T25" fmla="*/ 1 h 64"/>
                      <a:gd name="T26" fmla="*/ 1 w 323"/>
                      <a:gd name="T27" fmla="*/ 1 h 64"/>
                      <a:gd name="T28" fmla="*/ 1 w 323"/>
                      <a:gd name="T29" fmla="*/ 1 h 64"/>
                      <a:gd name="T30" fmla="*/ 1 w 323"/>
                      <a:gd name="T31" fmla="*/ 1 h 64"/>
                      <a:gd name="T32" fmla="*/ 1 w 323"/>
                      <a:gd name="T33" fmla="*/ 1 h 64"/>
                      <a:gd name="T34" fmla="*/ 1 w 323"/>
                      <a:gd name="T35" fmla="*/ 1 h 64"/>
                      <a:gd name="T36" fmla="*/ 1 w 323"/>
                      <a:gd name="T37" fmla="*/ 1 h 64"/>
                      <a:gd name="T38" fmla="*/ 1 w 323"/>
                      <a:gd name="T39" fmla="*/ 1 h 64"/>
                      <a:gd name="T40" fmla="*/ 1 w 323"/>
                      <a:gd name="T41" fmla="*/ 1 h 64"/>
                      <a:gd name="T42" fmla="*/ 1 w 323"/>
                      <a:gd name="T43" fmla="*/ 1 h 64"/>
                      <a:gd name="T44" fmla="*/ 1 w 323"/>
                      <a:gd name="T45" fmla="*/ 1 h 64"/>
                      <a:gd name="T46" fmla="*/ 1 w 323"/>
                      <a:gd name="T47" fmla="*/ 1 h 64"/>
                      <a:gd name="T48" fmla="*/ 1 w 323"/>
                      <a:gd name="T49" fmla="*/ 1 h 64"/>
                      <a:gd name="T50" fmla="*/ 1 w 323"/>
                      <a:gd name="T51" fmla="*/ 1 h 64"/>
                      <a:gd name="T52" fmla="*/ 1 w 323"/>
                      <a:gd name="T53" fmla="*/ 0 h 64"/>
                      <a:gd name="T54" fmla="*/ 1 w 323"/>
                      <a:gd name="T55" fmla="*/ 1 h 64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23" h="64">
                        <a:moveTo>
                          <a:pt x="220" y="1"/>
                        </a:moveTo>
                        <a:cubicBezTo>
                          <a:pt x="215" y="12"/>
                          <a:pt x="225" y="17"/>
                          <a:pt x="231" y="8"/>
                        </a:cubicBezTo>
                        <a:cubicBezTo>
                          <a:pt x="235" y="0"/>
                          <a:pt x="229" y="7"/>
                          <a:pt x="235" y="0"/>
                        </a:cubicBezTo>
                        <a:lnTo>
                          <a:pt x="265" y="0"/>
                        </a:lnTo>
                        <a:cubicBezTo>
                          <a:pt x="277" y="6"/>
                          <a:pt x="276" y="11"/>
                          <a:pt x="287" y="17"/>
                        </a:cubicBezTo>
                        <a:cubicBezTo>
                          <a:pt x="308" y="11"/>
                          <a:pt x="293" y="7"/>
                          <a:pt x="319" y="10"/>
                        </a:cubicBezTo>
                        <a:cubicBezTo>
                          <a:pt x="323" y="19"/>
                          <a:pt x="321" y="22"/>
                          <a:pt x="314" y="29"/>
                        </a:cubicBezTo>
                        <a:cubicBezTo>
                          <a:pt x="312" y="39"/>
                          <a:pt x="313" y="50"/>
                          <a:pt x="298" y="46"/>
                        </a:cubicBezTo>
                        <a:cubicBezTo>
                          <a:pt x="297" y="40"/>
                          <a:pt x="298" y="34"/>
                          <a:pt x="295" y="29"/>
                        </a:cubicBezTo>
                        <a:cubicBezTo>
                          <a:pt x="294" y="27"/>
                          <a:pt x="290" y="31"/>
                          <a:pt x="287" y="31"/>
                        </a:cubicBezTo>
                        <a:cubicBezTo>
                          <a:pt x="284" y="31"/>
                          <a:pt x="282" y="30"/>
                          <a:pt x="279" y="29"/>
                        </a:cubicBezTo>
                        <a:cubicBezTo>
                          <a:pt x="274" y="27"/>
                          <a:pt x="263" y="21"/>
                          <a:pt x="263" y="21"/>
                        </a:cubicBezTo>
                        <a:cubicBezTo>
                          <a:pt x="249" y="23"/>
                          <a:pt x="241" y="31"/>
                          <a:pt x="228" y="38"/>
                        </a:cubicBezTo>
                        <a:cubicBezTo>
                          <a:pt x="220" y="41"/>
                          <a:pt x="209" y="42"/>
                          <a:pt x="201" y="44"/>
                        </a:cubicBezTo>
                        <a:cubicBezTo>
                          <a:pt x="193" y="54"/>
                          <a:pt x="200" y="53"/>
                          <a:pt x="212" y="57"/>
                        </a:cubicBezTo>
                        <a:cubicBezTo>
                          <a:pt x="200" y="62"/>
                          <a:pt x="199" y="57"/>
                          <a:pt x="188" y="63"/>
                        </a:cubicBezTo>
                        <a:cubicBezTo>
                          <a:pt x="181" y="62"/>
                          <a:pt x="174" y="64"/>
                          <a:pt x="169" y="61"/>
                        </a:cubicBezTo>
                        <a:cubicBezTo>
                          <a:pt x="166" y="59"/>
                          <a:pt x="175" y="59"/>
                          <a:pt x="177" y="57"/>
                        </a:cubicBezTo>
                        <a:cubicBezTo>
                          <a:pt x="181" y="48"/>
                          <a:pt x="149" y="28"/>
                          <a:pt x="171" y="40"/>
                        </a:cubicBezTo>
                        <a:cubicBezTo>
                          <a:pt x="184" y="55"/>
                          <a:pt x="184" y="36"/>
                          <a:pt x="169" y="31"/>
                        </a:cubicBezTo>
                        <a:cubicBezTo>
                          <a:pt x="167" y="27"/>
                          <a:pt x="167" y="22"/>
                          <a:pt x="158" y="23"/>
                        </a:cubicBezTo>
                        <a:cubicBezTo>
                          <a:pt x="153" y="23"/>
                          <a:pt x="142" y="27"/>
                          <a:pt x="142" y="27"/>
                        </a:cubicBezTo>
                        <a:cubicBezTo>
                          <a:pt x="136" y="39"/>
                          <a:pt x="143" y="31"/>
                          <a:pt x="134" y="27"/>
                        </a:cubicBezTo>
                        <a:cubicBezTo>
                          <a:pt x="130" y="25"/>
                          <a:pt x="126" y="25"/>
                          <a:pt x="123" y="25"/>
                        </a:cubicBezTo>
                        <a:cubicBezTo>
                          <a:pt x="117" y="11"/>
                          <a:pt x="100" y="6"/>
                          <a:pt x="83" y="2"/>
                        </a:cubicBezTo>
                        <a:cubicBezTo>
                          <a:pt x="70" y="4"/>
                          <a:pt x="69" y="9"/>
                          <a:pt x="59" y="14"/>
                        </a:cubicBezTo>
                        <a:cubicBezTo>
                          <a:pt x="45" y="14"/>
                          <a:pt x="0" y="12"/>
                          <a:pt x="1" y="0"/>
                        </a:cubicBezTo>
                        <a:lnTo>
                          <a:pt x="220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89" name="Freeform 40">
                    <a:extLst>
                      <a:ext uri="{FF2B5EF4-FFF2-40B4-BE49-F238E27FC236}">
                        <a16:creationId xmlns:a16="http://schemas.microsoft.com/office/drawing/2014/main" id="{56156BBB-6218-F619-1375-EEEEDCEE28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15" y="246"/>
                    <a:ext cx="190" cy="20"/>
                  </a:xfrm>
                  <a:custGeom>
                    <a:avLst/>
                    <a:gdLst>
                      <a:gd name="T0" fmla="*/ 1 w 300"/>
                      <a:gd name="T1" fmla="*/ 1 h 31"/>
                      <a:gd name="T2" fmla="*/ 1 w 300"/>
                      <a:gd name="T3" fmla="*/ 1 h 31"/>
                      <a:gd name="T4" fmla="*/ 1 w 300"/>
                      <a:gd name="T5" fmla="*/ 0 h 31"/>
                      <a:gd name="T6" fmla="*/ 1 w 300"/>
                      <a:gd name="T7" fmla="*/ 1 h 31"/>
                      <a:gd name="T8" fmla="*/ 1 w 300"/>
                      <a:gd name="T9" fmla="*/ 1 h 31"/>
                      <a:gd name="T10" fmla="*/ 1 w 300"/>
                      <a:gd name="T11" fmla="*/ 1 h 3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300" h="31">
                        <a:moveTo>
                          <a:pt x="105" y="31"/>
                        </a:moveTo>
                        <a:cubicBezTo>
                          <a:pt x="83" y="19"/>
                          <a:pt x="0" y="6"/>
                          <a:pt x="30" y="1"/>
                        </a:cubicBezTo>
                        <a:lnTo>
                          <a:pt x="285" y="0"/>
                        </a:lnTo>
                        <a:cubicBezTo>
                          <a:pt x="296" y="4"/>
                          <a:pt x="300" y="5"/>
                          <a:pt x="296" y="14"/>
                        </a:cubicBezTo>
                        <a:cubicBezTo>
                          <a:pt x="285" y="11"/>
                          <a:pt x="276" y="16"/>
                          <a:pt x="264" y="16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90" name="Freeform 41">
                    <a:extLst>
                      <a:ext uri="{FF2B5EF4-FFF2-40B4-BE49-F238E27FC236}">
                        <a16:creationId xmlns:a16="http://schemas.microsoft.com/office/drawing/2014/main" id="{AF91D82C-D4A5-3E68-7182-FB0ECFB0A4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96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91" name="Freeform 42">
                    <a:extLst>
                      <a:ext uri="{FF2B5EF4-FFF2-40B4-BE49-F238E27FC236}">
                        <a16:creationId xmlns:a16="http://schemas.microsoft.com/office/drawing/2014/main" id="{D7767FA0-BC17-F98D-53FF-A65104ED81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06" y="246"/>
                    <a:ext cx="436" cy="152"/>
                  </a:xfrm>
                  <a:custGeom>
                    <a:avLst/>
                    <a:gdLst>
                      <a:gd name="T0" fmla="*/ 73 w 436"/>
                      <a:gd name="T1" fmla="*/ 1 h 152"/>
                      <a:gd name="T2" fmla="*/ 436 w 436"/>
                      <a:gd name="T3" fmla="*/ 0 h 152"/>
                      <a:gd name="T4" fmla="*/ 416 w 436"/>
                      <a:gd name="T5" fmla="*/ 54 h 152"/>
                      <a:gd name="T6" fmla="*/ 397 w 436"/>
                      <a:gd name="T7" fmla="*/ 68 h 152"/>
                      <a:gd name="T8" fmla="*/ 392 w 436"/>
                      <a:gd name="T9" fmla="*/ 70 h 152"/>
                      <a:gd name="T10" fmla="*/ 375 w 436"/>
                      <a:gd name="T11" fmla="*/ 73 h 152"/>
                      <a:gd name="T12" fmla="*/ 361 w 436"/>
                      <a:gd name="T13" fmla="*/ 88 h 152"/>
                      <a:gd name="T14" fmla="*/ 362 w 436"/>
                      <a:gd name="T15" fmla="*/ 99 h 152"/>
                      <a:gd name="T16" fmla="*/ 364 w 436"/>
                      <a:gd name="T17" fmla="*/ 107 h 152"/>
                      <a:gd name="T18" fmla="*/ 366 w 436"/>
                      <a:gd name="T19" fmla="*/ 113 h 152"/>
                      <a:gd name="T20" fmla="*/ 362 w 436"/>
                      <a:gd name="T21" fmla="*/ 122 h 152"/>
                      <a:gd name="T22" fmla="*/ 351 w 436"/>
                      <a:gd name="T23" fmla="*/ 120 h 152"/>
                      <a:gd name="T24" fmla="*/ 342 w 436"/>
                      <a:gd name="T25" fmla="*/ 129 h 152"/>
                      <a:gd name="T26" fmla="*/ 347 w 436"/>
                      <a:gd name="T27" fmla="*/ 105 h 152"/>
                      <a:gd name="T28" fmla="*/ 338 w 436"/>
                      <a:gd name="T29" fmla="*/ 100 h 152"/>
                      <a:gd name="T30" fmla="*/ 344 w 436"/>
                      <a:gd name="T31" fmla="*/ 93 h 152"/>
                      <a:gd name="T32" fmla="*/ 342 w 436"/>
                      <a:gd name="T33" fmla="*/ 89 h 152"/>
                      <a:gd name="T34" fmla="*/ 320 w 436"/>
                      <a:gd name="T35" fmla="*/ 94 h 152"/>
                      <a:gd name="T36" fmla="*/ 317 w 436"/>
                      <a:gd name="T37" fmla="*/ 85 h 152"/>
                      <a:gd name="T38" fmla="*/ 297 w 436"/>
                      <a:gd name="T39" fmla="*/ 94 h 152"/>
                      <a:gd name="T40" fmla="*/ 320 w 436"/>
                      <a:gd name="T41" fmla="*/ 103 h 152"/>
                      <a:gd name="T42" fmla="*/ 305 w 436"/>
                      <a:gd name="T43" fmla="*/ 117 h 152"/>
                      <a:gd name="T44" fmla="*/ 311 w 436"/>
                      <a:gd name="T45" fmla="*/ 126 h 152"/>
                      <a:gd name="T46" fmla="*/ 315 w 436"/>
                      <a:gd name="T47" fmla="*/ 138 h 152"/>
                      <a:gd name="T48" fmla="*/ 309 w 436"/>
                      <a:gd name="T49" fmla="*/ 139 h 152"/>
                      <a:gd name="T50" fmla="*/ 314 w 436"/>
                      <a:gd name="T51" fmla="*/ 144 h 152"/>
                      <a:gd name="T52" fmla="*/ 307 w 436"/>
                      <a:gd name="T53" fmla="*/ 152 h 152"/>
                      <a:gd name="T54" fmla="*/ 0 w 436"/>
                      <a:gd name="T55" fmla="*/ 149 h 152"/>
                      <a:gd name="T56" fmla="*/ 73 w 436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6" h="152">
                        <a:moveTo>
                          <a:pt x="73" y="1"/>
                        </a:moveTo>
                        <a:lnTo>
                          <a:pt x="436" y="0"/>
                        </a:lnTo>
                        <a:cubicBezTo>
                          <a:pt x="430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92" name="Freeform 43">
                    <a:extLst>
                      <a:ext uri="{FF2B5EF4-FFF2-40B4-BE49-F238E27FC236}">
                        <a16:creationId xmlns:a16="http://schemas.microsoft.com/office/drawing/2014/main" id="{A39FA398-8190-63CA-F848-072DF0E10C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43" y="241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93" name="Freeform 44">
                    <a:extLst>
                      <a:ext uri="{FF2B5EF4-FFF2-40B4-BE49-F238E27FC236}">
                        <a16:creationId xmlns:a16="http://schemas.microsoft.com/office/drawing/2014/main" id="{F88C02D4-A598-765C-BC60-3979600828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31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94" name="Freeform 45">
                    <a:extLst>
                      <a:ext uri="{FF2B5EF4-FFF2-40B4-BE49-F238E27FC236}">
                        <a16:creationId xmlns:a16="http://schemas.microsoft.com/office/drawing/2014/main" id="{E98B216F-876D-EA40-377A-146CFCD3BE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8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95" name="Freeform 46">
                    <a:extLst>
                      <a:ext uri="{FF2B5EF4-FFF2-40B4-BE49-F238E27FC236}">
                        <a16:creationId xmlns:a16="http://schemas.microsoft.com/office/drawing/2014/main" id="{19512C82-699C-06A1-5BF7-AAD7F9D082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21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96" name="Freeform 47">
                    <a:extLst>
                      <a:ext uri="{FF2B5EF4-FFF2-40B4-BE49-F238E27FC236}">
                        <a16:creationId xmlns:a16="http://schemas.microsoft.com/office/drawing/2014/main" id="{EE4BCDC7-D272-74F0-1910-CDA4C71236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573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97" name="Freeform 48">
                    <a:extLst>
                      <a:ext uri="{FF2B5EF4-FFF2-40B4-BE49-F238E27FC236}">
                        <a16:creationId xmlns:a16="http://schemas.microsoft.com/office/drawing/2014/main" id="{CEA42A3F-10C8-DE5A-6051-530CFF21ED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34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98" name="Freeform 49">
                    <a:extLst>
                      <a:ext uri="{FF2B5EF4-FFF2-40B4-BE49-F238E27FC236}">
                        <a16:creationId xmlns:a16="http://schemas.microsoft.com/office/drawing/2014/main" id="{712248AE-78A5-BD81-3676-4EB60D933F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0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99" name="Freeform 50">
                    <a:extLst>
                      <a:ext uri="{FF2B5EF4-FFF2-40B4-BE49-F238E27FC236}">
                        <a16:creationId xmlns:a16="http://schemas.microsoft.com/office/drawing/2014/main" id="{81C121AE-059B-804D-8A17-15BA4C88D2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51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000" name="Freeform 51">
                    <a:extLst>
                      <a:ext uri="{FF2B5EF4-FFF2-40B4-BE49-F238E27FC236}">
                        <a16:creationId xmlns:a16="http://schemas.microsoft.com/office/drawing/2014/main" id="{5BA60766-4E11-154C-E41A-6AAEDBF219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21" y="314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001" name="Freeform 52">
                    <a:extLst>
                      <a:ext uri="{FF2B5EF4-FFF2-40B4-BE49-F238E27FC236}">
                        <a16:creationId xmlns:a16="http://schemas.microsoft.com/office/drawing/2014/main" id="{9C45614A-A916-D619-C69E-89B76FD682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89" y="447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002" name="Freeform 53">
                    <a:extLst>
                      <a:ext uri="{FF2B5EF4-FFF2-40B4-BE49-F238E27FC236}">
                        <a16:creationId xmlns:a16="http://schemas.microsoft.com/office/drawing/2014/main" id="{2C5EF68A-6DCD-EE78-31F1-0553AC0813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76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003" name="Freeform 54">
                    <a:extLst>
                      <a:ext uri="{FF2B5EF4-FFF2-40B4-BE49-F238E27FC236}">
                        <a16:creationId xmlns:a16="http://schemas.microsoft.com/office/drawing/2014/main" id="{72BADDE8-F73B-3A8E-95BC-86FEAC15F9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67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004" name="Freeform 55">
                    <a:extLst>
                      <a:ext uri="{FF2B5EF4-FFF2-40B4-BE49-F238E27FC236}">
                        <a16:creationId xmlns:a16="http://schemas.microsoft.com/office/drawing/2014/main" id="{AC7C2EA6-6D5B-E70D-C742-F7F51847A5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72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005" name="Freeform 56">
                    <a:extLst>
                      <a:ext uri="{FF2B5EF4-FFF2-40B4-BE49-F238E27FC236}">
                        <a16:creationId xmlns:a16="http://schemas.microsoft.com/office/drawing/2014/main" id="{A74C453A-ABBF-C590-FD05-1F82873E47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74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006" name="Freeform 57">
                    <a:extLst>
                      <a:ext uri="{FF2B5EF4-FFF2-40B4-BE49-F238E27FC236}">
                        <a16:creationId xmlns:a16="http://schemas.microsoft.com/office/drawing/2014/main" id="{79C8A8C3-9591-48B1-4137-9327285A62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73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007" name="Freeform 58">
                    <a:extLst>
                      <a:ext uri="{FF2B5EF4-FFF2-40B4-BE49-F238E27FC236}">
                        <a16:creationId xmlns:a16="http://schemas.microsoft.com/office/drawing/2014/main" id="{3C8261C0-B997-D81D-0B2B-B13AEEFC9B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93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008" name="Freeform 59">
                    <a:extLst>
                      <a:ext uri="{FF2B5EF4-FFF2-40B4-BE49-F238E27FC236}">
                        <a16:creationId xmlns:a16="http://schemas.microsoft.com/office/drawing/2014/main" id="{A941CC92-DD2D-A323-0667-F1CA6A4F6C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78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009" name="Freeform 60">
                    <a:extLst>
                      <a:ext uri="{FF2B5EF4-FFF2-40B4-BE49-F238E27FC236}">
                        <a16:creationId xmlns:a16="http://schemas.microsoft.com/office/drawing/2014/main" id="{3BA237EF-482A-61AA-25F6-39E01EAACC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40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010" name="Freeform 61">
                    <a:extLst>
                      <a:ext uri="{FF2B5EF4-FFF2-40B4-BE49-F238E27FC236}">
                        <a16:creationId xmlns:a16="http://schemas.microsoft.com/office/drawing/2014/main" id="{4BE05DDF-23DA-8496-D32D-E72F43E99B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95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011" name="Freeform 62">
                    <a:extLst>
                      <a:ext uri="{FF2B5EF4-FFF2-40B4-BE49-F238E27FC236}">
                        <a16:creationId xmlns:a16="http://schemas.microsoft.com/office/drawing/2014/main" id="{E4CBBDAB-BF77-3641-DE08-6BD18C99E6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48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8913" name="Group 63">
                  <a:extLst>
                    <a:ext uri="{FF2B5EF4-FFF2-40B4-BE49-F238E27FC236}">
                      <a16:creationId xmlns:a16="http://schemas.microsoft.com/office/drawing/2014/main" id="{8739D997-5B65-5EE6-D462-4A49610E6B6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709" y="240"/>
                  <a:ext cx="1139" cy="429"/>
                  <a:chOff x="3709" y="240"/>
                  <a:chExt cx="1139" cy="429"/>
                </a:xfrm>
              </p:grpSpPr>
              <p:sp>
                <p:nvSpPr>
                  <p:cNvPr id="78914" name="Freeform 64">
                    <a:extLst>
                      <a:ext uri="{FF2B5EF4-FFF2-40B4-BE49-F238E27FC236}">
                        <a16:creationId xmlns:a16="http://schemas.microsoft.com/office/drawing/2014/main" id="{FE28377D-275C-9E0F-5BF7-1EF3306C90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08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15" name="Freeform 65">
                    <a:extLst>
                      <a:ext uri="{FF2B5EF4-FFF2-40B4-BE49-F238E27FC236}">
                        <a16:creationId xmlns:a16="http://schemas.microsoft.com/office/drawing/2014/main" id="{26CA7DEB-BC56-265A-C2F4-D7FDE69531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5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16" name="Freeform 66">
                    <a:extLst>
                      <a:ext uri="{FF2B5EF4-FFF2-40B4-BE49-F238E27FC236}">
                        <a16:creationId xmlns:a16="http://schemas.microsoft.com/office/drawing/2014/main" id="{96918204-3FF9-AA70-90DD-D275810FBB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09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17" name="Freeform 67">
                    <a:extLst>
                      <a:ext uri="{FF2B5EF4-FFF2-40B4-BE49-F238E27FC236}">
                        <a16:creationId xmlns:a16="http://schemas.microsoft.com/office/drawing/2014/main" id="{F33FF800-692B-0B10-25A6-853FE44049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18" name="Freeform 68">
                    <a:extLst>
                      <a:ext uri="{FF2B5EF4-FFF2-40B4-BE49-F238E27FC236}">
                        <a16:creationId xmlns:a16="http://schemas.microsoft.com/office/drawing/2014/main" id="{FB31E8F8-6487-BC14-585F-9F471A9936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423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19" name="Freeform 69">
                    <a:extLst>
                      <a:ext uri="{FF2B5EF4-FFF2-40B4-BE49-F238E27FC236}">
                        <a16:creationId xmlns:a16="http://schemas.microsoft.com/office/drawing/2014/main" id="{4220F0B4-D2FE-B285-552C-560457BCC0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15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20" name="Freeform 70">
                    <a:extLst>
                      <a:ext uri="{FF2B5EF4-FFF2-40B4-BE49-F238E27FC236}">
                        <a16:creationId xmlns:a16="http://schemas.microsoft.com/office/drawing/2014/main" id="{CD2AA2D1-8641-38FE-81C5-45E9F19A2A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21" name="Freeform 71">
                    <a:extLst>
                      <a:ext uri="{FF2B5EF4-FFF2-40B4-BE49-F238E27FC236}">
                        <a16:creationId xmlns:a16="http://schemas.microsoft.com/office/drawing/2014/main" id="{E8D5A715-5CC0-1470-CBC5-397D41BB89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78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22" name="Freeform 72">
                    <a:extLst>
                      <a:ext uri="{FF2B5EF4-FFF2-40B4-BE49-F238E27FC236}">
                        <a16:creationId xmlns:a16="http://schemas.microsoft.com/office/drawing/2014/main" id="{F2ECE279-2AFB-161D-6977-FB33035238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2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23" name="Freeform 73">
                    <a:extLst>
                      <a:ext uri="{FF2B5EF4-FFF2-40B4-BE49-F238E27FC236}">
                        <a16:creationId xmlns:a16="http://schemas.microsoft.com/office/drawing/2014/main" id="{1D0D3E9F-F2E0-D9A2-83CF-96D1E4A23F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6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24" name="Freeform 74">
                    <a:extLst>
                      <a:ext uri="{FF2B5EF4-FFF2-40B4-BE49-F238E27FC236}">
                        <a16:creationId xmlns:a16="http://schemas.microsoft.com/office/drawing/2014/main" id="{46792BD1-A9AE-147C-D721-32D82236A2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7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25" name="Freeform 75">
                    <a:extLst>
                      <a:ext uri="{FF2B5EF4-FFF2-40B4-BE49-F238E27FC236}">
                        <a16:creationId xmlns:a16="http://schemas.microsoft.com/office/drawing/2014/main" id="{6FB5FF7B-911F-9700-E5DA-BE2B0CFE67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64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26" name="Freeform 76">
                    <a:extLst>
                      <a:ext uri="{FF2B5EF4-FFF2-40B4-BE49-F238E27FC236}">
                        <a16:creationId xmlns:a16="http://schemas.microsoft.com/office/drawing/2014/main" id="{199E8885-5756-19CC-9781-4394495685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70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27" name="Freeform 77">
                    <a:extLst>
                      <a:ext uri="{FF2B5EF4-FFF2-40B4-BE49-F238E27FC236}">
                        <a16:creationId xmlns:a16="http://schemas.microsoft.com/office/drawing/2014/main" id="{3BF6F2C3-C5C5-6B92-1F7A-4BF7452A15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40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28" name="Freeform 78">
                    <a:extLst>
                      <a:ext uri="{FF2B5EF4-FFF2-40B4-BE49-F238E27FC236}">
                        <a16:creationId xmlns:a16="http://schemas.microsoft.com/office/drawing/2014/main" id="{474B2FC8-CCFF-978E-00F3-0F289B568D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47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29" name="Freeform 79">
                    <a:extLst>
                      <a:ext uri="{FF2B5EF4-FFF2-40B4-BE49-F238E27FC236}">
                        <a16:creationId xmlns:a16="http://schemas.microsoft.com/office/drawing/2014/main" id="{9E8FDBB4-4156-786C-2994-DA59065702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76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30" name="Freeform 80">
                    <a:extLst>
                      <a:ext uri="{FF2B5EF4-FFF2-40B4-BE49-F238E27FC236}">
                        <a16:creationId xmlns:a16="http://schemas.microsoft.com/office/drawing/2014/main" id="{BACE0F9E-3FE2-DA88-1AD7-BE9D97829F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8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31" name="Freeform 81">
                    <a:extLst>
                      <a:ext uri="{FF2B5EF4-FFF2-40B4-BE49-F238E27FC236}">
                        <a16:creationId xmlns:a16="http://schemas.microsoft.com/office/drawing/2014/main" id="{F5FE97E2-5CE6-A980-C30C-48155FC921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7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32" name="Freeform 82">
                    <a:extLst>
                      <a:ext uri="{FF2B5EF4-FFF2-40B4-BE49-F238E27FC236}">
                        <a16:creationId xmlns:a16="http://schemas.microsoft.com/office/drawing/2014/main" id="{2D98529F-8ABA-5511-16B6-4E5DB040B8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7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33" name="Freeform 83">
                    <a:extLst>
                      <a:ext uri="{FF2B5EF4-FFF2-40B4-BE49-F238E27FC236}">
                        <a16:creationId xmlns:a16="http://schemas.microsoft.com/office/drawing/2014/main" id="{E0A20E7F-ED7F-79E5-2294-A0850815FD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69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34" name="Freeform 84">
                    <a:extLst>
                      <a:ext uri="{FF2B5EF4-FFF2-40B4-BE49-F238E27FC236}">
                        <a16:creationId xmlns:a16="http://schemas.microsoft.com/office/drawing/2014/main" id="{7530A354-F262-0F57-9D5E-93C3909702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84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35" name="Freeform 85">
                    <a:extLst>
                      <a:ext uri="{FF2B5EF4-FFF2-40B4-BE49-F238E27FC236}">
                        <a16:creationId xmlns:a16="http://schemas.microsoft.com/office/drawing/2014/main" id="{1D15D423-3481-354B-9412-3B812C8D8B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93" y="246"/>
                    <a:ext cx="438" cy="152"/>
                  </a:xfrm>
                  <a:custGeom>
                    <a:avLst/>
                    <a:gdLst>
                      <a:gd name="T0" fmla="*/ 73 w 438"/>
                      <a:gd name="T1" fmla="*/ 1 h 152"/>
                      <a:gd name="T2" fmla="*/ 438 w 438"/>
                      <a:gd name="T3" fmla="*/ 0 h 152"/>
                      <a:gd name="T4" fmla="*/ 416 w 438"/>
                      <a:gd name="T5" fmla="*/ 54 h 152"/>
                      <a:gd name="T6" fmla="*/ 397 w 438"/>
                      <a:gd name="T7" fmla="*/ 68 h 152"/>
                      <a:gd name="T8" fmla="*/ 392 w 438"/>
                      <a:gd name="T9" fmla="*/ 70 h 152"/>
                      <a:gd name="T10" fmla="*/ 375 w 438"/>
                      <a:gd name="T11" fmla="*/ 73 h 152"/>
                      <a:gd name="T12" fmla="*/ 361 w 438"/>
                      <a:gd name="T13" fmla="*/ 88 h 152"/>
                      <a:gd name="T14" fmla="*/ 362 w 438"/>
                      <a:gd name="T15" fmla="*/ 99 h 152"/>
                      <a:gd name="T16" fmla="*/ 364 w 438"/>
                      <a:gd name="T17" fmla="*/ 107 h 152"/>
                      <a:gd name="T18" fmla="*/ 366 w 438"/>
                      <a:gd name="T19" fmla="*/ 113 h 152"/>
                      <a:gd name="T20" fmla="*/ 362 w 438"/>
                      <a:gd name="T21" fmla="*/ 122 h 152"/>
                      <a:gd name="T22" fmla="*/ 351 w 438"/>
                      <a:gd name="T23" fmla="*/ 120 h 152"/>
                      <a:gd name="T24" fmla="*/ 342 w 438"/>
                      <a:gd name="T25" fmla="*/ 129 h 152"/>
                      <a:gd name="T26" fmla="*/ 347 w 438"/>
                      <a:gd name="T27" fmla="*/ 105 h 152"/>
                      <a:gd name="T28" fmla="*/ 338 w 438"/>
                      <a:gd name="T29" fmla="*/ 100 h 152"/>
                      <a:gd name="T30" fmla="*/ 344 w 438"/>
                      <a:gd name="T31" fmla="*/ 93 h 152"/>
                      <a:gd name="T32" fmla="*/ 342 w 438"/>
                      <a:gd name="T33" fmla="*/ 89 h 152"/>
                      <a:gd name="T34" fmla="*/ 320 w 438"/>
                      <a:gd name="T35" fmla="*/ 94 h 152"/>
                      <a:gd name="T36" fmla="*/ 317 w 438"/>
                      <a:gd name="T37" fmla="*/ 85 h 152"/>
                      <a:gd name="T38" fmla="*/ 297 w 438"/>
                      <a:gd name="T39" fmla="*/ 94 h 152"/>
                      <a:gd name="T40" fmla="*/ 320 w 438"/>
                      <a:gd name="T41" fmla="*/ 103 h 152"/>
                      <a:gd name="T42" fmla="*/ 305 w 438"/>
                      <a:gd name="T43" fmla="*/ 117 h 152"/>
                      <a:gd name="T44" fmla="*/ 311 w 438"/>
                      <a:gd name="T45" fmla="*/ 126 h 152"/>
                      <a:gd name="T46" fmla="*/ 315 w 438"/>
                      <a:gd name="T47" fmla="*/ 138 h 152"/>
                      <a:gd name="T48" fmla="*/ 309 w 438"/>
                      <a:gd name="T49" fmla="*/ 139 h 152"/>
                      <a:gd name="T50" fmla="*/ 314 w 438"/>
                      <a:gd name="T51" fmla="*/ 144 h 152"/>
                      <a:gd name="T52" fmla="*/ 307 w 438"/>
                      <a:gd name="T53" fmla="*/ 152 h 152"/>
                      <a:gd name="T54" fmla="*/ 0 w 438"/>
                      <a:gd name="T55" fmla="*/ 149 h 152"/>
                      <a:gd name="T56" fmla="*/ 73 w 438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8" h="152">
                        <a:moveTo>
                          <a:pt x="73" y="1"/>
                        </a:moveTo>
                        <a:lnTo>
                          <a:pt x="438" y="0"/>
                        </a:lnTo>
                        <a:cubicBezTo>
                          <a:pt x="432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36" name="Freeform 86">
                    <a:extLst>
                      <a:ext uri="{FF2B5EF4-FFF2-40B4-BE49-F238E27FC236}">
                        <a16:creationId xmlns:a16="http://schemas.microsoft.com/office/drawing/2014/main" id="{7DB8AA21-E5FE-A19B-7254-49DDB20661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31" y="240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37" name="Freeform 87">
                    <a:extLst>
                      <a:ext uri="{FF2B5EF4-FFF2-40B4-BE49-F238E27FC236}">
                        <a16:creationId xmlns:a16="http://schemas.microsoft.com/office/drawing/2014/main" id="{58ECB487-FCA8-EDE3-944D-91A9089C5D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19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38" name="Freeform 88">
                    <a:extLst>
                      <a:ext uri="{FF2B5EF4-FFF2-40B4-BE49-F238E27FC236}">
                        <a16:creationId xmlns:a16="http://schemas.microsoft.com/office/drawing/2014/main" id="{2FDB1065-BE1B-F7D5-70E9-1024DD1A3C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6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39" name="Freeform 89">
                    <a:extLst>
                      <a:ext uri="{FF2B5EF4-FFF2-40B4-BE49-F238E27FC236}">
                        <a16:creationId xmlns:a16="http://schemas.microsoft.com/office/drawing/2014/main" id="{FF128D0A-724F-06C2-87C7-837DBF00DF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09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40" name="Freeform 90">
                    <a:extLst>
                      <a:ext uri="{FF2B5EF4-FFF2-40B4-BE49-F238E27FC236}">
                        <a16:creationId xmlns:a16="http://schemas.microsoft.com/office/drawing/2014/main" id="{4845C45D-9922-4EC9-6D85-3252F46615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61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41" name="Freeform 91">
                    <a:extLst>
                      <a:ext uri="{FF2B5EF4-FFF2-40B4-BE49-F238E27FC236}">
                        <a16:creationId xmlns:a16="http://schemas.microsoft.com/office/drawing/2014/main" id="{05F408D2-EDDE-42EA-7EF6-B0D56EFF8E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322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42" name="Freeform 92">
                    <a:extLst>
                      <a:ext uri="{FF2B5EF4-FFF2-40B4-BE49-F238E27FC236}">
                        <a16:creationId xmlns:a16="http://schemas.microsoft.com/office/drawing/2014/main" id="{917DA02B-57E7-3C7C-EAF3-87F226D9AD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8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43" name="Freeform 93">
                    <a:extLst>
                      <a:ext uri="{FF2B5EF4-FFF2-40B4-BE49-F238E27FC236}">
                        <a16:creationId xmlns:a16="http://schemas.microsoft.com/office/drawing/2014/main" id="{C4BA354E-6AA6-114B-AA42-6A2898F896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9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44" name="Freeform 94">
                    <a:extLst>
                      <a:ext uri="{FF2B5EF4-FFF2-40B4-BE49-F238E27FC236}">
                        <a16:creationId xmlns:a16="http://schemas.microsoft.com/office/drawing/2014/main" id="{CBB0E1B2-4DBD-C04F-A9AE-E2779E42C5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09" y="315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45" name="Freeform 95">
                    <a:extLst>
                      <a:ext uri="{FF2B5EF4-FFF2-40B4-BE49-F238E27FC236}">
                        <a16:creationId xmlns:a16="http://schemas.microsoft.com/office/drawing/2014/main" id="{865F1C48-CE6A-5323-00D8-3508892268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77" y="448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46" name="Freeform 96">
                    <a:extLst>
                      <a:ext uri="{FF2B5EF4-FFF2-40B4-BE49-F238E27FC236}">
                        <a16:creationId xmlns:a16="http://schemas.microsoft.com/office/drawing/2014/main" id="{23E8A95C-D010-02A5-C591-8AA6306A0F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64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47" name="Freeform 97">
                    <a:extLst>
                      <a:ext uri="{FF2B5EF4-FFF2-40B4-BE49-F238E27FC236}">
                        <a16:creationId xmlns:a16="http://schemas.microsoft.com/office/drawing/2014/main" id="{451260D4-6729-FD5C-67AB-525B5645EE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55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48" name="Freeform 98">
                    <a:extLst>
                      <a:ext uri="{FF2B5EF4-FFF2-40B4-BE49-F238E27FC236}">
                        <a16:creationId xmlns:a16="http://schemas.microsoft.com/office/drawing/2014/main" id="{90503DE1-01A2-73E9-6EB6-95494BAE58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60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49" name="Freeform 99">
                    <a:extLst>
                      <a:ext uri="{FF2B5EF4-FFF2-40B4-BE49-F238E27FC236}">
                        <a16:creationId xmlns:a16="http://schemas.microsoft.com/office/drawing/2014/main" id="{B453C7CF-5B71-44D8-BB20-423BC4BA05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62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50" name="Freeform 100">
                    <a:extLst>
                      <a:ext uri="{FF2B5EF4-FFF2-40B4-BE49-F238E27FC236}">
                        <a16:creationId xmlns:a16="http://schemas.microsoft.com/office/drawing/2014/main" id="{B5394F79-948E-AEDA-1C16-E5867F4E24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61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51" name="Freeform 101">
                    <a:extLst>
                      <a:ext uri="{FF2B5EF4-FFF2-40B4-BE49-F238E27FC236}">
                        <a16:creationId xmlns:a16="http://schemas.microsoft.com/office/drawing/2014/main" id="{39DB62C7-316B-7362-9073-87B487E211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81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52" name="Freeform 102">
                    <a:extLst>
                      <a:ext uri="{FF2B5EF4-FFF2-40B4-BE49-F238E27FC236}">
                        <a16:creationId xmlns:a16="http://schemas.microsoft.com/office/drawing/2014/main" id="{6EDC6B4B-1F79-B52E-8888-47971CD494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66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53" name="Freeform 103">
                    <a:extLst>
                      <a:ext uri="{FF2B5EF4-FFF2-40B4-BE49-F238E27FC236}">
                        <a16:creationId xmlns:a16="http://schemas.microsoft.com/office/drawing/2014/main" id="{01D39CDD-5FE0-4ACD-0C55-1EB62BE118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28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54" name="Freeform 104">
                    <a:extLst>
                      <a:ext uri="{FF2B5EF4-FFF2-40B4-BE49-F238E27FC236}">
                        <a16:creationId xmlns:a16="http://schemas.microsoft.com/office/drawing/2014/main" id="{A21555E0-C223-5D81-A582-B84A0D5069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83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8955" name="Freeform 105">
                    <a:extLst>
                      <a:ext uri="{FF2B5EF4-FFF2-40B4-BE49-F238E27FC236}">
                        <a16:creationId xmlns:a16="http://schemas.microsoft.com/office/drawing/2014/main" id="{17E5BFB7-19EE-8884-2468-02C41E929B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36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78864" name="Group 106">
                <a:extLst>
                  <a:ext uri="{FF2B5EF4-FFF2-40B4-BE49-F238E27FC236}">
                    <a16:creationId xmlns:a16="http://schemas.microsoft.com/office/drawing/2014/main" id="{E483B8F9-0795-3C4B-9249-D546A7DACAC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8" y="111"/>
                <a:ext cx="4702" cy="418"/>
                <a:chOff x="798" y="255"/>
                <a:chExt cx="4702" cy="418"/>
              </a:xfrm>
            </p:grpSpPr>
            <p:sp>
              <p:nvSpPr>
                <p:cNvPr id="78891" name="Line 107">
                  <a:extLst>
                    <a:ext uri="{FF2B5EF4-FFF2-40B4-BE49-F238E27FC236}">
                      <a16:creationId xmlns:a16="http://schemas.microsoft.com/office/drawing/2014/main" id="{222A0D27-5D9B-1A6C-B08B-361A6584839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798" y="476"/>
                  <a:ext cx="4702" cy="0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8892" name="Line 108">
                  <a:extLst>
                    <a:ext uri="{FF2B5EF4-FFF2-40B4-BE49-F238E27FC236}">
                      <a16:creationId xmlns:a16="http://schemas.microsoft.com/office/drawing/2014/main" id="{085B4BB8-1B66-EBCF-E5A1-DEC9D27D667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02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8893" name="Line 109">
                  <a:extLst>
                    <a:ext uri="{FF2B5EF4-FFF2-40B4-BE49-F238E27FC236}">
                      <a16:creationId xmlns:a16="http://schemas.microsoft.com/office/drawing/2014/main" id="{72CB7F52-1155-A772-073B-86E122C910A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25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8894" name="Line 110">
                  <a:extLst>
                    <a:ext uri="{FF2B5EF4-FFF2-40B4-BE49-F238E27FC236}">
                      <a16:creationId xmlns:a16="http://schemas.microsoft.com/office/drawing/2014/main" id="{81E6178F-85AF-7E88-4D62-DA802CA733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48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8895" name="Line 111">
                  <a:extLst>
                    <a:ext uri="{FF2B5EF4-FFF2-40B4-BE49-F238E27FC236}">
                      <a16:creationId xmlns:a16="http://schemas.microsoft.com/office/drawing/2014/main" id="{9126CE48-AD06-C3E2-461D-A43D8DBD107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71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8896" name="Line 112">
                  <a:extLst>
                    <a:ext uri="{FF2B5EF4-FFF2-40B4-BE49-F238E27FC236}">
                      <a16:creationId xmlns:a16="http://schemas.microsoft.com/office/drawing/2014/main" id="{21DB9BFC-AACE-A7E6-1BA2-CF05E159960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93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8897" name="Line 113">
                  <a:extLst>
                    <a:ext uri="{FF2B5EF4-FFF2-40B4-BE49-F238E27FC236}">
                      <a16:creationId xmlns:a16="http://schemas.microsoft.com/office/drawing/2014/main" id="{51BF181C-4685-D5AC-85DD-988B460832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16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8898" name="Line 114">
                  <a:extLst>
                    <a:ext uri="{FF2B5EF4-FFF2-40B4-BE49-F238E27FC236}">
                      <a16:creationId xmlns:a16="http://schemas.microsoft.com/office/drawing/2014/main" id="{054F77F7-F08D-6B77-2045-CF051AA885A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39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8899" name="Line 115">
                  <a:extLst>
                    <a:ext uri="{FF2B5EF4-FFF2-40B4-BE49-F238E27FC236}">
                      <a16:creationId xmlns:a16="http://schemas.microsoft.com/office/drawing/2014/main" id="{1CC8061D-7B51-FAD5-C9CE-257C673712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62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8900" name="Line 116">
                  <a:extLst>
                    <a:ext uri="{FF2B5EF4-FFF2-40B4-BE49-F238E27FC236}">
                      <a16:creationId xmlns:a16="http://schemas.microsoft.com/office/drawing/2014/main" id="{9BAA9A22-410D-EC10-CAE3-D0200A67B0F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85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8901" name="Line 117">
                  <a:extLst>
                    <a:ext uri="{FF2B5EF4-FFF2-40B4-BE49-F238E27FC236}">
                      <a16:creationId xmlns:a16="http://schemas.microsoft.com/office/drawing/2014/main" id="{9CB9EC3D-025C-18EF-F935-2F1A9D77752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07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8902" name="Line 118">
                  <a:extLst>
                    <a:ext uri="{FF2B5EF4-FFF2-40B4-BE49-F238E27FC236}">
                      <a16:creationId xmlns:a16="http://schemas.microsoft.com/office/drawing/2014/main" id="{81B27C9F-5BA4-75F0-A8F8-96C6CBF55F3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30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8903" name="Line 119">
                  <a:extLst>
                    <a:ext uri="{FF2B5EF4-FFF2-40B4-BE49-F238E27FC236}">
                      <a16:creationId xmlns:a16="http://schemas.microsoft.com/office/drawing/2014/main" id="{2626BDFC-9F40-2C18-C2BB-89B8CA58C65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53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8904" name="Line 120">
                  <a:extLst>
                    <a:ext uri="{FF2B5EF4-FFF2-40B4-BE49-F238E27FC236}">
                      <a16:creationId xmlns:a16="http://schemas.microsoft.com/office/drawing/2014/main" id="{6508721F-FC2F-BF13-E3A2-8F6550912E3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76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8905" name="Line 121">
                  <a:extLst>
                    <a:ext uri="{FF2B5EF4-FFF2-40B4-BE49-F238E27FC236}">
                      <a16:creationId xmlns:a16="http://schemas.microsoft.com/office/drawing/2014/main" id="{E46A27B9-B461-B652-4DDC-16368847496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99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8906" name="Line 122">
                  <a:extLst>
                    <a:ext uri="{FF2B5EF4-FFF2-40B4-BE49-F238E27FC236}">
                      <a16:creationId xmlns:a16="http://schemas.microsoft.com/office/drawing/2014/main" id="{30117AEB-2A9A-282D-CA96-18446D69815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21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8907" name="Line 123">
                  <a:extLst>
                    <a:ext uri="{FF2B5EF4-FFF2-40B4-BE49-F238E27FC236}">
                      <a16:creationId xmlns:a16="http://schemas.microsoft.com/office/drawing/2014/main" id="{1E6A3F16-9C54-EA3E-D1B4-8A911FA911D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44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8908" name="Line 124">
                  <a:extLst>
                    <a:ext uri="{FF2B5EF4-FFF2-40B4-BE49-F238E27FC236}">
                      <a16:creationId xmlns:a16="http://schemas.microsoft.com/office/drawing/2014/main" id="{48A9EA31-0FD3-E3F1-DF86-076E5D954B7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67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8909" name="Line 125">
                  <a:extLst>
                    <a:ext uri="{FF2B5EF4-FFF2-40B4-BE49-F238E27FC236}">
                      <a16:creationId xmlns:a16="http://schemas.microsoft.com/office/drawing/2014/main" id="{C7B690E5-5B51-D247-7672-856DAFB65D9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90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8910" name="Line 126">
                  <a:extLst>
                    <a:ext uri="{FF2B5EF4-FFF2-40B4-BE49-F238E27FC236}">
                      <a16:creationId xmlns:a16="http://schemas.microsoft.com/office/drawing/2014/main" id="{11166CA0-60B2-4AF9-DC1F-1102385725A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13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8911" name="Line 127">
                  <a:extLst>
                    <a:ext uri="{FF2B5EF4-FFF2-40B4-BE49-F238E27FC236}">
                      <a16:creationId xmlns:a16="http://schemas.microsoft.com/office/drawing/2014/main" id="{7DF37569-BB53-C561-0D59-2E94B30AB77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35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78865" name="Group 128">
                <a:extLst>
                  <a:ext uri="{FF2B5EF4-FFF2-40B4-BE49-F238E27FC236}">
                    <a16:creationId xmlns:a16="http://schemas.microsoft.com/office/drawing/2014/main" id="{85BB8BF5-F51C-4BCD-6B94-6CF7CC275E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08" y="109"/>
                <a:ext cx="3694" cy="423"/>
                <a:chOff x="1034" y="245"/>
                <a:chExt cx="3694" cy="423"/>
              </a:xfrm>
            </p:grpSpPr>
            <p:sp>
              <p:nvSpPr>
                <p:cNvPr id="78866" name="Line 129">
                  <a:extLst>
                    <a:ext uri="{FF2B5EF4-FFF2-40B4-BE49-F238E27FC236}">
                      <a16:creationId xmlns:a16="http://schemas.microsoft.com/office/drawing/2014/main" id="{0DA4AAEE-7DF9-F0DF-14C8-DD777B430FD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676" y="246"/>
                  <a:ext cx="0" cy="14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8867" name="Line 130">
                  <a:extLst>
                    <a:ext uri="{FF2B5EF4-FFF2-40B4-BE49-F238E27FC236}">
                      <a16:creationId xmlns:a16="http://schemas.microsoft.com/office/drawing/2014/main" id="{0552DE67-3F1B-8478-17F0-2DF9BB8641B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798" y="468"/>
                  <a:ext cx="7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8868" name="Line 131">
                  <a:extLst>
                    <a:ext uri="{FF2B5EF4-FFF2-40B4-BE49-F238E27FC236}">
                      <a16:creationId xmlns:a16="http://schemas.microsoft.com/office/drawing/2014/main" id="{041D3E25-0BAC-8E2A-AEC4-17A932AF5BD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904" y="486"/>
                  <a:ext cx="0" cy="2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8869" name="Line 132">
                  <a:extLst>
                    <a:ext uri="{FF2B5EF4-FFF2-40B4-BE49-F238E27FC236}">
                      <a16:creationId xmlns:a16="http://schemas.microsoft.com/office/drawing/2014/main" id="{4C31A433-C9F7-7D9B-C05E-C05D13AB447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132" y="586"/>
                  <a:ext cx="0" cy="79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8870" name="Line 133">
                  <a:extLst>
                    <a:ext uri="{FF2B5EF4-FFF2-40B4-BE49-F238E27FC236}">
                      <a16:creationId xmlns:a16="http://schemas.microsoft.com/office/drawing/2014/main" id="{B51ED943-7F11-FBA6-B4B5-49FC70A3CC5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816" y="358"/>
                  <a:ext cx="0" cy="18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8871" name="Line 134">
                  <a:extLst>
                    <a:ext uri="{FF2B5EF4-FFF2-40B4-BE49-F238E27FC236}">
                      <a16:creationId xmlns:a16="http://schemas.microsoft.com/office/drawing/2014/main" id="{0D8B2FD6-F683-F1D9-D3C1-2D77A00704E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722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8872" name="Line 135">
                  <a:extLst>
                    <a:ext uri="{FF2B5EF4-FFF2-40B4-BE49-F238E27FC236}">
                      <a16:creationId xmlns:a16="http://schemas.microsoft.com/office/drawing/2014/main" id="{751BCE08-C071-9346-4C07-1F2EE36DD74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44" y="372"/>
                  <a:ext cx="0" cy="29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8873" name="Line 136">
                  <a:extLst>
                    <a:ext uri="{FF2B5EF4-FFF2-40B4-BE49-F238E27FC236}">
                      <a16:creationId xmlns:a16="http://schemas.microsoft.com/office/drawing/2014/main" id="{82413854-D441-40A0-EC03-9434A50201D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046" y="248"/>
                  <a:ext cx="0" cy="5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8874" name="Line 137">
                  <a:extLst>
                    <a:ext uri="{FF2B5EF4-FFF2-40B4-BE49-F238E27FC236}">
                      <a16:creationId xmlns:a16="http://schemas.microsoft.com/office/drawing/2014/main" id="{63BD09B5-8A83-9688-5E79-69213E46293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272" y="246"/>
                  <a:ext cx="0" cy="18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8875" name="Line 138">
                  <a:extLst>
                    <a:ext uri="{FF2B5EF4-FFF2-40B4-BE49-F238E27FC236}">
                      <a16:creationId xmlns:a16="http://schemas.microsoft.com/office/drawing/2014/main" id="{A33DF32D-A3DA-F02B-324E-C57A01E843E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422" y="468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8876" name="Line 139">
                  <a:extLst>
                    <a:ext uri="{FF2B5EF4-FFF2-40B4-BE49-F238E27FC236}">
                      <a16:creationId xmlns:a16="http://schemas.microsoft.com/office/drawing/2014/main" id="{B5460DE2-6B69-D1F6-A16E-A432AEA9033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290" y="468"/>
                  <a:ext cx="6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8877" name="Line 140">
                  <a:extLst>
                    <a:ext uri="{FF2B5EF4-FFF2-40B4-BE49-F238E27FC236}">
                      <a16:creationId xmlns:a16="http://schemas.microsoft.com/office/drawing/2014/main" id="{38441788-82D8-627C-D09E-5B342F9FC24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500" y="246"/>
                  <a:ext cx="0" cy="27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8878" name="Line 141">
                  <a:extLst>
                    <a:ext uri="{FF2B5EF4-FFF2-40B4-BE49-F238E27FC236}">
                      <a16:creationId xmlns:a16="http://schemas.microsoft.com/office/drawing/2014/main" id="{C92BF57E-CFA3-7308-9F78-E48B283F633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728" y="606"/>
                  <a:ext cx="0" cy="3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8879" name="Line 142">
                  <a:extLst>
                    <a:ext uri="{FF2B5EF4-FFF2-40B4-BE49-F238E27FC236}">
                      <a16:creationId xmlns:a16="http://schemas.microsoft.com/office/drawing/2014/main" id="{59199A90-FB58-9B08-CDAE-22D2335F0E0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992" y="250"/>
                  <a:ext cx="0" cy="6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8880" name="Line 143">
                  <a:extLst>
                    <a:ext uri="{FF2B5EF4-FFF2-40B4-BE49-F238E27FC236}">
                      <a16:creationId xmlns:a16="http://schemas.microsoft.com/office/drawing/2014/main" id="{03D99B2D-EBEC-3C89-5E2B-A039EA8B7BB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764" y="247"/>
                  <a:ext cx="0" cy="33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8881" name="Line 144">
                  <a:extLst>
                    <a:ext uri="{FF2B5EF4-FFF2-40B4-BE49-F238E27FC236}">
                      <a16:creationId xmlns:a16="http://schemas.microsoft.com/office/drawing/2014/main" id="{736A3763-3B5C-8E67-91F0-F304E3638B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738" y="468"/>
                  <a:ext cx="6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8882" name="Line 145">
                  <a:extLst>
                    <a:ext uri="{FF2B5EF4-FFF2-40B4-BE49-F238E27FC236}">
                      <a16:creationId xmlns:a16="http://schemas.microsoft.com/office/drawing/2014/main" id="{C0281BAB-29D6-4D9A-8B4B-2BA771A16F1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604" y="468"/>
                  <a:ext cx="6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8883" name="Line 146">
                  <a:extLst>
                    <a:ext uri="{FF2B5EF4-FFF2-40B4-BE49-F238E27FC236}">
                      <a16:creationId xmlns:a16="http://schemas.microsoft.com/office/drawing/2014/main" id="{6168A2F0-9C17-5F4C-FE76-D6E8F218B18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404" y="468"/>
                  <a:ext cx="8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8884" name="Line 147">
                  <a:extLst>
                    <a:ext uri="{FF2B5EF4-FFF2-40B4-BE49-F238E27FC236}">
                      <a16:creationId xmlns:a16="http://schemas.microsoft.com/office/drawing/2014/main" id="{EE9E23C1-41B9-0EDF-ED1D-62494B0E3CC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34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8885" name="Line 148">
                  <a:extLst>
                    <a:ext uri="{FF2B5EF4-FFF2-40B4-BE49-F238E27FC236}">
                      <a16:creationId xmlns:a16="http://schemas.microsoft.com/office/drawing/2014/main" id="{F3AAE9EA-6F17-E83D-71CF-1FF2A255713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306" y="370"/>
                  <a:ext cx="0" cy="29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8886" name="Line 149">
                  <a:extLst>
                    <a:ext uri="{FF2B5EF4-FFF2-40B4-BE49-F238E27FC236}">
                      <a16:creationId xmlns:a16="http://schemas.microsoft.com/office/drawing/2014/main" id="{7E9C5D2D-B435-D625-4551-5B5D3E8D62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80" y="388"/>
                  <a:ext cx="0" cy="15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8887" name="Line 150">
                  <a:extLst>
                    <a:ext uri="{FF2B5EF4-FFF2-40B4-BE49-F238E27FC236}">
                      <a16:creationId xmlns:a16="http://schemas.microsoft.com/office/drawing/2014/main" id="{32E970D0-BEAD-DE86-F6C4-4D2DE9C6EE4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 flipV="1">
                  <a:off x="1308" y="245"/>
                  <a:ext cx="0" cy="2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8888" name="Line 151">
                  <a:extLst>
                    <a:ext uri="{FF2B5EF4-FFF2-40B4-BE49-F238E27FC236}">
                      <a16:creationId xmlns:a16="http://schemas.microsoft.com/office/drawing/2014/main" id="{64A920E7-32E5-CDD3-2572-39AC3CBD13D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536" y="31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8889" name="Line 152">
                  <a:extLst>
                    <a:ext uri="{FF2B5EF4-FFF2-40B4-BE49-F238E27FC236}">
                      <a16:creationId xmlns:a16="http://schemas.microsoft.com/office/drawing/2014/main" id="{70FA8204-C4D0-7EDA-8C1F-784C3E4AD9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1536" y="247"/>
                  <a:ext cx="0" cy="2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8890" name="Line 153">
                  <a:extLst>
                    <a:ext uri="{FF2B5EF4-FFF2-40B4-BE49-F238E27FC236}">
                      <a16:creationId xmlns:a16="http://schemas.microsoft.com/office/drawing/2014/main" id="{309B44B8-E964-0206-9592-19D363BA4C3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95" y="467"/>
                  <a:ext cx="8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pic>
          <p:nvPicPr>
            <p:cNvPr id="78861" name="Picture 154" descr="earth">
              <a:extLst>
                <a:ext uri="{FF2B5EF4-FFF2-40B4-BE49-F238E27FC236}">
                  <a16:creationId xmlns:a16="http://schemas.microsoft.com/office/drawing/2014/main" id="{8BADE719-73EB-3211-B9D7-3C237334CDD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" y="55"/>
              <a:ext cx="562" cy="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78851" name="Picture 155" descr="http://www.createdesignsolutions.com/images/spinning_globe.gif">
            <a:extLst>
              <a:ext uri="{FF2B5EF4-FFF2-40B4-BE49-F238E27FC236}">
                <a16:creationId xmlns:a16="http://schemas.microsoft.com/office/drawing/2014/main" id="{E050B4C6-3AEC-DCD1-D349-4354E4A11A21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413" y="44450"/>
            <a:ext cx="8636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340" name="WordArt 156">
            <a:extLst>
              <a:ext uri="{FF2B5EF4-FFF2-40B4-BE49-F238E27FC236}">
                <a16:creationId xmlns:a16="http://schemas.microsoft.com/office/drawing/2014/main" id="{8D79488A-544E-6D2B-7CF0-35E4F7948BCF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95288" y="1341438"/>
            <a:ext cx="6985000" cy="6477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49227"/>
              </a:avLst>
            </a:prstTxWarp>
          </a:bodyPr>
          <a:lstStyle/>
          <a:p>
            <a:r>
              <a:rPr lang="fr-FR" sz="3600" kern="1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latin typeface="Arial Black" panose="020B0A04020102020204" pitchFamily="34" charset="0"/>
              </a:rPr>
              <a:t>Qu'est-ce que tu portes quand... ?</a:t>
            </a:r>
            <a:endParaRPr lang="en-US" sz="3600" kern="10">
              <a:ln w="12700">
                <a:solidFill>
                  <a:srgbClr val="EAEAEA"/>
                </a:solidFill>
                <a:round/>
                <a:headEnd/>
                <a:tailEnd/>
              </a:ln>
              <a:gradFill rotWithShape="1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93341" name="Text Box 157">
            <a:extLst>
              <a:ext uri="{FF2B5EF4-FFF2-40B4-BE49-F238E27FC236}">
                <a16:creationId xmlns:a16="http://schemas.microsoft.com/office/drawing/2014/main" id="{8EA5F115-C7CE-542F-07FD-6D414A268E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87675" y="2420938"/>
            <a:ext cx="3240088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fr-FR" sz="3600" b="1" dirty="0">
                <a:solidFill>
                  <a:schemeClr val="accent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il fait </a:t>
            </a:r>
            <a:r>
              <a:rPr lang="en-GB" sz="3600" b="1" dirty="0" err="1">
                <a:solidFill>
                  <a:schemeClr val="accent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chaud</a:t>
            </a:r>
            <a:endParaRPr lang="fr-FR" sz="3600" b="1" dirty="0">
              <a:solidFill>
                <a:schemeClr val="accent2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omic Sans MS" pitchFamily="66" charset="0"/>
            </a:endParaRPr>
          </a:p>
        </p:txBody>
      </p:sp>
      <p:sp>
        <p:nvSpPr>
          <p:cNvPr id="93343" name="Text Box 159">
            <a:extLst>
              <a:ext uri="{FF2B5EF4-FFF2-40B4-BE49-F238E27FC236}">
                <a16:creationId xmlns:a16="http://schemas.microsoft.com/office/drawing/2014/main" id="{08EEDFEA-FBB5-6C33-E5C9-8AA84EFBF3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288" y="3789363"/>
            <a:ext cx="7127875" cy="64135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rgbClr val="0099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fr-FR" altLang="en-US" sz="3600" b="1">
                <a:solidFill>
                  <a:srgbClr val="7FAC00"/>
                </a:solidFill>
                <a:latin typeface="Comic Sans MS" panose="030F0702030302020204" pitchFamily="66" charset="0"/>
              </a:rPr>
              <a:t>Quand il fait chaud, je porte…</a:t>
            </a:r>
          </a:p>
        </p:txBody>
      </p:sp>
      <p:sp>
        <p:nvSpPr>
          <p:cNvPr id="93344" name="Text Box 160">
            <a:extLst>
              <a:ext uri="{FF2B5EF4-FFF2-40B4-BE49-F238E27FC236}">
                <a16:creationId xmlns:a16="http://schemas.microsoft.com/office/drawing/2014/main" id="{93EDA3C2-6CB4-7613-5350-3CB2C89FD4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288" y="4724400"/>
            <a:ext cx="2736850" cy="64135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Tx/>
              <a:buChar char="•"/>
              <a:defRPr/>
            </a:pPr>
            <a:r>
              <a:rPr lang="fr-FR" sz="3600" b="1">
                <a:solidFill>
                  <a:srgbClr val="660033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 un short</a:t>
            </a:r>
          </a:p>
        </p:txBody>
      </p:sp>
      <p:sp>
        <p:nvSpPr>
          <p:cNvPr id="93345" name="Text Box 161">
            <a:extLst>
              <a:ext uri="{FF2B5EF4-FFF2-40B4-BE49-F238E27FC236}">
                <a16:creationId xmlns:a16="http://schemas.microsoft.com/office/drawing/2014/main" id="{BE5DA443-3E2E-DE07-0F57-DF86C1C6C6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5661025"/>
            <a:ext cx="3455988" cy="64135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Tx/>
              <a:buChar char="•"/>
              <a:defRPr/>
            </a:pPr>
            <a:r>
              <a:rPr lang="fr-FR" sz="3600" b="1">
                <a:solidFill>
                  <a:srgbClr val="660033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 un tee-shirt</a:t>
            </a:r>
          </a:p>
        </p:txBody>
      </p:sp>
      <p:pic>
        <p:nvPicPr>
          <p:cNvPr id="93347" name="Picture 163" descr="http://www.clker.com/cliparts/3/e/5/9/11971486341068460998DigitaLink_Blank_T-Shirt_1.svg.med.png">
            <a:extLst>
              <a:ext uri="{FF2B5EF4-FFF2-40B4-BE49-F238E27FC236}">
                <a16:creationId xmlns:a16="http://schemas.microsoft.com/office/drawing/2014/main" id="{9546E467-E87C-D41F-F849-D615A4F04B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847577">
            <a:off x="6276692" y="4893499"/>
            <a:ext cx="1346200" cy="147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3348" name="Picture 164">
            <a:extLst>
              <a:ext uri="{FF2B5EF4-FFF2-40B4-BE49-F238E27FC236}">
                <a16:creationId xmlns:a16="http://schemas.microsoft.com/office/drawing/2014/main" id="{0ED742C5-00A8-2038-722F-0B03849D1A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16688" y="2133600"/>
            <a:ext cx="1042987" cy="1027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9017" name="Picture 169" descr="Clipart Swim Shorts Png Swim Trunks Free Vector Clipart Images On">
            <a:extLst>
              <a:ext uri="{FF2B5EF4-FFF2-40B4-BE49-F238E27FC236}">
                <a16:creationId xmlns:a16="http://schemas.microsoft.com/office/drawing/2014/main" id="{B8DF610C-392E-2DA9-58D4-28CA6280621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07264" y="5059363"/>
            <a:ext cx="1482968" cy="14829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874" name="Group 2">
            <a:extLst>
              <a:ext uri="{FF2B5EF4-FFF2-40B4-BE49-F238E27FC236}">
                <a16:creationId xmlns:a16="http://schemas.microsoft.com/office/drawing/2014/main" id="{5804EDA7-C9CB-1A38-14BA-C1D8AFF71318}"/>
              </a:ext>
            </a:extLst>
          </p:cNvPr>
          <p:cNvGrpSpPr>
            <a:grpSpLocks/>
          </p:cNvGrpSpPr>
          <p:nvPr/>
        </p:nvGrpSpPr>
        <p:grpSpPr bwMode="auto">
          <a:xfrm>
            <a:off x="261938" y="87313"/>
            <a:ext cx="8488362" cy="831850"/>
            <a:chOff x="165" y="55"/>
            <a:chExt cx="5347" cy="524"/>
          </a:xfrm>
        </p:grpSpPr>
        <p:grpSp>
          <p:nvGrpSpPr>
            <p:cNvPr id="79886" name="Group 3">
              <a:extLst>
                <a:ext uri="{FF2B5EF4-FFF2-40B4-BE49-F238E27FC236}">
                  <a16:creationId xmlns:a16="http://schemas.microsoft.com/office/drawing/2014/main" id="{FB4F64D1-E065-7DB5-1293-CDF87D37FF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4" y="104"/>
              <a:ext cx="4848" cy="432"/>
              <a:chOff x="664" y="104"/>
              <a:chExt cx="4848" cy="432"/>
            </a:xfrm>
          </p:grpSpPr>
          <p:sp>
            <p:nvSpPr>
              <p:cNvPr id="79888" name="Freeform 4">
                <a:extLst>
                  <a:ext uri="{FF2B5EF4-FFF2-40B4-BE49-F238E27FC236}">
                    <a16:creationId xmlns:a16="http://schemas.microsoft.com/office/drawing/2014/main" id="{C0EE97E3-334D-A7CB-83C0-FB6005DDC6EE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664" y="104"/>
                <a:ext cx="4848" cy="432"/>
              </a:xfrm>
              <a:custGeom>
                <a:avLst/>
                <a:gdLst>
                  <a:gd name="T0" fmla="*/ 4848 w 4848"/>
                  <a:gd name="T1" fmla="*/ 48 h 432"/>
                  <a:gd name="T2" fmla="*/ 4848 w 4848"/>
                  <a:gd name="T3" fmla="*/ 432 h 432"/>
                  <a:gd name="T4" fmla="*/ 0 w 4848"/>
                  <a:gd name="T5" fmla="*/ 432 h 432"/>
                  <a:gd name="T6" fmla="*/ 0 w 4848"/>
                  <a:gd name="T7" fmla="*/ 0 h 432"/>
                  <a:gd name="T8" fmla="*/ 4848 w 4848"/>
                  <a:gd name="T9" fmla="*/ 0 h 432"/>
                  <a:gd name="T10" fmla="*/ 4848 w 4848"/>
                  <a:gd name="T11" fmla="*/ 48 h 4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48" h="432">
                    <a:moveTo>
                      <a:pt x="4848" y="48"/>
                    </a:moveTo>
                    <a:lnTo>
                      <a:pt x="4848" y="432"/>
                    </a:lnTo>
                    <a:cubicBezTo>
                      <a:pt x="4848" y="432"/>
                      <a:pt x="2424" y="432"/>
                      <a:pt x="0" y="432"/>
                    </a:cubicBezTo>
                    <a:cubicBezTo>
                      <a:pt x="161" y="345"/>
                      <a:pt x="169" y="61"/>
                      <a:pt x="0" y="0"/>
                    </a:cubicBezTo>
                    <a:cubicBezTo>
                      <a:pt x="2424" y="0"/>
                      <a:pt x="4848" y="0"/>
                      <a:pt x="4848" y="0"/>
                    </a:cubicBezTo>
                    <a:lnTo>
                      <a:pt x="4848" y="48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79889" name="Group 5">
                <a:extLst>
                  <a:ext uri="{FF2B5EF4-FFF2-40B4-BE49-F238E27FC236}">
                    <a16:creationId xmlns:a16="http://schemas.microsoft.com/office/drawing/2014/main" id="{BFC67D4E-2053-7826-73EE-07D43558D32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95" y="104"/>
                <a:ext cx="3827" cy="429"/>
                <a:chOff x="1021" y="240"/>
                <a:chExt cx="3827" cy="429"/>
              </a:xfrm>
            </p:grpSpPr>
            <p:grpSp>
              <p:nvGrpSpPr>
                <p:cNvPr id="79938" name="Group 6">
                  <a:extLst>
                    <a:ext uri="{FF2B5EF4-FFF2-40B4-BE49-F238E27FC236}">
                      <a16:creationId xmlns:a16="http://schemas.microsoft.com/office/drawing/2014/main" id="{CBBB3E8F-B293-0DC1-9C12-17FF1A91203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21" y="241"/>
                  <a:ext cx="2208" cy="427"/>
                  <a:chOff x="1021" y="241"/>
                  <a:chExt cx="2208" cy="427"/>
                </a:xfrm>
              </p:grpSpPr>
              <p:sp>
                <p:nvSpPr>
                  <p:cNvPr id="79982" name="Freeform 7">
                    <a:extLst>
                      <a:ext uri="{FF2B5EF4-FFF2-40B4-BE49-F238E27FC236}">
                        <a16:creationId xmlns:a16="http://schemas.microsoft.com/office/drawing/2014/main" id="{081602C0-D5DC-A86C-086E-719917067C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257" y="633"/>
                    <a:ext cx="7" cy="8"/>
                  </a:xfrm>
                  <a:custGeom>
                    <a:avLst/>
                    <a:gdLst>
                      <a:gd name="T0" fmla="*/ 0 w 15"/>
                      <a:gd name="T1" fmla="*/ 0 h 23"/>
                      <a:gd name="T2" fmla="*/ 0 w 15"/>
                      <a:gd name="T3" fmla="*/ 0 h 23"/>
                      <a:gd name="T4" fmla="*/ 0 w 15"/>
                      <a:gd name="T5" fmla="*/ 0 h 23"/>
                      <a:gd name="T6" fmla="*/ 0 w 15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15" h="23">
                        <a:moveTo>
                          <a:pt x="5" y="11"/>
                        </a:moveTo>
                        <a:cubicBezTo>
                          <a:pt x="2" y="1"/>
                          <a:pt x="7" y="0"/>
                          <a:pt x="15" y="5"/>
                        </a:cubicBezTo>
                        <a:cubicBezTo>
                          <a:pt x="14" y="9"/>
                          <a:pt x="15" y="13"/>
                          <a:pt x="13" y="17"/>
                        </a:cubicBezTo>
                        <a:cubicBezTo>
                          <a:pt x="9" y="23"/>
                          <a:pt x="0" y="16"/>
                          <a:pt x="5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983" name="Freeform 8">
                    <a:extLst>
                      <a:ext uri="{FF2B5EF4-FFF2-40B4-BE49-F238E27FC236}">
                        <a16:creationId xmlns:a16="http://schemas.microsoft.com/office/drawing/2014/main" id="{D9100200-5B46-EAF9-8539-B8980C6236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32" y="660"/>
                    <a:ext cx="9" cy="8"/>
                  </a:xfrm>
                  <a:custGeom>
                    <a:avLst/>
                    <a:gdLst>
                      <a:gd name="T0" fmla="*/ 0 w 20"/>
                      <a:gd name="T1" fmla="*/ 0 h 23"/>
                      <a:gd name="T2" fmla="*/ 0 w 20"/>
                      <a:gd name="T3" fmla="*/ 0 h 23"/>
                      <a:gd name="T4" fmla="*/ 0 w 20"/>
                      <a:gd name="T5" fmla="*/ 0 h 23"/>
                      <a:gd name="T6" fmla="*/ 0 w 20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23">
                        <a:moveTo>
                          <a:pt x="3" y="13"/>
                        </a:moveTo>
                        <a:cubicBezTo>
                          <a:pt x="0" y="5"/>
                          <a:pt x="2" y="0"/>
                          <a:pt x="11" y="3"/>
                        </a:cubicBezTo>
                        <a:cubicBezTo>
                          <a:pt x="16" y="10"/>
                          <a:pt x="20" y="23"/>
                          <a:pt x="7" y="19"/>
                        </a:cubicBezTo>
                        <a:cubicBezTo>
                          <a:pt x="6" y="17"/>
                          <a:pt x="3" y="13"/>
                          <a:pt x="3" y="1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984" name="Freeform 9">
                    <a:extLst>
                      <a:ext uri="{FF2B5EF4-FFF2-40B4-BE49-F238E27FC236}">
                        <a16:creationId xmlns:a16="http://schemas.microsoft.com/office/drawing/2014/main" id="{47F7CFEF-915C-EBFE-0936-F823F079FE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20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985" name="Freeform 10">
                    <a:extLst>
                      <a:ext uri="{FF2B5EF4-FFF2-40B4-BE49-F238E27FC236}">
                        <a16:creationId xmlns:a16="http://schemas.microsoft.com/office/drawing/2014/main" id="{F73A2629-0C3A-F2AA-35C6-C2B31D739A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7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986" name="Freeform 11">
                    <a:extLst>
                      <a:ext uri="{FF2B5EF4-FFF2-40B4-BE49-F238E27FC236}">
                        <a16:creationId xmlns:a16="http://schemas.microsoft.com/office/drawing/2014/main" id="{F92F72AE-3A10-5694-5659-339D2427F3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21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987" name="Freeform 12">
                    <a:extLst>
                      <a:ext uri="{FF2B5EF4-FFF2-40B4-BE49-F238E27FC236}">
                        <a16:creationId xmlns:a16="http://schemas.microsoft.com/office/drawing/2014/main" id="{F65DBA9F-42FF-8D47-746F-B273803554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988" name="Freeform 13">
                    <a:extLst>
                      <a:ext uri="{FF2B5EF4-FFF2-40B4-BE49-F238E27FC236}">
                        <a16:creationId xmlns:a16="http://schemas.microsoft.com/office/drawing/2014/main" id="{8123EA8E-D15E-6C34-D638-0B27355AA3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735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989" name="Freeform 14">
                    <a:extLst>
                      <a:ext uri="{FF2B5EF4-FFF2-40B4-BE49-F238E27FC236}">
                        <a16:creationId xmlns:a16="http://schemas.microsoft.com/office/drawing/2014/main" id="{E8CE9301-30F9-1853-C16B-A96E02B862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27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990" name="Freeform 15">
                    <a:extLst>
                      <a:ext uri="{FF2B5EF4-FFF2-40B4-BE49-F238E27FC236}">
                        <a16:creationId xmlns:a16="http://schemas.microsoft.com/office/drawing/2014/main" id="{28EDFBE3-67B9-F1DB-0835-772330CB76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991" name="Freeform 16">
                    <a:extLst>
                      <a:ext uri="{FF2B5EF4-FFF2-40B4-BE49-F238E27FC236}">
                        <a16:creationId xmlns:a16="http://schemas.microsoft.com/office/drawing/2014/main" id="{34CBB819-4B5B-36C5-B11E-DB1F8ABD05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0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992" name="Freeform 17">
                    <a:extLst>
                      <a:ext uri="{FF2B5EF4-FFF2-40B4-BE49-F238E27FC236}">
                        <a16:creationId xmlns:a16="http://schemas.microsoft.com/office/drawing/2014/main" id="{D83A1106-A59A-406F-3176-704DDBFEEE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4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993" name="Freeform 18">
                    <a:extLst>
                      <a:ext uri="{FF2B5EF4-FFF2-40B4-BE49-F238E27FC236}">
                        <a16:creationId xmlns:a16="http://schemas.microsoft.com/office/drawing/2014/main" id="{C7963FE5-4285-4C4B-8DFC-4CC3820221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8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994" name="Freeform 19">
                    <a:extLst>
                      <a:ext uri="{FF2B5EF4-FFF2-40B4-BE49-F238E27FC236}">
                        <a16:creationId xmlns:a16="http://schemas.microsoft.com/office/drawing/2014/main" id="{08C432E3-14A0-6FD6-9D0D-A06BA6FD1C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9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995" name="Freeform 20">
                    <a:extLst>
                      <a:ext uri="{FF2B5EF4-FFF2-40B4-BE49-F238E27FC236}">
                        <a16:creationId xmlns:a16="http://schemas.microsoft.com/office/drawing/2014/main" id="{B620C1A6-9656-CF87-6D18-E64BEBC1BB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76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996" name="Freeform 21">
                    <a:extLst>
                      <a:ext uri="{FF2B5EF4-FFF2-40B4-BE49-F238E27FC236}">
                        <a16:creationId xmlns:a16="http://schemas.microsoft.com/office/drawing/2014/main" id="{C16F4E7D-FE1E-60B2-FF5D-E1171064AE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82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997" name="Freeform 22">
                    <a:extLst>
                      <a:ext uri="{FF2B5EF4-FFF2-40B4-BE49-F238E27FC236}">
                        <a16:creationId xmlns:a16="http://schemas.microsoft.com/office/drawing/2014/main" id="{B5071DDE-4A20-5043-AC3C-55C790F9A2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52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998" name="Freeform 23">
                    <a:extLst>
                      <a:ext uri="{FF2B5EF4-FFF2-40B4-BE49-F238E27FC236}">
                        <a16:creationId xmlns:a16="http://schemas.microsoft.com/office/drawing/2014/main" id="{AC727AF1-403A-F3B6-0D22-034B3EA478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94" y="584"/>
                    <a:ext cx="11" cy="8"/>
                  </a:xfrm>
                  <a:custGeom>
                    <a:avLst/>
                    <a:gdLst>
                      <a:gd name="T0" fmla="*/ 0 w 26"/>
                      <a:gd name="T1" fmla="*/ 0 h 22"/>
                      <a:gd name="T2" fmla="*/ 0 w 26"/>
                      <a:gd name="T3" fmla="*/ 0 h 22"/>
                      <a:gd name="T4" fmla="*/ 0 w 26"/>
                      <a:gd name="T5" fmla="*/ 0 h 22"/>
                      <a:gd name="T6" fmla="*/ 0 w 26"/>
                      <a:gd name="T7" fmla="*/ 0 h 2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6" h="22">
                        <a:moveTo>
                          <a:pt x="8" y="14"/>
                        </a:moveTo>
                        <a:cubicBezTo>
                          <a:pt x="5" y="6"/>
                          <a:pt x="5" y="3"/>
                          <a:pt x="14" y="0"/>
                        </a:cubicBezTo>
                        <a:cubicBezTo>
                          <a:pt x="26" y="4"/>
                          <a:pt x="23" y="16"/>
                          <a:pt x="14" y="22"/>
                        </a:cubicBezTo>
                        <a:cubicBezTo>
                          <a:pt x="0" y="17"/>
                          <a:pt x="13" y="3"/>
                          <a:pt x="8" y="1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999" name="Freeform 24">
                    <a:extLst>
                      <a:ext uri="{FF2B5EF4-FFF2-40B4-BE49-F238E27FC236}">
                        <a16:creationId xmlns:a16="http://schemas.microsoft.com/office/drawing/2014/main" id="{A1E72971-C53F-349E-E6AD-CA69FB300C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59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000" name="Freeform 25">
                    <a:extLst>
                      <a:ext uri="{FF2B5EF4-FFF2-40B4-BE49-F238E27FC236}">
                        <a16:creationId xmlns:a16="http://schemas.microsoft.com/office/drawing/2014/main" id="{DB37798D-1030-0DD6-5FD5-2D89C9CE5B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88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001" name="Freeform 26">
                    <a:extLst>
                      <a:ext uri="{FF2B5EF4-FFF2-40B4-BE49-F238E27FC236}">
                        <a16:creationId xmlns:a16="http://schemas.microsoft.com/office/drawing/2014/main" id="{EA53A120-7285-E544-1EC0-97A1E96529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10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002" name="Freeform 27">
                    <a:extLst>
                      <a:ext uri="{FF2B5EF4-FFF2-40B4-BE49-F238E27FC236}">
                        <a16:creationId xmlns:a16="http://schemas.microsoft.com/office/drawing/2014/main" id="{1B5E198E-4E1B-7B7E-1E0A-B91778E1DF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9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003" name="Freeform 28">
                    <a:extLst>
                      <a:ext uri="{FF2B5EF4-FFF2-40B4-BE49-F238E27FC236}">
                        <a16:creationId xmlns:a16="http://schemas.microsoft.com/office/drawing/2014/main" id="{EFF2CCCC-054D-92EF-210B-30BE16396D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9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004" name="Freeform 29">
                    <a:extLst>
                      <a:ext uri="{FF2B5EF4-FFF2-40B4-BE49-F238E27FC236}">
                        <a16:creationId xmlns:a16="http://schemas.microsoft.com/office/drawing/2014/main" id="{E339FAD8-E4C3-BDA5-D13B-34B950ABE9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81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005" name="Freeform 30">
                    <a:extLst>
                      <a:ext uri="{FF2B5EF4-FFF2-40B4-BE49-F238E27FC236}">
                        <a16:creationId xmlns:a16="http://schemas.microsoft.com/office/drawing/2014/main" id="{6BAE1A66-A722-DDAB-A4E9-F37F8CE817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30" y="489"/>
                    <a:ext cx="299" cy="179"/>
                  </a:xfrm>
                  <a:custGeom>
                    <a:avLst/>
                    <a:gdLst>
                      <a:gd name="T0" fmla="*/ 1 w 471"/>
                      <a:gd name="T1" fmla="*/ 1 h 281"/>
                      <a:gd name="T2" fmla="*/ 1 w 471"/>
                      <a:gd name="T3" fmla="*/ 1 h 281"/>
                      <a:gd name="T4" fmla="*/ 1 w 471"/>
                      <a:gd name="T5" fmla="*/ 1 h 281"/>
                      <a:gd name="T6" fmla="*/ 1 w 471"/>
                      <a:gd name="T7" fmla="*/ 1 h 281"/>
                      <a:gd name="T8" fmla="*/ 1 w 471"/>
                      <a:gd name="T9" fmla="*/ 1 h 281"/>
                      <a:gd name="T10" fmla="*/ 0 w 471"/>
                      <a:gd name="T11" fmla="*/ 1 h 281"/>
                      <a:gd name="T12" fmla="*/ 1 w 471"/>
                      <a:gd name="T13" fmla="*/ 1 h 281"/>
                      <a:gd name="T14" fmla="*/ 1 w 471"/>
                      <a:gd name="T15" fmla="*/ 1 h 281"/>
                      <a:gd name="T16" fmla="*/ 1 w 471"/>
                      <a:gd name="T17" fmla="*/ 1 h 281"/>
                      <a:gd name="T18" fmla="*/ 1 w 471"/>
                      <a:gd name="T19" fmla="*/ 1 h 281"/>
                      <a:gd name="T20" fmla="*/ 1 w 471"/>
                      <a:gd name="T21" fmla="*/ 1 h 281"/>
                      <a:gd name="T22" fmla="*/ 1 w 471"/>
                      <a:gd name="T23" fmla="*/ 1 h 281"/>
                      <a:gd name="T24" fmla="*/ 1 w 471"/>
                      <a:gd name="T25" fmla="*/ 1 h 281"/>
                      <a:gd name="T26" fmla="*/ 1 w 471"/>
                      <a:gd name="T27" fmla="*/ 1 h 281"/>
                      <a:gd name="T28" fmla="*/ 1 w 471"/>
                      <a:gd name="T29" fmla="*/ 1 h 281"/>
                      <a:gd name="T30" fmla="*/ 1 w 471"/>
                      <a:gd name="T31" fmla="*/ 1 h 281"/>
                      <a:gd name="T32" fmla="*/ 1 w 471"/>
                      <a:gd name="T33" fmla="*/ 1 h 281"/>
                      <a:gd name="T34" fmla="*/ 1 w 471"/>
                      <a:gd name="T35" fmla="*/ 0 h 281"/>
                      <a:gd name="T36" fmla="*/ 1 w 471"/>
                      <a:gd name="T37" fmla="*/ 1 h 281"/>
                      <a:gd name="T38" fmla="*/ 1 w 471"/>
                      <a:gd name="T39" fmla="*/ 1 h 281"/>
                      <a:gd name="T40" fmla="*/ 1 w 471"/>
                      <a:gd name="T41" fmla="*/ 1 h 281"/>
                      <a:gd name="T42" fmla="*/ 1 w 471"/>
                      <a:gd name="T43" fmla="*/ 1 h 281"/>
                      <a:gd name="T44" fmla="*/ 1 w 471"/>
                      <a:gd name="T45" fmla="*/ 1 h 281"/>
                      <a:gd name="T46" fmla="*/ 1 w 471"/>
                      <a:gd name="T47" fmla="*/ 1 h 281"/>
                      <a:gd name="T48" fmla="*/ 1 w 471"/>
                      <a:gd name="T49" fmla="*/ 1 h 281"/>
                      <a:gd name="T50" fmla="*/ 1 w 471"/>
                      <a:gd name="T51" fmla="*/ 1 h 281"/>
                      <a:gd name="T52" fmla="*/ 1 w 471"/>
                      <a:gd name="T53" fmla="*/ 1 h 281"/>
                      <a:gd name="T54" fmla="*/ 1 w 471"/>
                      <a:gd name="T55" fmla="*/ 1 h 281"/>
                      <a:gd name="T56" fmla="*/ 1 w 471"/>
                      <a:gd name="T57" fmla="*/ 1 h 281"/>
                      <a:gd name="T58" fmla="*/ 1 w 471"/>
                      <a:gd name="T59" fmla="*/ 1 h 281"/>
                      <a:gd name="T60" fmla="*/ 1 w 471"/>
                      <a:gd name="T61" fmla="*/ 1 h 281"/>
                      <a:gd name="T62" fmla="*/ 1 w 471"/>
                      <a:gd name="T63" fmla="*/ 1 h 281"/>
                      <a:gd name="T64" fmla="*/ 1 w 471"/>
                      <a:gd name="T65" fmla="*/ 1 h 281"/>
                      <a:gd name="T66" fmla="*/ 1 w 471"/>
                      <a:gd name="T67" fmla="*/ 1 h 281"/>
                      <a:gd name="T68" fmla="*/ 1 w 471"/>
                      <a:gd name="T69" fmla="*/ 1 h 281"/>
                      <a:gd name="T70" fmla="*/ 1 w 471"/>
                      <a:gd name="T71" fmla="*/ 1 h 281"/>
                      <a:gd name="T72" fmla="*/ 1 w 471"/>
                      <a:gd name="T73" fmla="*/ 1 h 281"/>
                      <a:gd name="T74" fmla="*/ 2 w 471"/>
                      <a:gd name="T75" fmla="*/ 1 h 281"/>
                      <a:gd name="T76" fmla="*/ 2 w 471"/>
                      <a:gd name="T77" fmla="*/ 1 h 281"/>
                      <a:gd name="T78" fmla="*/ 1 w 471"/>
                      <a:gd name="T79" fmla="*/ 1 h 281"/>
                      <a:gd name="T80" fmla="*/ 2 w 471"/>
                      <a:gd name="T81" fmla="*/ 1 h 281"/>
                      <a:gd name="T82" fmla="*/ 2 w 471"/>
                      <a:gd name="T83" fmla="*/ 1 h 281"/>
                      <a:gd name="T84" fmla="*/ 2 w 471"/>
                      <a:gd name="T85" fmla="*/ 1 h 281"/>
                      <a:gd name="T86" fmla="*/ 2 w 471"/>
                      <a:gd name="T87" fmla="*/ 1 h 281"/>
                      <a:gd name="T88" fmla="*/ 2 w 471"/>
                      <a:gd name="T89" fmla="*/ 1 h 281"/>
                      <a:gd name="T90" fmla="*/ 2 w 471"/>
                      <a:gd name="T91" fmla="*/ 1 h 281"/>
                      <a:gd name="T92" fmla="*/ 2 w 471"/>
                      <a:gd name="T93" fmla="*/ 1 h 281"/>
                      <a:gd name="T94" fmla="*/ 2 w 471"/>
                      <a:gd name="T95" fmla="*/ 1 h 281"/>
                      <a:gd name="T96" fmla="*/ 2 w 471"/>
                      <a:gd name="T97" fmla="*/ 1 h 281"/>
                      <a:gd name="T98" fmla="*/ 2 w 471"/>
                      <a:gd name="T99" fmla="*/ 1 h 281"/>
                      <a:gd name="T100" fmla="*/ 2 w 471"/>
                      <a:gd name="T101" fmla="*/ 1 h 281"/>
                      <a:gd name="T102" fmla="*/ 2 w 471"/>
                      <a:gd name="T103" fmla="*/ 1 h 281"/>
                      <a:gd name="T104" fmla="*/ 2 w 471"/>
                      <a:gd name="T105" fmla="*/ 1 h 281"/>
                      <a:gd name="T106" fmla="*/ 2 w 471"/>
                      <a:gd name="T107" fmla="*/ 1 h 281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471" h="281">
                        <a:moveTo>
                          <a:pt x="21" y="280"/>
                        </a:moveTo>
                        <a:cubicBezTo>
                          <a:pt x="32" y="281"/>
                          <a:pt x="25" y="253"/>
                          <a:pt x="24" y="250"/>
                        </a:cubicBezTo>
                        <a:cubicBezTo>
                          <a:pt x="23" y="248"/>
                          <a:pt x="22" y="245"/>
                          <a:pt x="22" y="245"/>
                        </a:cubicBezTo>
                        <a:cubicBezTo>
                          <a:pt x="21" y="243"/>
                          <a:pt x="20" y="221"/>
                          <a:pt x="16" y="218"/>
                        </a:cubicBezTo>
                        <a:cubicBezTo>
                          <a:pt x="13" y="216"/>
                          <a:pt x="4" y="215"/>
                          <a:pt x="4" y="215"/>
                        </a:cubicBezTo>
                        <a:cubicBezTo>
                          <a:pt x="0" y="207"/>
                          <a:pt x="3" y="200"/>
                          <a:pt x="0" y="191"/>
                        </a:cubicBezTo>
                        <a:cubicBezTo>
                          <a:pt x="2" y="185"/>
                          <a:pt x="7" y="186"/>
                          <a:pt x="12" y="180"/>
                        </a:cubicBezTo>
                        <a:cubicBezTo>
                          <a:pt x="14" y="172"/>
                          <a:pt x="14" y="169"/>
                          <a:pt x="6" y="165"/>
                        </a:cubicBezTo>
                        <a:cubicBezTo>
                          <a:pt x="4" y="163"/>
                          <a:pt x="2" y="162"/>
                          <a:pt x="2" y="160"/>
                        </a:cubicBezTo>
                        <a:cubicBezTo>
                          <a:pt x="2" y="150"/>
                          <a:pt x="16" y="123"/>
                          <a:pt x="28" y="120"/>
                        </a:cubicBezTo>
                        <a:cubicBezTo>
                          <a:pt x="32" y="111"/>
                          <a:pt x="40" y="105"/>
                          <a:pt x="44" y="96"/>
                        </a:cubicBezTo>
                        <a:cubicBezTo>
                          <a:pt x="39" y="83"/>
                          <a:pt x="38" y="85"/>
                          <a:pt x="42" y="70"/>
                        </a:cubicBezTo>
                        <a:cubicBezTo>
                          <a:pt x="38" y="60"/>
                          <a:pt x="34" y="48"/>
                          <a:pt x="24" y="43"/>
                        </a:cubicBezTo>
                        <a:cubicBezTo>
                          <a:pt x="18" y="36"/>
                          <a:pt x="10" y="37"/>
                          <a:pt x="20" y="32"/>
                        </a:cubicBezTo>
                        <a:cubicBezTo>
                          <a:pt x="27" y="34"/>
                          <a:pt x="26" y="32"/>
                          <a:pt x="26" y="36"/>
                        </a:cubicBezTo>
                        <a:cubicBezTo>
                          <a:pt x="34" y="41"/>
                          <a:pt x="39" y="39"/>
                          <a:pt x="48" y="35"/>
                        </a:cubicBezTo>
                        <a:cubicBezTo>
                          <a:pt x="45" y="22"/>
                          <a:pt x="48" y="14"/>
                          <a:pt x="64" y="11"/>
                        </a:cubicBezTo>
                        <a:cubicBezTo>
                          <a:pt x="71" y="8"/>
                          <a:pt x="75" y="3"/>
                          <a:pt x="82" y="0"/>
                        </a:cubicBezTo>
                        <a:cubicBezTo>
                          <a:pt x="84" y="1"/>
                          <a:pt x="88" y="0"/>
                          <a:pt x="88" y="2"/>
                        </a:cubicBezTo>
                        <a:cubicBezTo>
                          <a:pt x="90" y="12"/>
                          <a:pt x="75" y="13"/>
                          <a:pt x="92" y="9"/>
                        </a:cubicBezTo>
                        <a:cubicBezTo>
                          <a:pt x="94" y="8"/>
                          <a:pt x="96" y="5"/>
                          <a:pt x="98" y="5"/>
                        </a:cubicBezTo>
                        <a:cubicBezTo>
                          <a:pt x="102" y="4"/>
                          <a:pt x="106" y="7"/>
                          <a:pt x="110" y="8"/>
                        </a:cubicBezTo>
                        <a:cubicBezTo>
                          <a:pt x="112" y="8"/>
                          <a:pt x="116" y="9"/>
                          <a:pt x="116" y="9"/>
                        </a:cubicBezTo>
                        <a:cubicBezTo>
                          <a:pt x="122" y="16"/>
                          <a:pt x="129" y="13"/>
                          <a:pt x="141" y="14"/>
                        </a:cubicBezTo>
                        <a:cubicBezTo>
                          <a:pt x="143" y="21"/>
                          <a:pt x="147" y="22"/>
                          <a:pt x="155" y="24"/>
                        </a:cubicBezTo>
                        <a:cubicBezTo>
                          <a:pt x="159" y="22"/>
                          <a:pt x="163" y="20"/>
                          <a:pt x="167" y="17"/>
                        </a:cubicBezTo>
                        <a:cubicBezTo>
                          <a:pt x="169" y="16"/>
                          <a:pt x="173" y="14"/>
                          <a:pt x="173" y="14"/>
                        </a:cubicBezTo>
                        <a:cubicBezTo>
                          <a:pt x="195" y="26"/>
                          <a:pt x="175" y="20"/>
                          <a:pt x="195" y="14"/>
                        </a:cubicBezTo>
                        <a:cubicBezTo>
                          <a:pt x="207" y="17"/>
                          <a:pt x="201" y="26"/>
                          <a:pt x="211" y="32"/>
                        </a:cubicBezTo>
                        <a:cubicBezTo>
                          <a:pt x="214" y="38"/>
                          <a:pt x="224" y="55"/>
                          <a:pt x="231" y="59"/>
                        </a:cubicBezTo>
                        <a:cubicBezTo>
                          <a:pt x="241" y="70"/>
                          <a:pt x="235" y="67"/>
                          <a:pt x="245" y="70"/>
                        </a:cubicBezTo>
                        <a:cubicBezTo>
                          <a:pt x="249" y="69"/>
                          <a:pt x="253" y="69"/>
                          <a:pt x="257" y="68"/>
                        </a:cubicBezTo>
                        <a:cubicBezTo>
                          <a:pt x="261" y="67"/>
                          <a:pt x="270" y="65"/>
                          <a:pt x="270" y="65"/>
                        </a:cubicBezTo>
                        <a:cubicBezTo>
                          <a:pt x="278" y="66"/>
                          <a:pt x="283" y="67"/>
                          <a:pt x="290" y="71"/>
                        </a:cubicBezTo>
                        <a:cubicBezTo>
                          <a:pt x="304" y="88"/>
                          <a:pt x="282" y="62"/>
                          <a:pt x="300" y="81"/>
                        </a:cubicBezTo>
                        <a:cubicBezTo>
                          <a:pt x="302" y="84"/>
                          <a:pt x="308" y="90"/>
                          <a:pt x="308" y="90"/>
                        </a:cubicBezTo>
                        <a:cubicBezTo>
                          <a:pt x="311" y="98"/>
                          <a:pt x="315" y="103"/>
                          <a:pt x="318" y="111"/>
                        </a:cubicBezTo>
                        <a:cubicBezTo>
                          <a:pt x="319" y="114"/>
                          <a:pt x="321" y="117"/>
                          <a:pt x="322" y="120"/>
                        </a:cubicBezTo>
                        <a:cubicBezTo>
                          <a:pt x="323" y="122"/>
                          <a:pt x="324" y="125"/>
                          <a:pt x="324" y="125"/>
                        </a:cubicBezTo>
                        <a:cubicBezTo>
                          <a:pt x="321" y="132"/>
                          <a:pt x="313" y="134"/>
                          <a:pt x="310" y="142"/>
                        </a:cubicBezTo>
                        <a:cubicBezTo>
                          <a:pt x="313" y="151"/>
                          <a:pt x="317" y="146"/>
                          <a:pt x="322" y="141"/>
                        </a:cubicBezTo>
                        <a:cubicBezTo>
                          <a:pt x="341" y="143"/>
                          <a:pt x="339" y="142"/>
                          <a:pt x="342" y="155"/>
                        </a:cubicBezTo>
                        <a:cubicBezTo>
                          <a:pt x="351" y="150"/>
                          <a:pt x="355" y="152"/>
                          <a:pt x="364" y="157"/>
                        </a:cubicBezTo>
                        <a:cubicBezTo>
                          <a:pt x="369" y="162"/>
                          <a:pt x="372" y="166"/>
                          <a:pt x="380" y="168"/>
                        </a:cubicBezTo>
                        <a:cubicBezTo>
                          <a:pt x="381" y="169"/>
                          <a:pt x="383" y="171"/>
                          <a:pt x="382" y="172"/>
                        </a:cubicBezTo>
                        <a:cubicBezTo>
                          <a:pt x="380" y="176"/>
                          <a:pt x="368" y="172"/>
                          <a:pt x="382" y="176"/>
                        </a:cubicBezTo>
                        <a:cubicBezTo>
                          <a:pt x="386" y="175"/>
                          <a:pt x="390" y="173"/>
                          <a:pt x="394" y="172"/>
                        </a:cubicBezTo>
                        <a:cubicBezTo>
                          <a:pt x="396" y="172"/>
                          <a:pt x="400" y="171"/>
                          <a:pt x="400" y="171"/>
                        </a:cubicBezTo>
                        <a:cubicBezTo>
                          <a:pt x="413" y="177"/>
                          <a:pt x="427" y="179"/>
                          <a:pt x="439" y="185"/>
                        </a:cubicBezTo>
                        <a:cubicBezTo>
                          <a:pt x="441" y="190"/>
                          <a:pt x="445" y="194"/>
                          <a:pt x="447" y="199"/>
                        </a:cubicBezTo>
                        <a:cubicBezTo>
                          <a:pt x="453" y="198"/>
                          <a:pt x="460" y="195"/>
                          <a:pt x="465" y="201"/>
                        </a:cubicBezTo>
                        <a:cubicBezTo>
                          <a:pt x="468" y="205"/>
                          <a:pt x="471" y="215"/>
                          <a:pt x="471" y="215"/>
                        </a:cubicBezTo>
                        <a:cubicBezTo>
                          <a:pt x="468" y="231"/>
                          <a:pt x="469" y="248"/>
                          <a:pt x="451" y="258"/>
                        </a:cubicBezTo>
                        <a:cubicBezTo>
                          <a:pt x="447" y="262"/>
                          <a:pt x="437" y="275"/>
                          <a:pt x="435" y="281"/>
                        </a:cubicBezTo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006" name="Freeform 31">
                    <a:extLst>
                      <a:ext uri="{FF2B5EF4-FFF2-40B4-BE49-F238E27FC236}">
                        <a16:creationId xmlns:a16="http://schemas.microsoft.com/office/drawing/2014/main" id="{5B3CEB43-2853-D942-4D1D-66F8E14099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34" y="242"/>
                    <a:ext cx="420" cy="283"/>
                  </a:xfrm>
                  <a:custGeom>
                    <a:avLst/>
                    <a:gdLst>
                      <a:gd name="T0" fmla="*/ 0 w 984"/>
                      <a:gd name="T1" fmla="*/ 0 h 844"/>
                      <a:gd name="T2" fmla="*/ 0 w 984"/>
                      <a:gd name="T3" fmla="*/ 0 h 844"/>
                      <a:gd name="T4" fmla="*/ 0 w 984"/>
                      <a:gd name="T5" fmla="*/ 0 h 844"/>
                      <a:gd name="T6" fmla="*/ 0 w 984"/>
                      <a:gd name="T7" fmla="*/ 0 h 844"/>
                      <a:gd name="T8" fmla="*/ 0 w 984"/>
                      <a:gd name="T9" fmla="*/ 0 h 844"/>
                      <a:gd name="T10" fmla="*/ 0 w 984"/>
                      <a:gd name="T11" fmla="*/ 0 h 844"/>
                      <a:gd name="T12" fmla="*/ 0 w 984"/>
                      <a:gd name="T13" fmla="*/ 0 h 844"/>
                      <a:gd name="T14" fmla="*/ 0 w 984"/>
                      <a:gd name="T15" fmla="*/ 0 h 844"/>
                      <a:gd name="T16" fmla="*/ 0 w 984"/>
                      <a:gd name="T17" fmla="*/ 0 h 844"/>
                      <a:gd name="T18" fmla="*/ 0 w 984"/>
                      <a:gd name="T19" fmla="*/ 0 h 844"/>
                      <a:gd name="T20" fmla="*/ 0 w 984"/>
                      <a:gd name="T21" fmla="*/ 0 h 844"/>
                      <a:gd name="T22" fmla="*/ 0 w 984"/>
                      <a:gd name="T23" fmla="*/ 0 h 844"/>
                      <a:gd name="T24" fmla="*/ 0 w 984"/>
                      <a:gd name="T25" fmla="*/ 0 h 844"/>
                      <a:gd name="T26" fmla="*/ 0 w 984"/>
                      <a:gd name="T27" fmla="*/ 0 h 844"/>
                      <a:gd name="T28" fmla="*/ 0 w 984"/>
                      <a:gd name="T29" fmla="*/ 0 h 844"/>
                      <a:gd name="T30" fmla="*/ 0 w 984"/>
                      <a:gd name="T31" fmla="*/ 0 h 844"/>
                      <a:gd name="T32" fmla="*/ 0 w 984"/>
                      <a:gd name="T33" fmla="*/ 0 h 844"/>
                      <a:gd name="T34" fmla="*/ 0 w 984"/>
                      <a:gd name="T35" fmla="*/ 0 h 844"/>
                      <a:gd name="T36" fmla="*/ 0 w 984"/>
                      <a:gd name="T37" fmla="*/ 0 h 844"/>
                      <a:gd name="T38" fmla="*/ 0 w 984"/>
                      <a:gd name="T39" fmla="*/ 0 h 844"/>
                      <a:gd name="T40" fmla="*/ 0 w 984"/>
                      <a:gd name="T41" fmla="*/ 0 h 844"/>
                      <a:gd name="T42" fmla="*/ 0 w 984"/>
                      <a:gd name="T43" fmla="*/ 0 h 844"/>
                      <a:gd name="T44" fmla="*/ 0 w 984"/>
                      <a:gd name="T45" fmla="*/ 0 h 844"/>
                      <a:gd name="T46" fmla="*/ 0 w 984"/>
                      <a:gd name="T47" fmla="*/ 0 h 844"/>
                      <a:gd name="T48" fmla="*/ 0 w 984"/>
                      <a:gd name="T49" fmla="*/ 0 h 844"/>
                      <a:gd name="T50" fmla="*/ 0 w 984"/>
                      <a:gd name="T51" fmla="*/ 0 h 844"/>
                      <a:gd name="T52" fmla="*/ 0 w 984"/>
                      <a:gd name="T53" fmla="*/ 0 h 844"/>
                      <a:gd name="T54" fmla="*/ 0 w 984"/>
                      <a:gd name="T55" fmla="*/ 0 h 844"/>
                      <a:gd name="T56" fmla="*/ 0 w 984"/>
                      <a:gd name="T57" fmla="*/ 0 h 844"/>
                      <a:gd name="T58" fmla="*/ 0 w 984"/>
                      <a:gd name="T59" fmla="*/ 0 h 844"/>
                      <a:gd name="T60" fmla="*/ 0 w 984"/>
                      <a:gd name="T61" fmla="*/ 0 h 844"/>
                      <a:gd name="T62" fmla="*/ 0 w 984"/>
                      <a:gd name="T63" fmla="*/ 0 h 844"/>
                      <a:gd name="T64" fmla="*/ 0 w 984"/>
                      <a:gd name="T65" fmla="*/ 0 h 844"/>
                      <a:gd name="T66" fmla="*/ 0 w 984"/>
                      <a:gd name="T67" fmla="*/ 0 h 844"/>
                      <a:gd name="T68" fmla="*/ 0 w 984"/>
                      <a:gd name="T69" fmla="*/ 0 h 844"/>
                      <a:gd name="T70" fmla="*/ 0 w 984"/>
                      <a:gd name="T71" fmla="*/ 0 h 844"/>
                      <a:gd name="T72" fmla="*/ 0 w 984"/>
                      <a:gd name="T73" fmla="*/ 0 h 844"/>
                      <a:gd name="T74" fmla="*/ 0 w 984"/>
                      <a:gd name="T75" fmla="*/ 0 h 844"/>
                      <a:gd name="T76" fmla="*/ 0 w 984"/>
                      <a:gd name="T77" fmla="*/ 0 h 844"/>
                      <a:gd name="T78" fmla="*/ 0 w 984"/>
                      <a:gd name="T79" fmla="*/ 0 h 844"/>
                      <a:gd name="T80" fmla="*/ 0 w 984"/>
                      <a:gd name="T81" fmla="*/ 0 h 844"/>
                      <a:gd name="T82" fmla="*/ 0 w 984"/>
                      <a:gd name="T83" fmla="*/ 0 h 844"/>
                      <a:gd name="T84" fmla="*/ 0 w 984"/>
                      <a:gd name="T85" fmla="*/ 0 h 844"/>
                      <a:gd name="T86" fmla="*/ 0 w 984"/>
                      <a:gd name="T87" fmla="*/ 0 h 844"/>
                      <a:gd name="T88" fmla="*/ 0 w 984"/>
                      <a:gd name="T89" fmla="*/ 0 h 844"/>
                      <a:gd name="T90" fmla="*/ 0 w 984"/>
                      <a:gd name="T91" fmla="*/ 0 h 844"/>
                      <a:gd name="T92" fmla="*/ 0 w 984"/>
                      <a:gd name="T93" fmla="*/ 0 h 844"/>
                      <a:gd name="T94" fmla="*/ 0 w 984"/>
                      <a:gd name="T95" fmla="*/ 0 h 844"/>
                      <a:gd name="T96" fmla="*/ 0 w 984"/>
                      <a:gd name="T97" fmla="*/ 0 h 844"/>
                      <a:gd name="T98" fmla="*/ 0 w 984"/>
                      <a:gd name="T99" fmla="*/ 0 h 844"/>
                      <a:gd name="T100" fmla="*/ 0 w 984"/>
                      <a:gd name="T101" fmla="*/ 0 h 844"/>
                      <a:gd name="T102" fmla="*/ 0 w 984"/>
                      <a:gd name="T103" fmla="*/ 0 h 844"/>
                      <a:gd name="T104" fmla="*/ 0 w 984"/>
                      <a:gd name="T105" fmla="*/ 0 h 844"/>
                      <a:gd name="T106" fmla="*/ 0 w 984"/>
                      <a:gd name="T107" fmla="*/ 0 h 844"/>
                      <a:gd name="T108" fmla="*/ 0 w 984"/>
                      <a:gd name="T109" fmla="*/ 0 h 844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0" t="0" r="r" b="b"/>
                    <a:pathLst>
                      <a:path w="984" h="844">
                        <a:moveTo>
                          <a:pt x="82" y="38"/>
                        </a:moveTo>
                        <a:lnTo>
                          <a:pt x="406" y="6"/>
                        </a:lnTo>
                        <a:cubicBezTo>
                          <a:pt x="497" y="22"/>
                          <a:pt x="465" y="0"/>
                          <a:pt x="474" y="54"/>
                        </a:cubicBezTo>
                        <a:cubicBezTo>
                          <a:pt x="492" y="48"/>
                          <a:pt x="484" y="40"/>
                          <a:pt x="502" y="34"/>
                        </a:cubicBezTo>
                        <a:cubicBezTo>
                          <a:pt x="510" y="37"/>
                          <a:pt x="517" y="46"/>
                          <a:pt x="526" y="46"/>
                        </a:cubicBezTo>
                        <a:cubicBezTo>
                          <a:pt x="534" y="46"/>
                          <a:pt x="550" y="38"/>
                          <a:pt x="550" y="38"/>
                        </a:cubicBezTo>
                        <a:cubicBezTo>
                          <a:pt x="556" y="55"/>
                          <a:pt x="552" y="60"/>
                          <a:pt x="542" y="74"/>
                        </a:cubicBezTo>
                        <a:cubicBezTo>
                          <a:pt x="555" y="114"/>
                          <a:pt x="550" y="102"/>
                          <a:pt x="578" y="130"/>
                        </a:cubicBezTo>
                        <a:cubicBezTo>
                          <a:pt x="584" y="148"/>
                          <a:pt x="590" y="148"/>
                          <a:pt x="606" y="138"/>
                        </a:cubicBezTo>
                        <a:cubicBezTo>
                          <a:pt x="600" y="119"/>
                          <a:pt x="594" y="107"/>
                          <a:pt x="586" y="90"/>
                        </a:cubicBezTo>
                        <a:cubicBezTo>
                          <a:pt x="583" y="82"/>
                          <a:pt x="578" y="66"/>
                          <a:pt x="578" y="66"/>
                        </a:cubicBezTo>
                        <a:cubicBezTo>
                          <a:pt x="585" y="44"/>
                          <a:pt x="597" y="56"/>
                          <a:pt x="606" y="70"/>
                        </a:cubicBezTo>
                        <a:cubicBezTo>
                          <a:pt x="609" y="86"/>
                          <a:pt x="608" y="117"/>
                          <a:pt x="626" y="90"/>
                        </a:cubicBezTo>
                        <a:cubicBezTo>
                          <a:pt x="648" y="97"/>
                          <a:pt x="646" y="104"/>
                          <a:pt x="642" y="126"/>
                        </a:cubicBezTo>
                        <a:cubicBezTo>
                          <a:pt x="650" y="150"/>
                          <a:pt x="665" y="141"/>
                          <a:pt x="682" y="130"/>
                        </a:cubicBezTo>
                        <a:cubicBezTo>
                          <a:pt x="689" y="108"/>
                          <a:pt x="673" y="124"/>
                          <a:pt x="682" y="98"/>
                        </a:cubicBezTo>
                        <a:cubicBezTo>
                          <a:pt x="683" y="94"/>
                          <a:pt x="690" y="96"/>
                          <a:pt x="694" y="94"/>
                        </a:cubicBezTo>
                        <a:cubicBezTo>
                          <a:pt x="698" y="92"/>
                          <a:pt x="702" y="89"/>
                          <a:pt x="706" y="86"/>
                        </a:cubicBezTo>
                        <a:cubicBezTo>
                          <a:pt x="717" y="54"/>
                          <a:pt x="688" y="54"/>
                          <a:pt x="742" y="46"/>
                        </a:cubicBezTo>
                        <a:cubicBezTo>
                          <a:pt x="748" y="27"/>
                          <a:pt x="741" y="9"/>
                          <a:pt x="762" y="2"/>
                        </a:cubicBezTo>
                        <a:cubicBezTo>
                          <a:pt x="788" y="11"/>
                          <a:pt x="777" y="38"/>
                          <a:pt x="802" y="46"/>
                        </a:cubicBezTo>
                        <a:cubicBezTo>
                          <a:pt x="831" y="36"/>
                          <a:pt x="805" y="63"/>
                          <a:pt x="798" y="70"/>
                        </a:cubicBezTo>
                        <a:cubicBezTo>
                          <a:pt x="789" y="96"/>
                          <a:pt x="787" y="96"/>
                          <a:pt x="802" y="118"/>
                        </a:cubicBezTo>
                        <a:cubicBezTo>
                          <a:pt x="801" y="122"/>
                          <a:pt x="801" y="127"/>
                          <a:pt x="798" y="130"/>
                        </a:cubicBezTo>
                        <a:cubicBezTo>
                          <a:pt x="794" y="133"/>
                          <a:pt x="784" y="129"/>
                          <a:pt x="782" y="134"/>
                        </a:cubicBezTo>
                        <a:cubicBezTo>
                          <a:pt x="780" y="142"/>
                          <a:pt x="790" y="158"/>
                          <a:pt x="790" y="158"/>
                        </a:cubicBezTo>
                        <a:cubicBezTo>
                          <a:pt x="786" y="161"/>
                          <a:pt x="783" y="165"/>
                          <a:pt x="778" y="166"/>
                        </a:cubicBezTo>
                        <a:cubicBezTo>
                          <a:pt x="774" y="167"/>
                          <a:pt x="769" y="159"/>
                          <a:pt x="766" y="162"/>
                        </a:cubicBezTo>
                        <a:cubicBezTo>
                          <a:pt x="758" y="170"/>
                          <a:pt x="794" y="182"/>
                          <a:pt x="794" y="182"/>
                        </a:cubicBezTo>
                        <a:cubicBezTo>
                          <a:pt x="804" y="211"/>
                          <a:pt x="775" y="190"/>
                          <a:pt x="762" y="186"/>
                        </a:cubicBezTo>
                        <a:cubicBezTo>
                          <a:pt x="767" y="194"/>
                          <a:pt x="773" y="202"/>
                          <a:pt x="778" y="210"/>
                        </a:cubicBezTo>
                        <a:cubicBezTo>
                          <a:pt x="783" y="218"/>
                          <a:pt x="802" y="226"/>
                          <a:pt x="802" y="226"/>
                        </a:cubicBezTo>
                        <a:cubicBezTo>
                          <a:pt x="813" y="242"/>
                          <a:pt x="804" y="245"/>
                          <a:pt x="810" y="262"/>
                        </a:cubicBezTo>
                        <a:cubicBezTo>
                          <a:pt x="803" y="282"/>
                          <a:pt x="793" y="301"/>
                          <a:pt x="786" y="322"/>
                        </a:cubicBezTo>
                        <a:cubicBezTo>
                          <a:pt x="783" y="330"/>
                          <a:pt x="778" y="346"/>
                          <a:pt x="778" y="346"/>
                        </a:cubicBezTo>
                        <a:cubicBezTo>
                          <a:pt x="785" y="366"/>
                          <a:pt x="817" y="394"/>
                          <a:pt x="830" y="414"/>
                        </a:cubicBezTo>
                        <a:cubicBezTo>
                          <a:pt x="835" y="422"/>
                          <a:pt x="841" y="430"/>
                          <a:pt x="846" y="438"/>
                        </a:cubicBezTo>
                        <a:cubicBezTo>
                          <a:pt x="849" y="442"/>
                          <a:pt x="854" y="450"/>
                          <a:pt x="854" y="450"/>
                        </a:cubicBezTo>
                        <a:cubicBezTo>
                          <a:pt x="853" y="457"/>
                          <a:pt x="855" y="466"/>
                          <a:pt x="850" y="470"/>
                        </a:cubicBezTo>
                        <a:cubicBezTo>
                          <a:pt x="844" y="475"/>
                          <a:pt x="831" y="451"/>
                          <a:pt x="830" y="450"/>
                        </a:cubicBezTo>
                        <a:cubicBezTo>
                          <a:pt x="811" y="431"/>
                          <a:pt x="789" y="421"/>
                          <a:pt x="774" y="398"/>
                        </a:cubicBezTo>
                        <a:cubicBezTo>
                          <a:pt x="769" y="379"/>
                          <a:pt x="766" y="371"/>
                          <a:pt x="746" y="378"/>
                        </a:cubicBezTo>
                        <a:cubicBezTo>
                          <a:pt x="717" y="368"/>
                          <a:pt x="730" y="368"/>
                          <a:pt x="706" y="374"/>
                        </a:cubicBezTo>
                        <a:cubicBezTo>
                          <a:pt x="688" y="402"/>
                          <a:pt x="699" y="395"/>
                          <a:pt x="678" y="402"/>
                        </a:cubicBezTo>
                        <a:cubicBezTo>
                          <a:pt x="654" y="386"/>
                          <a:pt x="650" y="390"/>
                          <a:pt x="618" y="394"/>
                        </a:cubicBezTo>
                        <a:cubicBezTo>
                          <a:pt x="607" y="411"/>
                          <a:pt x="601" y="426"/>
                          <a:pt x="590" y="442"/>
                        </a:cubicBezTo>
                        <a:cubicBezTo>
                          <a:pt x="600" y="471"/>
                          <a:pt x="593" y="459"/>
                          <a:pt x="606" y="478"/>
                        </a:cubicBezTo>
                        <a:cubicBezTo>
                          <a:pt x="593" y="518"/>
                          <a:pt x="622" y="548"/>
                          <a:pt x="642" y="578"/>
                        </a:cubicBezTo>
                        <a:cubicBezTo>
                          <a:pt x="651" y="591"/>
                          <a:pt x="651" y="601"/>
                          <a:pt x="666" y="606"/>
                        </a:cubicBezTo>
                        <a:cubicBezTo>
                          <a:pt x="680" y="627"/>
                          <a:pt x="691" y="623"/>
                          <a:pt x="710" y="610"/>
                        </a:cubicBezTo>
                        <a:cubicBezTo>
                          <a:pt x="729" y="616"/>
                          <a:pt x="729" y="606"/>
                          <a:pt x="734" y="590"/>
                        </a:cubicBezTo>
                        <a:cubicBezTo>
                          <a:pt x="735" y="577"/>
                          <a:pt x="731" y="562"/>
                          <a:pt x="738" y="550"/>
                        </a:cubicBezTo>
                        <a:cubicBezTo>
                          <a:pt x="742" y="543"/>
                          <a:pt x="762" y="542"/>
                          <a:pt x="762" y="542"/>
                        </a:cubicBezTo>
                        <a:cubicBezTo>
                          <a:pt x="783" y="547"/>
                          <a:pt x="786" y="552"/>
                          <a:pt x="774" y="570"/>
                        </a:cubicBezTo>
                        <a:cubicBezTo>
                          <a:pt x="779" y="590"/>
                          <a:pt x="790" y="605"/>
                          <a:pt x="770" y="618"/>
                        </a:cubicBezTo>
                        <a:cubicBezTo>
                          <a:pt x="769" y="622"/>
                          <a:pt x="764" y="626"/>
                          <a:pt x="766" y="630"/>
                        </a:cubicBezTo>
                        <a:cubicBezTo>
                          <a:pt x="768" y="634"/>
                          <a:pt x="775" y="634"/>
                          <a:pt x="778" y="638"/>
                        </a:cubicBezTo>
                        <a:cubicBezTo>
                          <a:pt x="788" y="651"/>
                          <a:pt x="786" y="660"/>
                          <a:pt x="802" y="670"/>
                        </a:cubicBezTo>
                        <a:cubicBezTo>
                          <a:pt x="810" y="667"/>
                          <a:pt x="818" y="665"/>
                          <a:pt x="826" y="662"/>
                        </a:cubicBezTo>
                        <a:cubicBezTo>
                          <a:pt x="830" y="661"/>
                          <a:pt x="838" y="658"/>
                          <a:pt x="838" y="658"/>
                        </a:cubicBezTo>
                        <a:cubicBezTo>
                          <a:pt x="857" y="664"/>
                          <a:pt x="864" y="680"/>
                          <a:pt x="870" y="698"/>
                        </a:cubicBezTo>
                        <a:cubicBezTo>
                          <a:pt x="859" y="731"/>
                          <a:pt x="887" y="794"/>
                          <a:pt x="922" y="806"/>
                        </a:cubicBezTo>
                        <a:cubicBezTo>
                          <a:pt x="938" y="801"/>
                          <a:pt x="941" y="792"/>
                          <a:pt x="958" y="798"/>
                        </a:cubicBezTo>
                        <a:cubicBezTo>
                          <a:pt x="984" y="837"/>
                          <a:pt x="928" y="784"/>
                          <a:pt x="942" y="826"/>
                        </a:cubicBezTo>
                        <a:cubicBezTo>
                          <a:pt x="936" y="844"/>
                          <a:pt x="930" y="844"/>
                          <a:pt x="914" y="834"/>
                        </a:cubicBezTo>
                        <a:cubicBezTo>
                          <a:pt x="903" y="817"/>
                          <a:pt x="890" y="821"/>
                          <a:pt x="874" y="810"/>
                        </a:cubicBezTo>
                        <a:cubicBezTo>
                          <a:pt x="851" y="776"/>
                          <a:pt x="882" y="816"/>
                          <a:pt x="854" y="794"/>
                        </a:cubicBezTo>
                        <a:cubicBezTo>
                          <a:pt x="843" y="785"/>
                          <a:pt x="840" y="768"/>
                          <a:pt x="830" y="758"/>
                        </a:cubicBezTo>
                        <a:cubicBezTo>
                          <a:pt x="824" y="739"/>
                          <a:pt x="817" y="724"/>
                          <a:pt x="798" y="718"/>
                        </a:cubicBezTo>
                        <a:cubicBezTo>
                          <a:pt x="791" y="696"/>
                          <a:pt x="800" y="712"/>
                          <a:pt x="778" y="710"/>
                        </a:cubicBezTo>
                        <a:cubicBezTo>
                          <a:pt x="767" y="709"/>
                          <a:pt x="746" y="702"/>
                          <a:pt x="746" y="702"/>
                        </a:cubicBezTo>
                        <a:cubicBezTo>
                          <a:pt x="729" y="691"/>
                          <a:pt x="720" y="674"/>
                          <a:pt x="702" y="662"/>
                        </a:cubicBezTo>
                        <a:cubicBezTo>
                          <a:pt x="694" y="665"/>
                          <a:pt x="687" y="673"/>
                          <a:pt x="678" y="674"/>
                        </a:cubicBezTo>
                        <a:cubicBezTo>
                          <a:pt x="657" y="677"/>
                          <a:pt x="630" y="657"/>
                          <a:pt x="614" y="646"/>
                        </a:cubicBezTo>
                        <a:cubicBezTo>
                          <a:pt x="600" y="637"/>
                          <a:pt x="580" y="639"/>
                          <a:pt x="566" y="630"/>
                        </a:cubicBezTo>
                        <a:cubicBezTo>
                          <a:pt x="546" y="617"/>
                          <a:pt x="525" y="607"/>
                          <a:pt x="506" y="594"/>
                        </a:cubicBezTo>
                        <a:cubicBezTo>
                          <a:pt x="513" y="572"/>
                          <a:pt x="509" y="551"/>
                          <a:pt x="490" y="538"/>
                        </a:cubicBezTo>
                        <a:cubicBezTo>
                          <a:pt x="485" y="522"/>
                          <a:pt x="476" y="515"/>
                          <a:pt x="462" y="506"/>
                        </a:cubicBezTo>
                        <a:cubicBezTo>
                          <a:pt x="441" y="474"/>
                          <a:pt x="469" y="513"/>
                          <a:pt x="442" y="486"/>
                        </a:cubicBezTo>
                        <a:cubicBezTo>
                          <a:pt x="436" y="480"/>
                          <a:pt x="436" y="468"/>
                          <a:pt x="430" y="462"/>
                        </a:cubicBezTo>
                        <a:cubicBezTo>
                          <a:pt x="427" y="459"/>
                          <a:pt x="422" y="459"/>
                          <a:pt x="418" y="458"/>
                        </a:cubicBezTo>
                        <a:cubicBezTo>
                          <a:pt x="407" y="447"/>
                          <a:pt x="382" y="430"/>
                          <a:pt x="382" y="430"/>
                        </a:cubicBezTo>
                        <a:cubicBezTo>
                          <a:pt x="371" y="413"/>
                          <a:pt x="358" y="399"/>
                          <a:pt x="346" y="382"/>
                        </a:cubicBezTo>
                        <a:cubicBezTo>
                          <a:pt x="344" y="378"/>
                          <a:pt x="345" y="373"/>
                          <a:pt x="342" y="370"/>
                        </a:cubicBezTo>
                        <a:cubicBezTo>
                          <a:pt x="339" y="367"/>
                          <a:pt x="334" y="367"/>
                          <a:pt x="330" y="366"/>
                        </a:cubicBezTo>
                        <a:cubicBezTo>
                          <a:pt x="322" y="390"/>
                          <a:pt x="342" y="398"/>
                          <a:pt x="354" y="414"/>
                        </a:cubicBezTo>
                        <a:cubicBezTo>
                          <a:pt x="368" y="432"/>
                          <a:pt x="372" y="446"/>
                          <a:pt x="390" y="458"/>
                        </a:cubicBezTo>
                        <a:cubicBezTo>
                          <a:pt x="409" y="487"/>
                          <a:pt x="399" y="475"/>
                          <a:pt x="418" y="494"/>
                        </a:cubicBezTo>
                        <a:cubicBezTo>
                          <a:pt x="423" y="510"/>
                          <a:pt x="428" y="517"/>
                          <a:pt x="442" y="526"/>
                        </a:cubicBezTo>
                        <a:cubicBezTo>
                          <a:pt x="450" y="550"/>
                          <a:pt x="432" y="533"/>
                          <a:pt x="422" y="526"/>
                        </a:cubicBezTo>
                        <a:cubicBezTo>
                          <a:pt x="399" y="492"/>
                          <a:pt x="430" y="532"/>
                          <a:pt x="402" y="510"/>
                        </a:cubicBezTo>
                        <a:cubicBezTo>
                          <a:pt x="398" y="507"/>
                          <a:pt x="397" y="501"/>
                          <a:pt x="394" y="498"/>
                        </a:cubicBezTo>
                        <a:cubicBezTo>
                          <a:pt x="391" y="495"/>
                          <a:pt x="386" y="493"/>
                          <a:pt x="382" y="490"/>
                        </a:cubicBezTo>
                        <a:cubicBezTo>
                          <a:pt x="377" y="474"/>
                          <a:pt x="370" y="471"/>
                          <a:pt x="354" y="466"/>
                        </a:cubicBezTo>
                        <a:cubicBezTo>
                          <a:pt x="344" y="452"/>
                          <a:pt x="340" y="447"/>
                          <a:pt x="346" y="430"/>
                        </a:cubicBezTo>
                        <a:cubicBezTo>
                          <a:pt x="338" y="418"/>
                          <a:pt x="314" y="402"/>
                          <a:pt x="314" y="402"/>
                        </a:cubicBezTo>
                        <a:cubicBezTo>
                          <a:pt x="306" y="390"/>
                          <a:pt x="298" y="378"/>
                          <a:pt x="290" y="366"/>
                        </a:cubicBezTo>
                        <a:cubicBezTo>
                          <a:pt x="284" y="357"/>
                          <a:pt x="273" y="354"/>
                          <a:pt x="266" y="346"/>
                        </a:cubicBezTo>
                        <a:cubicBezTo>
                          <a:pt x="263" y="342"/>
                          <a:pt x="262" y="337"/>
                          <a:pt x="258" y="334"/>
                        </a:cubicBezTo>
                        <a:cubicBezTo>
                          <a:pt x="243" y="324"/>
                          <a:pt x="225" y="324"/>
                          <a:pt x="210" y="314"/>
                        </a:cubicBezTo>
                        <a:cubicBezTo>
                          <a:pt x="201" y="300"/>
                          <a:pt x="194" y="291"/>
                          <a:pt x="178" y="286"/>
                        </a:cubicBezTo>
                        <a:cubicBezTo>
                          <a:pt x="160" y="260"/>
                          <a:pt x="192" y="247"/>
                          <a:pt x="154" y="238"/>
                        </a:cubicBezTo>
                        <a:cubicBezTo>
                          <a:pt x="111" y="209"/>
                          <a:pt x="106" y="149"/>
                          <a:pt x="90" y="102"/>
                        </a:cubicBezTo>
                        <a:cubicBezTo>
                          <a:pt x="86" y="90"/>
                          <a:pt x="76" y="73"/>
                          <a:pt x="66" y="66"/>
                        </a:cubicBezTo>
                        <a:cubicBezTo>
                          <a:pt x="58" y="60"/>
                          <a:pt x="42" y="50"/>
                          <a:pt x="42" y="50"/>
                        </a:cubicBezTo>
                        <a:cubicBezTo>
                          <a:pt x="39" y="46"/>
                          <a:pt x="38" y="41"/>
                          <a:pt x="34" y="38"/>
                        </a:cubicBezTo>
                        <a:cubicBezTo>
                          <a:pt x="27" y="34"/>
                          <a:pt x="10" y="30"/>
                          <a:pt x="10" y="30"/>
                        </a:cubicBezTo>
                        <a:cubicBezTo>
                          <a:pt x="0" y="1"/>
                          <a:pt x="31" y="17"/>
                          <a:pt x="46" y="22"/>
                        </a:cubicBezTo>
                        <a:cubicBezTo>
                          <a:pt x="65" y="51"/>
                          <a:pt x="61" y="41"/>
                          <a:pt x="86" y="58"/>
                        </a:cubicBezTo>
                        <a:cubicBezTo>
                          <a:pt x="94" y="70"/>
                          <a:pt x="94" y="93"/>
                          <a:pt x="102" y="70"/>
                        </a:cubicBezTo>
                        <a:cubicBezTo>
                          <a:pt x="95" y="49"/>
                          <a:pt x="82" y="62"/>
                          <a:pt x="82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007" name="Freeform 32">
                    <a:extLst>
                      <a:ext uri="{FF2B5EF4-FFF2-40B4-BE49-F238E27FC236}">
                        <a16:creationId xmlns:a16="http://schemas.microsoft.com/office/drawing/2014/main" id="{5C3EDCFA-F48D-11B7-085A-FCF4F065BD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405" y="445"/>
                    <a:ext cx="15" cy="16"/>
                  </a:xfrm>
                  <a:custGeom>
                    <a:avLst/>
                    <a:gdLst>
                      <a:gd name="T0" fmla="*/ 0 w 36"/>
                      <a:gd name="T1" fmla="*/ 0 h 48"/>
                      <a:gd name="T2" fmla="*/ 0 w 36"/>
                      <a:gd name="T3" fmla="*/ 0 h 48"/>
                      <a:gd name="T4" fmla="*/ 0 w 36"/>
                      <a:gd name="T5" fmla="*/ 0 h 4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6" h="48">
                        <a:moveTo>
                          <a:pt x="6" y="28"/>
                        </a:moveTo>
                        <a:cubicBezTo>
                          <a:pt x="25" y="0"/>
                          <a:pt x="36" y="31"/>
                          <a:pt x="10" y="48"/>
                        </a:cubicBezTo>
                        <a:cubicBezTo>
                          <a:pt x="0" y="34"/>
                          <a:pt x="0" y="40"/>
                          <a:pt x="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008" name="Freeform 33">
                    <a:extLst>
                      <a:ext uri="{FF2B5EF4-FFF2-40B4-BE49-F238E27FC236}">
                        <a16:creationId xmlns:a16="http://schemas.microsoft.com/office/drawing/2014/main" id="{E1CB52BE-182F-FB93-9405-CDB64112CC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93" y="439"/>
                    <a:ext cx="16" cy="12"/>
                  </a:xfrm>
                  <a:custGeom>
                    <a:avLst/>
                    <a:gdLst>
                      <a:gd name="T0" fmla="*/ 0 w 36"/>
                      <a:gd name="T1" fmla="*/ 0 h 37"/>
                      <a:gd name="T2" fmla="*/ 0 w 36"/>
                      <a:gd name="T3" fmla="*/ 0 h 37"/>
                      <a:gd name="T4" fmla="*/ 0 w 36"/>
                      <a:gd name="T5" fmla="*/ 0 h 37"/>
                      <a:gd name="T6" fmla="*/ 0 w 36"/>
                      <a:gd name="T7" fmla="*/ 0 h 37"/>
                      <a:gd name="T8" fmla="*/ 0 w 36"/>
                      <a:gd name="T9" fmla="*/ 0 h 3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37">
                        <a:moveTo>
                          <a:pt x="0" y="5"/>
                        </a:moveTo>
                        <a:cubicBezTo>
                          <a:pt x="4" y="4"/>
                          <a:pt x="8" y="0"/>
                          <a:pt x="12" y="1"/>
                        </a:cubicBezTo>
                        <a:cubicBezTo>
                          <a:pt x="21" y="4"/>
                          <a:pt x="36" y="17"/>
                          <a:pt x="36" y="17"/>
                        </a:cubicBezTo>
                        <a:cubicBezTo>
                          <a:pt x="29" y="37"/>
                          <a:pt x="22" y="26"/>
                          <a:pt x="8" y="17"/>
                        </a:cubicBezTo>
                        <a:cubicBezTo>
                          <a:pt x="5" y="13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009" name="Freeform 34">
                    <a:extLst>
                      <a:ext uri="{FF2B5EF4-FFF2-40B4-BE49-F238E27FC236}">
                        <a16:creationId xmlns:a16="http://schemas.microsoft.com/office/drawing/2014/main" id="{2B4DEFE6-AD6F-DA9A-F3B0-3B0178363E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878" y="406"/>
                    <a:ext cx="73" cy="33"/>
                  </a:xfrm>
                  <a:custGeom>
                    <a:avLst/>
                    <a:gdLst>
                      <a:gd name="T0" fmla="*/ 0 w 170"/>
                      <a:gd name="T1" fmla="*/ 0 h 96"/>
                      <a:gd name="T2" fmla="*/ 0 w 170"/>
                      <a:gd name="T3" fmla="*/ 0 h 96"/>
                      <a:gd name="T4" fmla="*/ 0 w 170"/>
                      <a:gd name="T5" fmla="*/ 0 h 96"/>
                      <a:gd name="T6" fmla="*/ 0 w 170"/>
                      <a:gd name="T7" fmla="*/ 0 h 96"/>
                      <a:gd name="T8" fmla="*/ 0 w 170"/>
                      <a:gd name="T9" fmla="*/ 0 h 96"/>
                      <a:gd name="T10" fmla="*/ 0 w 170"/>
                      <a:gd name="T11" fmla="*/ 0 h 96"/>
                      <a:gd name="T12" fmla="*/ 0 w 170"/>
                      <a:gd name="T13" fmla="*/ 0 h 96"/>
                      <a:gd name="T14" fmla="*/ 0 w 170"/>
                      <a:gd name="T15" fmla="*/ 0 h 96"/>
                      <a:gd name="T16" fmla="*/ 0 w 170"/>
                      <a:gd name="T17" fmla="*/ 0 h 96"/>
                      <a:gd name="T18" fmla="*/ 0 w 170"/>
                      <a:gd name="T19" fmla="*/ 0 h 96"/>
                      <a:gd name="T20" fmla="*/ 0 w 170"/>
                      <a:gd name="T21" fmla="*/ 0 h 96"/>
                      <a:gd name="T22" fmla="*/ 0 w 170"/>
                      <a:gd name="T23" fmla="*/ 0 h 9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0" h="96">
                        <a:moveTo>
                          <a:pt x="0" y="49"/>
                        </a:moveTo>
                        <a:cubicBezTo>
                          <a:pt x="5" y="33"/>
                          <a:pt x="12" y="30"/>
                          <a:pt x="28" y="25"/>
                        </a:cubicBezTo>
                        <a:cubicBezTo>
                          <a:pt x="20" y="0"/>
                          <a:pt x="42" y="16"/>
                          <a:pt x="56" y="21"/>
                        </a:cubicBezTo>
                        <a:cubicBezTo>
                          <a:pt x="56" y="21"/>
                          <a:pt x="77" y="6"/>
                          <a:pt x="80" y="9"/>
                        </a:cubicBezTo>
                        <a:cubicBezTo>
                          <a:pt x="85" y="14"/>
                          <a:pt x="71" y="23"/>
                          <a:pt x="64" y="25"/>
                        </a:cubicBezTo>
                        <a:cubicBezTo>
                          <a:pt x="82" y="37"/>
                          <a:pt x="103" y="42"/>
                          <a:pt x="124" y="49"/>
                        </a:cubicBezTo>
                        <a:cubicBezTo>
                          <a:pt x="136" y="53"/>
                          <a:pt x="160" y="65"/>
                          <a:pt x="160" y="65"/>
                        </a:cubicBezTo>
                        <a:cubicBezTo>
                          <a:pt x="170" y="96"/>
                          <a:pt x="134" y="83"/>
                          <a:pt x="116" y="77"/>
                        </a:cubicBezTo>
                        <a:cubicBezTo>
                          <a:pt x="109" y="57"/>
                          <a:pt x="116" y="66"/>
                          <a:pt x="88" y="57"/>
                        </a:cubicBezTo>
                        <a:cubicBezTo>
                          <a:pt x="84" y="56"/>
                          <a:pt x="76" y="53"/>
                          <a:pt x="76" y="53"/>
                        </a:cubicBezTo>
                        <a:cubicBezTo>
                          <a:pt x="57" y="34"/>
                          <a:pt x="53" y="37"/>
                          <a:pt x="24" y="41"/>
                        </a:cubicBezTo>
                        <a:cubicBezTo>
                          <a:pt x="9" y="51"/>
                          <a:pt x="17" y="49"/>
                          <a:pt x="0" y="4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010" name="Freeform 35">
                    <a:extLst>
                      <a:ext uri="{FF2B5EF4-FFF2-40B4-BE49-F238E27FC236}">
                        <a16:creationId xmlns:a16="http://schemas.microsoft.com/office/drawing/2014/main" id="{12354D22-EBC4-39EA-6DCB-BF01B53C05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55" y="433"/>
                    <a:ext cx="59" cy="15"/>
                  </a:xfrm>
                  <a:custGeom>
                    <a:avLst/>
                    <a:gdLst>
                      <a:gd name="T0" fmla="*/ 0 w 138"/>
                      <a:gd name="T1" fmla="*/ 0 h 44"/>
                      <a:gd name="T2" fmla="*/ 0 w 138"/>
                      <a:gd name="T3" fmla="*/ 0 h 44"/>
                      <a:gd name="T4" fmla="*/ 0 w 138"/>
                      <a:gd name="T5" fmla="*/ 0 h 44"/>
                      <a:gd name="T6" fmla="*/ 0 w 138"/>
                      <a:gd name="T7" fmla="*/ 0 h 44"/>
                      <a:gd name="T8" fmla="*/ 0 w 138"/>
                      <a:gd name="T9" fmla="*/ 0 h 44"/>
                      <a:gd name="T10" fmla="*/ 0 w 138"/>
                      <a:gd name="T11" fmla="*/ 0 h 44"/>
                      <a:gd name="T12" fmla="*/ 0 w 138"/>
                      <a:gd name="T13" fmla="*/ 0 h 44"/>
                      <a:gd name="T14" fmla="*/ 0 w 138"/>
                      <a:gd name="T15" fmla="*/ 0 h 44"/>
                      <a:gd name="T16" fmla="*/ 0 w 138"/>
                      <a:gd name="T17" fmla="*/ 0 h 4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38" h="44">
                        <a:moveTo>
                          <a:pt x="0" y="0"/>
                        </a:moveTo>
                        <a:cubicBezTo>
                          <a:pt x="19" y="3"/>
                          <a:pt x="35" y="10"/>
                          <a:pt x="52" y="4"/>
                        </a:cubicBezTo>
                        <a:cubicBezTo>
                          <a:pt x="87" y="11"/>
                          <a:pt x="61" y="15"/>
                          <a:pt x="88" y="24"/>
                        </a:cubicBezTo>
                        <a:cubicBezTo>
                          <a:pt x="96" y="23"/>
                          <a:pt x="104" y="19"/>
                          <a:pt x="112" y="20"/>
                        </a:cubicBezTo>
                        <a:cubicBezTo>
                          <a:pt x="138" y="23"/>
                          <a:pt x="118" y="41"/>
                          <a:pt x="108" y="44"/>
                        </a:cubicBezTo>
                        <a:cubicBezTo>
                          <a:pt x="78" y="34"/>
                          <a:pt x="92" y="34"/>
                          <a:pt x="64" y="40"/>
                        </a:cubicBezTo>
                        <a:cubicBezTo>
                          <a:pt x="41" y="37"/>
                          <a:pt x="22" y="41"/>
                          <a:pt x="0" y="36"/>
                        </a:cubicBezTo>
                        <a:cubicBezTo>
                          <a:pt x="6" y="11"/>
                          <a:pt x="7" y="27"/>
                          <a:pt x="28" y="20"/>
                        </a:cubicBezTo>
                        <a:cubicBezTo>
                          <a:pt x="17" y="13"/>
                          <a:pt x="0" y="13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011" name="Freeform 36">
                    <a:extLst>
                      <a:ext uri="{FF2B5EF4-FFF2-40B4-BE49-F238E27FC236}">
                        <a16:creationId xmlns:a16="http://schemas.microsoft.com/office/drawing/2014/main" id="{C57EFCCE-5B32-892A-4411-4DA1930900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24" y="441"/>
                    <a:ext cx="24" cy="14"/>
                  </a:xfrm>
                  <a:custGeom>
                    <a:avLst/>
                    <a:gdLst>
                      <a:gd name="T0" fmla="*/ 0 w 57"/>
                      <a:gd name="T1" fmla="*/ 0 h 42"/>
                      <a:gd name="T2" fmla="*/ 0 w 57"/>
                      <a:gd name="T3" fmla="*/ 0 h 42"/>
                      <a:gd name="T4" fmla="*/ 0 w 57"/>
                      <a:gd name="T5" fmla="*/ 0 h 4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57" h="42">
                        <a:moveTo>
                          <a:pt x="17" y="25"/>
                        </a:moveTo>
                        <a:cubicBezTo>
                          <a:pt x="0" y="0"/>
                          <a:pt x="21" y="9"/>
                          <a:pt x="37" y="13"/>
                        </a:cubicBezTo>
                        <a:cubicBezTo>
                          <a:pt x="57" y="42"/>
                          <a:pt x="30" y="25"/>
                          <a:pt x="1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012" name="Freeform 37">
                    <a:extLst>
                      <a:ext uri="{FF2B5EF4-FFF2-40B4-BE49-F238E27FC236}">
                        <a16:creationId xmlns:a16="http://schemas.microsoft.com/office/drawing/2014/main" id="{E21E91E3-9C7E-A8F3-E999-8902EDB242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08" y="398"/>
                    <a:ext cx="16" cy="18"/>
                  </a:xfrm>
                  <a:custGeom>
                    <a:avLst/>
                    <a:gdLst>
                      <a:gd name="T0" fmla="*/ 0 w 39"/>
                      <a:gd name="T1" fmla="*/ 0 h 52"/>
                      <a:gd name="T2" fmla="*/ 0 w 39"/>
                      <a:gd name="T3" fmla="*/ 0 h 52"/>
                      <a:gd name="T4" fmla="*/ 0 w 39"/>
                      <a:gd name="T5" fmla="*/ 0 h 5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9" h="52">
                        <a:moveTo>
                          <a:pt x="19" y="32"/>
                        </a:moveTo>
                        <a:cubicBezTo>
                          <a:pt x="13" y="14"/>
                          <a:pt x="0" y="13"/>
                          <a:pt x="19" y="0"/>
                        </a:cubicBezTo>
                        <a:cubicBezTo>
                          <a:pt x="23" y="5"/>
                          <a:pt x="39" y="52"/>
                          <a:pt x="19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013" name="Freeform 38">
                    <a:extLst>
                      <a:ext uri="{FF2B5EF4-FFF2-40B4-BE49-F238E27FC236}">
                        <a16:creationId xmlns:a16="http://schemas.microsoft.com/office/drawing/2014/main" id="{94DF8044-35EA-F2A9-5881-360A8EA25C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035" y="452"/>
                    <a:ext cx="19" cy="27"/>
                  </a:xfrm>
                  <a:custGeom>
                    <a:avLst/>
                    <a:gdLst>
                      <a:gd name="T0" fmla="*/ 0 w 44"/>
                      <a:gd name="T1" fmla="*/ 0 h 80"/>
                      <a:gd name="T2" fmla="*/ 0 w 44"/>
                      <a:gd name="T3" fmla="*/ 0 h 80"/>
                      <a:gd name="T4" fmla="*/ 0 w 44"/>
                      <a:gd name="T5" fmla="*/ 0 h 80"/>
                      <a:gd name="T6" fmla="*/ 0 w 44"/>
                      <a:gd name="T7" fmla="*/ 0 h 80"/>
                      <a:gd name="T8" fmla="*/ 0 w 44"/>
                      <a:gd name="T9" fmla="*/ 0 h 80"/>
                      <a:gd name="T10" fmla="*/ 0 w 44"/>
                      <a:gd name="T11" fmla="*/ 0 h 80"/>
                      <a:gd name="T12" fmla="*/ 0 w 44"/>
                      <a:gd name="T13" fmla="*/ 0 h 8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44" h="80">
                        <a:moveTo>
                          <a:pt x="4" y="9"/>
                        </a:moveTo>
                        <a:cubicBezTo>
                          <a:pt x="9" y="17"/>
                          <a:pt x="18" y="24"/>
                          <a:pt x="20" y="33"/>
                        </a:cubicBezTo>
                        <a:cubicBezTo>
                          <a:pt x="21" y="38"/>
                          <a:pt x="21" y="45"/>
                          <a:pt x="24" y="49"/>
                        </a:cubicBezTo>
                        <a:cubicBezTo>
                          <a:pt x="27" y="52"/>
                          <a:pt x="32" y="52"/>
                          <a:pt x="36" y="53"/>
                        </a:cubicBezTo>
                        <a:cubicBezTo>
                          <a:pt x="41" y="68"/>
                          <a:pt x="44" y="80"/>
                          <a:pt x="24" y="73"/>
                        </a:cubicBezTo>
                        <a:cubicBezTo>
                          <a:pt x="19" y="55"/>
                          <a:pt x="11" y="37"/>
                          <a:pt x="0" y="21"/>
                        </a:cubicBezTo>
                        <a:cubicBezTo>
                          <a:pt x="4" y="4"/>
                          <a:pt x="4" y="0"/>
                          <a:pt x="4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014" name="Freeform 39">
                    <a:extLst>
                      <a:ext uri="{FF2B5EF4-FFF2-40B4-BE49-F238E27FC236}">
                        <a16:creationId xmlns:a16="http://schemas.microsoft.com/office/drawing/2014/main" id="{A35ECA42-F63A-443C-89C6-D15515A0A1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696" y="247"/>
                    <a:ext cx="205" cy="41"/>
                  </a:xfrm>
                  <a:custGeom>
                    <a:avLst/>
                    <a:gdLst>
                      <a:gd name="T0" fmla="*/ 1 w 323"/>
                      <a:gd name="T1" fmla="*/ 1 h 64"/>
                      <a:gd name="T2" fmla="*/ 1 w 323"/>
                      <a:gd name="T3" fmla="*/ 1 h 64"/>
                      <a:gd name="T4" fmla="*/ 1 w 323"/>
                      <a:gd name="T5" fmla="*/ 0 h 64"/>
                      <a:gd name="T6" fmla="*/ 1 w 323"/>
                      <a:gd name="T7" fmla="*/ 0 h 64"/>
                      <a:gd name="T8" fmla="*/ 1 w 323"/>
                      <a:gd name="T9" fmla="*/ 1 h 64"/>
                      <a:gd name="T10" fmla="*/ 1 w 323"/>
                      <a:gd name="T11" fmla="*/ 1 h 64"/>
                      <a:gd name="T12" fmla="*/ 1 w 323"/>
                      <a:gd name="T13" fmla="*/ 1 h 64"/>
                      <a:gd name="T14" fmla="*/ 1 w 323"/>
                      <a:gd name="T15" fmla="*/ 1 h 64"/>
                      <a:gd name="T16" fmla="*/ 1 w 323"/>
                      <a:gd name="T17" fmla="*/ 1 h 64"/>
                      <a:gd name="T18" fmla="*/ 1 w 323"/>
                      <a:gd name="T19" fmla="*/ 1 h 64"/>
                      <a:gd name="T20" fmla="*/ 1 w 323"/>
                      <a:gd name="T21" fmla="*/ 1 h 64"/>
                      <a:gd name="T22" fmla="*/ 1 w 323"/>
                      <a:gd name="T23" fmla="*/ 1 h 64"/>
                      <a:gd name="T24" fmla="*/ 1 w 323"/>
                      <a:gd name="T25" fmla="*/ 1 h 64"/>
                      <a:gd name="T26" fmla="*/ 1 w 323"/>
                      <a:gd name="T27" fmla="*/ 1 h 64"/>
                      <a:gd name="T28" fmla="*/ 1 w 323"/>
                      <a:gd name="T29" fmla="*/ 1 h 64"/>
                      <a:gd name="T30" fmla="*/ 1 w 323"/>
                      <a:gd name="T31" fmla="*/ 1 h 64"/>
                      <a:gd name="T32" fmla="*/ 1 w 323"/>
                      <a:gd name="T33" fmla="*/ 1 h 64"/>
                      <a:gd name="T34" fmla="*/ 1 w 323"/>
                      <a:gd name="T35" fmla="*/ 1 h 64"/>
                      <a:gd name="T36" fmla="*/ 1 w 323"/>
                      <a:gd name="T37" fmla="*/ 1 h 64"/>
                      <a:gd name="T38" fmla="*/ 1 w 323"/>
                      <a:gd name="T39" fmla="*/ 1 h 64"/>
                      <a:gd name="T40" fmla="*/ 1 w 323"/>
                      <a:gd name="T41" fmla="*/ 1 h 64"/>
                      <a:gd name="T42" fmla="*/ 1 w 323"/>
                      <a:gd name="T43" fmla="*/ 1 h 64"/>
                      <a:gd name="T44" fmla="*/ 1 w 323"/>
                      <a:gd name="T45" fmla="*/ 1 h 64"/>
                      <a:gd name="T46" fmla="*/ 1 w 323"/>
                      <a:gd name="T47" fmla="*/ 1 h 64"/>
                      <a:gd name="T48" fmla="*/ 1 w 323"/>
                      <a:gd name="T49" fmla="*/ 1 h 64"/>
                      <a:gd name="T50" fmla="*/ 1 w 323"/>
                      <a:gd name="T51" fmla="*/ 1 h 64"/>
                      <a:gd name="T52" fmla="*/ 1 w 323"/>
                      <a:gd name="T53" fmla="*/ 0 h 64"/>
                      <a:gd name="T54" fmla="*/ 1 w 323"/>
                      <a:gd name="T55" fmla="*/ 1 h 64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23" h="64">
                        <a:moveTo>
                          <a:pt x="220" y="1"/>
                        </a:moveTo>
                        <a:cubicBezTo>
                          <a:pt x="215" y="12"/>
                          <a:pt x="225" y="17"/>
                          <a:pt x="231" y="8"/>
                        </a:cubicBezTo>
                        <a:cubicBezTo>
                          <a:pt x="235" y="0"/>
                          <a:pt x="229" y="7"/>
                          <a:pt x="235" y="0"/>
                        </a:cubicBezTo>
                        <a:lnTo>
                          <a:pt x="265" y="0"/>
                        </a:lnTo>
                        <a:cubicBezTo>
                          <a:pt x="277" y="6"/>
                          <a:pt x="276" y="11"/>
                          <a:pt x="287" y="17"/>
                        </a:cubicBezTo>
                        <a:cubicBezTo>
                          <a:pt x="308" y="11"/>
                          <a:pt x="293" y="7"/>
                          <a:pt x="319" y="10"/>
                        </a:cubicBezTo>
                        <a:cubicBezTo>
                          <a:pt x="323" y="19"/>
                          <a:pt x="321" y="22"/>
                          <a:pt x="314" y="29"/>
                        </a:cubicBezTo>
                        <a:cubicBezTo>
                          <a:pt x="312" y="39"/>
                          <a:pt x="313" y="50"/>
                          <a:pt x="298" y="46"/>
                        </a:cubicBezTo>
                        <a:cubicBezTo>
                          <a:pt x="297" y="40"/>
                          <a:pt x="298" y="34"/>
                          <a:pt x="295" y="29"/>
                        </a:cubicBezTo>
                        <a:cubicBezTo>
                          <a:pt x="294" y="27"/>
                          <a:pt x="290" y="31"/>
                          <a:pt x="287" y="31"/>
                        </a:cubicBezTo>
                        <a:cubicBezTo>
                          <a:pt x="284" y="31"/>
                          <a:pt x="282" y="30"/>
                          <a:pt x="279" y="29"/>
                        </a:cubicBezTo>
                        <a:cubicBezTo>
                          <a:pt x="274" y="27"/>
                          <a:pt x="263" y="21"/>
                          <a:pt x="263" y="21"/>
                        </a:cubicBezTo>
                        <a:cubicBezTo>
                          <a:pt x="249" y="23"/>
                          <a:pt x="241" y="31"/>
                          <a:pt x="228" y="38"/>
                        </a:cubicBezTo>
                        <a:cubicBezTo>
                          <a:pt x="220" y="41"/>
                          <a:pt x="209" y="42"/>
                          <a:pt x="201" y="44"/>
                        </a:cubicBezTo>
                        <a:cubicBezTo>
                          <a:pt x="193" y="54"/>
                          <a:pt x="200" y="53"/>
                          <a:pt x="212" y="57"/>
                        </a:cubicBezTo>
                        <a:cubicBezTo>
                          <a:pt x="200" y="62"/>
                          <a:pt x="199" y="57"/>
                          <a:pt x="188" y="63"/>
                        </a:cubicBezTo>
                        <a:cubicBezTo>
                          <a:pt x="181" y="62"/>
                          <a:pt x="174" y="64"/>
                          <a:pt x="169" y="61"/>
                        </a:cubicBezTo>
                        <a:cubicBezTo>
                          <a:pt x="166" y="59"/>
                          <a:pt x="175" y="59"/>
                          <a:pt x="177" y="57"/>
                        </a:cubicBezTo>
                        <a:cubicBezTo>
                          <a:pt x="181" y="48"/>
                          <a:pt x="149" y="28"/>
                          <a:pt x="171" y="40"/>
                        </a:cubicBezTo>
                        <a:cubicBezTo>
                          <a:pt x="184" y="55"/>
                          <a:pt x="184" y="36"/>
                          <a:pt x="169" y="31"/>
                        </a:cubicBezTo>
                        <a:cubicBezTo>
                          <a:pt x="167" y="27"/>
                          <a:pt x="167" y="22"/>
                          <a:pt x="158" y="23"/>
                        </a:cubicBezTo>
                        <a:cubicBezTo>
                          <a:pt x="153" y="23"/>
                          <a:pt x="142" y="27"/>
                          <a:pt x="142" y="27"/>
                        </a:cubicBezTo>
                        <a:cubicBezTo>
                          <a:pt x="136" y="39"/>
                          <a:pt x="143" y="31"/>
                          <a:pt x="134" y="27"/>
                        </a:cubicBezTo>
                        <a:cubicBezTo>
                          <a:pt x="130" y="25"/>
                          <a:pt x="126" y="25"/>
                          <a:pt x="123" y="25"/>
                        </a:cubicBezTo>
                        <a:cubicBezTo>
                          <a:pt x="117" y="11"/>
                          <a:pt x="100" y="6"/>
                          <a:pt x="83" y="2"/>
                        </a:cubicBezTo>
                        <a:cubicBezTo>
                          <a:pt x="70" y="4"/>
                          <a:pt x="69" y="9"/>
                          <a:pt x="59" y="14"/>
                        </a:cubicBezTo>
                        <a:cubicBezTo>
                          <a:pt x="45" y="14"/>
                          <a:pt x="0" y="12"/>
                          <a:pt x="1" y="0"/>
                        </a:cubicBezTo>
                        <a:lnTo>
                          <a:pt x="220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015" name="Freeform 40">
                    <a:extLst>
                      <a:ext uri="{FF2B5EF4-FFF2-40B4-BE49-F238E27FC236}">
                        <a16:creationId xmlns:a16="http://schemas.microsoft.com/office/drawing/2014/main" id="{8F679AA8-85A1-6068-F7D7-80B4CA32AF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15" y="246"/>
                    <a:ext cx="190" cy="20"/>
                  </a:xfrm>
                  <a:custGeom>
                    <a:avLst/>
                    <a:gdLst>
                      <a:gd name="T0" fmla="*/ 1 w 300"/>
                      <a:gd name="T1" fmla="*/ 1 h 31"/>
                      <a:gd name="T2" fmla="*/ 1 w 300"/>
                      <a:gd name="T3" fmla="*/ 1 h 31"/>
                      <a:gd name="T4" fmla="*/ 1 w 300"/>
                      <a:gd name="T5" fmla="*/ 0 h 31"/>
                      <a:gd name="T6" fmla="*/ 1 w 300"/>
                      <a:gd name="T7" fmla="*/ 1 h 31"/>
                      <a:gd name="T8" fmla="*/ 1 w 300"/>
                      <a:gd name="T9" fmla="*/ 1 h 31"/>
                      <a:gd name="T10" fmla="*/ 1 w 300"/>
                      <a:gd name="T11" fmla="*/ 1 h 3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300" h="31">
                        <a:moveTo>
                          <a:pt x="105" y="31"/>
                        </a:moveTo>
                        <a:cubicBezTo>
                          <a:pt x="83" y="19"/>
                          <a:pt x="0" y="6"/>
                          <a:pt x="30" y="1"/>
                        </a:cubicBezTo>
                        <a:lnTo>
                          <a:pt x="285" y="0"/>
                        </a:lnTo>
                        <a:cubicBezTo>
                          <a:pt x="296" y="4"/>
                          <a:pt x="300" y="5"/>
                          <a:pt x="296" y="14"/>
                        </a:cubicBezTo>
                        <a:cubicBezTo>
                          <a:pt x="285" y="11"/>
                          <a:pt x="276" y="16"/>
                          <a:pt x="264" y="16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016" name="Freeform 41">
                    <a:extLst>
                      <a:ext uri="{FF2B5EF4-FFF2-40B4-BE49-F238E27FC236}">
                        <a16:creationId xmlns:a16="http://schemas.microsoft.com/office/drawing/2014/main" id="{3069CE4A-556F-428E-00D0-DD0C067B19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96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017" name="Freeform 42">
                    <a:extLst>
                      <a:ext uri="{FF2B5EF4-FFF2-40B4-BE49-F238E27FC236}">
                        <a16:creationId xmlns:a16="http://schemas.microsoft.com/office/drawing/2014/main" id="{E1E38FB0-8601-ED51-5F43-BD9DCC858B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06" y="246"/>
                    <a:ext cx="436" cy="152"/>
                  </a:xfrm>
                  <a:custGeom>
                    <a:avLst/>
                    <a:gdLst>
                      <a:gd name="T0" fmla="*/ 73 w 436"/>
                      <a:gd name="T1" fmla="*/ 1 h 152"/>
                      <a:gd name="T2" fmla="*/ 436 w 436"/>
                      <a:gd name="T3" fmla="*/ 0 h 152"/>
                      <a:gd name="T4" fmla="*/ 416 w 436"/>
                      <a:gd name="T5" fmla="*/ 54 h 152"/>
                      <a:gd name="T6" fmla="*/ 397 w 436"/>
                      <a:gd name="T7" fmla="*/ 68 h 152"/>
                      <a:gd name="T8" fmla="*/ 392 w 436"/>
                      <a:gd name="T9" fmla="*/ 70 h 152"/>
                      <a:gd name="T10" fmla="*/ 375 w 436"/>
                      <a:gd name="T11" fmla="*/ 73 h 152"/>
                      <a:gd name="T12" fmla="*/ 361 w 436"/>
                      <a:gd name="T13" fmla="*/ 88 h 152"/>
                      <a:gd name="T14" fmla="*/ 362 w 436"/>
                      <a:gd name="T15" fmla="*/ 99 h 152"/>
                      <a:gd name="T16" fmla="*/ 364 w 436"/>
                      <a:gd name="T17" fmla="*/ 107 h 152"/>
                      <a:gd name="T18" fmla="*/ 366 w 436"/>
                      <a:gd name="T19" fmla="*/ 113 h 152"/>
                      <a:gd name="T20" fmla="*/ 362 w 436"/>
                      <a:gd name="T21" fmla="*/ 122 h 152"/>
                      <a:gd name="T22" fmla="*/ 351 w 436"/>
                      <a:gd name="T23" fmla="*/ 120 h 152"/>
                      <a:gd name="T24" fmla="*/ 342 w 436"/>
                      <a:gd name="T25" fmla="*/ 129 h 152"/>
                      <a:gd name="T26" fmla="*/ 347 w 436"/>
                      <a:gd name="T27" fmla="*/ 105 h 152"/>
                      <a:gd name="T28" fmla="*/ 338 w 436"/>
                      <a:gd name="T29" fmla="*/ 100 h 152"/>
                      <a:gd name="T30" fmla="*/ 344 w 436"/>
                      <a:gd name="T31" fmla="*/ 93 h 152"/>
                      <a:gd name="T32" fmla="*/ 342 w 436"/>
                      <a:gd name="T33" fmla="*/ 89 h 152"/>
                      <a:gd name="T34" fmla="*/ 320 w 436"/>
                      <a:gd name="T35" fmla="*/ 94 h 152"/>
                      <a:gd name="T36" fmla="*/ 317 w 436"/>
                      <a:gd name="T37" fmla="*/ 85 h 152"/>
                      <a:gd name="T38" fmla="*/ 297 w 436"/>
                      <a:gd name="T39" fmla="*/ 94 h 152"/>
                      <a:gd name="T40" fmla="*/ 320 w 436"/>
                      <a:gd name="T41" fmla="*/ 103 h 152"/>
                      <a:gd name="T42" fmla="*/ 305 w 436"/>
                      <a:gd name="T43" fmla="*/ 117 h 152"/>
                      <a:gd name="T44" fmla="*/ 311 w 436"/>
                      <a:gd name="T45" fmla="*/ 126 h 152"/>
                      <a:gd name="T46" fmla="*/ 315 w 436"/>
                      <a:gd name="T47" fmla="*/ 138 h 152"/>
                      <a:gd name="T48" fmla="*/ 309 w 436"/>
                      <a:gd name="T49" fmla="*/ 139 h 152"/>
                      <a:gd name="T50" fmla="*/ 314 w 436"/>
                      <a:gd name="T51" fmla="*/ 144 h 152"/>
                      <a:gd name="T52" fmla="*/ 307 w 436"/>
                      <a:gd name="T53" fmla="*/ 152 h 152"/>
                      <a:gd name="T54" fmla="*/ 0 w 436"/>
                      <a:gd name="T55" fmla="*/ 149 h 152"/>
                      <a:gd name="T56" fmla="*/ 73 w 436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6" h="152">
                        <a:moveTo>
                          <a:pt x="73" y="1"/>
                        </a:moveTo>
                        <a:lnTo>
                          <a:pt x="436" y="0"/>
                        </a:lnTo>
                        <a:cubicBezTo>
                          <a:pt x="430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018" name="Freeform 43">
                    <a:extLst>
                      <a:ext uri="{FF2B5EF4-FFF2-40B4-BE49-F238E27FC236}">
                        <a16:creationId xmlns:a16="http://schemas.microsoft.com/office/drawing/2014/main" id="{B2A54D02-1B2A-3FC2-1BD3-C5B5A5C96F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43" y="241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019" name="Freeform 44">
                    <a:extLst>
                      <a:ext uri="{FF2B5EF4-FFF2-40B4-BE49-F238E27FC236}">
                        <a16:creationId xmlns:a16="http://schemas.microsoft.com/office/drawing/2014/main" id="{D15AC37C-BEAB-2B56-765D-858C189895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31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020" name="Freeform 45">
                    <a:extLst>
                      <a:ext uri="{FF2B5EF4-FFF2-40B4-BE49-F238E27FC236}">
                        <a16:creationId xmlns:a16="http://schemas.microsoft.com/office/drawing/2014/main" id="{52BD23EE-5B70-B163-AA21-699AB117AF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8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021" name="Freeform 46">
                    <a:extLst>
                      <a:ext uri="{FF2B5EF4-FFF2-40B4-BE49-F238E27FC236}">
                        <a16:creationId xmlns:a16="http://schemas.microsoft.com/office/drawing/2014/main" id="{E1CB8BCE-6475-FDDE-8A60-219C3881F5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21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022" name="Freeform 47">
                    <a:extLst>
                      <a:ext uri="{FF2B5EF4-FFF2-40B4-BE49-F238E27FC236}">
                        <a16:creationId xmlns:a16="http://schemas.microsoft.com/office/drawing/2014/main" id="{E38E276E-50BC-6D76-5297-947418E22B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573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023" name="Freeform 48">
                    <a:extLst>
                      <a:ext uri="{FF2B5EF4-FFF2-40B4-BE49-F238E27FC236}">
                        <a16:creationId xmlns:a16="http://schemas.microsoft.com/office/drawing/2014/main" id="{DC43B988-371B-300D-E005-E1D7B0D66B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34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024" name="Freeform 49">
                    <a:extLst>
                      <a:ext uri="{FF2B5EF4-FFF2-40B4-BE49-F238E27FC236}">
                        <a16:creationId xmlns:a16="http://schemas.microsoft.com/office/drawing/2014/main" id="{5016D07E-F4DD-A47F-1A26-F5D0AB7DAA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0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025" name="Freeform 50">
                    <a:extLst>
                      <a:ext uri="{FF2B5EF4-FFF2-40B4-BE49-F238E27FC236}">
                        <a16:creationId xmlns:a16="http://schemas.microsoft.com/office/drawing/2014/main" id="{61FD2289-38CA-2BEA-A417-B275583141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51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026" name="Freeform 51">
                    <a:extLst>
                      <a:ext uri="{FF2B5EF4-FFF2-40B4-BE49-F238E27FC236}">
                        <a16:creationId xmlns:a16="http://schemas.microsoft.com/office/drawing/2014/main" id="{85D0C932-6BD8-B306-F212-44D5571792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21" y="314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027" name="Freeform 52">
                    <a:extLst>
                      <a:ext uri="{FF2B5EF4-FFF2-40B4-BE49-F238E27FC236}">
                        <a16:creationId xmlns:a16="http://schemas.microsoft.com/office/drawing/2014/main" id="{0211A2DA-7A86-4234-C5FB-DB4AE2557C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89" y="447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028" name="Freeform 53">
                    <a:extLst>
                      <a:ext uri="{FF2B5EF4-FFF2-40B4-BE49-F238E27FC236}">
                        <a16:creationId xmlns:a16="http://schemas.microsoft.com/office/drawing/2014/main" id="{1F8FDACE-6FB1-4AB3-F4AB-32209431FF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76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029" name="Freeform 54">
                    <a:extLst>
                      <a:ext uri="{FF2B5EF4-FFF2-40B4-BE49-F238E27FC236}">
                        <a16:creationId xmlns:a16="http://schemas.microsoft.com/office/drawing/2014/main" id="{0F33B4D5-03DF-0D0E-1FE6-3418E88589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67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030" name="Freeform 55">
                    <a:extLst>
                      <a:ext uri="{FF2B5EF4-FFF2-40B4-BE49-F238E27FC236}">
                        <a16:creationId xmlns:a16="http://schemas.microsoft.com/office/drawing/2014/main" id="{1AD8CE12-DB53-4D2B-AA5A-AC0F932332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72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031" name="Freeform 56">
                    <a:extLst>
                      <a:ext uri="{FF2B5EF4-FFF2-40B4-BE49-F238E27FC236}">
                        <a16:creationId xmlns:a16="http://schemas.microsoft.com/office/drawing/2014/main" id="{89D29B4E-A752-91D8-F1DA-3972A4F498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74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032" name="Freeform 57">
                    <a:extLst>
                      <a:ext uri="{FF2B5EF4-FFF2-40B4-BE49-F238E27FC236}">
                        <a16:creationId xmlns:a16="http://schemas.microsoft.com/office/drawing/2014/main" id="{D76BA257-48F4-5DEF-17DC-C983BA7A8E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73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033" name="Freeform 58">
                    <a:extLst>
                      <a:ext uri="{FF2B5EF4-FFF2-40B4-BE49-F238E27FC236}">
                        <a16:creationId xmlns:a16="http://schemas.microsoft.com/office/drawing/2014/main" id="{2B5DA1BF-D300-C162-D06F-700D31B4F3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93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034" name="Freeform 59">
                    <a:extLst>
                      <a:ext uri="{FF2B5EF4-FFF2-40B4-BE49-F238E27FC236}">
                        <a16:creationId xmlns:a16="http://schemas.microsoft.com/office/drawing/2014/main" id="{B35C84E5-B2E3-DF1B-3A6C-DC56A0ED7A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78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035" name="Freeform 60">
                    <a:extLst>
                      <a:ext uri="{FF2B5EF4-FFF2-40B4-BE49-F238E27FC236}">
                        <a16:creationId xmlns:a16="http://schemas.microsoft.com/office/drawing/2014/main" id="{67FAD184-51DF-B997-CD26-0416808CFD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40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036" name="Freeform 61">
                    <a:extLst>
                      <a:ext uri="{FF2B5EF4-FFF2-40B4-BE49-F238E27FC236}">
                        <a16:creationId xmlns:a16="http://schemas.microsoft.com/office/drawing/2014/main" id="{A751BEFD-5F8F-9795-836F-C689EF3DCA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95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037" name="Freeform 62">
                    <a:extLst>
                      <a:ext uri="{FF2B5EF4-FFF2-40B4-BE49-F238E27FC236}">
                        <a16:creationId xmlns:a16="http://schemas.microsoft.com/office/drawing/2014/main" id="{0EE26772-9941-06E5-9ADC-F703AA420A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48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9939" name="Group 63">
                  <a:extLst>
                    <a:ext uri="{FF2B5EF4-FFF2-40B4-BE49-F238E27FC236}">
                      <a16:creationId xmlns:a16="http://schemas.microsoft.com/office/drawing/2014/main" id="{1341025A-DB8F-721B-4DFD-3599C8C8007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709" y="240"/>
                  <a:ext cx="1139" cy="429"/>
                  <a:chOff x="3709" y="240"/>
                  <a:chExt cx="1139" cy="429"/>
                </a:xfrm>
              </p:grpSpPr>
              <p:sp>
                <p:nvSpPr>
                  <p:cNvPr id="79940" name="Freeform 64">
                    <a:extLst>
                      <a:ext uri="{FF2B5EF4-FFF2-40B4-BE49-F238E27FC236}">
                        <a16:creationId xmlns:a16="http://schemas.microsoft.com/office/drawing/2014/main" id="{0A58B0A5-2131-86AC-BE94-6239225108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08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941" name="Freeform 65">
                    <a:extLst>
                      <a:ext uri="{FF2B5EF4-FFF2-40B4-BE49-F238E27FC236}">
                        <a16:creationId xmlns:a16="http://schemas.microsoft.com/office/drawing/2014/main" id="{7406D67C-C289-BCED-7194-FC20CEEC2F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5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942" name="Freeform 66">
                    <a:extLst>
                      <a:ext uri="{FF2B5EF4-FFF2-40B4-BE49-F238E27FC236}">
                        <a16:creationId xmlns:a16="http://schemas.microsoft.com/office/drawing/2014/main" id="{5F8C1247-FB26-854C-93EA-6C552DECA0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09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943" name="Freeform 67">
                    <a:extLst>
                      <a:ext uri="{FF2B5EF4-FFF2-40B4-BE49-F238E27FC236}">
                        <a16:creationId xmlns:a16="http://schemas.microsoft.com/office/drawing/2014/main" id="{3BAF64E6-7469-3D5F-3220-B806A78384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944" name="Freeform 68">
                    <a:extLst>
                      <a:ext uri="{FF2B5EF4-FFF2-40B4-BE49-F238E27FC236}">
                        <a16:creationId xmlns:a16="http://schemas.microsoft.com/office/drawing/2014/main" id="{8A12D92D-7B00-EF26-BB74-A2F711F165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423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945" name="Freeform 69">
                    <a:extLst>
                      <a:ext uri="{FF2B5EF4-FFF2-40B4-BE49-F238E27FC236}">
                        <a16:creationId xmlns:a16="http://schemas.microsoft.com/office/drawing/2014/main" id="{AAD7C1B9-01A6-3801-ECF5-09C0F85B93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15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946" name="Freeform 70">
                    <a:extLst>
                      <a:ext uri="{FF2B5EF4-FFF2-40B4-BE49-F238E27FC236}">
                        <a16:creationId xmlns:a16="http://schemas.microsoft.com/office/drawing/2014/main" id="{C2DAD97B-F3B1-ACE7-07B6-8050BE75F2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947" name="Freeform 71">
                    <a:extLst>
                      <a:ext uri="{FF2B5EF4-FFF2-40B4-BE49-F238E27FC236}">
                        <a16:creationId xmlns:a16="http://schemas.microsoft.com/office/drawing/2014/main" id="{C4EC06DD-C667-E0D6-743A-7CF1E947EE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78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948" name="Freeform 72">
                    <a:extLst>
                      <a:ext uri="{FF2B5EF4-FFF2-40B4-BE49-F238E27FC236}">
                        <a16:creationId xmlns:a16="http://schemas.microsoft.com/office/drawing/2014/main" id="{3DE883CA-461A-E672-6793-A38A477848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2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949" name="Freeform 73">
                    <a:extLst>
                      <a:ext uri="{FF2B5EF4-FFF2-40B4-BE49-F238E27FC236}">
                        <a16:creationId xmlns:a16="http://schemas.microsoft.com/office/drawing/2014/main" id="{CF2C3F50-AFBD-FBA4-8A19-30A728AFB6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6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950" name="Freeform 74">
                    <a:extLst>
                      <a:ext uri="{FF2B5EF4-FFF2-40B4-BE49-F238E27FC236}">
                        <a16:creationId xmlns:a16="http://schemas.microsoft.com/office/drawing/2014/main" id="{D07A82C0-010D-D4CF-C19F-6C48BCE91C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7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951" name="Freeform 75">
                    <a:extLst>
                      <a:ext uri="{FF2B5EF4-FFF2-40B4-BE49-F238E27FC236}">
                        <a16:creationId xmlns:a16="http://schemas.microsoft.com/office/drawing/2014/main" id="{56FBB8F7-2F96-6877-3951-0CB1894293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64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952" name="Freeform 76">
                    <a:extLst>
                      <a:ext uri="{FF2B5EF4-FFF2-40B4-BE49-F238E27FC236}">
                        <a16:creationId xmlns:a16="http://schemas.microsoft.com/office/drawing/2014/main" id="{9A24119D-1C42-4EDB-EB04-DC3245811E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70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953" name="Freeform 77">
                    <a:extLst>
                      <a:ext uri="{FF2B5EF4-FFF2-40B4-BE49-F238E27FC236}">
                        <a16:creationId xmlns:a16="http://schemas.microsoft.com/office/drawing/2014/main" id="{F66CA619-D70D-600C-8E70-F900D9A6B5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40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954" name="Freeform 78">
                    <a:extLst>
                      <a:ext uri="{FF2B5EF4-FFF2-40B4-BE49-F238E27FC236}">
                        <a16:creationId xmlns:a16="http://schemas.microsoft.com/office/drawing/2014/main" id="{A220EC23-D945-6FE5-75F5-E45AD67F37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47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955" name="Freeform 79">
                    <a:extLst>
                      <a:ext uri="{FF2B5EF4-FFF2-40B4-BE49-F238E27FC236}">
                        <a16:creationId xmlns:a16="http://schemas.microsoft.com/office/drawing/2014/main" id="{8BACF725-2A5F-78D7-7ED5-42B0C9A29F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76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956" name="Freeform 80">
                    <a:extLst>
                      <a:ext uri="{FF2B5EF4-FFF2-40B4-BE49-F238E27FC236}">
                        <a16:creationId xmlns:a16="http://schemas.microsoft.com/office/drawing/2014/main" id="{1C25F2BD-2EE4-3625-FC9A-FF25722FC1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8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957" name="Freeform 81">
                    <a:extLst>
                      <a:ext uri="{FF2B5EF4-FFF2-40B4-BE49-F238E27FC236}">
                        <a16:creationId xmlns:a16="http://schemas.microsoft.com/office/drawing/2014/main" id="{0FC0C542-7CD1-ED9E-6AAB-37FA760A31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7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958" name="Freeform 82">
                    <a:extLst>
                      <a:ext uri="{FF2B5EF4-FFF2-40B4-BE49-F238E27FC236}">
                        <a16:creationId xmlns:a16="http://schemas.microsoft.com/office/drawing/2014/main" id="{548A5357-BF02-1D9F-F014-A8B416D33E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7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959" name="Freeform 83">
                    <a:extLst>
                      <a:ext uri="{FF2B5EF4-FFF2-40B4-BE49-F238E27FC236}">
                        <a16:creationId xmlns:a16="http://schemas.microsoft.com/office/drawing/2014/main" id="{108A934E-2F39-85B5-65D2-DE3E744E05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69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960" name="Freeform 84">
                    <a:extLst>
                      <a:ext uri="{FF2B5EF4-FFF2-40B4-BE49-F238E27FC236}">
                        <a16:creationId xmlns:a16="http://schemas.microsoft.com/office/drawing/2014/main" id="{79E77564-3557-8802-08BC-0EFF8B3972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84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961" name="Freeform 85">
                    <a:extLst>
                      <a:ext uri="{FF2B5EF4-FFF2-40B4-BE49-F238E27FC236}">
                        <a16:creationId xmlns:a16="http://schemas.microsoft.com/office/drawing/2014/main" id="{0815CE50-9AA8-1902-6A68-E4FDC24CBD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93" y="246"/>
                    <a:ext cx="438" cy="152"/>
                  </a:xfrm>
                  <a:custGeom>
                    <a:avLst/>
                    <a:gdLst>
                      <a:gd name="T0" fmla="*/ 73 w 438"/>
                      <a:gd name="T1" fmla="*/ 1 h 152"/>
                      <a:gd name="T2" fmla="*/ 438 w 438"/>
                      <a:gd name="T3" fmla="*/ 0 h 152"/>
                      <a:gd name="T4" fmla="*/ 416 w 438"/>
                      <a:gd name="T5" fmla="*/ 54 h 152"/>
                      <a:gd name="T6" fmla="*/ 397 w 438"/>
                      <a:gd name="T7" fmla="*/ 68 h 152"/>
                      <a:gd name="T8" fmla="*/ 392 w 438"/>
                      <a:gd name="T9" fmla="*/ 70 h 152"/>
                      <a:gd name="T10" fmla="*/ 375 w 438"/>
                      <a:gd name="T11" fmla="*/ 73 h 152"/>
                      <a:gd name="T12" fmla="*/ 361 w 438"/>
                      <a:gd name="T13" fmla="*/ 88 h 152"/>
                      <a:gd name="T14" fmla="*/ 362 w 438"/>
                      <a:gd name="T15" fmla="*/ 99 h 152"/>
                      <a:gd name="T16" fmla="*/ 364 w 438"/>
                      <a:gd name="T17" fmla="*/ 107 h 152"/>
                      <a:gd name="T18" fmla="*/ 366 w 438"/>
                      <a:gd name="T19" fmla="*/ 113 h 152"/>
                      <a:gd name="T20" fmla="*/ 362 w 438"/>
                      <a:gd name="T21" fmla="*/ 122 h 152"/>
                      <a:gd name="T22" fmla="*/ 351 w 438"/>
                      <a:gd name="T23" fmla="*/ 120 h 152"/>
                      <a:gd name="T24" fmla="*/ 342 w 438"/>
                      <a:gd name="T25" fmla="*/ 129 h 152"/>
                      <a:gd name="T26" fmla="*/ 347 w 438"/>
                      <a:gd name="T27" fmla="*/ 105 h 152"/>
                      <a:gd name="T28" fmla="*/ 338 w 438"/>
                      <a:gd name="T29" fmla="*/ 100 h 152"/>
                      <a:gd name="T30" fmla="*/ 344 w 438"/>
                      <a:gd name="T31" fmla="*/ 93 h 152"/>
                      <a:gd name="T32" fmla="*/ 342 w 438"/>
                      <a:gd name="T33" fmla="*/ 89 h 152"/>
                      <a:gd name="T34" fmla="*/ 320 w 438"/>
                      <a:gd name="T35" fmla="*/ 94 h 152"/>
                      <a:gd name="T36" fmla="*/ 317 w 438"/>
                      <a:gd name="T37" fmla="*/ 85 h 152"/>
                      <a:gd name="T38" fmla="*/ 297 w 438"/>
                      <a:gd name="T39" fmla="*/ 94 h 152"/>
                      <a:gd name="T40" fmla="*/ 320 w 438"/>
                      <a:gd name="T41" fmla="*/ 103 h 152"/>
                      <a:gd name="T42" fmla="*/ 305 w 438"/>
                      <a:gd name="T43" fmla="*/ 117 h 152"/>
                      <a:gd name="T44" fmla="*/ 311 w 438"/>
                      <a:gd name="T45" fmla="*/ 126 h 152"/>
                      <a:gd name="T46" fmla="*/ 315 w 438"/>
                      <a:gd name="T47" fmla="*/ 138 h 152"/>
                      <a:gd name="T48" fmla="*/ 309 w 438"/>
                      <a:gd name="T49" fmla="*/ 139 h 152"/>
                      <a:gd name="T50" fmla="*/ 314 w 438"/>
                      <a:gd name="T51" fmla="*/ 144 h 152"/>
                      <a:gd name="T52" fmla="*/ 307 w 438"/>
                      <a:gd name="T53" fmla="*/ 152 h 152"/>
                      <a:gd name="T54" fmla="*/ 0 w 438"/>
                      <a:gd name="T55" fmla="*/ 149 h 152"/>
                      <a:gd name="T56" fmla="*/ 73 w 438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8" h="152">
                        <a:moveTo>
                          <a:pt x="73" y="1"/>
                        </a:moveTo>
                        <a:lnTo>
                          <a:pt x="438" y="0"/>
                        </a:lnTo>
                        <a:cubicBezTo>
                          <a:pt x="432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962" name="Freeform 86">
                    <a:extLst>
                      <a:ext uri="{FF2B5EF4-FFF2-40B4-BE49-F238E27FC236}">
                        <a16:creationId xmlns:a16="http://schemas.microsoft.com/office/drawing/2014/main" id="{291EDE04-95FE-117A-B8B0-6EBB1011CA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31" y="240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963" name="Freeform 87">
                    <a:extLst>
                      <a:ext uri="{FF2B5EF4-FFF2-40B4-BE49-F238E27FC236}">
                        <a16:creationId xmlns:a16="http://schemas.microsoft.com/office/drawing/2014/main" id="{87002A3B-A381-6362-C1A1-6D3415EDDA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19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964" name="Freeform 88">
                    <a:extLst>
                      <a:ext uri="{FF2B5EF4-FFF2-40B4-BE49-F238E27FC236}">
                        <a16:creationId xmlns:a16="http://schemas.microsoft.com/office/drawing/2014/main" id="{09C8495B-E6A0-7D34-249D-A1F93C6862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6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965" name="Freeform 89">
                    <a:extLst>
                      <a:ext uri="{FF2B5EF4-FFF2-40B4-BE49-F238E27FC236}">
                        <a16:creationId xmlns:a16="http://schemas.microsoft.com/office/drawing/2014/main" id="{33AD8EC4-4438-DDE2-0E2A-FFE0058548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09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966" name="Freeform 90">
                    <a:extLst>
                      <a:ext uri="{FF2B5EF4-FFF2-40B4-BE49-F238E27FC236}">
                        <a16:creationId xmlns:a16="http://schemas.microsoft.com/office/drawing/2014/main" id="{1387678C-200E-EA49-6B8C-5E0936FDA5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61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967" name="Freeform 91">
                    <a:extLst>
                      <a:ext uri="{FF2B5EF4-FFF2-40B4-BE49-F238E27FC236}">
                        <a16:creationId xmlns:a16="http://schemas.microsoft.com/office/drawing/2014/main" id="{F35DD4D1-0610-653F-53B4-0E29579312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322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968" name="Freeform 92">
                    <a:extLst>
                      <a:ext uri="{FF2B5EF4-FFF2-40B4-BE49-F238E27FC236}">
                        <a16:creationId xmlns:a16="http://schemas.microsoft.com/office/drawing/2014/main" id="{42181620-939C-4423-6BFF-DFBEAEA2DB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8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969" name="Freeform 93">
                    <a:extLst>
                      <a:ext uri="{FF2B5EF4-FFF2-40B4-BE49-F238E27FC236}">
                        <a16:creationId xmlns:a16="http://schemas.microsoft.com/office/drawing/2014/main" id="{F39DC28B-76AB-F3E6-B221-FBF259448E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9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970" name="Freeform 94">
                    <a:extLst>
                      <a:ext uri="{FF2B5EF4-FFF2-40B4-BE49-F238E27FC236}">
                        <a16:creationId xmlns:a16="http://schemas.microsoft.com/office/drawing/2014/main" id="{DAD38F82-8376-6282-1030-79BFDE6E83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09" y="315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971" name="Freeform 95">
                    <a:extLst>
                      <a:ext uri="{FF2B5EF4-FFF2-40B4-BE49-F238E27FC236}">
                        <a16:creationId xmlns:a16="http://schemas.microsoft.com/office/drawing/2014/main" id="{FB0E00AF-7225-3880-9A1F-75DAA2FF5F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77" y="448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972" name="Freeform 96">
                    <a:extLst>
                      <a:ext uri="{FF2B5EF4-FFF2-40B4-BE49-F238E27FC236}">
                        <a16:creationId xmlns:a16="http://schemas.microsoft.com/office/drawing/2014/main" id="{10B97A88-A7B5-BFE0-4EEF-3FE200055B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64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973" name="Freeform 97">
                    <a:extLst>
                      <a:ext uri="{FF2B5EF4-FFF2-40B4-BE49-F238E27FC236}">
                        <a16:creationId xmlns:a16="http://schemas.microsoft.com/office/drawing/2014/main" id="{02896F3A-4651-10AF-9610-5C8912ADD5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55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974" name="Freeform 98">
                    <a:extLst>
                      <a:ext uri="{FF2B5EF4-FFF2-40B4-BE49-F238E27FC236}">
                        <a16:creationId xmlns:a16="http://schemas.microsoft.com/office/drawing/2014/main" id="{5F325D29-C6EA-9075-1C90-2B8993DE92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60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975" name="Freeform 99">
                    <a:extLst>
                      <a:ext uri="{FF2B5EF4-FFF2-40B4-BE49-F238E27FC236}">
                        <a16:creationId xmlns:a16="http://schemas.microsoft.com/office/drawing/2014/main" id="{1FFC30FC-FFD5-12DF-A967-55B9EFACBF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62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976" name="Freeform 100">
                    <a:extLst>
                      <a:ext uri="{FF2B5EF4-FFF2-40B4-BE49-F238E27FC236}">
                        <a16:creationId xmlns:a16="http://schemas.microsoft.com/office/drawing/2014/main" id="{ED3EEB0F-FF18-26BA-A27D-A1701FE0F0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61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977" name="Freeform 101">
                    <a:extLst>
                      <a:ext uri="{FF2B5EF4-FFF2-40B4-BE49-F238E27FC236}">
                        <a16:creationId xmlns:a16="http://schemas.microsoft.com/office/drawing/2014/main" id="{3209815F-53E9-076F-5806-84BDEA0022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81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978" name="Freeform 102">
                    <a:extLst>
                      <a:ext uri="{FF2B5EF4-FFF2-40B4-BE49-F238E27FC236}">
                        <a16:creationId xmlns:a16="http://schemas.microsoft.com/office/drawing/2014/main" id="{E47F4968-2A98-73B0-50B9-A53263EB7E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66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979" name="Freeform 103">
                    <a:extLst>
                      <a:ext uri="{FF2B5EF4-FFF2-40B4-BE49-F238E27FC236}">
                        <a16:creationId xmlns:a16="http://schemas.microsoft.com/office/drawing/2014/main" id="{E8ED3342-72FE-64B1-374F-945B3AC4D9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28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980" name="Freeform 104">
                    <a:extLst>
                      <a:ext uri="{FF2B5EF4-FFF2-40B4-BE49-F238E27FC236}">
                        <a16:creationId xmlns:a16="http://schemas.microsoft.com/office/drawing/2014/main" id="{0F7B6F14-1609-F262-3BCD-8C327B6522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83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9981" name="Freeform 105">
                    <a:extLst>
                      <a:ext uri="{FF2B5EF4-FFF2-40B4-BE49-F238E27FC236}">
                        <a16:creationId xmlns:a16="http://schemas.microsoft.com/office/drawing/2014/main" id="{9930E7A8-D5E4-D489-BF4B-67A6E99B8A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36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79890" name="Group 106">
                <a:extLst>
                  <a:ext uri="{FF2B5EF4-FFF2-40B4-BE49-F238E27FC236}">
                    <a16:creationId xmlns:a16="http://schemas.microsoft.com/office/drawing/2014/main" id="{1D083674-FFB7-ED8D-6987-3A512BFBF4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8" y="111"/>
                <a:ext cx="4702" cy="418"/>
                <a:chOff x="798" y="255"/>
                <a:chExt cx="4702" cy="418"/>
              </a:xfrm>
            </p:grpSpPr>
            <p:sp>
              <p:nvSpPr>
                <p:cNvPr id="79917" name="Line 107">
                  <a:extLst>
                    <a:ext uri="{FF2B5EF4-FFF2-40B4-BE49-F238E27FC236}">
                      <a16:creationId xmlns:a16="http://schemas.microsoft.com/office/drawing/2014/main" id="{43C00E5D-D248-7499-2027-4F4C1521B18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798" y="476"/>
                  <a:ext cx="4702" cy="0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9918" name="Line 108">
                  <a:extLst>
                    <a:ext uri="{FF2B5EF4-FFF2-40B4-BE49-F238E27FC236}">
                      <a16:creationId xmlns:a16="http://schemas.microsoft.com/office/drawing/2014/main" id="{919AE591-9510-6698-290A-C5CEFB7F903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02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9919" name="Line 109">
                  <a:extLst>
                    <a:ext uri="{FF2B5EF4-FFF2-40B4-BE49-F238E27FC236}">
                      <a16:creationId xmlns:a16="http://schemas.microsoft.com/office/drawing/2014/main" id="{376FF04B-4700-5734-E338-D08806B67E6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25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9920" name="Line 110">
                  <a:extLst>
                    <a:ext uri="{FF2B5EF4-FFF2-40B4-BE49-F238E27FC236}">
                      <a16:creationId xmlns:a16="http://schemas.microsoft.com/office/drawing/2014/main" id="{A31B9D08-B18E-B4E3-D2A3-6634CB4B9C0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48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9921" name="Line 111">
                  <a:extLst>
                    <a:ext uri="{FF2B5EF4-FFF2-40B4-BE49-F238E27FC236}">
                      <a16:creationId xmlns:a16="http://schemas.microsoft.com/office/drawing/2014/main" id="{21065B3B-D8ED-191A-425A-E0DD61D3875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71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9922" name="Line 112">
                  <a:extLst>
                    <a:ext uri="{FF2B5EF4-FFF2-40B4-BE49-F238E27FC236}">
                      <a16:creationId xmlns:a16="http://schemas.microsoft.com/office/drawing/2014/main" id="{0164D44A-E4FB-436E-B461-01391D3C18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93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9923" name="Line 113">
                  <a:extLst>
                    <a:ext uri="{FF2B5EF4-FFF2-40B4-BE49-F238E27FC236}">
                      <a16:creationId xmlns:a16="http://schemas.microsoft.com/office/drawing/2014/main" id="{6DF08304-583C-51B9-85A0-FCFD2D163EA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16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9924" name="Line 114">
                  <a:extLst>
                    <a:ext uri="{FF2B5EF4-FFF2-40B4-BE49-F238E27FC236}">
                      <a16:creationId xmlns:a16="http://schemas.microsoft.com/office/drawing/2014/main" id="{C6E4FB31-1D0F-E27A-B2B4-853A94BCF93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39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9925" name="Line 115">
                  <a:extLst>
                    <a:ext uri="{FF2B5EF4-FFF2-40B4-BE49-F238E27FC236}">
                      <a16:creationId xmlns:a16="http://schemas.microsoft.com/office/drawing/2014/main" id="{6F2994D8-9258-998C-99CE-F8BA25BB8A3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62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9926" name="Line 116">
                  <a:extLst>
                    <a:ext uri="{FF2B5EF4-FFF2-40B4-BE49-F238E27FC236}">
                      <a16:creationId xmlns:a16="http://schemas.microsoft.com/office/drawing/2014/main" id="{42F4E6C8-91BC-C344-BEA3-FE004D73A7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85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9927" name="Line 117">
                  <a:extLst>
                    <a:ext uri="{FF2B5EF4-FFF2-40B4-BE49-F238E27FC236}">
                      <a16:creationId xmlns:a16="http://schemas.microsoft.com/office/drawing/2014/main" id="{F40EF843-93B6-5C93-A219-C363A8CAF02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07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9928" name="Line 118">
                  <a:extLst>
                    <a:ext uri="{FF2B5EF4-FFF2-40B4-BE49-F238E27FC236}">
                      <a16:creationId xmlns:a16="http://schemas.microsoft.com/office/drawing/2014/main" id="{6C7BF1CD-8007-6DE6-E4DD-FA0DE78E60A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30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9929" name="Line 119">
                  <a:extLst>
                    <a:ext uri="{FF2B5EF4-FFF2-40B4-BE49-F238E27FC236}">
                      <a16:creationId xmlns:a16="http://schemas.microsoft.com/office/drawing/2014/main" id="{59EDF172-1BF6-D563-6E27-64AF36ABB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53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9930" name="Line 120">
                  <a:extLst>
                    <a:ext uri="{FF2B5EF4-FFF2-40B4-BE49-F238E27FC236}">
                      <a16:creationId xmlns:a16="http://schemas.microsoft.com/office/drawing/2014/main" id="{5BE1E2BF-8B34-3F58-3B42-5694C2323A3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76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9931" name="Line 121">
                  <a:extLst>
                    <a:ext uri="{FF2B5EF4-FFF2-40B4-BE49-F238E27FC236}">
                      <a16:creationId xmlns:a16="http://schemas.microsoft.com/office/drawing/2014/main" id="{0FF3F754-D06F-AE3D-C201-6B47DC0C4E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99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9932" name="Line 122">
                  <a:extLst>
                    <a:ext uri="{FF2B5EF4-FFF2-40B4-BE49-F238E27FC236}">
                      <a16:creationId xmlns:a16="http://schemas.microsoft.com/office/drawing/2014/main" id="{152EA1A4-2AD0-9B44-7155-15FFBDF0F2A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21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9933" name="Line 123">
                  <a:extLst>
                    <a:ext uri="{FF2B5EF4-FFF2-40B4-BE49-F238E27FC236}">
                      <a16:creationId xmlns:a16="http://schemas.microsoft.com/office/drawing/2014/main" id="{418F129B-18A5-46C1-B067-312A888E3A4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44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9934" name="Line 124">
                  <a:extLst>
                    <a:ext uri="{FF2B5EF4-FFF2-40B4-BE49-F238E27FC236}">
                      <a16:creationId xmlns:a16="http://schemas.microsoft.com/office/drawing/2014/main" id="{E8C92BC7-39D2-7FAF-99FF-50EBAEFA9D6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67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9935" name="Line 125">
                  <a:extLst>
                    <a:ext uri="{FF2B5EF4-FFF2-40B4-BE49-F238E27FC236}">
                      <a16:creationId xmlns:a16="http://schemas.microsoft.com/office/drawing/2014/main" id="{28457333-1954-1EBF-6A05-BAEFE073374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90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9936" name="Line 126">
                  <a:extLst>
                    <a:ext uri="{FF2B5EF4-FFF2-40B4-BE49-F238E27FC236}">
                      <a16:creationId xmlns:a16="http://schemas.microsoft.com/office/drawing/2014/main" id="{49609747-52F7-41D6-54E3-169933ECCFE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13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9937" name="Line 127">
                  <a:extLst>
                    <a:ext uri="{FF2B5EF4-FFF2-40B4-BE49-F238E27FC236}">
                      <a16:creationId xmlns:a16="http://schemas.microsoft.com/office/drawing/2014/main" id="{DADA8F87-3F05-A1B7-F0DC-B979DEE4148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35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79891" name="Group 128">
                <a:extLst>
                  <a:ext uri="{FF2B5EF4-FFF2-40B4-BE49-F238E27FC236}">
                    <a16:creationId xmlns:a16="http://schemas.microsoft.com/office/drawing/2014/main" id="{E158702A-7D43-50E8-7401-7C00E85437D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08" y="109"/>
                <a:ext cx="3694" cy="423"/>
                <a:chOff x="1034" y="245"/>
                <a:chExt cx="3694" cy="423"/>
              </a:xfrm>
            </p:grpSpPr>
            <p:sp>
              <p:nvSpPr>
                <p:cNvPr id="79892" name="Line 129">
                  <a:extLst>
                    <a:ext uri="{FF2B5EF4-FFF2-40B4-BE49-F238E27FC236}">
                      <a16:creationId xmlns:a16="http://schemas.microsoft.com/office/drawing/2014/main" id="{7E1F206B-FBBE-5CD7-7B8C-27E73FDA4BB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676" y="246"/>
                  <a:ext cx="0" cy="14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9893" name="Line 130">
                  <a:extLst>
                    <a:ext uri="{FF2B5EF4-FFF2-40B4-BE49-F238E27FC236}">
                      <a16:creationId xmlns:a16="http://schemas.microsoft.com/office/drawing/2014/main" id="{DD5E6812-D74B-2095-FE3F-3C5059BEDBB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798" y="468"/>
                  <a:ext cx="7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9894" name="Line 131">
                  <a:extLst>
                    <a:ext uri="{FF2B5EF4-FFF2-40B4-BE49-F238E27FC236}">
                      <a16:creationId xmlns:a16="http://schemas.microsoft.com/office/drawing/2014/main" id="{90AE6A39-79C1-B9F3-C475-C35F7669808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904" y="486"/>
                  <a:ext cx="0" cy="2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9895" name="Line 132">
                  <a:extLst>
                    <a:ext uri="{FF2B5EF4-FFF2-40B4-BE49-F238E27FC236}">
                      <a16:creationId xmlns:a16="http://schemas.microsoft.com/office/drawing/2014/main" id="{3629B5E0-A406-4A0A-91ED-31B9D0A3D7B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132" y="586"/>
                  <a:ext cx="0" cy="79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9896" name="Line 133">
                  <a:extLst>
                    <a:ext uri="{FF2B5EF4-FFF2-40B4-BE49-F238E27FC236}">
                      <a16:creationId xmlns:a16="http://schemas.microsoft.com/office/drawing/2014/main" id="{C419616B-CC61-70F9-9067-A4175D2941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816" y="358"/>
                  <a:ext cx="0" cy="18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9897" name="Line 134">
                  <a:extLst>
                    <a:ext uri="{FF2B5EF4-FFF2-40B4-BE49-F238E27FC236}">
                      <a16:creationId xmlns:a16="http://schemas.microsoft.com/office/drawing/2014/main" id="{5486F79F-E61F-C6C4-1FD0-015FF694564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722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9898" name="Line 135">
                  <a:extLst>
                    <a:ext uri="{FF2B5EF4-FFF2-40B4-BE49-F238E27FC236}">
                      <a16:creationId xmlns:a16="http://schemas.microsoft.com/office/drawing/2014/main" id="{95A90C5C-885C-D873-5397-E0B9A71FF37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44" y="372"/>
                  <a:ext cx="0" cy="29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9899" name="Line 136">
                  <a:extLst>
                    <a:ext uri="{FF2B5EF4-FFF2-40B4-BE49-F238E27FC236}">
                      <a16:creationId xmlns:a16="http://schemas.microsoft.com/office/drawing/2014/main" id="{3AF0CEBB-6445-5D30-EF8C-F4913A88DF6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046" y="248"/>
                  <a:ext cx="0" cy="5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9900" name="Line 137">
                  <a:extLst>
                    <a:ext uri="{FF2B5EF4-FFF2-40B4-BE49-F238E27FC236}">
                      <a16:creationId xmlns:a16="http://schemas.microsoft.com/office/drawing/2014/main" id="{2044929F-8456-D794-850F-A135DAC7C92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272" y="246"/>
                  <a:ext cx="0" cy="18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9901" name="Line 138">
                  <a:extLst>
                    <a:ext uri="{FF2B5EF4-FFF2-40B4-BE49-F238E27FC236}">
                      <a16:creationId xmlns:a16="http://schemas.microsoft.com/office/drawing/2014/main" id="{42BA4516-DF4C-9798-F84F-3DCEE49F21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422" y="468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9902" name="Line 139">
                  <a:extLst>
                    <a:ext uri="{FF2B5EF4-FFF2-40B4-BE49-F238E27FC236}">
                      <a16:creationId xmlns:a16="http://schemas.microsoft.com/office/drawing/2014/main" id="{BBEE7C0E-B896-FE46-D44D-61B7D6C9123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290" y="468"/>
                  <a:ext cx="6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9903" name="Line 140">
                  <a:extLst>
                    <a:ext uri="{FF2B5EF4-FFF2-40B4-BE49-F238E27FC236}">
                      <a16:creationId xmlns:a16="http://schemas.microsoft.com/office/drawing/2014/main" id="{CB8A29A3-0355-F5D2-EDDD-D9227D62ABD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500" y="246"/>
                  <a:ext cx="0" cy="27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9904" name="Line 141">
                  <a:extLst>
                    <a:ext uri="{FF2B5EF4-FFF2-40B4-BE49-F238E27FC236}">
                      <a16:creationId xmlns:a16="http://schemas.microsoft.com/office/drawing/2014/main" id="{02C45832-68F5-A9C9-47C2-E6E484956E3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728" y="606"/>
                  <a:ext cx="0" cy="3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9905" name="Line 142">
                  <a:extLst>
                    <a:ext uri="{FF2B5EF4-FFF2-40B4-BE49-F238E27FC236}">
                      <a16:creationId xmlns:a16="http://schemas.microsoft.com/office/drawing/2014/main" id="{35E854C7-C91C-31D3-9185-E47E0783877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992" y="250"/>
                  <a:ext cx="0" cy="6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9906" name="Line 143">
                  <a:extLst>
                    <a:ext uri="{FF2B5EF4-FFF2-40B4-BE49-F238E27FC236}">
                      <a16:creationId xmlns:a16="http://schemas.microsoft.com/office/drawing/2014/main" id="{9182976B-70FC-C67C-9801-27D89706E77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764" y="247"/>
                  <a:ext cx="0" cy="33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9907" name="Line 144">
                  <a:extLst>
                    <a:ext uri="{FF2B5EF4-FFF2-40B4-BE49-F238E27FC236}">
                      <a16:creationId xmlns:a16="http://schemas.microsoft.com/office/drawing/2014/main" id="{304372D7-6B2A-44B5-A1AD-9621591B3BA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738" y="468"/>
                  <a:ext cx="6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9908" name="Line 145">
                  <a:extLst>
                    <a:ext uri="{FF2B5EF4-FFF2-40B4-BE49-F238E27FC236}">
                      <a16:creationId xmlns:a16="http://schemas.microsoft.com/office/drawing/2014/main" id="{9177A88F-813D-E141-93F4-B72BD16DCA8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604" y="468"/>
                  <a:ext cx="6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9909" name="Line 146">
                  <a:extLst>
                    <a:ext uri="{FF2B5EF4-FFF2-40B4-BE49-F238E27FC236}">
                      <a16:creationId xmlns:a16="http://schemas.microsoft.com/office/drawing/2014/main" id="{19F72D8B-E7FF-85A2-FDF0-3EB53667E73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404" y="468"/>
                  <a:ext cx="8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9910" name="Line 147">
                  <a:extLst>
                    <a:ext uri="{FF2B5EF4-FFF2-40B4-BE49-F238E27FC236}">
                      <a16:creationId xmlns:a16="http://schemas.microsoft.com/office/drawing/2014/main" id="{12FD14CF-1099-F495-9002-CDB76D1A7E8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34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9911" name="Line 148">
                  <a:extLst>
                    <a:ext uri="{FF2B5EF4-FFF2-40B4-BE49-F238E27FC236}">
                      <a16:creationId xmlns:a16="http://schemas.microsoft.com/office/drawing/2014/main" id="{3C146DC6-7D82-94ED-374D-C9743064C9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306" y="370"/>
                  <a:ext cx="0" cy="29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9912" name="Line 149">
                  <a:extLst>
                    <a:ext uri="{FF2B5EF4-FFF2-40B4-BE49-F238E27FC236}">
                      <a16:creationId xmlns:a16="http://schemas.microsoft.com/office/drawing/2014/main" id="{E02B8BCC-A2FE-D13E-DC4E-0437D671867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80" y="388"/>
                  <a:ext cx="0" cy="15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9913" name="Line 150">
                  <a:extLst>
                    <a:ext uri="{FF2B5EF4-FFF2-40B4-BE49-F238E27FC236}">
                      <a16:creationId xmlns:a16="http://schemas.microsoft.com/office/drawing/2014/main" id="{028E986F-DE1F-5950-BD58-C400505818B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 flipV="1">
                  <a:off x="1308" y="245"/>
                  <a:ext cx="0" cy="2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9914" name="Line 151">
                  <a:extLst>
                    <a:ext uri="{FF2B5EF4-FFF2-40B4-BE49-F238E27FC236}">
                      <a16:creationId xmlns:a16="http://schemas.microsoft.com/office/drawing/2014/main" id="{45F7EA2A-5EB8-E780-3B0B-EFCB44E7D87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536" y="31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9915" name="Line 152">
                  <a:extLst>
                    <a:ext uri="{FF2B5EF4-FFF2-40B4-BE49-F238E27FC236}">
                      <a16:creationId xmlns:a16="http://schemas.microsoft.com/office/drawing/2014/main" id="{4840ED90-26CB-5CD7-9530-242F1325E43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1536" y="247"/>
                  <a:ext cx="0" cy="2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9916" name="Line 153">
                  <a:extLst>
                    <a:ext uri="{FF2B5EF4-FFF2-40B4-BE49-F238E27FC236}">
                      <a16:creationId xmlns:a16="http://schemas.microsoft.com/office/drawing/2014/main" id="{885CCDFA-77EB-D3FA-4D6E-04CE111124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95" y="467"/>
                  <a:ext cx="8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pic>
          <p:nvPicPr>
            <p:cNvPr id="79887" name="Picture 154" descr="earth">
              <a:extLst>
                <a:ext uri="{FF2B5EF4-FFF2-40B4-BE49-F238E27FC236}">
                  <a16:creationId xmlns:a16="http://schemas.microsoft.com/office/drawing/2014/main" id="{7ACB0363-61B0-4285-9D30-A04BEFC12A5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" y="55"/>
              <a:ext cx="562" cy="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79875" name="Picture 155" descr="http://www.createdesignsolutions.com/images/spinning_globe.gif">
            <a:extLst>
              <a:ext uri="{FF2B5EF4-FFF2-40B4-BE49-F238E27FC236}">
                <a16:creationId xmlns:a16="http://schemas.microsoft.com/office/drawing/2014/main" id="{7B926A36-72A7-4255-3346-1A68DCA02B22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413" y="44450"/>
            <a:ext cx="8636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364" name="WordArt 156">
            <a:extLst>
              <a:ext uri="{FF2B5EF4-FFF2-40B4-BE49-F238E27FC236}">
                <a16:creationId xmlns:a16="http://schemas.microsoft.com/office/drawing/2014/main" id="{3A5AF584-1870-8370-212F-8E3EB2CF89F4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95288" y="1341438"/>
            <a:ext cx="6985000" cy="6477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49227"/>
              </a:avLst>
            </a:prstTxWarp>
          </a:bodyPr>
          <a:lstStyle/>
          <a:p>
            <a:r>
              <a:rPr lang="fr-FR" sz="3600" kern="1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latin typeface="Arial Black" panose="020B0A04020102020204" pitchFamily="34" charset="0"/>
              </a:rPr>
              <a:t>Qu'est-ce que tu portes quand... ?</a:t>
            </a:r>
            <a:endParaRPr lang="en-US" sz="3600" kern="10">
              <a:ln w="12700">
                <a:solidFill>
                  <a:srgbClr val="EAEAEA"/>
                </a:solidFill>
                <a:round/>
                <a:headEnd/>
                <a:tailEnd/>
              </a:ln>
              <a:gradFill rotWithShape="1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94365" name="Text Box 157">
            <a:extLst>
              <a:ext uri="{FF2B5EF4-FFF2-40B4-BE49-F238E27FC236}">
                <a16:creationId xmlns:a16="http://schemas.microsoft.com/office/drawing/2014/main" id="{50D72A86-F800-FF11-3AEE-D54D18D778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87675" y="2420938"/>
            <a:ext cx="3240088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fr-FR" sz="3600" b="1">
                <a:solidFill>
                  <a:schemeClr val="accent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il fait froid.</a:t>
            </a:r>
          </a:p>
        </p:txBody>
      </p:sp>
      <p:sp>
        <p:nvSpPr>
          <p:cNvPr id="94366" name="Text Box 158">
            <a:extLst>
              <a:ext uri="{FF2B5EF4-FFF2-40B4-BE49-F238E27FC236}">
                <a16:creationId xmlns:a16="http://schemas.microsoft.com/office/drawing/2014/main" id="{02F8CBF2-FBED-1307-25A2-A5851C01DB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288" y="3573463"/>
            <a:ext cx="7127875" cy="64135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rgbClr val="0099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fr-FR" sz="3600" b="1">
                <a:solidFill>
                  <a:srgbClr val="7FAC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Quand il fait froid, je porte…</a:t>
            </a:r>
          </a:p>
        </p:txBody>
      </p:sp>
      <p:sp>
        <p:nvSpPr>
          <p:cNvPr id="94367" name="Text Box 159">
            <a:extLst>
              <a:ext uri="{FF2B5EF4-FFF2-40B4-BE49-F238E27FC236}">
                <a16:creationId xmlns:a16="http://schemas.microsoft.com/office/drawing/2014/main" id="{9D3E43FC-53F3-2E94-44BA-90AB58DEE9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288" y="4581525"/>
            <a:ext cx="3168650" cy="64135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Tx/>
              <a:buChar char="•"/>
              <a:defRPr/>
            </a:pPr>
            <a:r>
              <a:rPr lang="fr-FR" sz="3600" b="1">
                <a:solidFill>
                  <a:srgbClr val="660033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 un pullover</a:t>
            </a:r>
          </a:p>
        </p:txBody>
      </p:sp>
      <p:sp>
        <p:nvSpPr>
          <p:cNvPr id="94368" name="Text Box 160">
            <a:extLst>
              <a:ext uri="{FF2B5EF4-FFF2-40B4-BE49-F238E27FC236}">
                <a16:creationId xmlns:a16="http://schemas.microsoft.com/office/drawing/2014/main" id="{E15CF195-5746-1D88-10B9-44CCFD7177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288" y="5229225"/>
            <a:ext cx="3455987" cy="64135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Tx/>
              <a:buChar char="•"/>
              <a:defRPr/>
            </a:pPr>
            <a:r>
              <a:rPr lang="fr-FR" sz="3600" b="1">
                <a:solidFill>
                  <a:srgbClr val="660033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 un manteau</a:t>
            </a:r>
          </a:p>
        </p:txBody>
      </p:sp>
      <p:pic>
        <p:nvPicPr>
          <p:cNvPr id="94372" name="Picture 164" descr="http://thumbs.dreamstime.com/thumblarge_238/1203215024Z0TEPo.jpg">
            <a:extLst>
              <a:ext uri="{FF2B5EF4-FFF2-40B4-BE49-F238E27FC236}">
                <a16:creationId xmlns:a16="http://schemas.microsoft.com/office/drawing/2014/main" id="{6F721D10-5AAF-F42C-4B78-5DF76F8AA84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lum bright="-1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667" t="15408" r="2750" b="3281"/>
          <a:stretch>
            <a:fillRect/>
          </a:stretch>
        </p:blipFill>
        <p:spPr bwMode="auto">
          <a:xfrm>
            <a:off x="6156325" y="1916113"/>
            <a:ext cx="641350" cy="1368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4377" name="Picture 169" descr="http://t1.gstatic.com/images?q=tbn:ANd9GcRFp4U784jaUziKeNKi6ev2MiMWRmG54vV1ljKbIf_6xEP-QODd5isGElM0KQ">
            <a:extLst>
              <a:ext uri="{FF2B5EF4-FFF2-40B4-BE49-F238E27FC236}">
                <a16:creationId xmlns:a16="http://schemas.microsoft.com/office/drawing/2014/main" id="{0D0A0CF8-E9BC-5CC2-62DB-25CCA331DBA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F0FFFF"/>
              </a:clrFrom>
              <a:clrTo>
                <a:srgbClr val="F0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60459">
            <a:off x="6156325" y="4395788"/>
            <a:ext cx="1492250" cy="2462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378" name="Text Box 170">
            <a:extLst>
              <a:ext uri="{FF2B5EF4-FFF2-40B4-BE49-F238E27FC236}">
                <a16:creationId xmlns:a16="http://schemas.microsoft.com/office/drawing/2014/main" id="{7B6349FF-60A2-8454-EBD8-92DC2142AC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288" y="5883275"/>
            <a:ext cx="3455987" cy="64135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Tx/>
              <a:buChar char="•"/>
              <a:defRPr/>
            </a:pPr>
            <a:r>
              <a:rPr lang="fr-FR" sz="3600" b="1">
                <a:solidFill>
                  <a:srgbClr val="660033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 des gants</a:t>
            </a:r>
          </a:p>
        </p:txBody>
      </p:sp>
      <p:pic>
        <p:nvPicPr>
          <p:cNvPr id="94380" name="Picture 172" descr="http://www.clker.com/cliparts/a/4/c/2/1197115126597054296johnny_automatic_gloves.svg.med.png">
            <a:extLst>
              <a:ext uri="{FF2B5EF4-FFF2-40B4-BE49-F238E27FC236}">
                <a16:creationId xmlns:a16="http://schemas.microsoft.com/office/drawing/2014/main" id="{E509FB7F-77AB-C9ED-5B85-6604B7EF0A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40650" y="5445125"/>
            <a:ext cx="1403350" cy="1412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0039" name="Picture 167" descr="Sweater clipart free download">
            <a:extLst>
              <a:ext uri="{FF2B5EF4-FFF2-40B4-BE49-F238E27FC236}">
                <a16:creationId xmlns:a16="http://schemas.microsoft.com/office/drawing/2014/main" id="{8F235B23-A734-E471-2328-3023CB53C36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861"/>
          <a:stretch>
            <a:fillRect/>
          </a:stretch>
        </p:blipFill>
        <p:spPr bwMode="auto">
          <a:xfrm>
            <a:off x="3995420" y="4650311"/>
            <a:ext cx="1653451" cy="16554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898" name="Group 2">
            <a:extLst>
              <a:ext uri="{FF2B5EF4-FFF2-40B4-BE49-F238E27FC236}">
                <a16:creationId xmlns:a16="http://schemas.microsoft.com/office/drawing/2014/main" id="{4DCDABB4-6F9C-E7EF-4165-F421E6A18ACC}"/>
              </a:ext>
            </a:extLst>
          </p:cNvPr>
          <p:cNvGrpSpPr>
            <a:grpSpLocks/>
          </p:cNvGrpSpPr>
          <p:nvPr/>
        </p:nvGrpSpPr>
        <p:grpSpPr bwMode="auto">
          <a:xfrm>
            <a:off x="261938" y="87313"/>
            <a:ext cx="8488362" cy="831850"/>
            <a:chOff x="165" y="55"/>
            <a:chExt cx="5347" cy="524"/>
          </a:xfrm>
        </p:grpSpPr>
        <p:grpSp>
          <p:nvGrpSpPr>
            <p:cNvPr id="80915" name="Group 3">
              <a:extLst>
                <a:ext uri="{FF2B5EF4-FFF2-40B4-BE49-F238E27FC236}">
                  <a16:creationId xmlns:a16="http://schemas.microsoft.com/office/drawing/2014/main" id="{1902D20F-BD82-395C-D902-1F6313B4FD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4" y="104"/>
              <a:ext cx="4848" cy="432"/>
              <a:chOff x="664" y="104"/>
              <a:chExt cx="4848" cy="432"/>
            </a:xfrm>
          </p:grpSpPr>
          <p:sp>
            <p:nvSpPr>
              <p:cNvPr id="80917" name="Freeform 4">
                <a:extLst>
                  <a:ext uri="{FF2B5EF4-FFF2-40B4-BE49-F238E27FC236}">
                    <a16:creationId xmlns:a16="http://schemas.microsoft.com/office/drawing/2014/main" id="{2DBB6150-32DD-1A89-6369-875DC7B14317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664" y="104"/>
                <a:ext cx="4848" cy="432"/>
              </a:xfrm>
              <a:custGeom>
                <a:avLst/>
                <a:gdLst>
                  <a:gd name="T0" fmla="*/ 4848 w 4848"/>
                  <a:gd name="T1" fmla="*/ 48 h 432"/>
                  <a:gd name="T2" fmla="*/ 4848 w 4848"/>
                  <a:gd name="T3" fmla="*/ 432 h 432"/>
                  <a:gd name="T4" fmla="*/ 0 w 4848"/>
                  <a:gd name="T5" fmla="*/ 432 h 432"/>
                  <a:gd name="T6" fmla="*/ 0 w 4848"/>
                  <a:gd name="T7" fmla="*/ 0 h 432"/>
                  <a:gd name="T8" fmla="*/ 4848 w 4848"/>
                  <a:gd name="T9" fmla="*/ 0 h 432"/>
                  <a:gd name="T10" fmla="*/ 4848 w 4848"/>
                  <a:gd name="T11" fmla="*/ 48 h 4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48" h="432">
                    <a:moveTo>
                      <a:pt x="4848" y="48"/>
                    </a:moveTo>
                    <a:lnTo>
                      <a:pt x="4848" y="432"/>
                    </a:lnTo>
                    <a:cubicBezTo>
                      <a:pt x="4848" y="432"/>
                      <a:pt x="2424" y="432"/>
                      <a:pt x="0" y="432"/>
                    </a:cubicBezTo>
                    <a:cubicBezTo>
                      <a:pt x="161" y="345"/>
                      <a:pt x="169" y="61"/>
                      <a:pt x="0" y="0"/>
                    </a:cubicBezTo>
                    <a:cubicBezTo>
                      <a:pt x="2424" y="0"/>
                      <a:pt x="4848" y="0"/>
                      <a:pt x="4848" y="0"/>
                    </a:cubicBezTo>
                    <a:lnTo>
                      <a:pt x="4848" y="48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80918" name="Group 5">
                <a:extLst>
                  <a:ext uri="{FF2B5EF4-FFF2-40B4-BE49-F238E27FC236}">
                    <a16:creationId xmlns:a16="http://schemas.microsoft.com/office/drawing/2014/main" id="{EE0B9630-450E-4232-3BB7-750BF007505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95" y="104"/>
                <a:ext cx="3827" cy="429"/>
                <a:chOff x="1021" y="240"/>
                <a:chExt cx="3827" cy="429"/>
              </a:xfrm>
            </p:grpSpPr>
            <p:grpSp>
              <p:nvGrpSpPr>
                <p:cNvPr id="80967" name="Group 6">
                  <a:extLst>
                    <a:ext uri="{FF2B5EF4-FFF2-40B4-BE49-F238E27FC236}">
                      <a16:creationId xmlns:a16="http://schemas.microsoft.com/office/drawing/2014/main" id="{8B1ECC9A-CBF7-F37B-BE97-E7D282EF06A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21" y="241"/>
                  <a:ext cx="2208" cy="427"/>
                  <a:chOff x="1021" y="241"/>
                  <a:chExt cx="2208" cy="427"/>
                </a:xfrm>
              </p:grpSpPr>
              <p:sp>
                <p:nvSpPr>
                  <p:cNvPr id="81011" name="Freeform 7">
                    <a:extLst>
                      <a:ext uri="{FF2B5EF4-FFF2-40B4-BE49-F238E27FC236}">
                        <a16:creationId xmlns:a16="http://schemas.microsoft.com/office/drawing/2014/main" id="{62DAF5B4-81A8-F84B-AF36-05B103C287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257" y="633"/>
                    <a:ext cx="7" cy="8"/>
                  </a:xfrm>
                  <a:custGeom>
                    <a:avLst/>
                    <a:gdLst>
                      <a:gd name="T0" fmla="*/ 0 w 15"/>
                      <a:gd name="T1" fmla="*/ 0 h 23"/>
                      <a:gd name="T2" fmla="*/ 0 w 15"/>
                      <a:gd name="T3" fmla="*/ 0 h 23"/>
                      <a:gd name="T4" fmla="*/ 0 w 15"/>
                      <a:gd name="T5" fmla="*/ 0 h 23"/>
                      <a:gd name="T6" fmla="*/ 0 w 15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15" h="23">
                        <a:moveTo>
                          <a:pt x="5" y="11"/>
                        </a:moveTo>
                        <a:cubicBezTo>
                          <a:pt x="2" y="1"/>
                          <a:pt x="7" y="0"/>
                          <a:pt x="15" y="5"/>
                        </a:cubicBezTo>
                        <a:cubicBezTo>
                          <a:pt x="14" y="9"/>
                          <a:pt x="15" y="13"/>
                          <a:pt x="13" y="17"/>
                        </a:cubicBezTo>
                        <a:cubicBezTo>
                          <a:pt x="9" y="23"/>
                          <a:pt x="0" y="16"/>
                          <a:pt x="5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12" name="Freeform 8">
                    <a:extLst>
                      <a:ext uri="{FF2B5EF4-FFF2-40B4-BE49-F238E27FC236}">
                        <a16:creationId xmlns:a16="http://schemas.microsoft.com/office/drawing/2014/main" id="{53D0C2F6-FD10-E09A-0921-FDD249B3AC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32" y="660"/>
                    <a:ext cx="9" cy="8"/>
                  </a:xfrm>
                  <a:custGeom>
                    <a:avLst/>
                    <a:gdLst>
                      <a:gd name="T0" fmla="*/ 0 w 20"/>
                      <a:gd name="T1" fmla="*/ 0 h 23"/>
                      <a:gd name="T2" fmla="*/ 0 w 20"/>
                      <a:gd name="T3" fmla="*/ 0 h 23"/>
                      <a:gd name="T4" fmla="*/ 0 w 20"/>
                      <a:gd name="T5" fmla="*/ 0 h 23"/>
                      <a:gd name="T6" fmla="*/ 0 w 20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23">
                        <a:moveTo>
                          <a:pt x="3" y="13"/>
                        </a:moveTo>
                        <a:cubicBezTo>
                          <a:pt x="0" y="5"/>
                          <a:pt x="2" y="0"/>
                          <a:pt x="11" y="3"/>
                        </a:cubicBezTo>
                        <a:cubicBezTo>
                          <a:pt x="16" y="10"/>
                          <a:pt x="20" y="23"/>
                          <a:pt x="7" y="19"/>
                        </a:cubicBezTo>
                        <a:cubicBezTo>
                          <a:pt x="6" y="17"/>
                          <a:pt x="3" y="13"/>
                          <a:pt x="3" y="1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13" name="Freeform 9">
                    <a:extLst>
                      <a:ext uri="{FF2B5EF4-FFF2-40B4-BE49-F238E27FC236}">
                        <a16:creationId xmlns:a16="http://schemas.microsoft.com/office/drawing/2014/main" id="{BDF64771-63F7-86BF-F93D-3FEB64657E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20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14" name="Freeform 10">
                    <a:extLst>
                      <a:ext uri="{FF2B5EF4-FFF2-40B4-BE49-F238E27FC236}">
                        <a16:creationId xmlns:a16="http://schemas.microsoft.com/office/drawing/2014/main" id="{E9CB03E7-A850-B892-4B17-A9FA2D287D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7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15" name="Freeform 11">
                    <a:extLst>
                      <a:ext uri="{FF2B5EF4-FFF2-40B4-BE49-F238E27FC236}">
                        <a16:creationId xmlns:a16="http://schemas.microsoft.com/office/drawing/2014/main" id="{0C6FE180-D052-E34D-DDCB-52D2793FF2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21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16" name="Freeform 12">
                    <a:extLst>
                      <a:ext uri="{FF2B5EF4-FFF2-40B4-BE49-F238E27FC236}">
                        <a16:creationId xmlns:a16="http://schemas.microsoft.com/office/drawing/2014/main" id="{1FDCBE1C-8C39-C0A3-98B2-7A27AF1F54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17" name="Freeform 13">
                    <a:extLst>
                      <a:ext uri="{FF2B5EF4-FFF2-40B4-BE49-F238E27FC236}">
                        <a16:creationId xmlns:a16="http://schemas.microsoft.com/office/drawing/2014/main" id="{AC369A5F-92C4-F490-5EAE-7A35474A83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735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18" name="Freeform 14">
                    <a:extLst>
                      <a:ext uri="{FF2B5EF4-FFF2-40B4-BE49-F238E27FC236}">
                        <a16:creationId xmlns:a16="http://schemas.microsoft.com/office/drawing/2014/main" id="{DF617327-B35B-BD8B-469E-92F8E2F0A1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27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19" name="Freeform 15">
                    <a:extLst>
                      <a:ext uri="{FF2B5EF4-FFF2-40B4-BE49-F238E27FC236}">
                        <a16:creationId xmlns:a16="http://schemas.microsoft.com/office/drawing/2014/main" id="{BFCC3414-FD62-3BD1-3E7C-2153DD66C3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20" name="Freeform 16">
                    <a:extLst>
                      <a:ext uri="{FF2B5EF4-FFF2-40B4-BE49-F238E27FC236}">
                        <a16:creationId xmlns:a16="http://schemas.microsoft.com/office/drawing/2014/main" id="{DB956158-04CC-E876-9A7B-9B200EA098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0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21" name="Freeform 17">
                    <a:extLst>
                      <a:ext uri="{FF2B5EF4-FFF2-40B4-BE49-F238E27FC236}">
                        <a16:creationId xmlns:a16="http://schemas.microsoft.com/office/drawing/2014/main" id="{CABA7742-A461-B8AD-99C3-7C2DAE009E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4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22" name="Freeform 18">
                    <a:extLst>
                      <a:ext uri="{FF2B5EF4-FFF2-40B4-BE49-F238E27FC236}">
                        <a16:creationId xmlns:a16="http://schemas.microsoft.com/office/drawing/2014/main" id="{0EC499E5-4549-D7C3-A675-697562BFD7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8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23" name="Freeform 19">
                    <a:extLst>
                      <a:ext uri="{FF2B5EF4-FFF2-40B4-BE49-F238E27FC236}">
                        <a16:creationId xmlns:a16="http://schemas.microsoft.com/office/drawing/2014/main" id="{A59337E4-4C17-8AC0-CEAD-257CF44E23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9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24" name="Freeform 20">
                    <a:extLst>
                      <a:ext uri="{FF2B5EF4-FFF2-40B4-BE49-F238E27FC236}">
                        <a16:creationId xmlns:a16="http://schemas.microsoft.com/office/drawing/2014/main" id="{0A9F54EC-66B5-F071-89A8-BEEB095B43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76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25" name="Freeform 21">
                    <a:extLst>
                      <a:ext uri="{FF2B5EF4-FFF2-40B4-BE49-F238E27FC236}">
                        <a16:creationId xmlns:a16="http://schemas.microsoft.com/office/drawing/2014/main" id="{5A4708F9-65A2-A593-FE14-AA42DA06B8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82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26" name="Freeform 22">
                    <a:extLst>
                      <a:ext uri="{FF2B5EF4-FFF2-40B4-BE49-F238E27FC236}">
                        <a16:creationId xmlns:a16="http://schemas.microsoft.com/office/drawing/2014/main" id="{C96878B0-380E-3435-69DC-2FCF354E07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52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27" name="Freeform 23">
                    <a:extLst>
                      <a:ext uri="{FF2B5EF4-FFF2-40B4-BE49-F238E27FC236}">
                        <a16:creationId xmlns:a16="http://schemas.microsoft.com/office/drawing/2014/main" id="{7C92B9D9-5CB6-4B78-8BF0-6ECF1FCE15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94" y="584"/>
                    <a:ext cx="11" cy="8"/>
                  </a:xfrm>
                  <a:custGeom>
                    <a:avLst/>
                    <a:gdLst>
                      <a:gd name="T0" fmla="*/ 0 w 26"/>
                      <a:gd name="T1" fmla="*/ 0 h 22"/>
                      <a:gd name="T2" fmla="*/ 0 w 26"/>
                      <a:gd name="T3" fmla="*/ 0 h 22"/>
                      <a:gd name="T4" fmla="*/ 0 w 26"/>
                      <a:gd name="T5" fmla="*/ 0 h 22"/>
                      <a:gd name="T6" fmla="*/ 0 w 26"/>
                      <a:gd name="T7" fmla="*/ 0 h 2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6" h="22">
                        <a:moveTo>
                          <a:pt x="8" y="14"/>
                        </a:moveTo>
                        <a:cubicBezTo>
                          <a:pt x="5" y="6"/>
                          <a:pt x="5" y="3"/>
                          <a:pt x="14" y="0"/>
                        </a:cubicBezTo>
                        <a:cubicBezTo>
                          <a:pt x="26" y="4"/>
                          <a:pt x="23" y="16"/>
                          <a:pt x="14" y="22"/>
                        </a:cubicBezTo>
                        <a:cubicBezTo>
                          <a:pt x="0" y="17"/>
                          <a:pt x="13" y="3"/>
                          <a:pt x="8" y="1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28" name="Freeform 24">
                    <a:extLst>
                      <a:ext uri="{FF2B5EF4-FFF2-40B4-BE49-F238E27FC236}">
                        <a16:creationId xmlns:a16="http://schemas.microsoft.com/office/drawing/2014/main" id="{46EFA247-51E6-4BA0-3C8F-34938AB7E8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59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29" name="Freeform 25">
                    <a:extLst>
                      <a:ext uri="{FF2B5EF4-FFF2-40B4-BE49-F238E27FC236}">
                        <a16:creationId xmlns:a16="http://schemas.microsoft.com/office/drawing/2014/main" id="{418C8303-22B7-B4E1-C194-EF78585342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88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30" name="Freeform 26">
                    <a:extLst>
                      <a:ext uri="{FF2B5EF4-FFF2-40B4-BE49-F238E27FC236}">
                        <a16:creationId xmlns:a16="http://schemas.microsoft.com/office/drawing/2014/main" id="{0365195A-1D54-A8C9-3823-EE60E04B8E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10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31" name="Freeform 27">
                    <a:extLst>
                      <a:ext uri="{FF2B5EF4-FFF2-40B4-BE49-F238E27FC236}">
                        <a16:creationId xmlns:a16="http://schemas.microsoft.com/office/drawing/2014/main" id="{6B0D1554-8E02-5F7F-7BF7-12C0976699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9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32" name="Freeform 28">
                    <a:extLst>
                      <a:ext uri="{FF2B5EF4-FFF2-40B4-BE49-F238E27FC236}">
                        <a16:creationId xmlns:a16="http://schemas.microsoft.com/office/drawing/2014/main" id="{E32D9358-77CB-563D-FB20-EC15AFD050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9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33" name="Freeform 29">
                    <a:extLst>
                      <a:ext uri="{FF2B5EF4-FFF2-40B4-BE49-F238E27FC236}">
                        <a16:creationId xmlns:a16="http://schemas.microsoft.com/office/drawing/2014/main" id="{5F855E67-D524-31F6-445D-4AF44B2287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81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34" name="Freeform 30">
                    <a:extLst>
                      <a:ext uri="{FF2B5EF4-FFF2-40B4-BE49-F238E27FC236}">
                        <a16:creationId xmlns:a16="http://schemas.microsoft.com/office/drawing/2014/main" id="{DF021A17-E1EC-04A0-D2C1-119F6263AA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30" y="489"/>
                    <a:ext cx="299" cy="179"/>
                  </a:xfrm>
                  <a:custGeom>
                    <a:avLst/>
                    <a:gdLst>
                      <a:gd name="T0" fmla="*/ 1 w 471"/>
                      <a:gd name="T1" fmla="*/ 1 h 281"/>
                      <a:gd name="T2" fmla="*/ 1 w 471"/>
                      <a:gd name="T3" fmla="*/ 1 h 281"/>
                      <a:gd name="T4" fmla="*/ 1 w 471"/>
                      <a:gd name="T5" fmla="*/ 1 h 281"/>
                      <a:gd name="T6" fmla="*/ 1 w 471"/>
                      <a:gd name="T7" fmla="*/ 1 h 281"/>
                      <a:gd name="T8" fmla="*/ 1 w 471"/>
                      <a:gd name="T9" fmla="*/ 1 h 281"/>
                      <a:gd name="T10" fmla="*/ 0 w 471"/>
                      <a:gd name="T11" fmla="*/ 1 h 281"/>
                      <a:gd name="T12" fmla="*/ 1 w 471"/>
                      <a:gd name="T13" fmla="*/ 1 h 281"/>
                      <a:gd name="T14" fmla="*/ 1 w 471"/>
                      <a:gd name="T15" fmla="*/ 1 h 281"/>
                      <a:gd name="T16" fmla="*/ 1 w 471"/>
                      <a:gd name="T17" fmla="*/ 1 h 281"/>
                      <a:gd name="T18" fmla="*/ 1 w 471"/>
                      <a:gd name="T19" fmla="*/ 1 h 281"/>
                      <a:gd name="T20" fmla="*/ 1 w 471"/>
                      <a:gd name="T21" fmla="*/ 1 h 281"/>
                      <a:gd name="T22" fmla="*/ 1 w 471"/>
                      <a:gd name="T23" fmla="*/ 1 h 281"/>
                      <a:gd name="T24" fmla="*/ 1 w 471"/>
                      <a:gd name="T25" fmla="*/ 1 h 281"/>
                      <a:gd name="T26" fmla="*/ 1 w 471"/>
                      <a:gd name="T27" fmla="*/ 1 h 281"/>
                      <a:gd name="T28" fmla="*/ 1 w 471"/>
                      <a:gd name="T29" fmla="*/ 1 h 281"/>
                      <a:gd name="T30" fmla="*/ 1 w 471"/>
                      <a:gd name="T31" fmla="*/ 1 h 281"/>
                      <a:gd name="T32" fmla="*/ 1 w 471"/>
                      <a:gd name="T33" fmla="*/ 1 h 281"/>
                      <a:gd name="T34" fmla="*/ 1 w 471"/>
                      <a:gd name="T35" fmla="*/ 0 h 281"/>
                      <a:gd name="T36" fmla="*/ 1 w 471"/>
                      <a:gd name="T37" fmla="*/ 1 h 281"/>
                      <a:gd name="T38" fmla="*/ 1 w 471"/>
                      <a:gd name="T39" fmla="*/ 1 h 281"/>
                      <a:gd name="T40" fmla="*/ 1 w 471"/>
                      <a:gd name="T41" fmla="*/ 1 h 281"/>
                      <a:gd name="T42" fmla="*/ 1 w 471"/>
                      <a:gd name="T43" fmla="*/ 1 h 281"/>
                      <a:gd name="T44" fmla="*/ 1 w 471"/>
                      <a:gd name="T45" fmla="*/ 1 h 281"/>
                      <a:gd name="T46" fmla="*/ 1 w 471"/>
                      <a:gd name="T47" fmla="*/ 1 h 281"/>
                      <a:gd name="T48" fmla="*/ 1 w 471"/>
                      <a:gd name="T49" fmla="*/ 1 h 281"/>
                      <a:gd name="T50" fmla="*/ 1 w 471"/>
                      <a:gd name="T51" fmla="*/ 1 h 281"/>
                      <a:gd name="T52" fmla="*/ 1 w 471"/>
                      <a:gd name="T53" fmla="*/ 1 h 281"/>
                      <a:gd name="T54" fmla="*/ 1 w 471"/>
                      <a:gd name="T55" fmla="*/ 1 h 281"/>
                      <a:gd name="T56" fmla="*/ 1 w 471"/>
                      <a:gd name="T57" fmla="*/ 1 h 281"/>
                      <a:gd name="T58" fmla="*/ 1 w 471"/>
                      <a:gd name="T59" fmla="*/ 1 h 281"/>
                      <a:gd name="T60" fmla="*/ 1 w 471"/>
                      <a:gd name="T61" fmla="*/ 1 h 281"/>
                      <a:gd name="T62" fmla="*/ 1 w 471"/>
                      <a:gd name="T63" fmla="*/ 1 h 281"/>
                      <a:gd name="T64" fmla="*/ 1 w 471"/>
                      <a:gd name="T65" fmla="*/ 1 h 281"/>
                      <a:gd name="T66" fmla="*/ 1 w 471"/>
                      <a:gd name="T67" fmla="*/ 1 h 281"/>
                      <a:gd name="T68" fmla="*/ 1 w 471"/>
                      <a:gd name="T69" fmla="*/ 1 h 281"/>
                      <a:gd name="T70" fmla="*/ 1 w 471"/>
                      <a:gd name="T71" fmla="*/ 1 h 281"/>
                      <a:gd name="T72" fmla="*/ 1 w 471"/>
                      <a:gd name="T73" fmla="*/ 1 h 281"/>
                      <a:gd name="T74" fmla="*/ 2 w 471"/>
                      <a:gd name="T75" fmla="*/ 1 h 281"/>
                      <a:gd name="T76" fmla="*/ 2 w 471"/>
                      <a:gd name="T77" fmla="*/ 1 h 281"/>
                      <a:gd name="T78" fmla="*/ 1 w 471"/>
                      <a:gd name="T79" fmla="*/ 1 h 281"/>
                      <a:gd name="T80" fmla="*/ 2 w 471"/>
                      <a:gd name="T81" fmla="*/ 1 h 281"/>
                      <a:gd name="T82" fmla="*/ 2 w 471"/>
                      <a:gd name="T83" fmla="*/ 1 h 281"/>
                      <a:gd name="T84" fmla="*/ 2 w 471"/>
                      <a:gd name="T85" fmla="*/ 1 h 281"/>
                      <a:gd name="T86" fmla="*/ 2 w 471"/>
                      <a:gd name="T87" fmla="*/ 1 h 281"/>
                      <a:gd name="T88" fmla="*/ 2 w 471"/>
                      <a:gd name="T89" fmla="*/ 1 h 281"/>
                      <a:gd name="T90" fmla="*/ 2 w 471"/>
                      <a:gd name="T91" fmla="*/ 1 h 281"/>
                      <a:gd name="T92" fmla="*/ 2 w 471"/>
                      <a:gd name="T93" fmla="*/ 1 h 281"/>
                      <a:gd name="T94" fmla="*/ 2 w 471"/>
                      <a:gd name="T95" fmla="*/ 1 h 281"/>
                      <a:gd name="T96" fmla="*/ 2 w 471"/>
                      <a:gd name="T97" fmla="*/ 1 h 281"/>
                      <a:gd name="T98" fmla="*/ 2 w 471"/>
                      <a:gd name="T99" fmla="*/ 1 h 281"/>
                      <a:gd name="T100" fmla="*/ 2 w 471"/>
                      <a:gd name="T101" fmla="*/ 1 h 281"/>
                      <a:gd name="T102" fmla="*/ 2 w 471"/>
                      <a:gd name="T103" fmla="*/ 1 h 281"/>
                      <a:gd name="T104" fmla="*/ 2 w 471"/>
                      <a:gd name="T105" fmla="*/ 1 h 281"/>
                      <a:gd name="T106" fmla="*/ 2 w 471"/>
                      <a:gd name="T107" fmla="*/ 1 h 281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471" h="281">
                        <a:moveTo>
                          <a:pt x="21" y="280"/>
                        </a:moveTo>
                        <a:cubicBezTo>
                          <a:pt x="32" y="281"/>
                          <a:pt x="25" y="253"/>
                          <a:pt x="24" y="250"/>
                        </a:cubicBezTo>
                        <a:cubicBezTo>
                          <a:pt x="23" y="248"/>
                          <a:pt x="22" y="245"/>
                          <a:pt x="22" y="245"/>
                        </a:cubicBezTo>
                        <a:cubicBezTo>
                          <a:pt x="21" y="243"/>
                          <a:pt x="20" y="221"/>
                          <a:pt x="16" y="218"/>
                        </a:cubicBezTo>
                        <a:cubicBezTo>
                          <a:pt x="13" y="216"/>
                          <a:pt x="4" y="215"/>
                          <a:pt x="4" y="215"/>
                        </a:cubicBezTo>
                        <a:cubicBezTo>
                          <a:pt x="0" y="207"/>
                          <a:pt x="3" y="200"/>
                          <a:pt x="0" y="191"/>
                        </a:cubicBezTo>
                        <a:cubicBezTo>
                          <a:pt x="2" y="185"/>
                          <a:pt x="7" y="186"/>
                          <a:pt x="12" y="180"/>
                        </a:cubicBezTo>
                        <a:cubicBezTo>
                          <a:pt x="14" y="172"/>
                          <a:pt x="14" y="169"/>
                          <a:pt x="6" y="165"/>
                        </a:cubicBezTo>
                        <a:cubicBezTo>
                          <a:pt x="4" y="163"/>
                          <a:pt x="2" y="162"/>
                          <a:pt x="2" y="160"/>
                        </a:cubicBezTo>
                        <a:cubicBezTo>
                          <a:pt x="2" y="150"/>
                          <a:pt x="16" y="123"/>
                          <a:pt x="28" y="120"/>
                        </a:cubicBezTo>
                        <a:cubicBezTo>
                          <a:pt x="32" y="111"/>
                          <a:pt x="40" y="105"/>
                          <a:pt x="44" y="96"/>
                        </a:cubicBezTo>
                        <a:cubicBezTo>
                          <a:pt x="39" y="83"/>
                          <a:pt x="38" y="85"/>
                          <a:pt x="42" y="70"/>
                        </a:cubicBezTo>
                        <a:cubicBezTo>
                          <a:pt x="38" y="60"/>
                          <a:pt x="34" y="48"/>
                          <a:pt x="24" y="43"/>
                        </a:cubicBezTo>
                        <a:cubicBezTo>
                          <a:pt x="18" y="36"/>
                          <a:pt x="10" y="37"/>
                          <a:pt x="20" y="32"/>
                        </a:cubicBezTo>
                        <a:cubicBezTo>
                          <a:pt x="27" y="34"/>
                          <a:pt x="26" y="32"/>
                          <a:pt x="26" y="36"/>
                        </a:cubicBezTo>
                        <a:cubicBezTo>
                          <a:pt x="34" y="41"/>
                          <a:pt x="39" y="39"/>
                          <a:pt x="48" y="35"/>
                        </a:cubicBezTo>
                        <a:cubicBezTo>
                          <a:pt x="45" y="22"/>
                          <a:pt x="48" y="14"/>
                          <a:pt x="64" y="11"/>
                        </a:cubicBezTo>
                        <a:cubicBezTo>
                          <a:pt x="71" y="8"/>
                          <a:pt x="75" y="3"/>
                          <a:pt x="82" y="0"/>
                        </a:cubicBezTo>
                        <a:cubicBezTo>
                          <a:pt x="84" y="1"/>
                          <a:pt x="88" y="0"/>
                          <a:pt x="88" y="2"/>
                        </a:cubicBezTo>
                        <a:cubicBezTo>
                          <a:pt x="90" y="12"/>
                          <a:pt x="75" y="13"/>
                          <a:pt x="92" y="9"/>
                        </a:cubicBezTo>
                        <a:cubicBezTo>
                          <a:pt x="94" y="8"/>
                          <a:pt x="96" y="5"/>
                          <a:pt x="98" y="5"/>
                        </a:cubicBezTo>
                        <a:cubicBezTo>
                          <a:pt x="102" y="4"/>
                          <a:pt x="106" y="7"/>
                          <a:pt x="110" y="8"/>
                        </a:cubicBezTo>
                        <a:cubicBezTo>
                          <a:pt x="112" y="8"/>
                          <a:pt x="116" y="9"/>
                          <a:pt x="116" y="9"/>
                        </a:cubicBezTo>
                        <a:cubicBezTo>
                          <a:pt x="122" y="16"/>
                          <a:pt x="129" y="13"/>
                          <a:pt x="141" y="14"/>
                        </a:cubicBezTo>
                        <a:cubicBezTo>
                          <a:pt x="143" y="21"/>
                          <a:pt x="147" y="22"/>
                          <a:pt x="155" y="24"/>
                        </a:cubicBezTo>
                        <a:cubicBezTo>
                          <a:pt x="159" y="22"/>
                          <a:pt x="163" y="20"/>
                          <a:pt x="167" y="17"/>
                        </a:cubicBezTo>
                        <a:cubicBezTo>
                          <a:pt x="169" y="16"/>
                          <a:pt x="173" y="14"/>
                          <a:pt x="173" y="14"/>
                        </a:cubicBezTo>
                        <a:cubicBezTo>
                          <a:pt x="195" y="26"/>
                          <a:pt x="175" y="20"/>
                          <a:pt x="195" y="14"/>
                        </a:cubicBezTo>
                        <a:cubicBezTo>
                          <a:pt x="207" y="17"/>
                          <a:pt x="201" y="26"/>
                          <a:pt x="211" y="32"/>
                        </a:cubicBezTo>
                        <a:cubicBezTo>
                          <a:pt x="214" y="38"/>
                          <a:pt x="224" y="55"/>
                          <a:pt x="231" y="59"/>
                        </a:cubicBezTo>
                        <a:cubicBezTo>
                          <a:pt x="241" y="70"/>
                          <a:pt x="235" y="67"/>
                          <a:pt x="245" y="70"/>
                        </a:cubicBezTo>
                        <a:cubicBezTo>
                          <a:pt x="249" y="69"/>
                          <a:pt x="253" y="69"/>
                          <a:pt x="257" y="68"/>
                        </a:cubicBezTo>
                        <a:cubicBezTo>
                          <a:pt x="261" y="67"/>
                          <a:pt x="270" y="65"/>
                          <a:pt x="270" y="65"/>
                        </a:cubicBezTo>
                        <a:cubicBezTo>
                          <a:pt x="278" y="66"/>
                          <a:pt x="283" y="67"/>
                          <a:pt x="290" y="71"/>
                        </a:cubicBezTo>
                        <a:cubicBezTo>
                          <a:pt x="304" y="88"/>
                          <a:pt x="282" y="62"/>
                          <a:pt x="300" y="81"/>
                        </a:cubicBezTo>
                        <a:cubicBezTo>
                          <a:pt x="302" y="84"/>
                          <a:pt x="308" y="90"/>
                          <a:pt x="308" y="90"/>
                        </a:cubicBezTo>
                        <a:cubicBezTo>
                          <a:pt x="311" y="98"/>
                          <a:pt x="315" y="103"/>
                          <a:pt x="318" y="111"/>
                        </a:cubicBezTo>
                        <a:cubicBezTo>
                          <a:pt x="319" y="114"/>
                          <a:pt x="321" y="117"/>
                          <a:pt x="322" y="120"/>
                        </a:cubicBezTo>
                        <a:cubicBezTo>
                          <a:pt x="323" y="122"/>
                          <a:pt x="324" y="125"/>
                          <a:pt x="324" y="125"/>
                        </a:cubicBezTo>
                        <a:cubicBezTo>
                          <a:pt x="321" y="132"/>
                          <a:pt x="313" y="134"/>
                          <a:pt x="310" y="142"/>
                        </a:cubicBezTo>
                        <a:cubicBezTo>
                          <a:pt x="313" y="151"/>
                          <a:pt x="317" y="146"/>
                          <a:pt x="322" y="141"/>
                        </a:cubicBezTo>
                        <a:cubicBezTo>
                          <a:pt x="341" y="143"/>
                          <a:pt x="339" y="142"/>
                          <a:pt x="342" y="155"/>
                        </a:cubicBezTo>
                        <a:cubicBezTo>
                          <a:pt x="351" y="150"/>
                          <a:pt x="355" y="152"/>
                          <a:pt x="364" y="157"/>
                        </a:cubicBezTo>
                        <a:cubicBezTo>
                          <a:pt x="369" y="162"/>
                          <a:pt x="372" y="166"/>
                          <a:pt x="380" y="168"/>
                        </a:cubicBezTo>
                        <a:cubicBezTo>
                          <a:pt x="381" y="169"/>
                          <a:pt x="383" y="171"/>
                          <a:pt x="382" y="172"/>
                        </a:cubicBezTo>
                        <a:cubicBezTo>
                          <a:pt x="380" y="176"/>
                          <a:pt x="368" y="172"/>
                          <a:pt x="382" y="176"/>
                        </a:cubicBezTo>
                        <a:cubicBezTo>
                          <a:pt x="386" y="175"/>
                          <a:pt x="390" y="173"/>
                          <a:pt x="394" y="172"/>
                        </a:cubicBezTo>
                        <a:cubicBezTo>
                          <a:pt x="396" y="172"/>
                          <a:pt x="400" y="171"/>
                          <a:pt x="400" y="171"/>
                        </a:cubicBezTo>
                        <a:cubicBezTo>
                          <a:pt x="413" y="177"/>
                          <a:pt x="427" y="179"/>
                          <a:pt x="439" y="185"/>
                        </a:cubicBezTo>
                        <a:cubicBezTo>
                          <a:pt x="441" y="190"/>
                          <a:pt x="445" y="194"/>
                          <a:pt x="447" y="199"/>
                        </a:cubicBezTo>
                        <a:cubicBezTo>
                          <a:pt x="453" y="198"/>
                          <a:pt x="460" y="195"/>
                          <a:pt x="465" y="201"/>
                        </a:cubicBezTo>
                        <a:cubicBezTo>
                          <a:pt x="468" y="205"/>
                          <a:pt x="471" y="215"/>
                          <a:pt x="471" y="215"/>
                        </a:cubicBezTo>
                        <a:cubicBezTo>
                          <a:pt x="468" y="231"/>
                          <a:pt x="469" y="248"/>
                          <a:pt x="451" y="258"/>
                        </a:cubicBezTo>
                        <a:cubicBezTo>
                          <a:pt x="447" y="262"/>
                          <a:pt x="437" y="275"/>
                          <a:pt x="435" y="281"/>
                        </a:cubicBezTo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35" name="Freeform 31">
                    <a:extLst>
                      <a:ext uri="{FF2B5EF4-FFF2-40B4-BE49-F238E27FC236}">
                        <a16:creationId xmlns:a16="http://schemas.microsoft.com/office/drawing/2014/main" id="{ADD5CAB9-BEEC-80BA-FDA3-5DCD8113A3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34" y="242"/>
                    <a:ext cx="420" cy="283"/>
                  </a:xfrm>
                  <a:custGeom>
                    <a:avLst/>
                    <a:gdLst>
                      <a:gd name="T0" fmla="*/ 0 w 984"/>
                      <a:gd name="T1" fmla="*/ 0 h 844"/>
                      <a:gd name="T2" fmla="*/ 0 w 984"/>
                      <a:gd name="T3" fmla="*/ 0 h 844"/>
                      <a:gd name="T4" fmla="*/ 0 w 984"/>
                      <a:gd name="T5" fmla="*/ 0 h 844"/>
                      <a:gd name="T6" fmla="*/ 0 w 984"/>
                      <a:gd name="T7" fmla="*/ 0 h 844"/>
                      <a:gd name="T8" fmla="*/ 0 w 984"/>
                      <a:gd name="T9" fmla="*/ 0 h 844"/>
                      <a:gd name="T10" fmla="*/ 0 w 984"/>
                      <a:gd name="T11" fmla="*/ 0 h 844"/>
                      <a:gd name="T12" fmla="*/ 0 w 984"/>
                      <a:gd name="T13" fmla="*/ 0 h 844"/>
                      <a:gd name="T14" fmla="*/ 0 w 984"/>
                      <a:gd name="T15" fmla="*/ 0 h 844"/>
                      <a:gd name="T16" fmla="*/ 0 w 984"/>
                      <a:gd name="T17" fmla="*/ 0 h 844"/>
                      <a:gd name="T18" fmla="*/ 0 w 984"/>
                      <a:gd name="T19" fmla="*/ 0 h 844"/>
                      <a:gd name="T20" fmla="*/ 0 w 984"/>
                      <a:gd name="T21" fmla="*/ 0 h 844"/>
                      <a:gd name="T22" fmla="*/ 0 w 984"/>
                      <a:gd name="T23" fmla="*/ 0 h 844"/>
                      <a:gd name="T24" fmla="*/ 0 w 984"/>
                      <a:gd name="T25" fmla="*/ 0 h 844"/>
                      <a:gd name="T26" fmla="*/ 0 w 984"/>
                      <a:gd name="T27" fmla="*/ 0 h 844"/>
                      <a:gd name="T28" fmla="*/ 0 w 984"/>
                      <a:gd name="T29" fmla="*/ 0 h 844"/>
                      <a:gd name="T30" fmla="*/ 0 w 984"/>
                      <a:gd name="T31" fmla="*/ 0 h 844"/>
                      <a:gd name="T32" fmla="*/ 0 w 984"/>
                      <a:gd name="T33" fmla="*/ 0 h 844"/>
                      <a:gd name="T34" fmla="*/ 0 w 984"/>
                      <a:gd name="T35" fmla="*/ 0 h 844"/>
                      <a:gd name="T36" fmla="*/ 0 w 984"/>
                      <a:gd name="T37" fmla="*/ 0 h 844"/>
                      <a:gd name="T38" fmla="*/ 0 w 984"/>
                      <a:gd name="T39" fmla="*/ 0 h 844"/>
                      <a:gd name="T40" fmla="*/ 0 w 984"/>
                      <a:gd name="T41" fmla="*/ 0 h 844"/>
                      <a:gd name="T42" fmla="*/ 0 w 984"/>
                      <a:gd name="T43" fmla="*/ 0 h 844"/>
                      <a:gd name="T44" fmla="*/ 0 w 984"/>
                      <a:gd name="T45" fmla="*/ 0 h 844"/>
                      <a:gd name="T46" fmla="*/ 0 w 984"/>
                      <a:gd name="T47" fmla="*/ 0 h 844"/>
                      <a:gd name="T48" fmla="*/ 0 w 984"/>
                      <a:gd name="T49" fmla="*/ 0 h 844"/>
                      <a:gd name="T50" fmla="*/ 0 w 984"/>
                      <a:gd name="T51" fmla="*/ 0 h 844"/>
                      <a:gd name="T52" fmla="*/ 0 w 984"/>
                      <a:gd name="T53" fmla="*/ 0 h 844"/>
                      <a:gd name="T54" fmla="*/ 0 w 984"/>
                      <a:gd name="T55" fmla="*/ 0 h 844"/>
                      <a:gd name="T56" fmla="*/ 0 w 984"/>
                      <a:gd name="T57" fmla="*/ 0 h 844"/>
                      <a:gd name="T58" fmla="*/ 0 w 984"/>
                      <a:gd name="T59" fmla="*/ 0 h 844"/>
                      <a:gd name="T60" fmla="*/ 0 w 984"/>
                      <a:gd name="T61" fmla="*/ 0 h 844"/>
                      <a:gd name="T62" fmla="*/ 0 w 984"/>
                      <a:gd name="T63" fmla="*/ 0 h 844"/>
                      <a:gd name="T64" fmla="*/ 0 w 984"/>
                      <a:gd name="T65" fmla="*/ 0 h 844"/>
                      <a:gd name="T66" fmla="*/ 0 w 984"/>
                      <a:gd name="T67" fmla="*/ 0 h 844"/>
                      <a:gd name="T68" fmla="*/ 0 w 984"/>
                      <a:gd name="T69" fmla="*/ 0 h 844"/>
                      <a:gd name="T70" fmla="*/ 0 w 984"/>
                      <a:gd name="T71" fmla="*/ 0 h 844"/>
                      <a:gd name="T72" fmla="*/ 0 w 984"/>
                      <a:gd name="T73" fmla="*/ 0 h 844"/>
                      <a:gd name="T74" fmla="*/ 0 w 984"/>
                      <a:gd name="T75" fmla="*/ 0 h 844"/>
                      <a:gd name="T76" fmla="*/ 0 w 984"/>
                      <a:gd name="T77" fmla="*/ 0 h 844"/>
                      <a:gd name="T78" fmla="*/ 0 w 984"/>
                      <a:gd name="T79" fmla="*/ 0 h 844"/>
                      <a:gd name="T80" fmla="*/ 0 w 984"/>
                      <a:gd name="T81" fmla="*/ 0 h 844"/>
                      <a:gd name="T82" fmla="*/ 0 w 984"/>
                      <a:gd name="T83" fmla="*/ 0 h 844"/>
                      <a:gd name="T84" fmla="*/ 0 w 984"/>
                      <a:gd name="T85" fmla="*/ 0 h 844"/>
                      <a:gd name="T86" fmla="*/ 0 w 984"/>
                      <a:gd name="T87" fmla="*/ 0 h 844"/>
                      <a:gd name="T88" fmla="*/ 0 w 984"/>
                      <a:gd name="T89" fmla="*/ 0 h 844"/>
                      <a:gd name="T90" fmla="*/ 0 w 984"/>
                      <a:gd name="T91" fmla="*/ 0 h 844"/>
                      <a:gd name="T92" fmla="*/ 0 w 984"/>
                      <a:gd name="T93" fmla="*/ 0 h 844"/>
                      <a:gd name="T94" fmla="*/ 0 w 984"/>
                      <a:gd name="T95" fmla="*/ 0 h 844"/>
                      <a:gd name="T96" fmla="*/ 0 w 984"/>
                      <a:gd name="T97" fmla="*/ 0 h 844"/>
                      <a:gd name="T98" fmla="*/ 0 w 984"/>
                      <a:gd name="T99" fmla="*/ 0 h 844"/>
                      <a:gd name="T100" fmla="*/ 0 w 984"/>
                      <a:gd name="T101" fmla="*/ 0 h 844"/>
                      <a:gd name="T102" fmla="*/ 0 w 984"/>
                      <a:gd name="T103" fmla="*/ 0 h 844"/>
                      <a:gd name="T104" fmla="*/ 0 w 984"/>
                      <a:gd name="T105" fmla="*/ 0 h 844"/>
                      <a:gd name="T106" fmla="*/ 0 w 984"/>
                      <a:gd name="T107" fmla="*/ 0 h 844"/>
                      <a:gd name="T108" fmla="*/ 0 w 984"/>
                      <a:gd name="T109" fmla="*/ 0 h 844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0" t="0" r="r" b="b"/>
                    <a:pathLst>
                      <a:path w="984" h="844">
                        <a:moveTo>
                          <a:pt x="82" y="38"/>
                        </a:moveTo>
                        <a:lnTo>
                          <a:pt x="406" y="6"/>
                        </a:lnTo>
                        <a:cubicBezTo>
                          <a:pt x="497" y="22"/>
                          <a:pt x="465" y="0"/>
                          <a:pt x="474" y="54"/>
                        </a:cubicBezTo>
                        <a:cubicBezTo>
                          <a:pt x="492" y="48"/>
                          <a:pt x="484" y="40"/>
                          <a:pt x="502" y="34"/>
                        </a:cubicBezTo>
                        <a:cubicBezTo>
                          <a:pt x="510" y="37"/>
                          <a:pt x="517" y="46"/>
                          <a:pt x="526" y="46"/>
                        </a:cubicBezTo>
                        <a:cubicBezTo>
                          <a:pt x="534" y="46"/>
                          <a:pt x="550" y="38"/>
                          <a:pt x="550" y="38"/>
                        </a:cubicBezTo>
                        <a:cubicBezTo>
                          <a:pt x="556" y="55"/>
                          <a:pt x="552" y="60"/>
                          <a:pt x="542" y="74"/>
                        </a:cubicBezTo>
                        <a:cubicBezTo>
                          <a:pt x="555" y="114"/>
                          <a:pt x="550" y="102"/>
                          <a:pt x="578" y="130"/>
                        </a:cubicBezTo>
                        <a:cubicBezTo>
                          <a:pt x="584" y="148"/>
                          <a:pt x="590" y="148"/>
                          <a:pt x="606" y="138"/>
                        </a:cubicBezTo>
                        <a:cubicBezTo>
                          <a:pt x="600" y="119"/>
                          <a:pt x="594" y="107"/>
                          <a:pt x="586" y="90"/>
                        </a:cubicBezTo>
                        <a:cubicBezTo>
                          <a:pt x="583" y="82"/>
                          <a:pt x="578" y="66"/>
                          <a:pt x="578" y="66"/>
                        </a:cubicBezTo>
                        <a:cubicBezTo>
                          <a:pt x="585" y="44"/>
                          <a:pt x="597" y="56"/>
                          <a:pt x="606" y="70"/>
                        </a:cubicBezTo>
                        <a:cubicBezTo>
                          <a:pt x="609" y="86"/>
                          <a:pt x="608" y="117"/>
                          <a:pt x="626" y="90"/>
                        </a:cubicBezTo>
                        <a:cubicBezTo>
                          <a:pt x="648" y="97"/>
                          <a:pt x="646" y="104"/>
                          <a:pt x="642" y="126"/>
                        </a:cubicBezTo>
                        <a:cubicBezTo>
                          <a:pt x="650" y="150"/>
                          <a:pt x="665" y="141"/>
                          <a:pt x="682" y="130"/>
                        </a:cubicBezTo>
                        <a:cubicBezTo>
                          <a:pt x="689" y="108"/>
                          <a:pt x="673" y="124"/>
                          <a:pt x="682" y="98"/>
                        </a:cubicBezTo>
                        <a:cubicBezTo>
                          <a:pt x="683" y="94"/>
                          <a:pt x="690" y="96"/>
                          <a:pt x="694" y="94"/>
                        </a:cubicBezTo>
                        <a:cubicBezTo>
                          <a:pt x="698" y="92"/>
                          <a:pt x="702" y="89"/>
                          <a:pt x="706" y="86"/>
                        </a:cubicBezTo>
                        <a:cubicBezTo>
                          <a:pt x="717" y="54"/>
                          <a:pt x="688" y="54"/>
                          <a:pt x="742" y="46"/>
                        </a:cubicBezTo>
                        <a:cubicBezTo>
                          <a:pt x="748" y="27"/>
                          <a:pt x="741" y="9"/>
                          <a:pt x="762" y="2"/>
                        </a:cubicBezTo>
                        <a:cubicBezTo>
                          <a:pt x="788" y="11"/>
                          <a:pt x="777" y="38"/>
                          <a:pt x="802" y="46"/>
                        </a:cubicBezTo>
                        <a:cubicBezTo>
                          <a:pt x="831" y="36"/>
                          <a:pt x="805" y="63"/>
                          <a:pt x="798" y="70"/>
                        </a:cubicBezTo>
                        <a:cubicBezTo>
                          <a:pt x="789" y="96"/>
                          <a:pt x="787" y="96"/>
                          <a:pt x="802" y="118"/>
                        </a:cubicBezTo>
                        <a:cubicBezTo>
                          <a:pt x="801" y="122"/>
                          <a:pt x="801" y="127"/>
                          <a:pt x="798" y="130"/>
                        </a:cubicBezTo>
                        <a:cubicBezTo>
                          <a:pt x="794" y="133"/>
                          <a:pt x="784" y="129"/>
                          <a:pt x="782" y="134"/>
                        </a:cubicBezTo>
                        <a:cubicBezTo>
                          <a:pt x="780" y="142"/>
                          <a:pt x="790" y="158"/>
                          <a:pt x="790" y="158"/>
                        </a:cubicBezTo>
                        <a:cubicBezTo>
                          <a:pt x="786" y="161"/>
                          <a:pt x="783" y="165"/>
                          <a:pt x="778" y="166"/>
                        </a:cubicBezTo>
                        <a:cubicBezTo>
                          <a:pt x="774" y="167"/>
                          <a:pt x="769" y="159"/>
                          <a:pt x="766" y="162"/>
                        </a:cubicBezTo>
                        <a:cubicBezTo>
                          <a:pt x="758" y="170"/>
                          <a:pt x="794" y="182"/>
                          <a:pt x="794" y="182"/>
                        </a:cubicBezTo>
                        <a:cubicBezTo>
                          <a:pt x="804" y="211"/>
                          <a:pt x="775" y="190"/>
                          <a:pt x="762" y="186"/>
                        </a:cubicBezTo>
                        <a:cubicBezTo>
                          <a:pt x="767" y="194"/>
                          <a:pt x="773" y="202"/>
                          <a:pt x="778" y="210"/>
                        </a:cubicBezTo>
                        <a:cubicBezTo>
                          <a:pt x="783" y="218"/>
                          <a:pt x="802" y="226"/>
                          <a:pt x="802" y="226"/>
                        </a:cubicBezTo>
                        <a:cubicBezTo>
                          <a:pt x="813" y="242"/>
                          <a:pt x="804" y="245"/>
                          <a:pt x="810" y="262"/>
                        </a:cubicBezTo>
                        <a:cubicBezTo>
                          <a:pt x="803" y="282"/>
                          <a:pt x="793" y="301"/>
                          <a:pt x="786" y="322"/>
                        </a:cubicBezTo>
                        <a:cubicBezTo>
                          <a:pt x="783" y="330"/>
                          <a:pt x="778" y="346"/>
                          <a:pt x="778" y="346"/>
                        </a:cubicBezTo>
                        <a:cubicBezTo>
                          <a:pt x="785" y="366"/>
                          <a:pt x="817" y="394"/>
                          <a:pt x="830" y="414"/>
                        </a:cubicBezTo>
                        <a:cubicBezTo>
                          <a:pt x="835" y="422"/>
                          <a:pt x="841" y="430"/>
                          <a:pt x="846" y="438"/>
                        </a:cubicBezTo>
                        <a:cubicBezTo>
                          <a:pt x="849" y="442"/>
                          <a:pt x="854" y="450"/>
                          <a:pt x="854" y="450"/>
                        </a:cubicBezTo>
                        <a:cubicBezTo>
                          <a:pt x="853" y="457"/>
                          <a:pt x="855" y="466"/>
                          <a:pt x="850" y="470"/>
                        </a:cubicBezTo>
                        <a:cubicBezTo>
                          <a:pt x="844" y="475"/>
                          <a:pt x="831" y="451"/>
                          <a:pt x="830" y="450"/>
                        </a:cubicBezTo>
                        <a:cubicBezTo>
                          <a:pt x="811" y="431"/>
                          <a:pt x="789" y="421"/>
                          <a:pt x="774" y="398"/>
                        </a:cubicBezTo>
                        <a:cubicBezTo>
                          <a:pt x="769" y="379"/>
                          <a:pt x="766" y="371"/>
                          <a:pt x="746" y="378"/>
                        </a:cubicBezTo>
                        <a:cubicBezTo>
                          <a:pt x="717" y="368"/>
                          <a:pt x="730" y="368"/>
                          <a:pt x="706" y="374"/>
                        </a:cubicBezTo>
                        <a:cubicBezTo>
                          <a:pt x="688" y="402"/>
                          <a:pt x="699" y="395"/>
                          <a:pt x="678" y="402"/>
                        </a:cubicBezTo>
                        <a:cubicBezTo>
                          <a:pt x="654" y="386"/>
                          <a:pt x="650" y="390"/>
                          <a:pt x="618" y="394"/>
                        </a:cubicBezTo>
                        <a:cubicBezTo>
                          <a:pt x="607" y="411"/>
                          <a:pt x="601" y="426"/>
                          <a:pt x="590" y="442"/>
                        </a:cubicBezTo>
                        <a:cubicBezTo>
                          <a:pt x="600" y="471"/>
                          <a:pt x="593" y="459"/>
                          <a:pt x="606" y="478"/>
                        </a:cubicBezTo>
                        <a:cubicBezTo>
                          <a:pt x="593" y="518"/>
                          <a:pt x="622" y="548"/>
                          <a:pt x="642" y="578"/>
                        </a:cubicBezTo>
                        <a:cubicBezTo>
                          <a:pt x="651" y="591"/>
                          <a:pt x="651" y="601"/>
                          <a:pt x="666" y="606"/>
                        </a:cubicBezTo>
                        <a:cubicBezTo>
                          <a:pt x="680" y="627"/>
                          <a:pt x="691" y="623"/>
                          <a:pt x="710" y="610"/>
                        </a:cubicBezTo>
                        <a:cubicBezTo>
                          <a:pt x="729" y="616"/>
                          <a:pt x="729" y="606"/>
                          <a:pt x="734" y="590"/>
                        </a:cubicBezTo>
                        <a:cubicBezTo>
                          <a:pt x="735" y="577"/>
                          <a:pt x="731" y="562"/>
                          <a:pt x="738" y="550"/>
                        </a:cubicBezTo>
                        <a:cubicBezTo>
                          <a:pt x="742" y="543"/>
                          <a:pt x="762" y="542"/>
                          <a:pt x="762" y="542"/>
                        </a:cubicBezTo>
                        <a:cubicBezTo>
                          <a:pt x="783" y="547"/>
                          <a:pt x="786" y="552"/>
                          <a:pt x="774" y="570"/>
                        </a:cubicBezTo>
                        <a:cubicBezTo>
                          <a:pt x="779" y="590"/>
                          <a:pt x="790" y="605"/>
                          <a:pt x="770" y="618"/>
                        </a:cubicBezTo>
                        <a:cubicBezTo>
                          <a:pt x="769" y="622"/>
                          <a:pt x="764" y="626"/>
                          <a:pt x="766" y="630"/>
                        </a:cubicBezTo>
                        <a:cubicBezTo>
                          <a:pt x="768" y="634"/>
                          <a:pt x="775" y="634"/>
                          <a:pt x="778" y="638"/>
                        </a:cubicBezTo>
                        <a:cubicBezTo>
                          <a:pt x="788" y="651"/>
                          <a:pt x="786" y="660"/>
                          <a:pt x="802" y="670"/>
                        </a:cubicBezTo>
                        <a:cubicBezTo>
                          <a:pt x="810" y="667"/>
                          <a:pt x="818" y="665"/>
                          <a:pt x="826" y="662"/>
                        </a:cubicBezTo>
                        <a:cubicBezTo>
                          <a:pt x="830" y="661"/>
                          <a:pt x="838" y="658"/>
                          <a:pt x="838" y="658"/>
                        </a:cubicBezTo>
                        <a:cubicBezTo>
                          <a:pt x="857" y="664"/>
                          <a:pt x="864" y="680"/>
                          <a:pt x="870" y="698"/>
                        </a:cubicBezTo>
                        <a:cubicBezTo>
                          <a:pt x="859" y="731"/>
                          <a:pt x="887" y="794"/>
                          <a:pt x="922" y="806"/>
                        </a:cubicBezTo>
                        <a:cubicBezTo>
                          <a:pt x="938" y="801"/>
                          <a:pt x="941" y="792"/>
                          <a:pt x="958" y="798"/>
                        </a:cubicBezTo>
                        <a:cubicBezTo>
                          <a:pt x="984" y="837"/>
                          <a:pt x="928" y="784"/>
                          <a:pt x="942" y="826"/>
                        </a:cubicBezTo>
                        <a:cubicBezTo>
                          <a:pt x="936" y="844"/>
                          <a:pt x="930" y="844"/>
                          <a:pt x="914" y="834"/>
                        </a:cubicBezTo>
                        <a:cubicBezTo>
                          <a:pt x="903" y="817"/>
                          <a:pt x="890" y="821"/>
                          <a:pt x="874" y="810"/>
                        </a:cubicBezTo>
                        <a:cubicBezTo>
                          <a:pt x="851" y="776"/>
                          <a:pt x="882" y="816"/>
                          <a:pt x="854" y="794"/>
                        </a:cubicBezTo>
                        <a:cubicBezTo>
                          <a:pt x="843" y="785"/>
                          <a:pt x="840" y="768"/>
                          <a:pt x="830" y="758"/>
                        </a:cubicBezTo>
                        <a:cubicBezTo>
                          <a:pt x="824" y="739"/>
                          <a:pt x="817" y="724"/>
                          <a:pt x="798" y="718"/>
                        </a:cubicBezTo>
                        <a:cubicBezTo>
                          <a:pt x="791" y="696"/>
                          <a:pt x="800" y="712"/>
                          <a:pt x="778" y="710"/>
                        </a:cubicBezTo>
                        <a:cubicBezTo>
                          <a:pt x="767" y="709"/>
                          <a:pt x="746" y="702"/>
                          <a:pt x="746" y="702"/>
                        </a:cubicBezTo>
                        <a:cubicBezTo>
                          <a:pt x="729" y="691"/>
                          <a:pt x="720" y="674"/>
                          <a:pt x="702" y="662"/>
                        </a:cubicBezTo>
                        <a:cubicBezTo>
                          <a:pt x="694" y="665"/>
                          <a:pt x="687" y="673"/>
                          <a:pt x="678" y="674"/>
                        </a:cubicBezTo>
                        <a:cubicBezTo>
                          <a:pt x="657" y="677"/>
                          <a:pt x="630" y="657"/>
                          <a:pt x="614" y="646"/>
                        </a:cubicBezTo>
                        <a:cubicBezTo>
                          <a:pt x="600" y="637"/>
                          <a:pt x="580" y="639"/>
                          <a:pt x="566" y="630"/>
                        </a:cubicBezTo>
                        <a:cubicBezTo>
                          <a:pt x="546" y="617"/>
                          <a:pt x="525" y="607"/>
                          <a:pt x="506" y="594"/>
                        </a:cubicBezTo>
                        <a:cubicBezTo>
                          <a:pt x="513" y="572"/>
                          <a:pt x="509" y="551"/>
                          <a:pt x="490" y="538"/>
                        </a:cubicBezTo>
                        <a:cubicBezTo>
                          <a:pt x="485" y="522"/>
                          <a:pt x="476" y="515"/>
                          <a:pt x="462" y="506"/>
                        </a:cubicBezTo>
                        <a:cubicBezTo>
                          <a:pt x="441" y="474"/>
                          <a:pt x="469" y="513"/>
                          <a:pt x="442" y="486"/>
                        </a:cubicBezTo>
                        <a:cubicBezTo>
                          <a:pt x="436" y="480"/>
                          <a:pt x="436" y="468"/>
                          <a:pt x="430" y="462"/>
                        </a:cubicBezTo>
                        <a:cubicBezTo>
                          <a:pt x="427" y="459"/>
                          <a:pt x="422" y="459"/>
                          <a:pt x="418" y="458"/>
                        </a:cubicBezTo>
                        <a:cubicBezTo>
                          <a:pt x="407" y="447"/>
                          <a:pt x="382" y="430"/>
                          <a:pt x="382" y="430"/>
                        </a:cubicBezTo>
                        <a:cubicBezTo>
                          <a:pt x="371" y="413"/>
                          <a:pt x="358" y="399"/>
                          <a:pt x="346" y="382"/>
                        </a:cubicBezTo>
                        <a:cubicBezTo>
                          <a:pt x="344" y="378"/>
                          <a:pt x="345" y="373"/>
                          <a:pt x="342" y="370"/>
                        </a:cubicBezTo>
                        <a:cubicBezTo>
                          <a:pt x="339" y="367"/>
                          <a:pt x="334" y="367"/>
                          <a:pt x="330" y="366"/>
                        </a:cubicBezTo>
                        <a:cubicBezTo>
                          <a:pt x="322" y="390"/>
                          <a:pt x="342" y="398"/>
                          <a:pt x="354" y="414"/>
                        </a:cubicBezTo>
                        <a:cubicBezTo>
                          <a:pt x="368" y="432"/>
                          <a:pt x="372" y="446"/>
                          <a:pt x="390" y="458"/>
                        </a:cubicBezTo>
                        <a:cubicBezTo>
                          <a:pt x="409" y="487"/>
                          <a:pt x="399" y="475"/>
                          <a:pt x="418" y="494"/>
                        </a:cubicBezTo>
                        <a:cubicBezTo>
                          <a:pt x="423" y="510"/>
                          <a:pt x="428" y="517"/>
                          <a:pt x="442" y="526"/>
                        </a:cubicBezTo>
                        <a:cubicBezTo>
                          <a:pt x="450" y="550"/>
                          <a:pt x="432" y="533"/>
                          <a:pt x="422" y="526"/>
                        </a:cubicBezTo>
                        <a:cubicBezTo>
                          <a:pt x="399" y="492"/>
                          <a:pt x="430" y="532"/>
                          <a:pt x="402" y="510"/>
                        </a:cubicBezTo>
                        <a:cubicBezTo>
                          <a:pt x="398" y="507"/>
                          <a:pt x="397" y="501"/>
                          <a:pt x="394" y="498"/>
                        </a:cubicBezTo>
                        <a:cubicBezTo>
                          <a:pt x="391" y="495"/>
                          <a:pt x="386" y="493"/>
                          <a:pt x="382" y="490"/>
                        </a:cubicBezTo>
                        <a:cubicBezTo>
                          <a:pt x="377" y="474"/>
                          <a:pt x="370" y="471"/>
                          <a:pt x="354" y="466"/>
                        </a:cubicBezTo>
                        <a:cubicBezTo>
                          <a:pt x="344" y="452"/>
                          <a:pt x="340" y="447"/>
                          <a:pt x="346" y="430"/>
                        </a:cubicBezTo>
                        <a:cubicBezTo>
                          <a:pt x="338" y="418"/>
                          <a:pt x="314" y="402"/>
                          <a:pt x="314" y="402"/>
                        </a:cubicBezTo>
                        <a:cubicBezTo>
                          <a:pt x="306" y="390"/>
                          <a:pt x="298" y="378"/>
                          <a:pt x="290" y="366"/>
                        </a:cubicBezTo>
                        <a:cubicBezTo>
                          <a:pt x="284" y="357"/>
                          <a:pt x="273" y="354"/>
                          <a:pt x="266" y="346"/>
                        </a:cubicBezTo>
                        <a:cubicBezTo>
                          <a:pt x="263" y="342"/>
                          <a:pt x="262" y="337"/>
                          <a:pt x="258" y="334"/>
                        </a:cubicBezTo>
                        <a:cubicBezTo>
                          <a:pt x="243" y="324"/>
                          <a:pt x="225" y="324"/>
                          <a:pt x="210" y="314"/>
                        </a:cubicBezTo>
                        <a:cubicBezTo>
                          <a:pt x="201" y="300"/>
                          <a:pt x="194" y="291"/>
                          <a:pt x="178" y="286"/>
                        </a:cubicBezTo>
                        <a:cubicBezTo>
                          <a:pt x="160" y="260"/>
                          <a:pt x="192" y="247"/>
                          <a:pt x="154" y="238"/>
                        </a:cubicBezTo>
                        <a:cubicBezTo>
                          <a:pt x="111" y="209"/>
                          <a:pt x="106" y="149"/>
                          <a:pt x="90" y="102"/>
                        </a:cubicBezTo>
                        <a:cubicBezTo>
                          <a:pt x="86" y="90"/>
                          <a:pt x="76" y="73"/>
                          <a:pt x="66" y="66"/>
                        </a:cubicBezTo>
                        <a:cubicBezTo>
                          <a:pt x="58" y="60"/>
                          <a:pt x="42" y="50"/>
                          <a:pt x="42" y="50"/>
                        </a:cubicBezTo>
                        <a:cubicBezTo>
                          <a:pt x="39" y="46"/>
                          <a:pt x="38" y="41"/>
                          <a:pt x="34" y="38"/>
                        </a:cubicBezTo>
                        <a:cubicBezTo>
                          <a:pt x="27" y="34"/>
                          <a:pt x="10" y="30"/>
                          <a:pt x="10" y="30"/>
                        </a:cubicBezTo>
                        <a:cubicBezTo>
                          <a:pt x="0" y="1"/>
                          <a:pt x="31" y="17"/>
                          <a:pt x="46" y="22"/>
                        </a:cubicBezTo>
                        <a:cubicBezTo>
                          <a:pt x="65" y="51"/>
                          <a:pt x="61" y="41"/>
                          <a:pt x="86" y="58"/>
                        </a:cubicBezTo>
                        <a:cubicBezTo>
                          <a:pt x="94" y="70"/>
                          <a:pt x="94" y="93"/>
                          <a:pt x="102" y="70"/>
                        </a:cubicBezTo>
                        <a:cubicBezTo>
                          <a:pt x="95" y="49"/>
                          <a:pt x="82" y="62"/>
                          <a:pt x="82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36" name="Freeform 32">
                    <a:extLst>
                      <a:ext uri="{FF2B5EF4-FFF2-40B4-BE49-F238E27FC236}">
                        <a16:creationId xmlns:a16="http://schemas.microsoft.com/office/drawing/2014/main" id="{C28C3650-530D-11C3-B8F7-76671311F4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405" y="445"/>
                    <a:ext cx="15" cy="16"/>
                  </a:xfrm>
                  <a:custGeom>
                    <a:avLst/>
                    <a:gdLst>
                      <a:gd name="T0" fmla="*/ 0 w 36"/>
                      <a:gd name="T1" fmla="*/ 0 h 48"/>
                      <a:gd name="T2" fmla="*/ 0 w 36"/>
                      <a:gd name="T3" fmla="*/ 0 h 48"/>
                      <a:gd name="T4" fmla="*/ 0 w 36"/>
                      <a:gd name="T5" fmla="*/ 0 h 4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6" h="48">
                        <a:moveTo>
                          <a:pt x="6" y="28"/>
                        </a:moveTo>
                        <a:cubicBezTo>
                          <a:pt x="25" y="0"/>
                          <a:pt x="36" y="31"/>
                          <a:pt x="10" y="48"/>
                        </a:cubicBezTo>
                        <a:cubicBezTo>
                          <a:pt x="0" y="34"/>
                          <a:pt x="0" y="40"/>
                          <a:pt x="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37" name="Freeform 33">
                    <a:extLst>
                      <a:ext uri="{FF2B5EF4-FFF2-40B4-BE49-F238E27FC236}">
                        <a16:creationId xmlns:a16="http://schemas.microsoft.com/office/drawing/2014/main" id="{044F43CD-65B4-95E8-0259-45A2BBE1AA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93" y="439"/>
                    <a:ext cx="16" cy="12"/>
                  </a:xfrm>
                  <a:custGeom>
                    <a:avLst/>
                    <a:gdLst>
                      <a:gd name="T0" fmla="*/ 0 w 36"/>
                      <a:gd name="T1" fmla="*/ 0 h 37"/>
                      <a:gd name="T2" fmla="*/ 0 w 36"/>
                      <a:gd name="T3" fmla="*/ 0 h 37"/>
                      <a:gd name="T4" fmla="*/ 0 w 36"/>
                      <a:gd name="T5" fmla="*/ 0 h 37"/>
                      <a:gd name="T6" fmla="*/ 0 w 36"/>
                      <a:gd name="T7" fmla="*/ 0 h 37"/>
                      <a:gd name="T8" fmla="*/ 0 w 36"/>
                      <a:gd name="T9" fmla="*/ 0 h 3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37">
                        <a:moveTo>
                          <a:pt x="0" y="5"/>
                        </a:moveTo>
                        <a:cubicBezTo>
                          <a:pt x="4" y="4"/>
                          <a:pt x="8" y="0"/>
                          <a:pt x="12" y="1"/>
                        </a:cubicBezTo>
                        <a:cubicBezTo>
                          <a:pt x="21" y="4"/>
                          <a:pt x="36" y="17"/>
                          <a:pt x="36" y="17"/>
                        </a:cubicBezTo>
                        <a:cubicBezTo>
                          <a:pt x="29" y="37"/>
                          <a:pt x="22" y="26"/>
                          <a:pt x="8" y="17"/>
                        </a:cubicBezTo>
                        <a:cubicBezTo>
                          <a:pt x="5" y="13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38" name="Freeform 34">
                    <a:extLst>
                      <a:ext uri="{FF2B5EF4-FFF2-40B4-BE49-F238E27FC236}">
                        <a16:creationId xmlns:a16="http://schemas.microsoft.com/office/drawing/2014/main" id="{1345588D-C846-22D0-CB14-A5A2E5C180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878" y="406"/>
                    <a:ext cx="73" cy="33"/>
                  </a:xfrm>
                  <a:custGeom>
                    <a:avLst/>
                    <a:gdLst>
                      <a:gd name="T0" fmla="*/ 0 w 170"/>
                      <a:gd name="T1" fmla="*/ 0 h 96"/>
                      <a:gd name="T2" fmla="*/ 0 w 170"/>
                      <a:gd name="T3" fmla="*/ 0 h 96"/>
                      <a:gd name="T4" fmla="*/ 0 w 170"/>
                      <a:gd name="T5" fmla="*/ 0 h 96"/>
                      <a:gd name="T6" fmla="*/ 0 w 170"/>
                      <a:gd name="T7" fmla="*/ 0 h 96"/>
                      <a:gd name="T8" fmla="*/ 0 w 170"/>
                      <a:gd name="T9" fmla="*/ 0 h 96"/>
                      <a:gd name="T10" fmla="*/ 0 w 170"/>
                      <a:gd name="T11" fmla="*/ 0 h 96"/>
                      <a:gd name="T12" fmla="*/ 0 w 170"/>
                      <a:gd name="T13" fmla="*/ 0 h 96"/>
                      <a:gd name="T14" fmla="*/ 0 w 170"/>
                      <a:gd name="T15" fmla="*/ 0 h 96"/>
                      <a:gd name="T16" fmla="*/ 0 w 170"/>
                      <a:gd name="T17" fmla="*/ 0 h 96"/>
                      <a:gd name="T18" fmla="*/ 0 w 170"/>
                      <a:gd name="T19" fmla="*/ 0 h 96"/>
                      <a:gd name="T20" fmla="*/ 0 w 170"/>
                      <a:gd name="T21" fmla="*/ 0 h 96"/>
                      <a:gd name="T22" fmla="*/ 0 w 170"/>
                      <a:gd name="T23" fmla="*/ 0 h 9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0" h="96">
                        <a:moveTo>
                          <a:pt x="0" y="49"/>
                        </a:moveTo>
                        <a:cubicBezTo>
                          <a:pt x="5" y="33"/>
                          <a:pt x="12" y="30"/>
                          <a:pt x="28" y="25"/>
                        </a:cubicBezTo>
                        <a:cubicBezTo>
                          <a:pt x="20" y="0"/>
                          <a:pt x="42" y="16"/>
                          <a:pt x="56" y="21"/>
                        </a:cubicBezTo>
                        <a:cubicBezTo>
                          <a:pt x="56" y="21"/>
                          <a:pt x="77" y="6"/>
                          <a:pt x="80" y="9"/>
                        </a:cubicBezTo>
                        <a:cubicBezTo>
                          <a:pt x="85" y="14"/>
                          <a:pt x="71" y="23"/>
                          <a:pt x="64" y="25"/>
                        </a:cubicBezTo>
                        <a:cubicBezTo>
                          <a:pt x="82" y="37"/>
                          <a:pt x="103" y="42"/>
                          <a:pt x="124" y="49"/>
                        </a:cubicBezTo>
                        <a:cubicBezTo>
                          <a:pt x="136" y="53"/>
                          <a:pt x="160" y="65"/>
                          <a:pt x="160" y="65"/>
                        </a:cubicBezTo>
                        <a:cubicBezTo>
                          <a:pt x="170" y="96"/>
                          <a:pt x="134" y="83"/>
                          <a:pt x="116" y="77"/>
                        </a:cubicBezTo>
                        <a:cubicBezTo>
                          <a:pt x="109" y="57"/>
                          <a:pt x="116" y="66"/>
                          <a:pt x="88" y="57"/>
                        </a:cubicBezTo>
                        <a:cubicBezTo>
                          <a:pt x="84" y="56"/>
                          <a:pt x="76" y="53"/>
                          <a:pt x="76" y="53"/>
                        </a:cubicBezTo>
                        <a:cubicBezTo>
                          <a:pt x="57" y="34"/>
                          <a:pt x="53" y="37"/>
                          <a:pt x="24" y="41"/>
                        </a:cubicBezTo>
                        <a:cubicBezTo>
                          <a:pt x="9" y="51"/>
                          <a:pt x="17" y="49"/>
                          <a:pt x="0" y="4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39" name="Freeform 35">
                    <a:extLst>
                      <a:ext uri="{FF2B5EF4-FFF2-40B4-BE49-F238E27FC236}">
                        <a16:creationId xmlns:a16="http://schemas.microsoft.com/office/drawing/2014/main" id="{26AD0F94-B945-80D0-48FF-98B912EE6D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55" y="433"/>
                    <a:ext cx="59" cy="15"/>
                  </a:xfrm>
                  <a:custGeom>
                    <a:avLst/>
                    <a:gdLst>
                      <a:gd name="T0" fmla="*/ 0 w 138"/>
                      <a:gd name="T1" fmla="*/ 0 h 44"/>
                      <a:gd name="T2" fmla="*/ 0 w 138"/>
                      <a:gd name="T3" fmla="*/ 0 h 44"/>
                      <a:gd name="T4" fmla="*/ 0 w 138"/>
                      <a:gd name="T5" fmla="*/ 0 h 44"/>
                      <a:gd name="T6" fmla="*/ 0 w 138"/>
                      <a:gd name="T7" fmla="*/ 0 h 44"/>
                      <a:gd name="T8" fmla="*/ 0 w 138"/>
                      <a:gd name="T9" fmla="*/ 0 h 44"/>
                      <a:gd name="T10" fmla="*/ 0 w 138"/>
                      <a:gd name="T11" fmla="*/ 0 h 44"/>
                      <a:gd name="T12" fmla="*/ 0 w 138"/>
                      <a:gd name="T13" fmla="*/ 0 h 44"/>
                      <a:gd name="T14" fmla="*/ 0 w 138"/>
                      <a:gd name="T15" fmla="*/ 0 h 44"/>
                      <a:gd name="T16" fmla="*/ 0 w 138"/>
                      <a:gd name="T17" fmla="*/ 0 h 4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38" h="44">
                        <a:moveTo>
                          <a:pt x="0" y="0"/>
                        </a:moveTo>
                        <a:cubicBezTo>
                          <a:pt x="19" y="3"/>
                          <a:pt x="35" y="10"/>
                          <a:pt x="52" y="4"/>
                        </a:cubicBezTo>
                        <a:cubicBezTo>
                          <a:pt x="87" y="11"/>
                          <a:pt x="61" y="15"/>
                          <a:pt x="88" y="24"/>
                        </a:cubicBezTo>
                        <a:cubicBezTo>
                          <a:pt x="96" y="23"/>
                          <a:pt x="104" y="19"/>
                          <a:pt x="112" y="20"/>
                        </a:cubicBezTo>
                        <a:cubicBezTo>
                          <a:pt x="138" y="23"/>
                          <a:pt x="118" y="41"/>
                          <a:pt x="108" y="44"/>
                        </a:cubicBezTo>
                        <a:cubicBezTo>
                          <a:pt x="78" y="34"/>
                          <a:pt x="92" y="34"/>
                          <a:pt x="64" y="40"/>
                        </a:cubicBezTo>
                        <a:cubicBezTo>
                          <a:pt x="41" y="37"/>
                          <a:pt x="22" y="41"/>
                          <a:pt x="0" y="36"/>
                        </a:cubicBezTo>
                        <a:cubicBezTo>
                          <a:pt x="6" y="11"/>
                          <a:pt x="7" y="27"/>
                          <a:pt x="28" y="20"/>
                        </a:cubicBezTo>
                        <a:cubicBezTo>
                          <a:pt x="17" y="13"/>
                          <a:pt x="0" y="13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40" name="Freeform 36">
                    <a:extLst>
                      <a:ext uri="{FF2B5EF4-FFF2-40B4-BE49-F238E27FC236}">
                        <a16:creationId xmlns:a16="http://schemas.microsoft.com/office/drawing/2014/main" id="{46648E1A-E09E-C953-7D2D-740CBF95EF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24" y="441"/>
                    <a:ext cx="24" cy="14"/>
                  </a:xfrm>
                  <a:custGeom>
                    <a:avLst/>
                    <a:gdLst>
                      <a:gd name="T0" fmla="*/ 0 w 57"/>
                      <a:gd name="T1" fmla="*/ 0 h 42"/>
                      <a:gd name="T2" fmla="*/ 0 w 57"/>
                      <a:gd name="T3" fmla="*/ 0 h 42"/>
                      <a:gd name="T4" fmla="*/ 0 w 57"/>
                      <a:gd name="T5" fmla="*/ 0 h 4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57" h="42">
                        <a:moveTo>
                          <a:pt x="17" y="25"/>
                        </a:moveTo>
                        <a:cubicBezTo>
                          <a:pt x="0" y="0"/>
                          <a:pt x="21" y="9"/>
                          <a:pt x="37" y="13"/>
                        </a:cubicBezTo>
                        <a:cubicBezTo>
                          <a:pt x="57" y="42"/>
                          <a:pt x="30" y="25"/>
                          <a:pt x="1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41" name="Freeform 37">
                    <a:extLst>
                      <a:ext uri="{FF2B5EF4-FFF2-40B4-BE49-F238E27FC236}">
                        <a16:creationId xmlns:a16="http://schemas.microsoft.com/office/drawing/2014/main" id="{819D0D6C-848F-A272-87F0-71858D2FDE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08" y="398"/>
                    <a:ext cx="16" cy="18"/>
                  </a:xfrm>
                  <a:custGeom>
                    <a:avLst/>
                    <a:gdLst>
                      <a:gd name="T0" fmla="*/ 0 w 39"/>
                      <a:gd name="T1" fmla="*/ 0 h 52"/>
                      <a:gd name="T2" fmla="*/ 0 w 39"/>
                      <a:gd name="T3" fmla="*/ 0 h 52"/>
                      <a:gd name="T4" fmla="*/ 0 w 39"/>
                      <a:gd name="T5" fmla="*/ 0 h 5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9" h="52">
                        <a:moveTo>
                          <a:pt x="19" y="32"/>
                        </a:moveTo>
                        <a:cubicBezTo>
                          <a:pt x="13" y="14"/>
                          <a:pt x="0" y="13"/>
                          <a:pt x="19" y="0"/>
                        </a:cubicBezTo>
                        <a:cubicBezTo>
                          <a:pt x="23" y="5"/>
                          <a:pt x="39" y="52"/>
                          <a:pt x="19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42" name="Freeform 38">
                    <a:extLst>
                      <a:ext uri="{FF2B5EF4-FFF2-40B4-BE49-F238E27FC236}">
                        <a16:creationId xmlns:a16="http://schemas.microsoft.com/office/drawing/2014/main" id="{C9F6F132-A1E3-232B-0E90-40638D1A02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035" y="452"/>
                    <a:ext cx="19" cy="27"/>
                  </a:xfrm>
                  <a:custGeom>
                    <a:avLst/>
                    <a:gdLst>
                      <a:gd name="T0" fmla="*/ 0 w 44"/>
                      <a:gd name="T1" fmla="*/ 0 h 80"/>
                      <a:gd name="T2" fmla="*/ 0 w 44"/>
                      <a:gd name="T3" fmla="*/ 0 h 80"/>
                      <a:gd name="T4" fmla="*/ 0 w 44"/>
                      <a:gd name="T5" fmla="*/ 0 h 80"/>
                      <a:gd name="T6" fmla="*/ 0 w 44"/>
                      <a:gd name="T7" fmla="*/ 0 h 80"/>
                      <a:gd name="T8" fmla="*/ 0 w 44"/>
                      <a:gd name="T9" fmla="*/ 0 h 80"/>
                      <a:gd name="T10" fmla="*/ 0 w 44"/>
                      <a:gd name="T11" fmla="*/ 0 h 80"/>
                      <a:gd name="T12" fmla="*/ 0 w 44"/>
                      <a:gd name="T13" fmla="*/ 0 h 8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44" h="80">
                        <a:moveTo>
                          <a:pt x="4" y="9"/>
                        </a:moveTo>
                        <a:cubicBezTo>
                          <a:pt x="9" y="17"/>
                          <a:pt x="18" y="24"/>
                          <a:pt x="20" y="33"/>
                        </a:cubicBezTo>
                        <a:cubicBezTo>
                          <a:pt x="21" y="38"/>
                          <a:pt x="21" y="45"/>
                          <a:pt x="24" y="49"/>
                        </a:cubicBezTo>
                        <a:cubicBezTo>
                          <a:pt x="27" y="52"/>
                          <a:pt x="32" y="52"/>
                          <a:pt x="36" y="53"/>
                        </a:cubicBezTo>
                        <a:cubicBezTo>
                          <a:pt x="41" y="68"/>
                          <a:pt x="44" y="80"/>
                          <a:pt x="24" y="73"/>
                        </a:cubicBezTo>
                        <a:cubicBezTo>
                          <a:pt x="19" y="55"/>
                          <a:pt x="11" y="37"/>
                          <a:pt x="0" y="21"/>
                        </a:cubicBezTo>
                        <a:cubicBezTo>
                          <a:pt x="4" y="4"/>
                          <a:pt x="4" y="0"/>
                          <a:pt x="4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43" name="Freeform 39">
                    <a:extLst>
                      <a:ext uri="{FF2B5EF4-FFF2-40B4-BE49-F238E27FC236}">
                        <a16:creationId xmlns:a16="http://schemas.microsoft.com/office/drawing/2014/main" id="{7EE74DC2-1C4D-3C80-3C71-E1B81F963B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696" y="247"/>
                    <a:ext cx="205" cy="41"/>
                  </a:xfrm>
                  <a:custGeom>
                    <a:avLst/>
                    <a:gdLst>
                      <a:gd name="T0" fmla="*/ 1 w 323"/>
                      <a:gd name="T1" fmla="*/ 1 h 64"/>
                      <a:gd name="T2" fmla="*/ 1 w 323"/>
                      <a:gd name="T3" fmla="*/ 1 h 64"/>
                      <a:gd name="T4" fmla="*/ 1 w 323"/>
                      <a:gd name="T5" fmla="*/ 0 h 64"/>
                      <a:gd name="T6" fmla="*/ 1 w 323"/>
                      <a:gd name="T7" fmla="*/ 0 h 64"/>
                      <a:gd name="T8" fmla="*/ 1 w 323"/>
                      <a:gd name="T9" fmla="*/ 1 h 64"/>
                      <a:gd name="T10" fmla="*/ 1 w 323"/>
                      <a:gd name="T11" fmla="*/ 1 h 64"/>
                      <a:gd name="T12" fmla="*/ 1 w 323"/>
                      <a:gd name="T13" fmla="*/ 1 h 64"/>
                      <a:gd name="T14" fmla="*/ 1 w 323"/>
                      <a:gd name="T15" fmla="*/ 1 h 64"/>
                      <a:gd name="T16" fmla="*/ 1 w 323"/>
                      <a:gd name="T17" fmla="*/ 1 h 64"/>
                      <a:gd name="T18" fmla="*/ 1 w 323"/>
                      <a:gd name="T19" fmla="*/ 1 h 64"/>
                      <a:gd name="T20" fmla="*/ 1 w 323"/>
                      <a:gd name="T21" fmla="*/ 1 h 64"/>
                      <a:gd name="T22" fmla="*/ 1 w 323"/>
                      <a:gd name="T23" fmla="*/ 1 h 64"/>
                      <a:gd name="T24" fmla="*/ 1 w 323"/>
                      <a:gd name="T25" fmla="*/ 1 h 64"/>
                      <a:gd name="T26" fmla="*/ 1 w 323"/>
                      <a:gd name="T27" fmla="*/ 1 h 64"/>
                      <a:gd name="T28" fmla="*/ 1 w 323"/>
                      <a:gd name="T29" fmla="*/ 1 h 64"/>
                      <a:gd name="T30" fmla="*/ 1 w 323"/>
                      <a:gd name="T31" fmla="*/ 1 h 64"/>
                      <a:gd name="T32" fmla="*/ 1 w 323"/>
                      <a:gd name="T33" fmla="*/ 1 h 64"/>
                      <a:gd name="T34" fmla="*/ 1 w 323"/>
                      <a:gd name="T35" fmla="*/ 1 h 64"/>
                      <a:gd name="T36" fmla="*/ 1 w 323"/>
                      <a:gd name="T37" fmla="*/ 1 h 64"/>
                      <a:gd name="T38" fmla="*/ 1 w 323"/>
                      <a:gd name="T39" fmla="*/ 1 h 64"/>
                      <a:gd name="T40" fmla="*/ 1 w 323"/>
                      <a:gd name="T41" fmla="*/ 1 h 64"/>
                      <a:gd name="T42" fmla="*/ 1 w 323"/>
                      <a:gd name="T43" fmla="*/ 1 h 64"/>
                      <a:gd name="T44" fmla="*/ 1 w 323"/>
                      <a:gd name="T45" fmla="*/ 1 h 64"/>
                      <a:gd name="T46" fmla="*/ 1 w 323"/>
                      <a:gd name="T47" fmla="*/ 1 h 64"/>
                      <a:gd name="T48" fmla="*/ 1 w 323"/>
                      <a:gd name="T49" fmla="*/ 1 h 64"/>
                      <a:gd name="T50" fmla="*/ 1 w 323"/>
                      <a:gd name="T51" fmla="*/ 1 h 64"/>
                      <a:gd name="T52" fmla="*/ 1 w 323"/>
                      <a:gd name="T53" fmla="*/ 0 h 64"/>
                      <a:gd name="T54" fmla="*/ 1 w 323"/>
                      <a:gd name="T55" fmla="*/ 1 h 64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23" h="64">
                        <a:moveTo>
                          <a:pt x="220" y="1"/>
                        </a:moveTo>
                        <a:cubicBezTo>
                          <a:pt x="215" y="12"/>
                          <a:pt x="225" y="17"/>
                          <a:pt x="231" y="8"/>
                        </a:cubicBezTo>
                        <a:cubicBezTo>
                          <a:pt x="235" y="0"/>
                          <a:pt x="229" y="7"/>
                          <a:pt x="235" y="0"/>
                        </a:cubicBezTo>
                        <a:lnTo>
                          <a:pt x="265" y="0"/>
                        </a:lnTo>
                        <a:cubicBezTo>
                          <a:pt x="277" y="6"/>
                          <a:pt x="276" y="11"/>
                          <a:pt x="287" y="17"/>
                        </a:cubicBezTo>
                        <a:cubicBezTo>
                          <a:pt x="308" y="11"/>
                          <a:pt x="293" y="7"/>
                          <a:pt x="319" y="10"/>
                        </a:cubicBezTo>
                        <a:cubicBezTo>
                          <a:pt x="323" y="19"/>
                          <a:pt x="321" y="22"/>
                          <a:pt x="314" y="29"/>
                        </a:cubicBezTo>
                        <a:cubicBezTo>
                          <a:pt x="312" y="39"/>
                          <a:pt x="313" y="50"/>
                          <a:pt x="298" y="46"/>
                        </a:cubicBezTo>
                        <a:cubicBezTo>
                          <a:pt x="297" y="40"/>
                          <a:pt x="298" y="34"/>
                          <a:pt x="295" y="29"/>
                        </a:cubicBezTo>
                        <a:cubicBezTo>
                          <a:pt x="294" y="27"/>
                          <a:pt x="290" y="31"/>
                          <a:pt x="287" y="31"/>
                        </a:cubicBezTo>
                        <a:cubicBezTo>
                          <a:pt x="284" y="31"/>
                          <a:pt x="282" y="30"/>
                          <a:pt x="279" y="29"/>
                        </a:cubicBezTo>
                        <a:cubicBezTo>
                          <a:pt x="274" y="27"/>
                          <a:pt x="263" y="21"/>
                          <a:pt x="263" y="21"/>
                        </a:cubicBezTo>
                        <a:cubicBezTo>
                          <a:pt x="249" y="23"/>
                          <a:pt x="241" y="31"/>
                          <a:pt x="228" y="38"/>
                        </a:cubicBezTo>
                        <a:cubicBezTo>
                          <a:pt x="220" y="41"/>
                          <a:pt x="209" y="42"/>
                          <a:pt x="201" y="44"/>
                        </a:cubicBezTo>
                        <a:cubicBezTo>
                          <a:pt x="193" y="54"/>
                          <a:pt x="200" y="53"/>
                          <a:pt x="212" y="57"/>
                        </a:cubicBezTo>
                        <a:cubicBezTo>
                          <a:pt x="200" y="62"/>
                          <a:pt x="199" y="57"/>
                          <a:pt x="188" y="63"/>
                        </a:cubicBezTo>
                        <a:cubicBezTo>
                          <a:pt x="181" y="62"/>
                          <a:pt x="174" y="64"/>
                          <a:pt x="169" y="61"/>
                        </a:cubicBezTo>
                        <a:cubicBezTo>
                          <a:pt x="166" y="59"/>
                          <a:pt x="175" y="59"/>
                          <a:pt x="177" y="57"/>
                        </a:cubicBezTo>
                        <a:cubicBezTo>
                          <a:pt x="181" y="48"/>
                          <a:pt x="149" y="28"/>
                          <a:pt x="171" y="40"/>
                        </a:cubicBezTo>
                        <a:cubicBezTo>
                          <a:pt x="184" y="55"/>
                          <a:pt x="184" y="36"/>
                          <a:pt x="169" y="31"/>
                        </a:cubicBezTo>
                        <a:cubicBezTo>
                          <a:pt x="167" y="27"/>
                          <a:pt x="167" y="22"/>
                          <a:pt x="158" y="23"/>
                        </a:cubicBezTo>
                        <a:cubicBezTo>
                          <a:pt x="153" y="23"/>
                          <a:pt x="142" y="27"/>
                          <a:pt x="142" y="27"/>
                        </a:cubicBezTo>
                        <a:cubicBezTo>
                          <a:pt x="136" y="39"/>
                          <a:pt x="143" y="31"/>
                          <a:pt x="134" y="27"/>
                        </a:cubicBezTo>
                        <a:cubicBezTo>
                          <a:pt x="130" y="25"/>
                          <a:pt x="126" y="25"/>
                          <a:pt x="123" y="25"/>
                        </a:cubicBezTo>
                        <a:cubicBezTo>
                          <a:pt x="117" y="11"/>
                          <a:pt x="100" y="6"/>
                          <a:pt x="83" y="2"/>
                        </a:cubicBezTo>
                        <a:cubicBezTo>
                          <a:pt x="70" y="4"/>
                          <a:pt x="69" y="9"/>
                          <a:pt x="59" y="14"/>
                        </a:cubicBezTo>
                        <a:cubicBezTo>
                          <a:pt x="45" y="14"/>
                          <a:pt x="0" y="12"/>
                          <a:pt x="1" y="0"/>
                        </a:cubicBezTo>
                        <a:lnTo>
                          <a:pt x="220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44" name="Freeform 40">
                    <a:extLst>
                      <a:ext uri="{FF2B5EF4-FFF2-40B4-BE49-F238E27FC236}">
                        <a16:creationId xmlns:a16="http://schemas.microsoft.com/office/drawing/2014/main" id="{7C0391E3-AD06-483B-461C-90A256B63D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15" y="246"/>
                    <a:ext cx="190" cy="20"/>
                  </a:xfrm>
                  <a:custGeom>
                    <a:avLst/>
                    <a:gdLst>
                      <a:gd name="T0" fmla="*/ 1 w 300"/>
                      <a:gd name="T1" fmla="*/ 1 h 31"/>
                      <a:gd name="T2" fmla="*/ 1 w 300"/>
                      <a:gd name="T3" fmla="*/ 1 h 31"/>
                      <a:gd name="T4" fmla="*/ 1 w 300"/>
                      <a:gd name="T5" fmla="*/ 0 h 31"/>
                      <a:gd name="T6" fmla="*/ 1 w 300"/>
                      <a:gd name="T7" fmla="*/ 1 h 31"/>
                      <a:gd name="T8" fmla="*/ 1 w 300"/>
                      <a:gd name="T9" fmla="*/ 1 h 31"/>
                      <a:gd name="T10" fmla="*/ 1 w 300"/>
                      <a:gd name="T11" fmla="*/ 1 h 3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300" h="31">
                        <a:moveTo>
                          <a:pt x="105" y="31"/>
                        </a:moveTo>
                        <a:cubicBezTo>
                          <a:pt x="83" y="19"/>
                          <a:pt x="0" y="6"/>
                          <a:pt x="30" y="1"/>
                        </a:cubicBezTo>
                        <a:lnTo>
                          <a:pt x="285" y="0"/>
                        </a:lnTo>
                        <a:cubicBezTo>
                          <a:pt x="296" y="4"/>
                          <a:pt x="300" y="5"/>
                          <a:pt x="296" y="14"/>
                        </a:cubicBezTo>
                        <a:cubicBezTo>
                          <a:pt x="285" y="11"/>
                          <a:pt x="276" y="16"/>
                          <a:pt x="264" y="16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45" name="Freeform 41">
                    <a:extLst>
                      <a:ext uri="{FF2B5EF4-FFF2-40B4-BE49-F238E27FC236}">
                        <a16:creationId xmlns:a16="http://schemas.microsoft.com/office/drawing/2014/main" id="{30EB7E88-1FFD-609D-FE8F-AF880BF3C9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96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46" name="Freeform 42">
                    <a:extLst>
                      <a:ext uri="{FF2B5EF4-FFF2-40B4-BE49-F238E27FC236}">
                        <a16:creationId xmlns:a16="http://schemas.microsoft.com/office/drawing/2014/main" id="{AE950094-D27D-2720-DBE1-EA7F7BB083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06" y="246"/>
                    <a:ext cx="436" cy="152"/>
                  </a:xfrm>
                  <a:custGeom>
                    <a:avLst/>
                    <a:gdLst>
                      <a:gd name="T0" fmla="*/ 73 w 436"/>
                      <a:gd name="T1" fmla="*/ 1 h 152"/>
                      <a:gd name="T2" fmla="*/ 436 w 436"/>
                      <a:gd name="T3" fmla="*/ 0 h 152"/>
                      <a:gd name="T4" fmla="*/ 416 w 436"/>
                      <a:gd name="T5" fmla="*/ 54 h 152"/>
                      <a:gd name="T6" fmla="*/ 397 w 436"/>
                      <a:gd name="T7" fmla="*/ 68 h 152"/>
                      <a:gd name="T8" fmla="*/ 392 w 436"/>
                      <a:gd name="T9" fmla="*/ 70 h 152"/>
                      <a:gd name="T10" fmla="*/ 375 w 436"/>
                      <a:gd name="T11" fmla="*/ 73 h 152"/>
                      <a:gd name="T12" fmla="*/ 361 w 436"/>
                      <a:gd name="T13" fmla="*/ 88 h 152"/>
                      <a:gd name="T14" fmla="*/ 362 w 436"/>
                      <a:gd name="T15" fmla="*/ 99 h 152"/>
                      <a:gd name="T16" fmla="*/ 364 w 436"/>
                      <a:gd name="T17" fmla="*/ 107 h 152"/>
                      <a:gd name="T18" fmla="*/ 366 w 436"/>
                      <a:gd name="T19" fmla="*/ 113 h 152"/>
                      <a:gd name="T20" fmla="*/ 362 w 436"/>
                      <a:gd name="T21" fmla="*/ 122 h 152"/>
                      <a:gd name="T22" fmla="*/ 351 w 436"/>
                      <a:gd name="T23" fmla="*/ 120 h 152"/>
                      <a:gd name="T24" fmla="*/ 342 w 436"/>
                      <a:gd name="T25" fmla="*/ 129 h 152"/>
                      <a:gd name="T26" fmla="*/ 347 w 436"/>
                      <a:gd name="T27" fmla="*/ 105 h 152"/>
                      <a:gd name="T28" fmla="*/ 338 w 436"/>
                      <a:gd name="T29" fmla="*/ 100 h 152"/>
                      <a:gd name="T30" fmla="*/ 344 w 436"/>
                      <a:gd name="T31" fmla="*/ 93 h 152"/>
                      <a:gd name="T32" fmla="*/ 342 w 436"/>
                      <a:gd name="T33" fmla="*/ 89 h 152"/>
                      <a:gd name="T34" fmla="*/ 320 w 436"/>
                      <a:gd name="T35" fmla="*/ 94 h 152"/>
                      <a:gd name="T36" fmla="*/ 317 w 436"/>
                      <a:gd name="T37" fmla="*/ 85 h 152"/>
                      <a:gd name="T38" fmla="*/ 297 w 436"/>
                      <a:gd name="T39" fmla="*/ 94 h 152"/>
                      <a:gd name="T40" fmla="*/ 320 w 436"/>
                      <a:gd name="T41" fmla="*/ 103 h 152"/>
                      <a:gd name="T42" fmla="*/ 305 w 436"/>
                      <a:gd name="T43" fmla="*/ 117 h 152"/>
                      <a:gd name="T44" fmla="*/ 311 w 436"/>
                      <a:gd name="T45" fmla="*/ 126 h 152"/>
                      <a:gd name="T46" fmla="*/ 315 w 436"/>
                      <a:gd name="T47" fmla="*/ 138 h 152"/>
                      <a:gd name="T48" fmla="*/ 309 w 436"/>
                      <a:gd name="T49" fmla="*/ 139 h 152"/>
                      <a:gd name="T50" fmla="*/ 314 w 436"/>
                      <a:gd name="T51" fmla="*/ 144 h 152"/>
                      <a:gd name="T52" fmla="*/ 307 w 436"/>
                      <a:gd name="T53" fmla="*/ 152 h 152"/>
                      <a:gd name="T54" fmla="*/ 0 w 436"/>
                      <a:gd name="T55" fmla="*/ 149 h 152"/>
                      <a:gd name="T56" fmla="*/ 73 w 436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6" h="152">
                        <a:moveTo>
                          <a:pt x="73" y="1"/>
                        </a:moveTo>
                        <a:lnTo>
                          <a:pt x="436" y="0"/>
                        </a:lnTo>
                        <a:cubicBezTo>
                          <a:pt x="430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47" name="Freeform 43">
                    <a:extLst>
                      <a:ext uri="{FF2B5EF4-FFF2-40B4-BE49-F238E27FC236}">
                        <a16:creationId xmlns:a16="http://schemas.microsoft.com/office/drawing/2014/main" id="{986BEC72-60BB-3D87-5852-F2532A030D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43" y="241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48" name="Freeform 44">
                    <a:extLst>
                      <a:ext uri="{FF2B5EF4-FFF2-40B4-BE49-F238E27FC236}">
                        <a16:creationId xmlns:a16="http://schemas.microsoft.com/office/drawing/2014/main" id="{1C443492-1CA7-FF2A-8DA1-DEF669456B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31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49" name="Freeform 45">
                    <a:extLst>
                      <a:ext uri="{FF2B5EF4-FFF2-40B4-BE49-F238E27FC236}">
                        <a16:creationId xmlns:a16="http://schemas.microsoft.com/office/drawing/2014/main" id="{380582CE-4F7C-D1AD-4C22-2727952443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8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50" name="Freeform 46">
                    <a:extLst>
                      <a:ext uri="{FF2B5EF4-FFF2-40B4-BE49-F238E27FC236}">
                        <a16:creationId xmlns:a16="http://schemas.microsoft.com/office/drawing/2014/main" id="{596CC83D-2B4F-67CE-0AE9-FF158083DC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21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51" name="Freeform 47">
                    <a:extLst>
                      <a:ext uri="{FF2B5EF4-FFF2-40B4-BE49-F238E27FC236}">
                        <a16:creationId xmlns:a16="http://schemas.microsoft.com/office/drawing/2014/main" id="{CFD007F2-A86B-3807-2116-ECF188A57E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573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52" name="Freeform 48">
                    <a:extLst>
                      <a:ext uri="{FF2B5EF4-FFF2-40B4-BE49-F238E27FC236}">
                        <a16:creationId xmlns:a16="http://schemas.microsoft.com/office/drawing/2014/main" id="{7896C530-7A09-0787-1D06-38E7DEC4BF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34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53" name="Freeform 49">
                    <a:extLst>
                      <a:ext uri="{FF2B5EF4-FFF2-40B4-BE49-F238E27FC236}">
                        <a16:creationId xmlns:a16="http://schemas.microsoft.com/office/drawing/2014/main" id="{0F5B32B7-2647-3D7B-078A-1F386617E8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0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54" name="Freeform 50">
                    <a:extLst>
                      <a:ext uri="{FF2B5EF4-FFF2-40B4-BE49-F238E27FC236}">
                        <a16:creationId xmlns:a16="http://schemas.microsoft.com/office/drawing/2014/main" id="{D9ADB6A5-6925-0D53-4807-3CA43D94C5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51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55" name="Freeform 51">
                    <a:extLst>
                      <a:ext uri="{FF2B5EF4-FFF2-40B4-BE49-F238E27FC236}">
                        <a16:creationId xmlns:a16="http://schemas.microsoft.com/office/drawing/2014/main" id="{3A750D4B-82E0-A3F9-79C7-28EA04262F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21" y="314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56" name="Freeform 52">
                    <a:extLst>
                      <a:ext uri="{FF2B5EF4-FFF2-40B4-BE49-F238E27FC236}">
                        <a16:creationId xmlns:a16="http://schemas.microsoft.com/office/drawing/2014/main" id="{97A2CF1D-EE62-5E6D-7242-825ECE3D00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89" y="447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57" name="Freeform 53">
                    <a:extLst>
                      <a:ext uri="{FF2B5EF4-FFF2-40B4-BE49-F238E27FC236}">
                        <a16:creationId xmlns:a16="http://schemas.microsoft.com/office/drawing/2014/main" id="{A955090C-5AE5-712F-5BA2-068C50C429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76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58" name="Freeform 54">
                    <a:extLst>
                      <a:ext uri="{FF2B5EF4-FFF2-40B4-BE49-F238E27FC236}">
                        <a16:creationId xmlns:a16="http://schemas.microsoft.com/office/drawing/2014/main" id="{507AC268-7511-92A2-9EF6-DB5E7AEFE2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67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59" name="Freeform 55">
                    <a:extLst>
                      <a:ext uri="{FF2B5EF4-FFF2-40B4-BE49-F238E27FC236}">
                        <a16:creationId xmlns:a16="http://schemas.microsoft.com/office/drawing/2014/main" id="{5948405E-B6AB-402E-AB89-EC0B4BC7EF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72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60" name="Freeform 56">
                    <a:extLst>
                      <a:ext uri="{FF2B5EF4-FFF2-40B4-BE49-F238E27FC236}">
                        <a16:creationId xmlns:a16="http://schemas.microsoft.com/office/drawing/2014/main" id="{FE435D1D-58BF-04B8-D6F1-C11C4ED61E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74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61" name="Freeform 57">
                    <a:extLst>
                      <a:ext uri="{FF2B5EF4-FFF2-40B4-BE49-F238E27FC236}">
                        <a16:creationId xmlns:a16="http://schemas.microsoft.com/office/drawing/2014/main" id="{6CC3097A-2428-A48E-8A72-745D9F46BB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73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62" name="Freeform 58">
                    <a:extLst>
                      <a:ext uri="{FF2B5EF4-FFF2-40B4-BE49-F238E27FC236}">
                        <a16:creationId xmlns:a16="http://schemas.microsoft.com/office/drawing/2014/main" id="{B6B057CC-46FC-59C0-A525-DD42CBD25F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93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63" name="Freeform 59">
                    <a:extLst>
                      <a:ext uri="{FF2B5EF4-FFF2-40B4-BE49-F238E27FC236}">
                        <a16:creationId xmlns:a16="http://schemas.microsoft.com/office/drawing/2014/main" id="{AA0282ED-1BC8-DF11-FB86-8848119ED7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78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64" name="Freeform 60">
                    <a:extLst>
                      <a:ext uri="{FF2B5EF4-FFF2-40B4-BE49-F238E27FC236}">
                        <a16:creationId xmlns:a16="http://schemas.microsoft.com/office/drawing/2014/main" id="{59731BFB-0480-8B6A-29F3-FE2498B35A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40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65" name="Freeform 61">
                    <a:extLst>
                      <a:ext uri="{FF2B5EF4-FFF2-40B4-BE49-F238E27FC236}">
                        <a16:creationId xmlns:a16="http://schemas.microsoft.com/office/drawing/2014/main" id="{F569DB41-2C86-68B3-31B3-3E399D8A89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95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66" name="Freeform 62">
                    <a:extLst>
                      <a:ext uri="{FF2B5EF4-FFF2-40B4-BE49-F238E27FC236}">
                        <a16:creationId xmlns:a16="http://schemas.microsoft.com/office/drawing/2014/main" id="{9EBF6CB9-5641-6131-9C28-3C77D6E5BE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48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80968" name="Group 63">
                  <a:extLst>
                    <a:ext uri="{FF2B5EF4-FFF2-40B4-BE49-F238E27FC236}">
                      <a16:creationId xmlns:a16="http://schemas.microsoft.com/office/drawing/2014/main" id="{E721C556-4EBF-7920-22C2-CA5224891A4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709" y="240"/>
                  <a:ext cx="1139" cy="429"/>
                  <a:chOff x="3709" y="240"/>
                  <a:chExt cx="1139" cy="429"/>
                </a:xfrm>
              </p:grpSpPr>
              <p:sp>
                <p:nvSpPr>
                  <p:cNvPr id="80969" name="Freeform 64">
                    <a:extLst>
                      <a:ext uri="{FF2B5EF4-FFF2-40B4-BE49-F238E27FC236}">
                        <a16:creationId xmlns:a16="http://schemas.microsoft.com/office/drawing/2014/main" id="{B254F835-A2F6-2C9F-A460-7D58CB3C80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08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970" name="Freeform 65">
                    <a:extLst>
                      <a:ext uri="{FF2B5EF4-FFF2-40B4-BE49-F238E27FC236}">
                        <a16:creationId xmlns:a16="http://schemas.microsoft.com/office/drawing/2014/main" id="{BE109760-B0C8-2D5D-C804-5F20A0D130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5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971" name="Freeform 66">
                    <a:extLst>
                      <a:ext uri="{FF2B5EF4-FFF2-40B4-BE49-F238E27FC236}">
                        <a16:creationId xmlns:a16="http://schemas.microsoft.com/office/drawing/2014/main" id="{948156A7-6132-9F70-00A1-05C8771785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09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972" name="Freeform 67">
                    <a:extLst>
                      <a:ext uri="{FF2B5EF4-FFF2-40B4-BE49-F238E27FC236}">
                        <a16:creationId xmlns:a16="http://schemas.microsoft.com/office/drawing/2014/main" id="{817FCF96-CFC9-917C-A4DE-BED08073B1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973" name="Freeform 68">
                    <a:extLst>
                      <a:ext uri="{FF2B5EF4-FFF2-40B4-BE49-F238E27FC236}">
                        <a16:creationId xmlns:a16="http://schemas.microsoft.com/office/drawing/2014/main" id="{49B28709-60C5-F882-0CEE-FBCD3A4F38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423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974" name="Freeform 69">
                    <a:extLst>
                      <a:ext uri="{FF2B5EF4-FFF2-40B4-BE49-F238E27FC236}">
                        <a16:creationId xmlns:a16="http://schemas.microsoft.com/office/drawing/2014/main" id="{D23F27DA-C021-2346-58F3-2DE278D90D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15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975" name="Freeform 70">
                    <a:extLst>
                      <a:ext uri="{FF2B5EF4-FFF2-40B4-BE49-F238E27FC236}">
                        <a16:creationId xmlns:a16="http://schemas.microsoft.com/office/drawing/2014/main" id="{F69A9A2D-C66D-6A58-D97E-B9CD231D68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976" name="Freeform 71">
                    <a:extLst>
                      <a:ext uri="{FF2B5EF4-FFF2-40B4-BE49-F238E27FC236}">
                        <a16:creationId xmlns:a16="http://schemas.microsoft.com/office/drawing/2014/main" id="{C5F1369D-5124-7525-300D-CE396A244F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78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977" name="Freeform 72">
                    <a:extLst>
                      <a:ext uri="{FF2B5EF4-FFF2-40B4-BE49-F238E27FC236}">
                        <a16:creationId xmlns:a16="http://schemas.microsoft.com/office/drawing/2014/main" id="{7347EDCD-75BD-E661-3E11-C873CBB91C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2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978" name="Freeform 73">
                    <a:extLst>
                      <a:ext uri="{FF2B5EF4-FFF2-40B4-BE49-F238E27FC236}">
                        <a16:creationId xmlns:a16="http://schemas.microsoft.com/office/drawing/2014/main" id="{5FA6CDD1-43F4-194F-FAE6-23D5952BB4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6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979" name="Freeform 74">
                    <a:extLst>
                      <a:ext uri="{FF2B5EF4-FFF2-40B4-BE49-F238E27FC236}">
                        <a16:creationId xmlns:a16="http://schemas.microsoft.com/office/drawing/2014/main" id="{60CB884D-7CCF-5A21-A8DC-9BFB1DC92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7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980" name="Freeform 75">
                    <a:extLst>
                      <a:ext uri="{FF2B5EF4-FFF2-40B4-BE49-F238E27FC236}">
                        <a16:creationId xmlns:a16="http://schemas.microsoft.com/office/drawing/2014/main" id="{26AF80C9-5B8F-9E2E-02BE-AB596D8AAF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64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981" name="Freeform 76">
                    <a:extLst>
                      <a:ext uri="{FF2B5EF4-FFF2-40B4-BE49-F238E27FC236}">
                        <a16:creationId xmlns:a16="http://schemas.microsoft.com/office/drawing/2014/main" id="{4EB85132-A780-111B-6AB2-5677C09638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70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982" name="Freeform 77">
                    <a:extLst>
                      <a:ext uri="{FF2B5EF4-FFF2-40B4-BE49-F238E27FC236}">
                        <a16:creationId xmlns:a16="http://schemas.microsoft.com/office/drawing/2014/main" id="{5F82D4B6-B65A-9EE3-571E-213310D7A7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40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983" name="Freeform 78">
                    <a:extLst>
                      <a:ext uri="{FF2B5EF4-FFF2-40B4-BE49-F238E27FC236}">
                        <a16:creationId xmlns:a16="http://schemas.microsoft.com/office/drawing/2014/main" id="{51D32E1E-5E98-02F7-CD81-35208D2314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47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984" name="Freeform 79">
                    <a:extLst>
                      <a:ext uri="{FF2B5EF4-FFF2-40B4-BE49-F238E27FC236}">
                        <a16:creationId xmlns:a16="http://schemas.microsoft.com/office/drawing/2014/main" id="{93AA54C1-2A75-5ED9-D2AA-637C6EFA4F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76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985" name="Freeform 80">
                    <a:extLst>
                      <a:ext uri="{FF2B5EF4-FFF2-40B4-BE49-F238E27FC236}">
                        <a16:creationId xmlns:a16="http://schemas.microsoft.com/office/drawing/2014/main" id="{A8CFF369-A29D-19D1-D05E-DB367C24D4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8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986" name="Freeform 81">
                    <a:extLst>
                      <a:ext uri="{FF2B5EF4-FFF2-40B4-BE49-F238E27FC236}">
                        <a16:creationId xmlns:a16="http://schemas.microsoft.com/office/drawing/2014/main" id="{9FA62E7D-B227-9104-8529-E8035046F2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7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987" name="Freeform 82">
                    <a:extLst>
                      <a:ext uri="{FF2B5EF4-FFF2-40B4-BE49-F238E27FC236}">
                        <a16:creationId xmlns:a16="http://schemas.microsoft.com/office/drawing/2014/main" id="{F4F69FD0-75F7-E9B7-7394-064C3AE0F5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7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988" name="Freeform 83">
                    <a:extLst>
                      <a:ext uri="{FF2B5EF4-FFF2-40B4-BE49-F238E27FC236}">
                        <a16:creationId xmlns:a16="http://schemas.microsoft.com/office/drawing/2014/main" id="{113512E4-12EC-DBD4-EF6F-B181EA06CA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69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989" name="Freeform 84">
                    <a:extLst>
                      <a:ext uri="{FF2B5EF4-FFF2-40B4-BE49-F238E27FC236}">
                        <a16:creationId xmlns:a16="http://schemas.microsoft.com/office/drawing/2014/main" id="{D93551B8-3719-457E-7203-A0B4FDC8EA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84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990" name="Freeform 85">
                    <a:extLst>
                      <a:ext uri="{FF2B5EF4-FFF2-40B4-BE49-F238E27FC236}">
                        <a16:creationId xmlns:a16="http://schemas.microsoft.com/office/drawing/2014/main" id="{4EF51DE4-A5D0-0C9F-AEA4-D5954C60C6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93" y="246"/>
                    <a:ext cx="438" cy="152"/>
                  </a:xfrm>
                  <a:custGeom>
                    <a:avLst/>
                    <a:gdLst>
                      <a:gd name="T0" fmla="*/ 73 w 438"/>
                      <a:gd name="T1" fmla="*/ 1 h 152"/>
                      <a:gd name="T2" fmla="*/ 438 w 438"/>
                      <a:gd name="T3" fmla="*/ 0 h 152"/>
                      <a:gd name="T4" fmla="*/ 416 w 438"/>
                      <a:gd name="T5" fmla="*/ 54 h 152"/>
                      <a:gd name="T6" fmla="*/ 397 w 438"/>
                      <a:gd name="T7" fmla="*/ 68 h 152"/>
                      <a:gd name="T8" fmla="*/ 392 w 438"/>
                      <a:gd name="T9" fmla="*/ 70 h 152"/>
                      <a:gd name="T10" fmla="*/ 375 w 438"/>
                      <a:gd name="T11" fmla="*/ 73 h 152"/>
                      <a:gd name="T12" fmla="*/ 361 w 438"/>
                      <a:gd name="T13" fmla="*/ 88 h 152"/>
                      <a:gd name="T14" fmla="*/ 362 w 438"/>
                      <a:gd name="T15" fmla="*/ 99 h 152"/>
                      <a:gd name="T16" fmla="*/ 364 w 438"/>
                      <a:gd name="T17" fmla="*/ 107 h 152"/>
                      <a:gd name="T18" fmla="*/ 366 w 438"/>
                      <a:gd name="T19" fmla="*/ 113 h 152"/>
                      <a:gd name="T20" fmla="*/ 362 w 438"/>
                      <a:gd name="T21" fmla="*/ 122 h 152"/>
                      <a:gd name="T22" fmla="*/ 351 w 438"/>
                      <a:gd name="T23" fmla="*/ 120 h 152"/>
                      <a:gd name="T24" fmla="*/ 342 w 438"/>
                      <a:gd name="T25" fmla="*/ 129 h 152"/>
                      <a:gd name="T26" fmla="*/ 347 w 438"/>
                      <a:gd name="T27" fmla="*/ 105 h 152"/>
                      <a:gd name="T28" fmla="*/ 338 w 438"/>
                      <a:gd name="T29" fmla="*/ 100 h 152"/>
                      <a:gd name="T30" fmla="*/ 344 w 438"/>
                      <a:gd name="T31" fmla="*/ 93 h 152"/>
                      <a:gd name="T32" fmla="*/ 342 w 438"/>
                      <a:gd name="T33" fmla="*/ 89 h 152"/>
                      <a:gd name="T34" fmla="*/ 320 w 438"/>
                      <a:gd name="T35" fmla="*/ 94 h 152"/>
                      <a:gd name="T36" fmla="*/ 317 w 438"/>
                      <a:gd name="T37" fmla="*/ 85 h 152"/>
                      <a:gd name="T38" fmla="*/ 297 w 438"/>
                      <a:gd name="T39" fmla="*/ 94 h 152"/>
                      <a:gd name="T40" fmla="*/ 320 w 438"/>
                      <a:gd name="T41" fmla="*/ 103 h 152"/>
                      <a:gd name="T42" fmla="*/ 305 w 438"/>
                      <a:gd name="T43" fmla="*/ 117 h 152"/>
                      <a:gd name="T44" fmla="*/ 311 w 438"/>
                      <a:gd name="T45" fmla="*/ 126 h 152"/>
                      <a:gd name="T46" fmla="*/ 315 w 438"/>
                      <a:gd name="T47" fmla="*/ 138 h 152"/>
                      <a:gd name="T48" fmla="*/ 309 w 438"/>
                      <a:gd name="T49" fmla="*/ 139 h 152"/>
                      <a:gd name="T50" fmla="*/ 314 w 438"/>
                      <a:gd name="T51" fmla="*/ 144 h 152"/>
                      <a:gd name="T52" fmla="*/ 307 w 438"/>
                      <a:gd name="T53" fmla="*/ 152 h 152"/>
                      <a:gd name="T54" fmla="*/ 0 w 438"/>
                      <a:gd name="T55" fmla="*/ 149 h 152"/>
                      <a:gd name="T56" fmla="*/ 73 w 438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8" h="152">
                        <a:moveTo>
                          <a:pt x="73" y="1"/>
                        </a:moveTo>
                        <a:lnTo>
                          <a:pt x="438" y="0"/>
                        </a:lnTo>
                        <a:cubicBezTo>
                          <a:pt x="432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991" name="Freeform 86">
                    <a:extLst>
                      <a:ext uri="{FF2B5EF4-FFF2-40B4-BE49-F238E27FC236}">
                        <a16:creationId xmlns:a16="http://schemas.microsoft.com/office/drawing/2014/main" id="{0151FEE5-B4AF-7F4B-DD1E-CB3A9BD1B4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31" y="240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992" name="Freeform 87">
                    <a:extLst>
                      <a:ext uri="{FF2B5EF4-FFF2-40B4-BE49-F238E27FC236}">
                        <a16:creationId xmlns:a16="http://schemas.microsoft.com/office/drawing/2014/main" id="{ABF20408-5CC7-015D-3088-26C1A9E5AB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19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993" name="Freeform 88">
                    <a:extLst>
                      <a:ext uri="{FF2B5EF4-FFF2-40B4-BE49-F238E27FC236}">
                        <a16:creationId xmlns:a16="http://schemas.microsoft.com/office/drawing/2014/main" id="{6919EEE7-49ED-49A2-5A05-88642782A9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6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994" name="Freeform 89">
                    <a:extLst>
                      <a:ext uri="{FF2B5EF4-FFF2-40B4-BE49-F238E27FC236}">
                        <a16:creationId xmlns:a16="http://schemas.microsoft.com/office/drawing/2014/main" id="{330BC76B-D8FA-9A11-7D7E-812B31BB19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09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995" name="Freeform 90">
                    <a:extLst>
                      <a:ext uri="{FF2B5EF4-FFF2-40B4-BE49-F238E27FC236}">
                        <a16:creationId xmlns:a16="http://schemas.microsoft.com/office/drawing/2014/main" id="{9E90CAAC-320E-C9CB-17E5-70E0AC3EC5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61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996" name="Freeform 91">
                    <a:extLst>
                      <a:ext uri="{FF2B5EF4-FFF2-40B4-BE49-F238E27FC236}">
                        <a16:creationId xmlns:a16="http://schemas.microsoft.com/office/drawing/2014/main" id="{43A100F3-C093-8926-5B99-C9E795B426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322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997" name="Freeform 92">
                    <a:extLst>
                      <a:ext uri="{FF2B5EF4-FFF2-40B4-BE49-F238E27FC236}">
                        <a16:creationId xmlns:a16="http://schemas.microsoft.com/office/drawing/2014/main" id="{D78ABAC5-E5D4-418B-CC0A-303C17DE96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8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998" name="Freeform 93">
                    <a:extLst>
                      <a:ext uri="{FF2B5EF4-FFF2-40B4-BE49-F238E27FC236}">
                        <a16:creationId xmlns:a16="http://schemas.microsoft.com/office/drawing/2014/main" id="{1E2787AB-D819-F4FF-262B-42CF8FC8EB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9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0999" name="Freeform 94">
                    <a:extLst>
                      <a:ext uri="{FF2B5EF4-FFF2-40B4-BE49-F238E27FC236}">
                        <a16:creationId xmlns:a16="http://schemas.microsoft.com/office/drawing/2014/main" id="{E7B56C8D-EEA2-6637-DE82-471C136E5D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09" y="315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00" name="Freeform 95">
                    <a:extLst>
                      <a:ext uri="{FF2B5EF4-FFF2-40B4-BE49-F238E27FC236}">
                        <a16:creationId xmlns:a16="http://schemas.microsoft.com/office/drawing/2014/main" id="{AB63525C-06FC-2368-8AD5-539CA2328B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77" y="448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01" name="Freeform 96">
                    <a:extLst>
                      <a:ext uri="{FF2B5EF4-FFF2-40B4-BE49-F238E27FC236}">
                        <a16:creationId xmlns:a16="http://schemas.microsoft.com/office/drawing/2014/main" id="{D09A2A74-C0DF-A88F-787B-E108198BFB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64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02" name="Freeform 97">
                    <a:extLst>
                      <a:ext uri="{FF2B5EF4-FFF2-40B4-BE49-F238E27FC236}">
                        <a16:creationId xmlns:a16="http://schemas.microsoft.com/office/drawing/2014/main" id="{DA8C0254-98DB-D7A4-E010-F572186BCB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55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03" name="Freeform 98">
                    <a:extLst>
                      <a:ext uri="{FF2B5EF4-FFF2-40B4-BE49-F238E27FC236}">
                        <a16:creationId xmlns:a16="http://schemas.microsoft.com/office/drawing/2014/main" id="{F68AD59D-6B20-9A40-D910-A4B9277DA4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60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04" name="Freeform 99">
                    <a:extLst>
                      <a:ext uri="{FF2B5EF4-FFF2-40B4-BE49-F238E27FC236}">
                        <a16:creationId xmlns:a16="http://schemas.microsoft.com/office/drawing/2014/main" id="{0018F940-86F8-FB35-5AC3-9EE0AB398F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62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05" name="Freeform 100">
                    <a:extLst>
                      <a:ext uri="{FF2B5EF4-FFF2-40B4-BE49-F238E27FC236}">
                        <a16:creationId xmlns:a16="http://schemas.microsoft.com/office/drawing/2014/main" id="{3AB44CFE-9DEC-44D4-9F45-1E575C077D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61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06" name="Freeform 101">
                    <a:extLst>
                      <a:ext uri="{FF2B5EF4-FFF2-40B4-BE49-F238E27FC236}">
                        <a16:creationId xmlns:a16="http://schemas.microsoft.com/office/drawing/2014/main" id="{04058EC8-8B77-CE04-593D-6AFD7EFCCB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81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07" name="Freeform 102">
                    <a:extLst>
                      <a:ext uri="{FF2B5EF4-FFF2-40B4-BE49-F238E27FC236}">
                        <a16:creationId xmlns:a16="http://schemas.microsoft.com/office/drawing/2014/main" id="{449ECE8F-18F4-ECE2-2499-96F3288F07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66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08" name="Freeform 103">
                    <a:extLst>
                      <a:ext uri="{FF2B5EF4-FFF2-40B4-BE49-F238E27FC236}">
                        <a16:creationId xmlns:a16="http://schemas.microsoft.com/office/drawing/2014/main" id="{6A1A738C-B093-8600-1652-85C5660E00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28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09" name="Freeform 104">
                    <a:extLst>
                      <a:ext uri="{FF2B5EF4-FFF2-40B4-BE49-F238E27FC236}">
                        <a16:creationId xmlns:a16="http://schemas.microsoft.com/office/drawing/2014/main" id="{20383D3A-84D6-1512-38D3-B913E3601A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83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1010" name="Freeform 105">
                    <a:extLst>
                      <a:ext uri="{FF2B5EF4-FFF2-40B4-BE49-F238E27FC236}">
                        <a16:creationId xmlns:a16="http://schemas.microsoft.com/office/drawing/2014/main" id="{55DE3350-99F0-8422-CF36-73011B3967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36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80919" name="Group 106">
                <a:extLst>
                  <a:ext uri="{FF2B5EF4-FFF2-40B4-BE49-F238E27FC236}">
                    <a16:creationId xmlns:a16="http://schemas.microsoft.com/office/drawing/2014/main" id="{C058DEC6-C234-C8EA-3E08-A83758DDDD7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8" y="111"/>
                <a:ext cx="4702" cy="418"/>
                <a:chOff x="798" y="255"/>
                <a:chExt cx="4702" cy="418"/>
              </a:xfrm>
            </p:grpSpPr>
            <p:sp>
              <p:nvSpPr>
                <p:cNvPr id="80946" name="Line 107">
                  <a:extLst>
                    <a:ext uri="{FF2B5EF4-FFF2-40B4-BE49-F238E27FC236}">
                      <a16:creationId xmlns:a16="http://schemas.microsoft.com/office/drawing/2014/main" id="{181B17C9-90D8-99BC-384A-0DA53021864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798" y="476"/>
                  <a:ext cx="4702" cy="0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47" name="Line 108">
                  <a:extLst>
                    <a:ext uri="{FF2B5EF4-FFF2-40B4-BE49-F238E27FC236}">
                      <a16:creationId xmlns:a16="http://schemas.microsoft.com/office/drawing/2014/main" id="{8264D5DC-05B0-5A91-EBA9-619B6753DF1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02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48" name="Line 109">
                  <a:extLst>
                    <a:ext uri="{FF2B5EF4-FFF2-40B4-BE49-F238E27FC236}">
                      <a16:creationId xmlns:a16="http://schemas.microsoft.com/office/drawing/2014/main" id="{126573FB-B06D-A478-FBE4-29035BCFBA7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25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49" name="Line 110">
                  <a:extLst>
                    <a:ext uri="{FF2B5EF4-FFF2-40B4-BE49-F238E27FC236}">
                      <a16:creationId xmlns:a16="http://schemas.microsoft.com/office/drawing/2014/main" id="{529E058F-E273-2F97-C4B0-FE9C9284A42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48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50" name="Line 111">
                  <a:extLst>
                    <a:ext uri="{FF2B5EF4-FFF2-40B4-BE49-F238E27FC236}">
                      <a16:creationId xmlns:a16="http://schemas.microsoft.com/office/drawing/2014/main" id="{14D361CF-BDB9-F72D-8989-F0A792589C7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71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51" name="Line 112">
                  <a:extLst>
                    <a:ext uri="{FF2B5EF4-FFF2-40B4-BE49-F238E27FC236}">
                      <a16:creationId xmlns:a16="http://schemas.microsoft.com/office/drawing/2014/main" id="{0B30C0D5-5DAE-B354-A726-83901C43259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93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52" name="Line 113">
                  <a:extLst>
                    <a:ext uri="{FF2B5EF4-FFF2-40B4-BE49-F238E27FC236}">
                      <a16:creationId xmlns:a16="http://schemas.microsoft.com/office/drawing/2014/main" id="{692E5B19-510B-98C7-E2C1-E161322B266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16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53" name="Line 114">
                  <a:extLst>
                    <a:ext uri="{FF2B5EF4-FFF2-40B4-BE49-F238E27FC236}">
                      <a16:creationId xmlns:a16="http://schemas.microsoft.com/office/drawing/2014/main" id="{D956FDD0-C3BC-43C4-38AD-C0823E1C48D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39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54" name="Line 115">
                  <a:extLst>
                    <a:ext uri="{FF2B5EF4-FFF2-40B4-BE49-F238E27FC236}">
                      <a16:creationId xmlns:a16="http://schemas.microsoft.com/office/drawing/2014/main" id="{CF74704B-FC52-F5D7-E884-1BB87F04D41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62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55" name="Line 116">
                  <a:extLst>
                    <a:ext uri="{FF2B5EF4-FFF2-40B4-BE49-F238E27FC236}">
                      <a16:creationId xmlns:a16="http://schemas.microsoft.com/office/drawing/2014/main" id="{BA2CA7D0-03FF-DC29-972B-B6A5FD80D8A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85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56" name="Line 117">
                  <a:extLst>
                    <a:ext uri="{FF2B5EF4-FFF2-40B4-BE49-F238E27FC236}">
                      <a16:creationId xmlns:a16="http://schemas.microsoft.com/office/drawing/2014/main" id="{53C1986F-69E0-4822-CF41-C6A4F65176E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07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57" name="Line 118">
                  <a:extLst>
                    <a:ext uri="{FF2B5EF4-FFF2-40B4-BE49-F238E27FC236}">
                      <a16:creationId xmlns:a16="http://schemas.microsoft.com/office/drawing/2014/main" id="{C9E73F9C-40C1-89AF-00A2-81FE793D8D6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30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58" name="Line 119">
                  <a:extLst>
                    <a:ext uri="{FF2B5EF4-FFF2-40B4-BE49-F238E27FC236}">
                      <a16:creationId xmlns:a16="http://schemas.microsoft.com/office/drawing/2014/main" id="{F8D82C13-8BB5-4BC5-7CE0-AE590D053AC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53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59" name="Line 120">
                  <a:extLst>
                    <a:ext uri="{FF2B5EF4-FFF2-40B4-BE49-F238E27FC236}">
                      <a16:creationId xmlns:a16="http://schemas.microsoft.com/office/drawing/2014/main" id="{08572308-55FB-8EEF-B660-E228C3A40E8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76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60" name="Line 121">
                  <a:extLst>
                    <a:ext uri="{FF2B5EF4-FFF2-40B4-BE49-F238E27FC236}">
                      <a16:creationId xmlns:a16="http://schemas.microsoft.com/office/drawing/2014/main" id="{EC9E053E-DABD-01FB-D66B-0F068AD9274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99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61" name="Line 122">
                  <a:extLst>
                    <a:ext uri="{FF2B5EF4-FFF2-40B4-BE49-F238E27FC236}">
                      <a16:creationId xmlns:a16="http://schemas.microsoft.com/office/drawing/2014/main" id="{6BED0539-4C6F-128D-37DF-92E9A761F17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21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62" name="Line 123">
                  <a:extLst>
                    <a:ext uri="{FF2B5EF4-FFF2-40B4-BE49-F238E27FC236}">
                      <a16:creationId xmlns:a16="http://schemas.microsoft.com/office/drawing/2014/main" id="{69BB7036-8290-8885-C702-C0F738F316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44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63" name="Line 124">
                  <a:extLst>
                    <a:ext uri="{FF2B5EF4-FFF2-40B4-BE49-F238E27FC236}">
                      <a16:creationId xmlns:a16="http://schemas.microsoft.com/office/drawing/2014/main" id="{85B8CDF2-02AF-58D7-DE25-C3D61C1E68F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67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64" name="Line 125">
                  <a:extLst>
                    <a:ext uri="{FF2B5EF4-FFF2-40B4-BE49-F238E27FC236}">
                      <a16:creationId xmlns:a16="http://schemas.microsoft.com/office/drawing/2014/main" id="{79D2F61A-A88E-DFF2-DC6D-5E7E354FE65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90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65" name="Line 126">
                  <a:extLst>
                    <a:ext uri="{FF2B5EF4-FFF2-40B4-BE49-F238E27FC236}">
                      <a16:creationId xmlns:a16="http://schemas.microsoft.com/office/drawing/2014/main" id="{25091CC0-C4E3-3DC4-4401-9DDD3CA6C2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13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66" name="Line 127">
                  <a:extLst>
                    <a:ext uri="{FF2B5EF4-FFF2-40B4-BE49-F238E27FC236}">
                      <a16:creationId xmlns:a16="http://schemas.microsoft.com/office/drawing/2014/main" id="{1959565A-F728-5542-F879-92A53C75D98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35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0920" name="Group 128">
                <a:extLst>
                  <a:ext uri="{FF2B5EF4-FFF2-40B4-BE49-F238E27FC236}">
                    <a16:creationId xmlns:a16="http://schemas.microsoft.com/office/drawing/2014/main" id="{8C73A7E6-F69C-B684-3E22-B9227043F12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08" y="109"/>
                <a:ext cx="3694" cy="423"/>
                <a:chOff x="1034" y="245"/>
                <a:chExt cx="3694" cy="423"/>
              </a:xfrm>
            </p:grpSpPr>
            <p:sp>
              <p:nvSpPr>
                <p:cNvPr id="80921" name="Line 129">
                  <a:extLst>
                    <a:ext uri="{FF2B5EF4-FFF2-40B4-BE49-F238E27FC236}">
                      <a16:creationId xmlns:a16="http://schemas.microsoft.com/office/drawing/2014/main" id="{57511627-16D4-9BED-0EF9-3AC4320D1B5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676" y="246"/>
                  <a:ext cx="0" cy="14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22" name="Line 130">
                  <a:extLst>
                    <a:ext uri="{FF2B5EF4-FFF2-40B4-BE49-F238E27FC236}">
                      <a16:creationId xmlns:a16="http://schemas.microsoft.com/office/drawing/2014/main" id="{58EC590E-14B6-AF02-D5DE-FEE32A9171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798" y="468"/>
                  <a:ext cx="7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23" name="Line 131">
                  <a:extLst>
                    <a:ext uri="{FF2B5EF4-FFF2-40B4-BE49-F238E27FC236}">
                      <a16:creationId xmlns:a16="http://schemas.microsoft.com/office/drawing/2014/main" id="{36AC3AD4-BDE4-7643-0A29-CA5C0FCE121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904" y="486"/>
                  <a:ext cx="0" cy="2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24" name="Line 132">
                  <a:extLst>
                    <a:ext uri="{FF2B5EF4-FFF2-40B4-BE49-F238E27FC236}">
                      <a16:creationId xmlns:a16="http://schemas.microsoft.com/office/drawing/2014/main" id="{57F19088-B31D-21EE-2D42-2464F717E8F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132" y="586"/>
                  <a:ext cx="0" cy="79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25" name="Line 133">
                  <a:extLst>
                    <a:ext uri="{FF2B5EF4-FFF2-40B4-BE49-F238E27FC236}">
                      <a16:creationId xmlns:a16="http://schemas.microsoft.com/office/drawing/2014/main" id="{2464AB8F-DB15-B2C2-EAD4-AF7F5A0D27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816" y="358"/>
                  <a:ext cx="0" cy="18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26" name="Line 134">
                  <a:extLst>
                    <a:ext uri="{FF2B5EF4-FFF2-40B4-BE49-F238E27FC236}">
                      <a16:creationId xmlns:a16="http://schemas.microsoft.com/office/drawing/2014/main" id="{E5FD184E-E972-21E6-9D12-64C2B730147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722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27" name="Line 135">
                  <a:extLst>
                    <a:ext uri="{FF2B5EF4-FFF2-40B4-BE49-F238E27FC236}">
                      <a16:creationId xmlns:a16="http://schemas.microsoft.com/office/drawing/2014/main" id="{439B9DA1-6890-C873-BADD-F2B3FD452F8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44" y="372"/>
                  <a:ext cx="0" cy="29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28" name="Line 136">
                  <a:extLst>
                    <a:ext uri="{FF2B5EF4-FFF2-40B4-BE49-F238E27FC236}">
                      <a16:creationId xmlns:a16="http://schemas.microsoft.com/office/drawing/2014/main" id="{B1E4D253-9923-4F78-F251-4E3E3FC550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046" y="248"/>
                  <a:ext cx="0" cy="5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29" name="Line 137">
                  <a:extLst>
                    <a:ext uri="{FF2B5EF4-FFF2-40B4-BE49-F238E27FC236}">
                      <a16:creationId xmlns:a16="http://schemas.microsoft.com/office/drawing/2014/main" id="{98D81B29-2D88-D637-BFE5-E850D98476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272" y="246"/>
                  <a:ext cx="0" cy="18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30" name="Line 138">
                  <a:extLst>
                    <a:ext uri="{FF2B5EF4-FFF2-40B4-BE49-F238E27FC236}">
                      <a16:creationId xmlns:a16="http://schemas.microsoft.com/office/drawing/2014/main" id="{67D10544-3D94-4927-E5E0-1B94A339458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422" y="468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31" name="Line 139">
                  <a:extLst>
                    <a:ext uri="{FF2B5EF4-FFF2-40B4-BE49-F238E27FC236}">
                      <a16:creationId xmlns:a16="http://schemas.microsoft.com/office/drawing/2014/main" id="{5AFF5D98-C844-AB0E-7273-A7FDE990ED9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290" y="468"/>
                  <a:ext cx="6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32" name="Line 140">
                  <a:extLst>
                    <a:ext uri="{FF2B5EF4-FFF2-40B4-BE49-F238E27FC236}">
                      <a16:creationId xmlns:a16="http://schemas.microsoft.com/office/drawing/2014/main" id="{7A43BE25-6414-B640-FD13-A9217064C3C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500" y="246"/>
                  <a:ext cx="0" cy="27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33" name="Line 141">
                  <a:extLst>
                    <a:ext uri="{FF2B5EF4-FFF2-40B4-BE49-F238E27FC236}">
                      <a16:creationId xmlns:a16="http://schemas.microsoft.com/office/drawing/2014/main" id="{01225CD1-E699-AC15-E68A-3C5A9555F53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728" y="606"/>
                  <a:ext cx="0" cy="3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34" name="Line 142">
                  <a:extLst>
                    <a:ext uri="{FF2B5EF4-FFF2-40B4-BE49-F238E27FC236}">
                      <a16:creationId xmlns:a16="http://schemas.microsoft.com/office/drawing/2014/main" id="{974FACB2-758D-9CDF-97CE-35A3C423E31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992" y="250"/>
                  <a:ext cx="0" cy="6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35" name="Line 143">
                  <a:extLst>
                    <a:ext uri="{FF2B5EF4-FFF2-40B4-BE49-F238E27FC236}">
                      <a16:creationId xmlns:a16="http://schemas.microsoft.com/office/drawing/2014/main" id="{09D0BEF8-4AE5-5D45-5CFA-DC8EEAFC4E4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764" y="247"/>
                  <a:ext cx="0" cy="33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36" name="Line 144">
                  <a:extLst>
                    <a:ext uri="{FF2B5EF4-FFF2-40B4-BE49-F238E27FC236}">
                      <a16:creationId xmlns:a16="http://schemas.microsoft.com/office/drawing/2014/main" id="{475CEFB7-361F-AB6F-E229-60B2027772F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738" y="468"/>
                  <a:ext cx="6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37" name="Line 145">
                  <a:extLst>
                    <a:ext uri="{FF2B5EF4-FFF2-40B4-BE49-F238E27FC236}">
                      <a16:creationId xmlns:a16="http://schemas.microsoft.com/office/drawing/2014/main" id="{F4E74AA4-9FC3-3458-3399-AF886A34184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604" y="468"/>
                  <a:ext cx="6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38" name="Line 146">
                  <a:extLst>
                    <a:ext uri="{FF2B5EF4-FFF2-40B4-BE49-F238E27FC236}">
                      <a16:creationId xmlns:a16="http://schemas.microsoft.com/office/drawing/2014/main" id="{481AAC35-FCEA-5D86-9F1F-084EC2F3E8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404" y="468"/>
                  <a:ext cx="8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39" name="Line 147">
                  <a:extLst>
                    <a:ext uri="{FF2B5EF4-FFF2-40B4-BE49-F238E27FC236}">
                      <a16:creationId xmlns:a16="http://schemas.microsoft.com/office/drawing/2014/main" id="{9D1ABA50-88F3-4247-AF5E-86A63442BB1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34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40" name="Line 148">
                  <a:extLst>
                    <a:ext uri="{FF2B5EF4-FFF2-40B4-BE49-F238E27FC236}">
                      <a16:creationId xmlns:a16="http://schemas.microsoft.com/office/drawing/2014/main" id="{B16FB265-DD2A-460F-183A-7F66D2F76B0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306" y="370"/>
                  <a:ext cx="0" cy="29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41" name="Line 149">
                  <a:extLst>
                    <a:ext uri="{FF2B5EF4-FFF2-40B4-BE49-F238E27FC236}">
                      <a16:creationId xmlns:a16="http://schemas.microsoft.com/office/drawing/2014/main" id="{BCC611D4-FF4E-ED4D-5D6D-462482FAB4E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80" y="388"/>
                  <a:ext cx="0" cy="15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42" name="Line 150">
                  <a:extLst>
                    <a:ext uri="{FF2B5EF4-FFF2-40B4-BE49-F238E27FC236}">
                      <a16:creationId xmlns:a16="http://schemas.microsoft.com/office/drawing/2014/main" id="{161E9AF6-AFCE-DA4A-6768-DF05826E7A8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 flipV="1">
                  <a:off x="1308" y="245"/>
                  <a:ext cx="0" cy="2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43" name="Line 151">
                  <a:extLst>
                    <a:ext uri="{FF2B5EF4-FFF2-40B4-BE49-F238E27FC236}">
                      <a16:creationId xmlns:a16="http://schemas.microsoft.com/office/drawing/2014/main" id="{2BC8B652-AE15-AA07-6D8A-1819EA89F4F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536" y="31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44" name="Line 152">
                  <a:extLst>
                    <a:ext uri="{FF2B5EF4-FFF2-40B4-BE49-F238E27FC236}">
                      <a16:creationId xmlns:a16="http://schemas.microsoft.com/office/drawing/2014/main" id="{109ACC9A-7546-4D1B-B91B-40A911F52F3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1536" y="247"/>
                  <a:ext cx="0" cy="2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45" name="Line 153">
                  <a:extLst>
                    <a:ext uri="{FF2B5EF4-FFF2-40B4-BE49-F238E27FC236}">
                      <a16:creationId xmlns:a16="http://schemas.microsoft.com/office/drawing/2014/main" id="{D4560CA1-3A74-74FD-FA60-F534884AD3A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95" y="467"/>
                  <a:ext cx="8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pic>
          <p:nvPicPr>
            <p:cNvPr id="80916" name="Picture 154" descr="earth">
              <a:extLst>
                <a:ext uri="{FF2B5EF4-FFF2-40B4-BE49-F238E27FC236}">
                  <a16:creationId xmlns:a16="http://schemas.microsoft.com/office/drawing/2014/main" id="{1E1329FF-5497-1220-556D-432B5E3F165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" y="55"/>
              <a:ext cx="562" cy="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80899" name="Picture 155" descr="http://www.createdesignsolutions.com/images/spinning_globe.gif">
            <a:extLst>
              <a:ext uri="{FF2B5EF4-FFF2-40B4-BE49-F238E27FC236}">
                <a16:creationId xmlns:a16="http://schemas.microsoft.com/office/drawing/2014/main" id="{333E5F64-6FD8-0C0B-4EB4-405719443B71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413" y="44450"/>
            <a:ext cx="8636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388" name="WordArt 156">
            <a:extLst>
              <a:ext uri="{FF2B5EF4-FFF2-40B4-BE49-F238E27FC236}">
                <a16:creationId xmlns:a16="http://schemas.microsoft.com/office/drawing/2014/main" id="{90DF7643-5317-BD65-3DDD-896C9A202981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95288" y="1341438"/>
            <a:ext cx="6985000" cy="6477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49227"/>
              </a:avLst>
            </a:prstTxWarp>
          </a:bodyPr>
          <a:lstStyle/>
          <a:p>
            <a:r>
              <a:rPr lang="fr-FR" sz="3600" kern="1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latin typeface="Arial Black" panose="020B0A04020102020204" pitchFamily="34" charset="0"/>
              </a:rPr>
              <a:t>Qu'est-ce que tu portes quand... ?</a:t>
            </a:r>
            <a:endParaRPr lang="en-US" sz="3600" kern="10">
              <a:ln w="12700">
                <a:solidFill>
                  <a:srgbClr val="EAEAEA"/>
                </a:solidFill>
                <a:round/>
                <a:headEnd/>
                <a:tailEnd/>
              </a:ln>
              <a:gradFill rotWithShape="1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atin typeface="Arial Black" panose="020B0A04020102020204" pitchFamily="34" charset="0"/>
            </a:endParaRPr>
          </a:p>
        </p:txBody>
      </p:sp>
      <p:sp>
        <p:nvSpPr>
          <p:cNvPr id="95389" name="Text Box 157">
            <a:extLst>
              <a:ext uri="{FF2B5EF4-FFF2-40B4-BE49-F238E27FC236}">
                <a16:creationId xmlns:a16="http://schemas.microsoft.com/office/drawing/2014/main" id="{CCE8EE4F-2544-4980-8C30-3C314CCC01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87675" y="2420938"/>
            <a:ext cx="3240088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fr-FR" sz="3600" b="1">
                <a:solidFill>
                  <a:schemeClr val="accent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il pleut.</a:t>
            </a:r>
          </a:p>
        </p:txBody>
      </p:sp>
      <p:sp>
        <p:nvSpPr>
          <p:cNvPr id="95390" name="Text Box 158">
            <a:extLst>
              <a:ext uri="{FF2B5EF4-FFF2-40B4-BE49-F238E27FC236}">
                <a16:creationId xmlns:a16="http://schemas.microsoft.com/office/drawing/2014/main" id="{A3859BD7-3F25-F89A-435E-069108EC69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288" y="3573463"/>
            <a:ext cx="7127875" cy="64135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rgbClr val="0099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fr-FR" sz="3600" b="1">
                <a:solidFill>
                  <a:srgbClr val="7FAC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Quand il pleut, je porte…</a:t>
            </a:r>
          </a:p>
        </p:txBody>
      </p:sp>
      <p:sp>
        <p:nvSpPr>
          <p:cNvPr id="95391" name="Text Box 159">
            <a:extLst>
              <a:ext uri="{FF2B5EF4-FFF2-40B4-BE49-F238E27FC236}">
                <a16:creationId xmlns:a16="http://schemas.microsoft.com/office/drawing/2014/main" id="{5B4DC076-5CBD-BD43-5B6B-E74D9E46F9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288" y="4581525"/>
            <a:ext cx="3168650" cy="64135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Tx/>
              <a:buChar char="•"/>
              <a:defRPr/>
            </a:pPr>
            <a:r>
              <a:rPr lang="fr-FR" sz="3600" b="1">
                <a:solidFill>
                  <a:srgbClr val="660033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 un imper</a:t>
            </a:r>
          </a:p>
        </p:txBody>
      </p:sp>
      <p:sp>
        <p:nvSpPr>
          <p:cNvPr id="95392" name="Text Box 160">
            <a:extLst>
              <a:ext uri="{FF2B5EF4-FFF2-40B4-BE49-F238E27FC236}">
                <a16:creationId xmlns:a16="http://schemas.microsoft.com/office/drawing/2014/main" id="{1A3AD8FD-2F7B-B4E8-D336-010F6AD729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288" y="5229225"/>
            <a:ext cx="3455987" cy="64135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Tx/>
              <a:buChar char="•"/>
              <a:defRPr/>
            </a:pPr>
            <a:r>
              <a:rPr lang="fr-FR" sz="3600" b="1">
                <a:solidFill>
                  <a:srgbClr val="660033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 un parapluie</a:t>
            </a:r>
          </a:p>
        </p:txBody>
      </p:sp>
      <p:sp>
        <p:nvSpPr>
          <p:cNvPr id="95396" name="Text Box 164">
            <a:extLst>
              <a:ext uri="{FF2B5EF4-FFF2-40B4-BE49-F238E27FC236}">
                <a16:creationId xmlns:a16="http://schemas.microsoft.com/office/drawing/2014/main" id="{FF580359-FDD1-442D-86F3-8A7E1A30A7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288" y="5883275"/>
            <a:ext cx="3455987" cy="64135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Tx/>
              <a:buChar char="•"/>
              <a:defRPr/>
            </a:pPr>
            <a:r>
              <a:rPr lang="fr-FR" sz="3600" b="1">
                <a:solidFill>
                  <a:srgbClr val="660033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 des bottes</a:t>
            </a:r>
          </a:p>
        </p:txBody>
      </p:sp>
      <p:pic>
        <p:nvPicPr>
          <p:cNvPr id="95398" name="Picture 166" descr="http://www.clipartpal.com/_thumbs/pd/weather/rain_cloud_BW.png">
            <a:extLst>
              <a:ext uri="{FF2B5EF4-FFF2-40B4-BE49-F238E27FC236}">
                <a16:creationId xmlns:a16="http://schemas.microsoft.com/office/drawing/2014/main" id="{80EDA0B7-1697-8E9D-61F9-89CEF4A4D7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54531">
            <a:off x="5219700" y="2205038"/>
            <a:ext cx="1068388" cy="1106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5400" name="Picture 168" descr="http://www.hscripts.com/freeimages/icons/clothing/raincoat/raincoat-clipart5.gif">
            <a:extLst>
              <a:ext uri="{FF2B5EF4-FFF2-40B4-BE49-F238E27FC236}">
                <a16:creationId xmlns:a16="http://schemas.microsoft.com/office/drawing/2014/main" id="{9F0194B9-9555-627B-16F9-8CEB855A0F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491872">
            <a:off x="3995738" y="4581525"/>
            <a:ext cx="1373187" cy="187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5402" name="Picture 170" descr="http://www.asvector.com/wp-content/uploads/2009/11/summer-clip-art.jpg">
            <a:extLst>
              <a:ext uri="{FF2B5EF4-FFF2-40B4-BE49-F238E27FC236}">
                <a16:creationId xmlns:a16="http://schemas.microsoft.com/office/drawing/2014/main" id="{6CAB18F8-744D-5655-A275-6C043AF186E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853"/>
          <a:stretch>
            <a:fillRect/>
          </a:stretch>
        </p:blipFill>
        <p:spPr bwMode="auto">
          <a:xfrm rot="640330">
            <a:off x="5581650" y="4968875"/>
            <a:ext cx="1533525" cy="1382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0909" name="AutoShape 172" descr="data:image/jpeg;base64,/9j/4AAQSkZJRgABAQAAAQABAAD/2wBDAAkGBwgHBgkIBwgKCgkLDRYPDQwMDRsUFRAWIB0iIiAdHx8kKDQsJCYxJx8fLT0tMTU3Ojo6Iys/RD84QzQ5Ojf/2wBDAQoKCg0MDRoPDxo3JR8lNzc3Nzc3Nzc3Nzc3Nzc3Nzc3Nzc3Nzc3Nzc3Nzc3Nzc3Nzc3Nzc3Nzc3Nzc3Nzc3Nzf/wAARCACaAKkDASIAAhEBAxEB/8QAHAABAAEFAQEAAAAAAAAAAAAAAAcBBAUGCAMC/8QAQxAAAgEDAgMFBgMFBQYHAAAAAQIDAAQRBSEGEjEHE0FRYRQiMnGBkUJSoRUjgrHBFiRykrMXMzRic7JTVHSDotHw/8QAGgEBAQADAQEAAAAAAAAAAAAAAAECAwYEBf/EACoRAQACAgAEBAUFAAAAAAAAAAABAgMRBCExQQUGElEUMrHB8CJSYZHR/9oADAMBAAIRAxEAPwCb6UpUQpSlApVGbHiB8613WeLYLKIGytpbwlwhnUFbeLOfeeTGOUY3IzjxxWNr1r1nSxG2x5FWN3q9has0ctyplAyYo8u+P8K5NRjrfaBawSsLnUZNTlPS003EdvHufikJy58Duc4+AZNane9oOsyqY9OhtNNhx0jiEjZ88sOXy/D9ayNJrl4q02D37hLyKHb981pJyjPntlR5kgAVmYJ4bmFJreVJYpFDI6HIYHxBrnnRONuIF1eyW5vmu4ZZ0heF4YxkOwXYqoORnNTFokgsNV9mT3bW85nC591JhucDw5l5iceKk9SSSL/iDVJrM29rYor3lyTyl91iQY5nbzwSAB4kjwyRGHE/G0FnqN3pstjcanLAVWR7u45Y2bAbZQCBs3go8q3u7l7/AIi1Ih+buFhgK8wIU8pf6E94PoBUd9pnDTmR9es0yvIPbVHUYwBJ9tj8gfOqq40PjrSDIscjXuiS4AWRZy9uD1Oxyo38SozvvvUgWPEN5CEa9hjvbNwCt3ZbsBvu0e+RjG6E5OfdFc6jp1rJ6Fr2o6BOJNOnIiLZktmGY389vA+ox656UHTNnd295bpPazJLE42dGyK96izhHX04gurq50+6XS9TXAFqxV1nAAy7LsXGTy5BDAD1rd9J4ijubwaZqMXsWp8pZImbKTqMZaJvxAeI2YeIxgny04vFfNbBE/qjt/nus1nW2cpT+dK9LEpSlApSlApSqEgdaCp6Vi9S1u1sZltsvPdsMi3h3YDzbwUepIz0GTVrq+qyPJJZadJyyL7s1yAD3PoAdi/6Dqc7AxPxRxmltJc6fw4AC7H2nUM5Z36HlPUnqOY+mOlFbDxpxi1hIntc8N1cBve0aJsRlTtmR8ZyNzuAD05ehEecRcU6rxC3LdzdzaAYWzgysf8AF4t9dvQVhSSSSzFmY5ZmOSx8yTuTVK1W4bFbJGW1d2jv+dFiZ1oxT64r0ghluZ44LeJ5ZpDhI41yzH0Fb9w9wG1jc2dzxNBDKs+US02dY3xkd54NsG2GwIHXYi5OIxY7Vpe0RM9I7yameby7OuFpnu4ta1CJooYgTbRupVnYjAfH5QCcZG/XoBmRpmCXmnSFQxS8QLk9CwK5+zGvarPUZ1txZyOGIN/apsPFpkUfqa2MVUgaLiLiB2IImuonXGens8S7/VTV0RzDlIBB2wfGvTUEVNbuyox3iRux8zgjP2UfarDVnkTT5RCzLLJyxIy9VZ2CAj1HNn6VLWiseqewjbi3hF1ln1DhyymksIwTMq7gNnfuhnLAb5wMDoM7gaX1HzrpWCCK1t44IEWOGFAiIowFUDAAHgMCo31/hGHiec6toxt7BJAxU8hYXm+0hwcKCM4OCSCCfCvheE+MZOOzWpNOUdJj27bbr0isI1ilkgmSeCRo5Y25kdDhlPmDW8cK8YQz3M8HFciyPcFQl9IqqFCjZWIA5RnmYMMbsem1abqWn3mlXfsmpWz282/KG3VwPFW6EdPuM4q2zX3ZpWbeqY5+7X2dC2GqXule7dPJf6fykrNjmniHgCB/vFxnf4hgfF1raba4hureOe2lSWKReZHRshh5iufOEOM59EaKzv2abTCwXmLe9bAke8CeqDqV8Oo6YqVYZJdKuPbLLme2clri1QZDg794g/P47fF88VUbnSviCaOeJJYWDxuoZWHQg9DX3RClKUCsHxbe3draWsNgeSa9uRb99jPcrys7MPXlQgeAJBOQKzla/wAb27yaIbyFVM2nSC8TK5yEB5wPmhcfWgjftK1h9KsrXRLDmi9qR2mcE57sbEZ65Ytkn5+dRoAAAB0HQeVTvrOjadr1oIb+HvE+KN1bldM+II6fy881hIOzvh2NuaSK7mwRjvLlhj/Jy/rmqqIs5lSJAWkfZUUczMfIAbmts0LgHWNSdZL9P2da+bENK3+Feg/i+1Sjp2lafpa8unWVvbA9THGAT9etXlNm2vaDw5p/DOo2suno7e0Zt55Zn52JIyrZ/DuuMLge8PIVsWuSCGzjkK8xFzCAB5mRRn9as9UyLVCD0ubf/WT+mavdbjWSxAYkATRMMekikfrXH+MVini2C/vrf9t+PnSVDWN1yJ5YLJY1yRqVkx+QuIyf0BrI+Jq01cldMuZFwGiTvVz5p7w/7a6954XupOx4juoyxKLawMB5EtLn+Qqw1d+7tY5MZ5bmA4/91Kvb9kfiG6YB+c2sB3U4K5kxg+J658tvOrHV8mG2jVUbvLy3BDnbl71Sf0BrVxExGG8z7T9FjqveJZGj0K95HZGePug6nBUuQoI+XNmqRxrFEkSAKiKFVQMAAbYqnEoB0eQEZ/eQ9f8AqpXoep+Z/nXO+Voj4a8/z9m7P8y3vrG01G2Ntf2sNxAescqBl+x8a0nVezO1lZ5NIvpbck57qcd4g+R2YfUn+lb7Va6doQ+3Z5xJz8vd6eVz8XtJ5ftyZ/SpZ0+3NpZ21t3jSGGNU52G7YGM17VUbb0F1wLcPccORPJjKXN1EMdOVJ5EX9FFbBWA4DSMcJ6fNCXKXSvdjnxkd87S428i+PpWfoFKUoFfLqHUowyGGCK+qUGg8Ny95pKRYZfZZZbX3jkkROyA59QoP1rJ1b2mO+1DGNr+f/uq5oKUpSgtNU/4Vf8A1Fv/AKyVf62yppk0shPJGVc4/wCVgf6Vj9Xz7CWBxySxSHbOyyox/QGstqFut3YXNs5AWaJkJPQAjFcf5in0cZgv+cpejD8srbGDg7Y2qyvS93Kmk2qh57scshztDAdnc+W2QPNiPDJGr3XaBatpkEunxNNeTwq55xhIWI35vzEHOw+4rY+yUTT6TqN/dztPPdXmXZhuOVFGPLHptXYPO2PiHTmmgju7OLnu7QMY0BAMqEe9Hk+eAR03Ub4zWtzzi7n0Zrcq0Mt3zNnOQFjkYfUMq5HzFbZxFPcWvD+p3FlGZLmKzleFFQsWcISoAG53xtUF8F63/Z+/tu8kkOlBSGhjAIRmwO8HicDOQOuc9evl46t7cNkikbmYn6Mq/NCV+JiF0eQnoJYf9VK9D1Pzq14kuYZ+HGuLeRZYZWgMbxnmDhpUwQR1G9XR6mvieV6zHDXif3faGzN1hSlKV0rSVRs42qtV8aDJcHSLLwpo7oco1lEQfP3BWYrCcINnRI41IZIZpoo2HQqsjKAPkAB9KzdApSlApSlBgr/RZI7me700pmc881vISFd8Acyt+EkAZGMHrsck6qeLdHiubi2vrhrK4t35JUuUKhWHUcwyp+YNSPUBdoBjbjjWWh6d7GHPgWESA/8A18waCQbXiDRbuQR2ur6fNIRkJHdIx+wOa87viXRLOVop9VtBMvWJJQ7/AOVcn9KiIgHqAfmKKAoAUAAdABig3rXeN7G5s57OzspLlJ42jZpj3a8rDB93dj8iB861rVeI9Y1eMR394e65QGhhXkjJ8yOpz5EkVi6Vrvhx3tFrViZjou5gFSv2QatZfs2fSmmC3olacRMMF0woJXzwevlkedRRWe4ASVuNtIMTcoErmTfHMvdPt674rYia+JtT/Y3D2o6l3Xem2t3kEZOAxA2BPgM9TXOuMfCFQeCoOVR6AeArpTUraG9066tLlA8E8LxyKfxKwII+xrmWxdpLK3kkYs7xKzE9SSBQZbT9av8ATo44IZe8tEmSY2sh9xirBsA4JXJHht6Vv+l8baReR/3yZdOlGMrduFT6P8J6eOD02FRjSsa0rXfpjW12mi11CxvIxJZ3ttcI2eVoZlcHHXoa9+8QZJdAB1PMNqguW3gmIM0EUmPzoDXw1laMxZrWAsTknuxv+lZIma84h0WykMd1qlnHL17rvgzn+EZP6V5aDrNtxTqc2n6bLJCkCLJNM6lHdSSMRg79RuxG2RjcgiJVAQYQBR4ADGK3vsf0+aXiO41Fcrb21q0LED42dlIH0CZPzFBLlpbRWlvFb26LHDEoVEUbKB0Fe1KUClKUClKUCucdf77+0Oqi5UrOL2XnU9d2JH/xKn5Gujj0qEu124tb3ihILaMRz2UQW5mjHK8jMAyqx8QqkEbdW+lBqFK8YO9VmR2LqAOVyACfMHHWvagUpSgVkOHtWl0LWrbU4EEjQ8ytGTgOjYDD0PkfSsfSgnq84ht7rge+17TWWWNbCaZA4xhlRvdYdQQRgioBt4hDbxxAkhFCgnrsK3HhvUpJOBOLtHLn3YBJHgge7LlGX7rkn/nrUqBSlKBSlOlBQsFBZiAAOpOAKl/se02a14dlv5OUR6jIJolBBPKAFDHHQnHTwAGcHIENsGNwFZGZAAVPgD6+vSpa7FZHOmarFzs0SXYKqx2QlAWAHgDsfmxoJIpSlApSlApSlAqAe0EAcea5hs5miJ26HuI9v5fepm4q4gtuHNIlvbgq0h9y3iJ3lkIOF/TJPgAT4Vz/AHVzNeXU11ctzTzyNJIwGAWJyaDzpSlApSlApSlBktHmZLTiCJFL8+jzSEZ6d2yN0+9Y0jBNZ3gWxTUuJpNPlz3d1pV5C2Dg4cIP61gI+flAmXklX3ZEznlYbMD8jkUH1SlKBSlKCn0qVuxnUIXsL/TDhbmGYT9d3RgAD9CpH28xUVVeaLqt3oWqwanYbyxe68eB+9jJHMm/ngEeoFB0hSrHRdWs9b02HUNOl7y3lGxxgqRsVI8CDsRV9QKUpQKwvEfFGlcOQLJqNwO9f/dW8fvSyn0Xy6bnYZGTWr9oPHUukXTaRo3J7YEzPcEZEGegA6Fsb79NsjeonmkknuJLmeR5biU5klkYs7fMnf6eFBleJ+IbziXUva7tFiRF5YoEbmWIbZ38ST1OB0HlWIpSgUpSgUpVCcDJ6DzoK1VFZ5EijVnkkYJHGoyzsegA8TWyad2bcRavbWGow3MFpBK3M1vcBg/dkbOcdc9Qpx677CTeEeCLDhxROze2aiQQ13IgBUHqEX8I+pJ8SaC37PeEF4etGu70K2qXC/vCN+5TwRf6nxPoBWndpXCJ0m4m1rTov7hO5e5UH/h3PVsflJyT5E+RyJjr5kQOhRlDKRgqRkEUHMtKk3i7s0+O94ZVUwpLafsobG/7ticL5cp26br4xxHo/ET3N0F0C+9lth++lMRUrgb7HHNj0z6ZoPGlUVgyhlIKkZBHQiq0ClKUGX4b4m1Phu7E9i4lgbea0kOEl+v4W22YA+oNTZwzxLp3EtiLnT5CHXAmt3wJIW8mH8j0PUVz5XvYXt5pl4l7ptw9tcp0kXoR+Vh+JfQ/TB3oOlaVqPAnGcfEsT291ELbUYFDSIDlJF6c6E+Geo6jPjsTt2aDmm+uJLvULy6mJMk88kjZOcEsTj5AbD0FeNbRx5wrdaBqNzepEz6XPK0qTKMiIsSxV/ygHOD0xgZzWr7YznagUpSgUpT1PTGaBW19nvCg4j1Bri+jJ0q1cd4CBy3EnUR+qjYt4HOPMV5cIcF33EpjuCzW2lNnN1tzyf8ATBGD/iO3zqatI0210jTbewsIu7t4ECIucn5k+JPUnxNBdgYqtKUClKUCqEVWlBBnaLw4dB1oz26AadesWhwdo5Ny0fy25h6E9MVq1dEcSaLb6/pE+nXOVWQZSRQOaNxurD1Brny+s7nTb6ew1CLubu3PLIngfJlPip6g/wBQRQeVKUoFKUoPS0v5tJvbfU7VnWazkEo5OrAfEvrzLkfWug/29Z/+NF/nFc6zusUEkj/Cilj8gKzH+zri3/zQ/wD38VB0MwypGxz51qurdnnD2pSGZbVrOY5y9q/ID80+E/PGfWtrpQRfddkZ5MWeusDnZrm2DnH8JWvGDsjvA49o163ePxCWJU/cyH+VStVaCObbsmsVZWutWvJAOqRoiA/cE/rWc0js/wCHNKmE8dj7RODkSXbmXlPmAdh9AK2mlBRRyjAqtKUClKUClKUClKUCtd4v4QsOJ4ENwWgvIQe5uowOZQeqn8yny/ka2KlBz/rfB/EGic7Xdi1zbqTi4sgZVI8yo95fsQPOsCjo7MqMpKnDAH4T5HyrpzwFYXXdE0m/kSS+0uxuXAyGmt0cg+eSKK5/qhOBk7D1ry7QVWxvQlkBbp7TIvLCOQYHQbeFbx2G2NnqFvPdX9rBc3EMymKaeMO8fxfCTuOg6eVUfXAXBV1q93b6jqMLw6dE4kQSAq1wQcgAdeXI6+I6ZBzUz8voPtXyOqfKvuoj/9k=">
            <a:extLst>
              <a:ext uri="{FF2B5EF4-FFF2-40B4-BE49-F238E27FC236}">
                <a16:creationId xmlns:a16="http://schemas.microsoft.com/office/drawing/2014/main" id="{7A3AD7A5-A293-09C6-3EB5-771418E879B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419600" y="3276600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fr-FR" altLang="en-US"/>
          </a:p>
        </p:txBody>
      </p:sp>
      <p:sp>
        <p:nvSpPr>
          <p:cNvPr id="80910" name="AutoShape 174" descr="data:image/jpeg;base64,/9j/4AAQSkZJRgABAQAAAQABAAD/2wBDAAkGBwgHBgkIBwgKCgkLDRYPDQwMDRsUFRAWIB0iIiAdHx8kKDQsJCYxJx8fLT0tMTU3Ojo6Iys/RD84QzQ5Ojf/2wBDAQoKCg0MDRoPDxo3JR8lNzc3Nzc3Nzc3Nzc3Nzc3Nzc3Nzc3Nzc3Nzc3Nzc3Nzc3Nzc3Nzc3Nzc3Nzc3Nzc3Nzf/wAARCACaAKkDASIAAhEBAxEB/8QAHAABAAEFAQEAAAAAAAAAAAAAAAcBBAUGCAMC/8QAQxAAAgEDAgMFBgMFBQYHAAAAAQIDAAQRBSEGEjEHE0FRYRQiMnGBkUJSoRUjgrHBFiRykrMXMzRic7JTVHSDotHw/8QAGgEBAQADAQEAAAAAAAAAAAAAAAECAwYEBf/EACoRAQACAgAEBAUFAAAAAAAAAAABAgMRBCExQQUGElEUMrHB8CJSYZHR/9oADAMBAAIRAxEAPwCb6UpUQpSlApVGbHiB8613WeLYLKIGytpbwlwhnUFbeLOfeeTGOUY3IzjxxWNr1r1nSxG2x5FWN3q9has0ctyplAyYo8u+P8K5NRjrfaBawSsLnUZNTlPS003EdvHufikJy58Duc4+AZNane9oOsyqY9OhtNNhx0jiEjZ88sOXy/D9ayNJrl4q02D37hLyKHb981pJyjPntlR5kgAVmYJ4bmFJreVJYpFDI6HIYHxBrnnRONuIF1eyW5vmu4ZZ0heF4YxkOwXYqoORnNTFokgsNV9mT3bW85nC591JhucDw5l5iceKk9SSSL/iDVJrM29rYor3lyTyl91iQY5nbzwSAB4kjwyRGHE/G0FnqN3pstjcanLAVWR7u45Y2bAbZQCBs3go8q3u7l7/AIi1Ih+buFhgK8wIU8pf6E94PoBUd9pnDTmR9es0yvIPbVHUYwBJ9tj8gfOqq40PjrSDIscjXuiS4AWRZy9uD1Oxyo38SozvvvUgWPEN5CEa9hjvbNwCt3ZbsBvu0e+RjG6E5OfdFc6jp1rJ6Fr2o6BOJNOnIiLZktmGY389vA+ox656UHTNnd295bpPazJLE42dGyK96izhHX04gurq50+6XS9TXAFqxV1nAAy7LsXGTy5BDAD1rd9J4ijubwaZqMXsWp8pZImbKTqMZaJvxAeI2YeIxgny04vFfNbBE/qjt/nus1nW2cpT+dK9LEpSlApSlApSqEgdaCp6Vi9S1u1sZltsvPdsMi3h3YDzbwUepIz0GTVrq+qyPJJZadJyyL7s1yAD3PoAdi/6Dqc7AxPxRxmltJc6fw4AC7H2nUM5Z36HlPUnqOY+mOlFbDxpxi1hIntc8N1cBve0aJsRlTtmR8ZyNzuAD05ehEecRcU6rxC3LdzdzaAYWzgysf8AF4t9dvQVhSSSSzFmY5ZmOSx8yTuTVK1W4bFbJGW1d2jv+dFiZ1oxT64r0ghluZ44LeJ5ZpDhI41yzH0Fb9w9wG1jc2dzxNBDKs+US02dY3xkd54NsG2GwIHXYi5OIxY7Vpe0RM9I7yameby7OuFpnu4ta1CJooYgTbRupVnYjAfH5QCcZG/XoBmRpmCXmnSFQxS8QLk9CwK5+zGvarPUZ1txZyOGIN/apsPFpkUfqa2MVUgaLiLiB2IImuonXGens8S7/VTV0RzDlIBB2wfGvTUEVNbuyox3iRux8zgjP2UfarDVnkTT5RCzLLJyxIy9VZ2CAj1HNn6VLWiseqewjbi3hF1ln1DhyymksIwTMq7gNnfuhnLAb5wMDoM7gaX1HzrpWCCK1t44IEWOGFAiIowFUDAAHgMCo31/hGHiec6toxt7BJAxU8hYXm+0hwcKCM4OCSCCfCvheE+MZOOzWpNOUdJj27bbr0isI1ilkgmSeCRo5Y25kdDhlPmDW8cK8YQz3M8HFciyPcFQl9IqqFCjZWIA5RnmYMMbsem1abqWn3mlXfsmpWz282/KG3VwPFW6EdPuM4q2zX3ZpWbeqY5+7X2dC2GqXule7dPJf6fykrNjmniHgCB/vFxnf4hgfF1raba4hureOe2lSWKReZHRshh5iufOEOM59EaKzv2abTCwXmLe9bAke8CeqDqV8Oo6YqVYZJdKuPbLLme2clri1QZDg794g/P47fF88VUbnSviCaOeJJYWDxuoZWHQg9DX3RClKUCsHxbe3draWsNgeSa9uRb99jPcrys7MPXlQgeAJBOQKzla/wAb27yaIbyFVM2nSC8TK5yEB5wPmhcfWgjftK1h9KsrXRLDmi9qR2mcE57sbEZ65Ytkn5+dRoAAAB0HQeVTvrOjadr1oIb+HvE+KN1bldM+II6fy881hIOzvh2NuaSK7mwRjvLlhj/Jy/rmqqIs5lSJAWkfZUUczMfIAbmts0LgHWNSdZL9P2da+bENK3+Feg/i+1Sjp2lafpa8unWVvbA9THGAT9etXlNm2vaDw5p/DOo2suno7e0Zt55Zn52JIyrZ/DuuMLge8PIVsWuSCGzjkK8xFzCAB5mRRn9as9UyLVCD0ubf/WT+mavdbjWSxAYkATRMMekikfrXH+MVini2C/vrf9t+PnSVDWN1yJ5YLJY1yRqVkx+QuIyf0BrI+Jq01cldMuZFwGiTvVz5p7w/7a6954XupOx4juoyxKLawMB5EtLn+Qqw1d+7tY5MZ5bmA4/91Kvb9kfiG6YB+c2sB3U4K5kxg+J658tvOrHV8mG2jVUbvLy3BDnbl71Sf0BrVxExGG8z7T9FjqveJZGj0K95HZGePug6nBUuQoI+XNmqRxrFEkSAKiKFVQMAAbYqnEoB0eQEZ/eQ9f8AqpXoep+Z/nXO+Voj4a8/z9m7P8y3vrG01G2Ntf2sNxAescqBl+x8a0nVezO1lZ5NIvpbck57qcd4g+R2YfUn+lb7Va6doQ+3Z5xJz8vd6eVz8XtJ5ftyZ/SpZ0+3NpZ21t3jSGGNU52G7YGM17VUbb0F1wLcPccORPJjKXN1EMdOVJ5EX9FFbBWA4DSMcJ6fNCXKXSvdjnxkd87S428i+PpWfoFKUoFfLqHUowyGGCK+qUGg8Ny95pKRYZfZZZbX3jkkROyA59QoP1rJ1b2mO+1DGNr+f/uq5oKUpSgtNU/4Vf8A1Fv/AKyVf62yppk0shPJGVc4/wCVgf6Vj9Xz7CWBxySxSHbOyyox/QGstqFut3YXNs5AWaJkJPQAjFcf5in0cZgv+cpejD8srbGDg7Y2qyvS93Kmk2qh57scshztDAdnc+W2QPNiPDJGr3XaBatpkEunxNNeTwq55xhIWI35vzEHOw+4rY+yUTT6TqN/dztPPdXmXZhuOVFGPLHptXYPO2PiHTmmgju7OLnu7QMY0BAMqEe9Hk+eAR03Ub4zWtzzi7n0Zrcq0Mt3zNnOQFjkYfUMq5HzFbZxFPcWvD+p3FlGZLmKzleFFQsWcISoAG53xtUF8F63/Z+/tu8kkOlBSGhjAIRmwO8HicDOQOuc9evl46t7cNkikbmYn6Mq/NCV+JiF0eQnoJYf9VK9D1Pzq14kuYZ+HGuLeRZYZWgMbxnmDhpUwQR1G9XR6mvieV6zHDXif3faGzN1hSlKV0rSVRs42qtV8aDJcHSLLwpo7oco1lEQfP3BWYrCcINnRI41IZIZpoo2HQqsjKAPkAB9KzdApSlApSlBgr/RZI7me700pmc881vISFd8Acyt+EkAZGMHrsck6qeLdHiubi2vrhrK4t35JUuUKhWHUcwyp+YNSPUBdoBjbjjWWh6d7GHPgWESA/8A18waCQbXiDRbuQR2ur6fNIRkJHdIx+wOa87viXRLOVop9VtBMvWJJQ7/AOVcn9KiIgHqAfmKKAoAUAAdABig3rXeN7G5s57OzspLlJ42jZpj3a8rDB93dj8iB861rVeI9Y1eMR394e65QGhhXkjJ8yOpz5EkVi6Vrvhx3tFrViZjou5gFSv2QatZfs2fSmmC3olacRMMF0woJXzwevlkedRRWe4ASVuNtIMTcoErmTfHMvdPt674rYia+JtT/Y3D2o6l3Xem2t3kEZOAxA2BPgM9TXOuMfCFQeCoOVR6AeArpTUraG9066tLlA8E8LxyKfxKwII+xrmWxdpLK3kkYs7xKzE9SSBQZbT9av8ATo44IZe8tEmSY2sh9xirBsA4JXJHht6Vv+l8baReR/3yZdOlGMrduFT6P8J6eOD02FRjSsa0rXfpjW12mi11CxvIxJZ3ttcI2eVoZlcHHXoa9+8QZJdAB1PMNqguW3gmIM0EUmPzoDXw1laMxZrWAsTknuxv+lZIma84h0WykMd1qlnHL17rvgzn+EZP6V5aDrNtxTqc2n6bLJCkCLJNM6lHdSSMRg79RuxG2RjcgiJVAQYQBR4ADGK3vsf0+aXiO41Fcrb21q0LED42dlIH0CZPzFBLlpbRWlvFb26LHDEoVEUbKB0Fe1KUClKUClKUCucdf77+0Oqi5UrOL2XnU9d2JH/xKn5Gujj0qEu124tb3ihILaMRz2UQW5mjHK8jMAyqx8QqkEbdW+lBqFK8YO9VmR2LqAOVyACfMHHWvagUpSgVkOHtWl0LWrbU4EEjQ8ytGTgOjYDD0PkfSsfSgnq84ht7rge+17TWWWNbCaZA4xhlRvdYdQQRgioBt4hDbxxAkhFCgnrsK3HhvUpJOBOLtHLn3YBJHgge7LlGX7rkn/nrUqBSlKBSlOlBQsFBZiAAOpOAKl/se02a14dlv5OUR6jIJolBBPKAFDHHQnHTwAGcHIENsGNwFZGZAAVPgD6+vSpa7FZHOmarFzs0SXYKqx2QlAWAHgDsfmxoJIpSlApSlApSlAqAe0EAcea5hs5miJ26HuI9v5fepm4q4gtuHNIlvbgq0h9y3iJ3lkIOF/TJPgAT4Vz/AHVzNeXU11ctzTzyNJIwGAWJyaDzpSlApSlApSlBktHmZLTiCJFL8+jzSEZ6d2yN0+9Y0jBNZ3gWxTUuJpNPlz3d1pV5C2Dg4cIP61gI+flAmXklX3ZEznlYbMD8jkUH1SlKBSlKCn0qVuxnUIXsL/TDhbmGYT9d3RgAD9CpH28xUVVeaLqt3oWqwanYbyxe68eB+9jJHMm/ngEeoFB0hSrHRdWs9b02HUNOl7y3lGxxgqRsVI8CDsRV9QKUpQKwvEfFGlcOQLJqNwO9f/dW8fvSyn0Xy6bnYZGTWr9oPHUukXTaRo3J7YEzPcEZEGegA6Fsb79NsjeonmkknuJLmeR5biU5klkYs7fMnf6eFBleJ+IbziXUva7tFiRF5YoEbmWIbZ38ST1OB0HlWIpSgUpSgUpVCcDJ6DzoK1VFZ5EijVnkkYJHGoyzsegA8TWyad2bcRavbWGow3MFpBK3M1vcBg/dkbOcdc9Qpx677CTeEeCLDhxROze2aiQQ13IgBUHqEX8I+pJ8SaC37PeEF4etGu70K2qXC/vCN+5TwRf6nxPoBWndpXCJ0m4m1rTov7hO5e5UH/h3PVsflJyT5E+RyJjr5kQOhRlDKRgqRkEUHMtKk3i7s0+O94ZVUwpLafsobG/7ticL5cp26br4xxHo/ET3N0F0C+9lth++lMRUrgb7HHNj0z6ZoPGlUVgyhlIKkZBHQiq0ClKUGX4b4m1Phu7E9i4lgbea0kOEl+v4W22YA+oNTZwzxLp3EtiLnT5CHXAmt3wJIW8mH8j0PUVz5XvYXt5pl4l7ptw9tcp0kXoR+Vh+JfQ/TB3oOlaVqPAnGcfEsT291ELbUYFDSIDlJF6c6E+Geo6jPjsTt2aDmm+uJLvULy6mJMk88kjZOcEsTj5AbD0FeNbRx5wrdaBqNzepEz6XPK0qTKMiIsSxV/ygHOD0xgZzWr7YznagUpSgUpT1PTGaBW19nvCg4j1Bri+jJ0q1cd4CBy3EnUR+qjYt4HOPMV5cIcF33EpjuCzW2lNnN1tzyf8ATBGD/iO3zqatI0210jTbewsIu7t4ECIucn5k+JPUnxNBdgYqtKUClKUCqEVWlBBnaLw4dB1oz26AadesWhwdo5Ny0fy25h6E9MVq1dEcSaLb6/pE+nXOVWQZSRQOaNxurD1Brny+s7nTb6ew1CLubu3PLIngfJlPip6g/wBQRQeVKUoFKUoPS0v5tJvbfU7VnWazkEo5OrAfEvrzLkfWug/29Z/+NF/nFc6zusUEkj/Cilj8gKzH+zri3/zQ/wD38VB0MwypGxz51qurdnnD2pSGZbVrOY5y9q/ID80+E/PGfWtrpQRfddkZ5MWeusDnZrm2DnH8JWvGDsjvA49o163ePxCWJU/cyH+VStVaCObbsmsVZWutWvJAOqRoiA/cE/rWc0js/wCHNKmE8dj7RODkSXbmXlPmAdh9AK2mlBRRyjAqtKUClKUClKUClKUCtd4v4QsOJ4ENwWgvIQe5uowOZQeqn8yny/ka2KlBz/rfB/EGic7Xdi1zbqTi4sgZVI8yo95fsQPOsCjo7MqMpKnDAH4T5HyrpzwFYXXdE0m/kSS+0uxuXAyGmt0cg+eSKK5/qhOBk7D1ry7QVWxvQlkBbp7TIvLCOQYHQbeFbx2G2NnqFvPdX9rBc3EMymKaeMO8fxfCTuOg6eVUfXAXBV1q93b6jqMLw6dE4kQSAq1wQcgAdeXI6+I6ZBzUz8voPtXyOqfKvuoj/9k=">
            <a:extLst>
              <a:ext uri="{FF2B5EF4-FFF2-40B4-BE49-F238E27FC236}">
                <a16:creationId xmlns:a16="http://schemas.microsoft.com/office/drawing/2014/main" id="{CCAB3DEF-FE36-89F1-24CB-A060C09DF411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419600" y="3276600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fr-FR" altLang="en-US"/>
          </a:p>
        </p:txBody>
      </p:sp>
      <p:sp>
        <p:nvSpPr>
          <p:cNvPr id="80911" name="AutoShape 176" descr="data:image/jpeg;base64,/9j/4AAQSkZJRgABAQAAAQABAAD/2wBDAAkGBwgHBgkIBwgKCgkLDRYPDQwMDRsUFRAWIB0iIiAdHx8kKDQsJCYxJx8fLT0tMTU3Ojo6Iys/RD84QzQ5Ojf/2wBDAQoKCg0MDRoPDxo3JR8lNzc3Nzc3Nzc3Nzc3Nzc3Nzc3Nzc3Nzc3Nzc3Nzc3Nzc3Nzc3Nzc3Nzc3Nzc3Nzc3Nzf/wAARCACaAKkDASIAAhEBAxEB/8QAHAABAAEFAQEAAAAAAAAAAAAAAAcBBAUGCAMC/8QAQxAAAgEDAgMFBgMFBQYHAAAAAQIDAAQRBSEGEjEHE0FRYRQiMnGBkUJSoRUjgrHBFiRykrMXMzRic7JTVHSDotHw/8QAGgEBAQADAQEAAAAAAAAAAAAAAAECAwYEBf/EACoRAQACAgAEBAUFAAAAAAAAAAABAgMRBCExQQUGElEUMrHB8CJSYZHR/9oADAMBAAIRAxEAPwCb6UpUQpSlApVGbHiB8613WeLYLKIGytpbwlwhnUFbeLOfeeTGOUY3IzjxxWNr1r1nSxG2x5FWN3q9has0ctyplAyYo8u+P8K5NRjrfaBawSsLnUZNTlPS003EdvHufikJy58Duc4+AZNane9oOsyqY9OhtNNhx0jiEjZ88sOXy/D9ayNJrl4q02D37hLyKHb981pJyjPntlR5kgAVmYJ4bmFJreVJYpFDI6HIYHxBrnnRONuIF1eyW5vmu4ZZ0heF4YxkOwXYqoORnNTFokgsNV9mT3bW85nC591JhucDw5l5iceKk9SSSL/iDVJrM29rYor3lyTyl91iQY5nbzwSAB4kjwyRGHE/G0FnqN3pstjcanLAVWR7u45Y2bAbZQCBs3go8q3u7l7/AIi1Ih+buFhgK8wIU8pf6E94PoBUd9pnDTmR9es0yvIPbVHUYwBJ9tj8gfOqq40PjrSDIscjXuiS4AWRZy9uD1Oxyo38SozvvvUgWPEN5CEa9hjvbNwCt3ZbsBvu0e+RjG6E5OfdFc6jp1rJ6Fr2o6BOJNOnIiLZktmGY389vA+ox656UHTNnd295bpPazJLE42dGyK96izhHX04gurq50+6XS9TXAFqxV1nAAy7LsXGTy5BDAD1rd9J4ijubwaZqMXsWp8pZImbKTqMZaJvxAeI2YeIxgny04vFfNbBE/qjt/nus1nW2cpT+dK9LEpSlApSlApSqEgdaCp6Vi9S1u1sZltsvPdsMi3h3YDzbwUepIz0GTVrq+qyPJJZadJyyL7s1yAD3PoAdi/6Dqc7AxPxRxmltJc6fw4AC7H2nUM5Z36HlPUnqOY+mOlFbDxpxi1hIntc8N1cBve0aJsRlTtmR8ZyNzuAD05ehEecRcU6rxC3LdzdzaAYWzgysf8AF4t9dvQVhSSSSzFmY5ZmOSx8yTuTVK1W4bFbJGW1d2jv+dFiZ1oxT64r0ghluZ44LeJ5ZpDhI41yzH0Fb9w9wG1jc2dzxNBDKs+US02dY3xkd54NsG2GwIHXYi5OIxY7Vpe0RM9I7yameby7OuFpnu4ta1CJooYgTbRupVnYjAfH5QCcZG/XoBmRpmCXmnSFQxS8QLk9CwK5+zGvarPUZ1txZyOGIN/apsPFpkUfqa2MVUgaLiLiB2IImuonXGens8S7/VTV0RzDlIBB2wfGvTUEVNbuyox3iRux8zgjP2UfarDVnkTT5RCzLLJyxIy9VZ2CAj1HNn6VLWiseqewjbi3hF1ln1DhyymksIwTMq7gNnfuhnLAb5wMDoM7gaX1HzrpWCCK1t44IEWOGFAiIowFUDAAHgMCo31/hGHiec6toxt7BJAxU8hYXm+0hwcKCM4OCSCCfCvheE+MZOOzWpNOUdJj27bbr0isI1ilkgmSeCRo5Y25kdDhlPmDW8cK8YQz3M8HFciyPcFQl9IqqFCjZWIA5RnmYMMbsem1abqWn3mlXfsmpWz282/KG3VwPFW6EdPuM4q2zX3ZpWbeqY5+7X2dC2GqXule7dPJf6fykrNjmniHgCB/vFxnf4hgfF1raba4hureOe2lSWKReZHRshh5iufOEOM59EaKzv2abTCwXmLe9bAke8CeqDqV8Oo6YqVYZJdKuPbLLme2clri1QZDg794g/P47fF88VUbnSviCaOeJJYWDxuoZWHQg9DX3RClKUCsHxbe3draWsNgeSa9uRb99jPcrys7MPXlQgeAJBOQKzla/wAb27yaIbyFVM2nSC8TK5yEB5wPmhcfWgjftK1h9KsrXRLDmi9qR2mcE57sbEZ65Ytkn5+dRoAAAB0HQeVTvrOjadr1oIb+HvE+KN1bldM+II6fy881hIOzvh2NuaSK7mwRjvLlhj/Jy/rmqqIs5lSJAWkfZUUczMfIAbmts0LgHWNSdZL9P2da+bENK3+Feg/i+1Sjp2lafpa8unWVvbA9THGAT9etXlNm2vaDw5p/DOo2suno7e0Zt55Zn52JIyrZ/DuuMLge8PIVsWuSCGzjkK8xFzCAB5mRRn9as9UyLVCD0ubf/WT+mavdbjWSxAYkATRMMekikfrXH+MVini2C/vrf9t+PnSVDWN1yJ5YLJY1yRqVkx+QuIyf0BrI+Jq01cldMuZFwGiTvVz5p7w/7a6954XupOx4juoyxKLawMB5EtLn+Qqw1d+7tY5MZ5bmA4/91Kvb9kfiG6YB+c2sB3U4K5kxg+J658tvOrHV8mG2jVUbvLy3BDnbl71Sf0BrVxExGG8z7T9FjqveJZGj0K95HZGePug6nBUuQoI+XNmqRxrFEkSAKiKFVQMAAbYqnEoB0eQEZ/eQ9f8AqpXoep+Z/nXO+Voj4a8/z9m7P8y3vrG01G2Ntf2sNxAescqBl+x8a0nVezO1lZ5NIvpbck57qcd4g+R2YfUn+lb7Va6doQ+3Z5xJz8vd6eVz8XtJ5ftyZ/SpZ0+3NpZ21t3jSGGNU52G7YGM17VUbb0F1wLcPccORPJjKXN1EMdOVJ5EX9FFbBWA4DSMcJ6fNCXKXSvdjnxkd87S428i+PpWfoFKUoFfLqHUowyGGCK+qUGg8Ny95pKRYZfZZZbX3jkkROyA59QoP1rJ1b2mO+1DGNr+f/uq5oKUpSgtNU/4Vf8A1Fv/AKyVf62yppk0shPJGVc4/wCVgf6Vj9Xz7CWBxySxSHbOyyox/QGstqFut3YXNs5AWaJkJPQAjFcf5in0cZgv+cpejD8srbGDg7Y2qyvS93Kmk2qh57scshztDAdnc+W2QPNiPDJGr3XaBatpkEunxNNeTwq55xhIWI35vzEHOw+4rY+yUTT6TqN/dztPPdXmXZhuOVFGPLHptXYPO2PiHTmmgju7OLnu7QMY0BAMqEe9Hk+eAR03Ub4zWtzzi7n0Zrcq0Mt3zNnOQFjkYfUMq5HzFbZxFPcWvD+p3FlGZLmKzleFFQsWcISoAG53xtUF8F63/Z+/tu8kkOlBSGhjAIRmwO8HicDOQOuc9evl46t7cNkikbmYn6Mq/NCV+JiF0eQnoJYf9VK9D1Pzq14kuYZ+HGuLeRZYZWgMbxnmDhpUwQR1G9XR6mvieV6zHDXif3faGzN1hSlKV0rSVRs42qtV8aDJcHSLLwpo7oco1lEQfP3BWYrCcINnRI41IZIZpoo2HQqsjKAPkAB9KzdApSlApSlBgr/RZI7me700pmc881vISFd8Acyt+EkAZGMHrsck6qeLdHiubi2vrhrK4t35JUuUKhWHUcwyp+YNSPUBdoBjbjjWWh6d7GHPgWESA/8A18waCQbXiDRbuQR2ur6fNIRkJHdIx+wOa87viXRLOVop9VtBMvWJJQ7/AOVcn9KiIgHqAfmKKAoAUAAdABig3rXeN7G5s57OzspLlJ42jZpj3a8rDB93dj8iB861rVeI9Y1eMR394e65QGhhXkjJ8yOpz5EkVi6Vrvhx3tFrViZjou5gFSv2QatZfs2fSmmC3olacRMMF0woJXzwevlkedRRWe4ASVuNtIMTcoErmTfHMvdPt674rYia+JtT/Y3D2o6l3Xem2t3kEZOAxA2BPgM9TXOuMfCFQeCoOVR6AeArpTUraG9066tLlA8E8LxyKfxKwII+xrmWxdpLK3kkYs7xKzE9SSBQZbT9av8ATo44IZe8tEmSY2sh9xirBsA4JXJHht6Vv+l8baReR/3yZdOlGMrduFT6P8J6eOD02FRjSsa0rXfpjW12mi11CxvIxJZ3ttcI2eVoZlcHHXoa9+8QZJdAB1PMNqguW3gmIM0EUmPzoDXw1laMxZrWAsTknuxv+lZIma84h0WykMd1qlnHL17rvgzn+EZP6V5aDrNtxTqc2n6bLJCkCLJNM6lHdSSMRg79RuxG2RjcgiJVAQYQBR4ADGK3vsf0+aXiO41Fcrb21q0LED42dlIH0CZPzFBLlpbRWlvFb26LHDEoVEUbKB0Fe1KUClKUClKUCucdf77+0Oqi5UrOL2XnU9d2JH/xKn5Gujj0qEu124tb3ihILaMRz2UQW5mjHK8jMAyqx8QqkEbdW+lBqFK8YO9VmR2LqAOVyACfMHHWvagUpSgVkOHtWl0LWrbU4EEjQ8ytGTgOjYDD0PkfSsfSgnq84ht7rge+17TWWWNbCaZA4xhlRvdYdQQRgioBt4hDbxxAkhFCgnrsK3HhvUpJOBOLtHLn3YBJHgge7LlGX7rkn/nrUqBSlKBSlOlBQsFBZiAAOpOAKl/se02a14dlv5OUR6jIJolBBPKAFDHHQnHTwAGcHIENsGNwFZGZAAVPgD6+vSpa7FZHOmarFzs0SXYKqx2QlAWAHgDsfmxoJIpSlApSlApSlAqAe0EAcea5hs5miJ26HuI9v5fepm4q4gtuHNIlvbgq0h9y3iJ3lkIOF/TJPgAT4Vz/AHVzNeXU11ctzTzyNJIwGAWJyaDzpSlApSlApSlBktHmZLTiCJFL8+jzSEZ6d2yN0+9Y0jBNZ3gWxTUuJpNPlz3d1pV5C2Dg4cIP61gI+flAmXklX3ZEznlYbMD8jkUH1SlKBSlKCn0qVuxnUIXsL/TDhbmGYT9d3RgAD9CpH28xUVVeaLqt3oWqwanYbyxe68eB+9jJHMm/ngEeoFB0hSrHRdWs9b02HUNOl7y3lGxxgqRsVI8CDsRV9QKUpQKwvEfFGlcOQLJqNwO9f/dW8fvSyn0Xy6bnYZGTWr9oPHUukXTaRo3J7YEzPcEZEGegA6Fsb79NsjeonmkknuJLmeR5biU5klkYs7fMnf6eFBleJ+IbziXUva7tFiRF5YoEbmWIbZ38ST1OB0HlWIpSgUpSgUpVCcDJ6DzoK1VFZ5EijVnkkYJHGoyzsegA8TWyad2bcRavbWGow3MFpBK3M1vcBg/dkbOcdc9Qpx677CTeEeCLDhxROze2aiQQ13IgBUHqEX8I+pJ8SaC37PeEF4etGu70K2qXC/vCN+5TwRf6nxPoBWndpXCJ0m4m1rTov7hO5e5UH/h3PVsflJyT5E+RyJjr5kQOhRlDKRgqRkEUHMtKk3i7s0+O94ZVUwpLafsobG/7ticL5cp26br4xxHo/ET3N0F0C+9lth++lMRUrgb7HHNj0z6ZoPGlUVgyhlIKkZBHQiq0ClKUGX4b4m1Phu7E9i4lgbea0kOEl+v4W22YA+oNTZwzxLp3EtiLnT5CHXAmt3wJIW8mH8j0PUVz5XvYXt5pl4l7ptw9tcp0kXoR+Vh+JfQ/TB3oOlaVqPAnGcfEsT291ELbUYFDSIDlJF6c6E+Geo6jPjsTt2aDmm+uJLvULy6mJMk88kjZOcEsTj5AbD0FeNbRx5wrdaBqNzepEz6XPK0qTKMiIsSxV/ygHOD0xgZzWr7YznagUpSgUpT1PTGaBW19nvCg4j1Bri+jJ0q1cd4CBy3EnUR+qjYt4HOPMV5cIcF33EpjuCzW2lNnN1tzyf8ATBGD/iO3zqatI0210jTbewsIu7t4ECIucn5k+JPUnxNBdgYqtKUClKUCqEVWlBBnaLw4dB1oz26AadesWhwdo5Ny0fy25h6E9MVq1dEcSaLb6/pE+nXOVWQZSRQOaNxurD1Brny+s7nTb6ew1CLubu3PLIngfJlPip6g/wBQRQeVKUoFKUoPS0v5tJvbfU7VnWazkEo5OrAfEvrzLkfWug/29Z/+NF/nFc6zusUEkj/Cilj8gKzH+zri3/zQ/wD38VB0MwypGxz51qurdnnD2pSGZbVrOY5y9q/ID80+E/PGfWtrpQRfddkZ5MWeusDnZrm2DnH8JWvGDsjvA49o163ePxCWJU/cyH+VStVaCObbsmsVZWutWvJAOqRoiA/cE/rWc0js/wCHNKmE8dj7RODkSXbmXlPmAdh9AK2mlBRRyjAqtKUClKUClKUClKUCtd4v4QsOJ4ENwWgvIQe5uowOZQeqn8yny/ka2KlBz/rfB/EGic7Xdi1zbqTi4sgZVI8yo95fsQPOsCjo7MqMpKnDAH4T5HyrpzwFYXXdE0m/kSS+0uxuXAyGmt0cg+eSKK5/qhOBk7D1ry7QVWxvQlkBbp7TIvLCOQYHQbeFbx2G2NnqFvPdX9rBc3EMymKaeMO8fxfCTuOg6eVUfXAXBV1q93b6jqMLw6dE4kQSAq1wQcgAdeXI6+I6ZBzUz8voPtXyOqfKvuoj/9k=">
            <a:extLst>
              <a:ext uri="{FF2B5EF4-FFF2-40B4-BE49-F238E27FC236}">
                <a16:creationId xmlns:a16="http://schemas.microsoft.com/office/drawing/2014/main" id="{FD027F28-D5AF-5F8D-62DF-5B46A06824C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419600" y="3276600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fr-FR" altLang="en-US"/>
          </a:p>
        </p:txBody>
      </p:sp>
      <p:sp>
        <p:nvSpPr>
          <p:cNvPr id="80912" name="AutoShape 178" descr="data:image/jpeg;base64,/9j/4AAQSkZJRgABAQAAAQABAAD/2wBDAAkGBwgHBgkIBwgKCgkLDRYPDQwMDRsUFRAWIB0iIiAdHx8kKDQsJCYxJx8fLT0tMTU3Ojo6Iys/RD84QzQ5Ojf/2wBDAQoKCg0MDRoPDxo3JR8lNzc3Nzc3Nzc3Nzc3Nzc3Nzc3Nzc3Nzc3Nzc3Nzc3Nzc3Nzc3Nzc3Nzc3Nzc3Nzc3Nzf/wAARCACaAKkDASIAAhEBAxEB/8QAHAABAAEFAQEAAAAAAAAAAAAAAAcBBAUGCAMC/8QAQxAAAgEDAgMFBgMFBQYHAAAAAQIDAAQRBSEGEjEHE0FRYRQiMnGBkUJSoRUjgrHBFiRykrMXMzRic7JTVHSDotHw/8QAGgEBAQADAQEAAAAAAAAAAAAAAAECAwYEBf/EACoRAQACAgAEBAUFAAAAAAAAAAABAgMRBCExQQUGElEUMrHB8CJSYZHR/9oADAMBAAIRAxEAPwCb6UpUQpSlApVGbHiB8613WeLYLKIGytpbwlwhnUFbeLOfeeTGOUY3IzjxxWNr1r1nSxG2x5FWN3q9has0ctyplAyYo8u+P8K5NRjrfaBawSsLnUZNTlPS003EdvHufikJy58Duc4+AZNane9oOsyqY9OhtNNhx0jiEjZ88sOXy/D9ayNJrl4q02D37hLyKHb981pJyjPntlR5kgAVmYJ4bmFJreVJYpFDI6HIYHxBrnnRONuIF1eyW5vmu4ZZ0heF4YxkOwXYqoORnNTFokgsNV9mT3bW85nC591JhucDw5l5iceKk9SSSL/iDVJrM29rYor3lyTyl91iQY5nbzwSAB4kjwyRGHE/G0FnqN3pstjcanLAVWR7u45Y2bAbZQCBs3go8q3u7l7/AIi1Ih+buFhgK8wIU8pf6E94PoBUd9pnDTmR9es0yvIPbVHUYwBJ9tj8gfOqq40PjrSDIscjXuiS4AWRZy9uD1Oxyo38SozvvvUgWPEN5CEa9hjvbNwCt3ZbsBvu0e+RjG6E5OfdFc6jp1rJ6Fr2o6BOJNOnIiLZktmGY389vA+ox656UHTNnd295bpPazJLE42dGyK96izhHX04gurq50+6XS9TXAFqxV1nAAy7LsXGTy5BDAD1rd9J4ijubwaZqMXsWp8pZImbKTqMZaJvxAeI2YeIxgny04vFfNbBE/qjt/nus1nW2cpT+dK9LEpSlApSlApSqEgdaCp6Vi9S1u1sZltsvPdsMi3h3YDzbwUepIz0GTVrq+qyPJJZadJyyL7s1yAD3PoAdi/6Dqc7AxPxRxmltJc6fw4AC7H2nUM5Z36HlPUnqOY+mOlFbDxpxi1hIntc8N1cBve0aJsRlTtmR8ZyNzuAD05ehEecRcU6rxC3LdzdzaAYWzgysf8AF4t9dvQVhSSSSzFmY5ZmOSx8yTuTVK1W4bFbJGW1d2jv+dFiZ1oxT64r0ghluZ44LeJ5ZpDhI41yzH0Fb9w9wG1jc2dzxNBDKs+US02dY3xkd54NsG2GwIHXYi5OIxY7Vpe0RM9I7yameby7OuFpnu4ta1CJooYgTbRupVnYjAfH5QCcZG/XoBmRpmCXmnSFQxS8QLk9CwK5+zGvarPUZ1txZyOGIN/apsPFpkUfqa2MVUgaLiLiB2IImuonXGens8S7/VTV0RzDlIBB2wfGvTUEVNbuyox3iRux8zgjP2UfarDVnkTT5RCzLLJyxIy9VZ2CAj1HNn6VLWiseqewjbi3hF1ln1DhyymksIwTMq7gNnfuhnLAb5wMDoM7gaX1HzrpWCCK1t44IEWOGFAiIowFUDAAHgMCo31/hGHiec6toxt7BJAxU8hYXm+0hwcKCM4OCSCCfCvheE+MZOOzWpNOUdJj27bbr0isI1ilkgmSeCRo5Y25kdDhlPmDW8cK8YQz3M8HFciyPcFQl9IqqFCjZWIA5RnmYMMbsem1abqWn3mlXfsmpWz282/KG3VwPFW6EdPuM4q2zX3ZpWbeqY5+7X2dC2GqXule7dPJf6fykrNjmniHgCB/vFxnf4hgfF1raba4hureOe2lSWKReZHRshh5iufOEOM59EaKzv2abTCwXmLe9bAke8CeqDqV8Oo6YqVYZJdKuPbLLme2clri1QZDg794g/P47fF88VUbnSviCaOeJJYWDxuoZWHQg9DX3RClKUCsHxbe3draWsNgeSa9uRb99jPcrys7MPXlQgeAJBOQKzla/wAb27yaIbyFVM2nSC8TK5yEB5wPmhcfWgjftK1h9KsrXRLDmi9qR2mcE57sbEZ65Ytkn5+dRoAAAB0HQeVTvrOjadr1oIb+HvE+KN1bldM+II6fy881hIOzvh2NuaSK7mwRjvLlhj/Jy/rmqqIs5lSJAWkfZUUczMfIAbmts0LgHWNSdZL9P2da+bENK3+Feg/i+1Sjp2lafpa8unWVvbA9THGAT9etXlNm2vaDw5p/DOo2suno7e0Zt55Zn52JIyrZ/DuuMLge8PIVsWuSCGzjkK8xFzCAB5mRRn9as9UyLVCD0ubf/WT+mavdbjWSxAYkATRMMekikfrXH+MVini2C/vrf9t+PnSVDWN1yJ5YLJY1yRqVkx+QuIyf0BrI+Jq01cldMuZFwGiTvVz5p7w/7a6954XupOx4juoyxKLawMB5EtLn+Qqw1d+7tY5MZ5bmA4/91Kvb9kfiG6YB+c2sB3U4K5kxg+J658tvOrHV8mG2jVUbvLy3BDnbl71Sf0BrVxExGG8z7T9FjqveJZGj0K95HZGePug6nBUuQoI+XNmqRxrFEkSAKiKFVQMAAbYqnEoB0eQEZ/eQ9f8AqpXoep+Z/nXO+Voj4a8/z9m7P8y3vrG01G2Ntf2sNxAescqBl+x8a0nVezO1lZ5NIvpbck57qcd4g+R2YfUn+lb7Va6doQ+3Z5xJz8vd6eVz8XtJ5ftyZ/SpZ0+3NpZ21t3jSGGNU52G7YGM17VUbb0F1wLcPccORPJjKXN1EMdOVJ5EX9FFbBWA4DSMcJ6fNCXKXSvdjnxkd87S428i+PpWfoFKUoFfLqHUowyGGCK+qUGg8Ny95pKRYZfZZZbX3jkkROyA59QoP1rJ1b2mO+1DGNr+f/uq5oKUpSgtNU/4Vf8A1Fv/AKyVf62yppk0shPJGVc4/wCVgf6Vj9Xz7CWBxySxSHbOyyox/QGstqFut3YXNs5AWaJkJPQAjFcf5in0cZgv+cpejD8srbGDg7Y2qyvS93Kmk2qh57scshztDAdnc+W2QPNiPDJGr3XaBatpkEunxNNeTwq55xhIWI35vzEHOw+4rY+yUTT6TqN/dztPPdXmXZhuOVFGPLHptXYPO2PiHTmmgju7OLnu7QMY0BAMqEe9Hk+eAR03Ub4zWtzzi7n0Zrcq0Mt3zNnOQFjkYfUMq5HzFbZxFPcWvD+p3FlGZLmKzleFFQsWcISoAG53xtUF8F63/Z+/tu8kkOlBSGhjAIRmwO8HicDOQOuc9evl46t7cNkikbmYn6Mq/NCV+JiF0eQnoJYf9VK9D1Pzq14kuYZ+HGuLeRZYZWgMbxnmDhpUwQR1G9XR6mvieV6zHDXif3faGzN1hSlKV0rSVRs42qtV8aDJcHSLLwpo7oco1lEQfP3BWYrCcINnRI41IZIZpoo2HQqsjKAPkAB9KzdApSlApSlBgr/RZI7me700pmc881vISFd8Acyt+EkAZGMHrsck6qeLdHiubi2vrhrK4t35JUuUKhWHUcwyp+YNSPUBdoBjbjjWWh6d7GHPgWESA/8A18waCQbXiDRbuQR2ur6fNIRkJHdIx+wOa87viXRLOVop9VtBMvWJJQ7/AOVcn9KiIgHqAfmKKAoAUAAdABig3rXeN7G5s57OzspLlJ42jZpj3a8rDB93dj8iB861rVeI9Y1eMR394e65QGhhXkjJ8yOpz5EkVi6Vrvhx3tFrViZjou5gFSv2QatZfs2fSmmC3olacRMMF0woJXzwevlkedRRWe4ASVuNtIMTcoErmTfHMvdPt674rYia+JtT/Y3D2o6l3Xem2t3kEZOAxA2BPgM9TXOuMfCFQeCoOVR6AeArpTUraG9066tLlA8E8LxyKfxKwII+xrmWxdpLK3kkYs7xKzE9SSBQZbT9av8ATo44IZe8tEmSY2sh9xirBsA4JXJHht6Vv+l8baReR/3yZdOlGMrduFT6P8J6eOD02FRjSsa0rXfpjW12mi11CxvIxJZ3ttcI2eVoZlcHHXoa9+8QZJdAB1PMNqguW3gmIM0EUmPzoDXw1laMxZrWAsTknuxv+lZIma84h0WykMd1qlnHL17rvgzn+EZP6V5aDrNtxTqc2n6bLJCkCLJNM6lHdSSMRg79RuxG2RjcgiJVAQYQBR4ADGK3vsf0+aXiO41Fcrb21q0LED42dlIH0CZPzFBLlpbRWlvFb26LHDEoVEUbKB0Fe1KUClKUClKUCucdf77+0Oqi5UrOL2XnU9d2JH/xKn5Gujj0qEu124tb3ihILaMRz2UQW5mjHK8jMAyqx8QqkEbdW+lBqFK8YO9VmR2LqAOVyACfMHHWvagUpSgVkOHtWl0LWrbU4EEjQ8ytGTgOjYDD0PkfSsfSgnq84ht7rge+17TWWWNbCaZA4xhlRvdYdQQRgioBt4hDbxxAkhFCgnrsK3HhvUpJOBOLtHLn3YBJHgge7LlGX7rkn/nrUqBSlKBSlOlBQsFBZiAAOpOAKl/se02a14dlv5OUR6jIJolBBPKAFDHHQnHTwAGcHIENsGNwFZGZAAVPgD6+vSpa7FZHOmarFzs0SXYKqx2QlAWAHgDsfmxoJIpSlApSlApSlAqAe0EAcea5hs5miJ26HuI9v5fepm4q4gtuHNIlvbgq0h9y3iJ3lkIOF/TJPgAT4Vz/AHVzNeXU11ctzTzyNJIwGAWJyaDzpSlApSlApSlBktHmZLTiCJFL8+jzSEZ6d2yN0+9Y0jBNZ3gWxTUuJpNPlz3d1pV5C2Dg4cIP61gI+flAmXklX3ZEznlYbMD8jkUH1SlKBSlKCn0qVuxnUIXsL/TDhbmGYT9d3RgAD9CpH28xUVVeaLqt3oWqwanYbyxe68eB+9jJHMm/ngEeoFB0hSrHRdWs9b02HUNOl7y3lGxxgqRsVI8CDsRV9QKUpQKwvEfFGlcOQLJqNwO9f/dW8fvSyn0Xy6bnYZGTWr9oPHUukXTaRo3J7YEzPcEZEGegA6Fsb79NsjeonmkknuJLmeR5biU5klkYs7fMnf6eFBleJ+IbziXUva7tFiRF5YoEbmWIbZ38ST1OB0HlWIpSgUpSgUpVCcDJ6DzoK1VFZ5EijVnkkYJHGoyzsegA8TWyad2bcRavbWGow3MFpBK3M1vcBg/dkbOcdc9Qpx677CTeEeCLDhxROze2aiQQ13IgBUHqEX8I+pJ8SaC37PeEF4etGu70K2qXC/vCN+5TwRf6nxPoBWndpXCJ0m4m1rTov7hO5e5UH/h3PVsflJyT5E+RyJjr5kQOhRlDKRgqRkEUHMtKk3i7s0+O94ZVUwpLafsobG/7ticL5cp26br4xxHo/ET3N0F0C+9lth++lMRUrgb7HHNj0z6ZoPGlUVgyhlIKkZBHQiq0ClKUGX4b4m1Phu7E9i4lgbea0kOEl+v4W22YA+oNTZwzxLp3EtiLnT5CHXAmt3wJIW8mH8j0PUVz5XvYXt5pl4l7ptw9tcp0kXoR+Vh+JfQ/TB3oOlaVqPAnGcfEsT291ELbUYFDSIDlJF6c6E+Geo6jPjsTt2aDmm+uJLvULy6mJMk88kjZOcEsTj5AbD0FeNbRx5wrdaBqNzepEz6XPK0qTKMiIsSxV/ygHOD0xgZzWr7YznagUpSgUpT1PTGaBW19nvCg4j1Bri+jJ0q1cd4CBy3EnUR+qjYt4HOPMV5cIcF33EpjuCzW2lNnN1tzyf8ATBGD/iO3zqatI0210jTbewsIu7t4ECIucn5k+JPUnxNBdgYqtKUClKUCqEVWlBBnaLw4dB1oz26AadesWhwdo5Ny0fy25h6E9MVq1dEcSaLb6/pE+nXOVWQZSRQOaNxurD1Brny+s7nTb6ew1CLubu3PLIngfJlPip6g/wBQRQeVKUoFKUoPS0v5tJvbfU7VnWazkEo5OrAfEvrzLkfWug/29Z/+NF/nFc6zusUEkj/Cilj8gKzH+zri3/zQ/wD38VB0MwypGxz51qurdnnD2pSGZbVrOY5y9q/ID80+E/PGfWtrpQRfddkZ5MWeusDnZrm2DnH8JWvGDsjvA49o163ePxCWJU/cyH+VStVaCObbsmsVZWutWvJAOqRoiA/cE/rWc0js/wCHNKmE8dj7RODkSXbmXlPmAdh9AK2mlBRRyjAqtKUClKUClKUClKUCtd4v4QsOJ4ENwWgvIQe5uowOZQeqn8yny/ka2KlBz/rfB/EGic7Xdi1zbqTi4sgZVI8yo95fsQPOsCjo7MqMpKnDAH4T5HyrpzwFYXXdE0m/kSS+0uxuXAyGmt0cg+eSKK5/qhOBk7D1ry7QVWxvQlkBbp7TIvLCOQYHQbeFbx2G2NnqFvPdX9rBc3EMymKaeMO8fxfCTuOg6eVUfXAXBV1q93b6jqMLw6dE4kQSAq1wQcgAdeXI6+I6ZBzUz8voPtXyOqfKvuoj/9k=">
            <a:extLst>
              <a:ext uri="{FF2B5EF4-FFF2-40B4-BE49-F238E27FC236}">
                <a16:creationId xmlns:a16="http://schemas.microsoft.com/office/drawing/2014/main" id="{F71B6E56-17EF-AA30-8B34-7A83FC868D31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419600" y="3276600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fr-FR" altLang="en-US"/>
          </a:p>
        </p:txBody>
      </p:sp>
      <p:sp>
        <p:nvSpPr>
          <p:cNvPr id="80913" name="AutoShape 180" descr="data:image/jpeg;base64,/9j/4AAQSkZJRgABAQAAAQABAAD/2wBDAAkGBwgHBgkIBwgKCgkLDRYPDQwMDRsUFRAWIB0iIiAdHx8kKDQsJCYxJx8fLT0tMTU3Ojo6Iys/RD84QzQ5Ojf/2wBDAQoKCg0MDRoPDxo3JR8lNzc3Nzc3Nzc3Nzc3Nzc3Nzc3Nzc3Nzc3Nzc3Nzc3Nzc3Nzc3Nzc3Nzc3Nzc3Nzc3Nzf/wAARCACaAKkDASIAAhEBAxEB/8QAHAABAAEFAQEAAAAAAAAAAAAAAAcBBAUGCAMC/8QAQxAAAgEDAgMFBgMFBQYHAAAAAQIDAAQRBSEGEjEHE0FRYRQiMnGBkUJSoRUjgrHBFiRykrMXMzRic7JTVHSDotHw/8QAGgEBAQADAQEAAAAAAAAAAAAAAAECAwYEBf/EACoRAQACAgAEBAUFAAAAAAAAAAABAgMRBCExQQUGElEUMrHB8CJSYZHR/9oADAMBAAIRAxEAPwCb6UpUQpSlApVGbHiB8613WeLYLKIGytpbwlwhnUFbeLOfeeTGOUY3IzjxxWNr1r1nSxG2x5FWN3q9has0ctyplAyYo8u+P8K5NRjrfaBawSsLnUZNTlPS003EdvHufikJy58Duc4+AZNane9oOsyqY9OhtNNhx0jiEjZ88sOXy/D9ayNJrl4q02D37hLyKHb981pJyjPntlR5kgAVmYJ4bmFJreVJYpFDI6HIYHxBrnnRONuIF1eyW5vmu4ZZ0heF4YxkOwXYqoORnNTFokgsNV9mT3bW85nC591JhucDw5l5iceKk9SSSL/iDVJrM29rYor3lyTyl91iQY5nbzwSAB4kjwyRGHE/G0FnqN3pstjcanLAVWR7u45Y2bAbZQCBs3go8q3u7l7/AIi1Ih+buFhgK8wIU8pf6E94PoBUd9pnDTmR9es0yvIPbVHUYwBJ9tj8gfOqq40PjrSDIscjXuiS4AWRZy9uD1Oxyo38SozvvvUgWPEN5CEa9hjvbNwCt3ZbsBvu0e+RjG6E5OfdFc6jp1rJ6Fr2o6BOJNOnIiLZktmGY389vA+ox656UHTNnd295bpPazJLE42dGyK96izhHX04gurq50+6XS9TXAFqxV1nAAy7LsXGTy5BDAD1rd9J4ijubwaZqMXsWp8pZImbKTqMZaJvxAeI2YeIxgny04vFfNbBE/qjt/nus1nW2cpT+dK9LEpSlApSlApSqEgdaCp6Vi9S1u1sZltsvPdsMi3h3YDzbwUepIz0GTVrq+qyPJJZadJyyL7s1yAD3PoAdi/6Dqc7AxPxRxmltJc6fw4AC7H2nUM5Z36HlPUnqOY+mOlFbDxpxi1hIntc8N1cBve0aJsRlTtmR8ZyNzuAD05ehEecRcU6rxC3LdzdzaAYWzgysf8AF4t9dvQVhSSSSzFmY5ZmOSx8yTuTVK1W4bFbJGW1d2jv+dFiZ1oxT64r0ghluZ44LeJ5ZpDhI41yzH0Fb9w9wG1jc2dzxNBDKs+US02dY3xkd54NsG2GwIHXYi5OIxY7Vpe0RM9I7yameby7OuFpnu4ta1CJooYgTbRupVnYjAfH5QCcZG/XoBmRpmCXmnSFQxS8QLk9CwK5+zGvarPUZ1txZyOGIN/apsPFpkUfqa2MVUgaLiLiB2IImuonXGens8S7/VTV0RzDlIBB2wfGvTUEVNbuyox3iRux8zgjP2UfarDVnkTT5RCzLLJyxIy9VZ2CAj1HNn6VLWiseqewjbi3hF1ln1DhyymksIwTMq7gNnfuhnLAb5wMDoM7gaX1HzrpWCCK1t44IEWOGFAiIowFUDAAHgMCo31/hGHiec6toxt7BJAxU8hYXm+0hwcKCM4OCSCCfCvheE+MZOOzWpNOUdJj27bbr0isI1ilkgmSeCRo5Y25kdDhlPmDW8cK8YQz3M8HFciyPcFQl9IqqFCjZWIA5RnmYMMbsem1abqWn3mlXfsmpWz282/KG3VwPFW6EdPuM4q2zX3ZpWbeqY5+7X2dC2GqXule7dPJf6fykrNjmniHgCB/vFxnf4hgfF1raba4hureOe2lSWKReZHRshh5iufOEOM59EaKzv2abTCwXmLe9bAke8CeqDqV8Oo6YqVYZJdKuPbLLme2clri1QZDg794g/P47fF88VUbnSviCaOeJJYWDxuoZWHQg9DX3RClKUCsHxbe3draWsNgeSa9uRb99jPcrys7MPXlQgeAJBOQKzla/wAb27yaIbyFVM2nSC8TK5yEB5wPmhcfWgjftK1h9KsrXRLDmi9qR2mcE57sbEZ65Ytkn5+dRoAAAB0HQeVTvrOjadr1oIb+HvE+KN1bldM+II6fy881hIOzvh2NuaSK7mwRjvLlhj/Jy/rmqqIs5lSJAWkfZUUczMfIAbmts0LgHWNSdZL9P2da+bENK3+Feg/i+1Sjp2lafpa8unWVvbA9THGAT9etXlNm2vaDw5p/DOo2suno7e0Zt55Zn52JIyrZ/DuuMLge8PIVsWuSCGzjkK8xFzCAB5mRRn9as9UyLVCD0ubf/WT+mavdbjWSxAYkATRMMekikfrXH+MVini2C/vrf9t+PnSVDWN1yJ5YLJY1yRqVkx+QuIyf0BrI+Jq01cldMuZFwGiTvVz5p7w/7a6954XupOx4juoyxKLawMB5EtLn+Qqw1d+7tY5MZ5bmA4/91Kvb9kfiG6YB+c2sB3U4K5kxg+J658tvOrHV8mG2jVUbvLy3BDnbl71Sf0BrVxExGG8z7T9FjqveJZGj0K95HZGePug6nBUuQoI+XNmqRxrFEkSAKiKFVQMAAbYqnEoB0eQEZ/eQ9f8AqpXoep+Z/nXO+Voj4a8/z9m7P8y3vrG01G2Ntf2sNxAescqBl+x8a0nVezO1lZ5NIvpbck57qcd4g+R2YfUn+lb7Va6doQ+3Z5xJz8vd6eVz8XtJ5ftyZ/SpZ0+3NpZ21t3jSGGNU52G7YGM17VUbb0F1wLcPccORPJjKXN1EMdOVJ5EX9FFbBWA4DSMcJ6fNCXKXSvdjnxkd87S428i+PpWfoFKUoFfLqHUowyGGCK+qUGg8Ny95pKRYZfZZZbX3jkkROyA59QoP1rJ1b2mO+1DGNr+f/uq5oKUpSgtNU/4Vf8A1Fv/AKyVf62yppk0shPJGVc4/wCVgf6Vj9Xz7CWBxySxSHbOyyox/QGstqFut3YXNs5AWaJkJPQAjFcf5in0cZgv+cpejD8srbGDg7Y2qyvS93Kmk2qh57scshztDAdnc+W2QPNiPDJGr3XaBatpkEunxNNeTwq55xhIWI35vzEHOw+4rY+yUTT6TqN/dztPPdXmXZhuOVFGPLHptXYPO2PiHTmmgju7OLnu7QMY0BAMqEe9Hk+eAR03Ub4zWtzzi7n0Zrcq0Mt3zNnOQFjkYfUMq5HzFbZxFPcWvD+p3FlGZLmKzleFFQsWcISoAG53xtUF8F63/Z+/tu8kkOlBSGhjAIRmwO8HicDOQOuc9evl46t7cNkikbmYn6Mq/NCV+JiF0eQnoJYf9VK9D1Pzq14kuYZ+HGuLeRZYZWgMbxnmDhpUwQR1G9XR6mvieV6zHDXif3faGzN1hSlKV0rSVRs42qtV8aDJcHSLLwpo7oco1lEQfP3BWYrCcINnRI41IZIZpoo2HQqsjKAPkAB9KzdApSlApSlBgr/RZI7me700pmc881vISFd8Acyt+EkAZGMHrsck6qeLdHiubi2vrhrK4t35JUuUKhWHUcwyp+YNSPUBdoBjbjjWWh6d7GHPgWESA/8A18waCQbXiDRbuQR2ur6fNIRkJHdIx+wOa87viXRLOVop9VtBMvWJJQ7/AOVcn9KiIgHqAfmKKAoAUAAdABig3rXeN7G5s57OzspLlJ42jZpj3a8rDB93dj8iB861rVeI9Y1eMR394e65QGhhXkjJ8yOpz5EkVi6Vrvhx3tFrViZjou5gFSv2QatZfs2fSmmC3olacRMMF0woJXzwevlkedRRWe4ASVuNtIMTcoErmTfHMvdPt674rYia+JtT/Y3D2o6l3Xem2t3kEZOAxA2BPgM9TXOuMfCFQeCoOVR6AeArpTUraG9066tLlA8E8LxyKfxKwII+xrmWxdpLK3kkYs7xKzE9SSBQZbT9av8ATo44IZe8tEmSY2sh9xirBsA4JXJHht6Vv+l8baReR/3yZdOlGMrduFT6P8J6eOD02FRjSsa0rXfpjW12mi11CxvIxJZ3ttcI2eVoZlcHHXoa9+8QZJdAB1PMNqguW3gmIM0EUmPzoDXw1laMxZrWAsTknuxv+lZIma84h0WykMd1qlnHL17rvgzn+EZP6V5aDrNtxTqc2n6bLJCkCLJNM6lHdSSMRg79RuxG2RjcgiJVAQYQBR4ADGK3vsf0+aXiO41Fcrb21q0LED42dlIH0CZPzFBLlpbRWlvFb26LHDEoVEUbKB0Fe1KUClKUClKUCucdf77+0Oqi5UrOL2XnU9d2JH/xKn5Gujj0qEu124tb3ihILaMRz2UQW5mjHK8jMAyqx8QqkEbdW+lBqFK8YO9VmR2LqAOVyACfMHHWvagUpSgVkOHtWl0LWrbU4EEjQ8ytGTgOjYDD0PkfSsfSgnq84ht7rge+17TWWWNbCaZA4xhlRvdYdQQRgioBt4hDbxxAkhFCgnrsK3HhvUpJOBOLtHLn3YBJHgge7LlGX7rkn/nrUqBSlKBSlOlBQsFBZiAAOpOAKl/se02a14dlv5OUR6jIJolBBPKAFDHHQnHTwAGcHIENsGNwFZGZAAVPgD6+vSpa7FZHOmarFzs0SXYKqx2QlAWAHgDsfmxoJIpSlApSlApSlAqAe0EAcea5hs5miJ26HuI9v5fepm4q4gtuHNIlvbgq0h9y3iJ3lkIOF/TJPgAT4Vz/AHVzNeXU11ctzTzyNJIwGAWJyaDzpSlApSlApSlBktHmZLTiCJFL8+jzSEZ6d2yN0+9Y0jBNZ3gWxTUuJpNPlz3d1pV5C2Dg4cIP61gI+flAmXklX3ZEznlYbMD8jkUH1SlKBSlKCn0qVuxnUIXsL/TDhbmGYT9d3RgAD9CpH28xUVVeaLqt3oWqwanYbyxe68eB+9jJHMm/ngEeoFB0hSrHRdWs9b02HUNOl7y3lGxxgqRsVI8CDsRV9QKUpQKwvEfFGlcOQLJqNwO9f/dW8fvSyn0Xy6bnYZGTWr9oPHUukXTaRo3J7YEzPcEZEGegA6Fsb79NsjeonmkknuJLmeR5biU5klkYs7fMnf6eFBleJ+IbziXUva7tFiRF5YoEbmWIbZ38ST1OB0HlWIpSgUpSgUpVCcDJ6DzoK1VFZ5EijVnkkYJHGoyzsegA8TWyad2bcRavbWGow3MFpBK3M1vcBg/dkbOcdc9Qpx677CTeEeCLDhxROze2aiQQ13IgBUHqEX8I+pJ8SaC37PeEF4etGu70K2qXC/vCN+5TwRf6nxPoBWndpXCJ0m4m1rTov7hO5e5UH/h3PVsflJyT5E+RyJjr5kQOhRlDKRgqRkEUHMtKk3i7s0+O94ZVUwpLafsobG/7ticL5cp26br4xxHo/ET3N0F0C+9lth++lMRUrgb7HHNj0z6ZoPGlUVgyhlIKkZBHQiq0ClKUGX4b4m1Phu7E9i4lgbea0kOEl+v4W22YA+oNTZwzxLp3EtiLnT5CHXAmt3wJIW8mH8j0PUVz5XvYXt5pl4l7ptw9tcp0kXoR+Vh+JfQ/TB3oOlaVqPAnGcfEsT291ELbUYFDSIDlJF6c6E+Geo6jPjsTt2aDmm+uJLvULy6mJMk88kjZOcEsTj5AbD0FeNbRx5wrdaBqNzepEz6XPK0qTKMiIsSxV/ygHOD0xgZzWr7YznagUpSgUpT1PTGaBW19nvCg4j1Bri+jJ0q1cd4CBy3EnUR+qjYt4HOPMV5cIcF33EpjuCzW2lNnN1tzyf8ATBGD/iO3zqatI0210jTbewsIu7t4ECIucn5k+JPUnxNBdgYqtKUClKUCqEVWlBBnaLw4dB1oz26AadesWhwdo5Ny0fy25h6E9MVq1dEcSaLb6/pE+nXOVWQZSRQOaNxurD1Brny+s7nTb6ew1CLubu3PLIngfJlPip6g/wBQRQeVKUoFKUoPS0v5tJvbfU7VnWazkEo5OrAfEvrzLkfWug/29Z/+NF/nFc6zusUEkj/Cilj8gKzH+zri3/zQ/wD38VB0MwypGxz51qurdnnD2pSGZbVrOY5y9q/ID80+E/PGfWtrpQRfddkZ5MWeusDnZrm2DnH8JWvGDsjvA49o163ePxCWJU/cyH+VStVaCObbsmsVZWutWvJAOqRoiA/cE/rWc0js/wCHNKmE8dj7RODkSXbmXlPmAdh9AK2mlBRRyjAqtKUClKUClKUClKUCtd4v4QsOJ4ENwWgvIQe5uowOZQeqn8yny/ka2KlBz/rfB/EGic7Xdi1zbqTi4sgZVI8yo95fsQPOsCjo7MqMpKnDAH4T5HyrpzwFYXXdE0m/kSS+0uxuXAyGmt0cg+eSKK5/qhOBk7D1ry7QVWxvQlkBbp7TIvLCOQYHQbeFbx2G2NnqFvPdX9rBc3EMymKaeMO8fxfCTuOg6eVUfXAXBV1q93b6jqMLw6dE4kQSAq1wQcgAdeXI6+I6ZBzUz8voPtXyOqfKvuoj/9k=">
            <a:extLst>
              <a:ext uri="{FF2B5EF4-FFF2-40B4-BE49-F238E27FC236}">
                <a16:creationId xmlns:a16="http://schemas.microsoft.com/office/drawing/2014/main" id="{80C084AC-412F-2431-FADD-B6A0372A8B4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419600" y="3276600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fr-FR" altLang="en-US"/>
          </a:p>
        </p:txBody>
      </p:sp>
      <p:pic>
        <p:nvPicPr>
          <p:cNvPr id="95414" name="Picture 182" descr="http://1.bp.blogspot.com/_ue2_vDGeEV8/TFEZ9eZshgI/AAAAAAAACHM/HX6McU7Udz8/s1600/bootsclipart.gif">
            <a:extLst>
              <a:ext uri="{FF2B5EF4-FFF2-40B4-BE49-F238E27FC236}">
                <a16:creationId xmlns:a16="http://schemas.microsoft.com/office/drawing/2014/main" id="{4FE69C19-A95C-F959-90AD-78C2B3065B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clrChange>
              <a:clrFrom>
                <a:srgbClr val="FCFEFC"/>
              </a:clrFrom>
              <a:clrTo>
                <a:srgbClr val="FCFEFC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51725" y="5084763"/>
            <a:ext cx="1547813" cy="1414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70" name="Group 2">
            <a:extLst>
              <a:ext uri="{FF2B5EF4-FFF2-40B4-BE49-F238E27FC236}">
                <a16:creationId xmlns:a16="http://schemas.microsoft.com/office/drawing/2014/main" id="{19C3083D-2AB3-7EB6-C714-3CDC3051E226}"/>
              </a:ext>
            </a:extLst>
          </p:cNvPr>
          <p:cNvGrpSpPr>
            <a:grpSpLocks/>
          </p:cNvGrpSpPr>
          <p:nvPr/>
        </p:nvGrpSpPr>
        <p:grpSpPr bwMode="auto">
          <a:xfrm>
            <a:off x="261938" y="87313"/>
            <a:ext cx="8488362" cy="831850"/>
            <a:chOff x="165" y="55"/>
            <a:chExt cx="5347" cy="524"/>
          </a:xfrm>
        </p:grpSpPr>
        <p:grpSp>
          <p:nvGrpSpPr>
            <p:cNvPr id="7177" name="Group 3">
              <a:extLst>
                <a:ext uri="{FF2B5EF4-FFF2-40B4-BE49-F238E27FC236}">
                  <a16:creationId xmlns:a16="http://schemas.microsoft.com/office/drawing/2014/main" id="{D4CF1D56-DD4F-DD87-F74F-4B29949052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4" y="104"/>
              <a:ext cx="4848" cy="432"/>
              <a:chOff x="664" y="104"/>
              <a:chExt cx="4848" cy="432"/>
            </a:xfrm>
          </p:grpSpPr>
          <p:sp>
            <p:nvSpPr>
              <p:cNvPr id="7179" name="Freeform 4">
                <a:extLst>
                  <a:ext uri="{FF2B5EF4-FFF2-40B4-BE49-F238E27FC236}">
                    <a16:creationId xmlns:a16="http://schemas.microsoft.com/office/drawing/2014/main" id="{EE9ED61D-738F-2A84-9E4F-91C6EAFAB07B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664" y="104"/>
                <a:ext cx="4848" cy="432"/>
              </a:xfrm>
              <a:custGeom>
                <a:avLst/>
                <a:gdLst>
                  <a:gd name="T0" fmla="*/ 4848 w 4848"/>
                  <a:gd name="T1" fmla="*/ 48 h 432"/>
                  <a:gd name="T2" fmla="*/ 4848 w 4848"/>
                  <a:gd name="T3" fmla="*/ 432 h 432"/>
                  <a:gd name="T4" fmla="*/ 0 w 4848"/>
                  <a:gd name="T5" fmla="*/ 432 h 432"/>
                  <a:gd name="T6" fmla="*/ 0 w 4848"/>
                  <a:gd name="T7" fmla="*/ 0 h 432"/>
                  <a:gd name="T8" fmla="*/ 4848 w 4848"/>
                  <a:gd name="T9" fmla="*/ 0 h 432"/>
                  <a:gd name="T10" fmla="*/ 4848 w 4848"/>
                  <a:gd name="T11" fmla="*/ 48 h 4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48" h="432">
                    <a:moveTo>
                      <a:pt x="4848" y="48"/>
                    </a:moveTo>
                    <a:lnTo>
                      <a:pt x="4848" y="432"/>
                    </a:lnTo>
                    <a:cubicBezTo>
                      <a:pt x="4848" y="432"/>
                      <a:pt x="2424" y="432"/>
                      <a:pt x="0" y="432"/>
                    </a:cubicBezTo>
                    <a:cubicBezTo>
                      <a:pt x="161" y="345"/>
                      <a:pt x="169" y="61"/>
                      <a:pt x="0" y="0"/>
                    </a:cubicBezTo>
                    <a:cubicBezTo>
                      <a:pt x="2424" y="0"/>
                      <a:pt x="4848" y="0"/>
                      <a:pt x="4848" y="0"/>
                    </a:cubicBezTo>
                    <a:lnTo>
                      <a:pt x="4848" y="48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7180" name="Group 5">
                <a:extLst>
                  <a:ext uri="{FF2B5EF4-FFF2-40B4-BE49-F238E27FC236}">
                    <a16:creationId xmlns:a16="http://schemas.microsoft.com/office/drawing/2014/main" id="{D8555E14-3EC7-66E0-0D14-20EAD90895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95" y="104"/>
                <a:ext cx="3827" cy="429"/>
                <a:chOff x="1021" y="240"/>
                <a:chExt cx="3827" cy="429"/>
              </a:xfrm>
            </p:grpSpPr>
            <p:grpSp>
              <p:nvGrpSpPr>
                <p:cNvPr id="7229" name="Group 6">
                  <a:extLst>
                    <a:ext uri="{FF2B5EF4-FFF2-40B4-BE49-F238E27FC236}">
                      <a16:creationId xmlns:a16="http://schemas.microsoft.com/office/drawing/2014/main" id="{08556256-1006-FE03-E89D-AEE30906397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21" y="241"/>
                  <a:ext cx="2208" cy="427"/>
                  <a:chOff x="1021" y="241"/>
                  <a:chExt cx="2208" cy="427"/>
                </a:xfrm>
              </p:grpSpPr>
              <p:sp>
                <p:nvSpPr>
                  <p:cNvPr id="7273" name="Freeform 7">
                    <a:extLst>
                      <a:ext uri="{FF2B5EF4-FFF2-40B4-BE49-F238E27FC236}">
                        <a16:creationId xmlns:a16="http://schemas.microsoft.com/office/drawing/2014/main" id="{5B7300B6-4098-6731-E2B8-4F76343468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257" y="633"/>
                    <a:ext cx="7" cy="8"/>
                  </a:xfrm>
                  <a:custGeom>
                    <a:avLst/>
                    <a:gdLst>
                      <a:gd name="T0" fmla="*/ 0 w 15"/>
                      <a:gd name="T1" fmla="*/ 0 h 23"/>
                      <a:gd name="T2" fmla="*/ 0 w 15"/>
                      <a:gd name="T3" fmla="*/ 0 h 23"/>
                      <a:gd name="T4" fmla="*/ 0 w 15"/>
                      <a:gd name="T5" fmla="*/ 0 h 23"/>
                      <a:gd name="T6" fmla="*/ 0 w 15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15" h="23">
                        <a:moveTo>
                          <a:pt x="5" y="11"/>
                        </a:moveTo>
                        <a:cubicBezTo>
                          <a:pt x="2" y="1"/>
                          <a:pt x="7" y="0"/>
                          <a:pt x="15" y="5"/>
                        </a:cubicBezTo>
                        <a:cubicBezTo>
                          <a:pt x="14" y="9"/>
                          <a:pt x="15" y="13"/>
                          <a:pt x="13" y="17"/>
                        </a:cubicBezTo>
                        <a:cubicBezTo>
                          <a:pt x="9" y="23"/>
                          <a:pt x="0" y="16"/>
                          <a:pt x="5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74" name="Freeform 8">
                    <a:extLst>
                      <a:ext uri="{FF2B5EF4-FFF2-40B4-BE49-F238E27FC236}">
                        <a16:creationId xmlns:a16="http://schemas.microsoft.com/office/drawing/2014/main" id="{9E6AC46C-9352-BA3F-3F30-4A33DE3039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32" y="660"/>
                    <a:ext cx="9" cy="8"/>
                  </a:xfrm>
                  <a:custGeom>
                    <a:avLst/>
                    <a:gdLst>
                      <a:gd name="T0" fmla="*/ 0 w 20"/>
                      <a:gd name="T1" fmla="*/ 0 h 23"/>
                      <a:gd name="T2" fmla="*/ 0 w 20"/>
                      <a:gd name="T3" fmla="*/ 0 h 23"/>
                      <a:gd name="T4" fmla="*/ 0 w 20"/>
                      <a:gd name="T5" fmla="*/ 0 h 23"/>
                      <a:gd name="T6" fmla="*/ 0 w 20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23">
                        <a:moveTo>
                          <a:pt x="3" y="13"/>
                        </a:moveTo>
                        <a:cubicBezTo>
                          <a:pt x="0" y="5"/>
                          <a:pt x="2" y="0"/>
                          <a:pt x="11" y="3"/>
                        </a:cubicBezTo>
                        <a:cubicBezTo>
                          <a:pt x="16" y="10"/>
                          <a:pt x="20" y="23"/>
                          <a:pt x="7" y="19"/>
                        </a:cubicBezTo>
                        <a:cubicBezTo>
                          <a:pt x="6" y="17"/>
                          <a:pt x="3" y="13"/>
                          <a:pt x="3" y="1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75" name="Freeform 9">
                    <a:extLst>
                      <a:ext uri="{FF2B5EF4-FFF2-40B4-BE49-F238E27FC236}">
                        <a16:creationId xmlns:a16="http://schemas.microsoft.com/office/drawing/2014/main" id="{577A352A-B635-7B33-4679-48D9C59AC9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20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76" name="Freeform 10">
                    <a:extLst>
                      <a:ext uri="{FF2B5EF4-FFF2-40B4-BE49-F238E27FC236}">
                        <a16:creationId xmlns:a16="http://schemas.microsoft.com/office/drawing/2014/main" id="{56FDE10E-E157-8171-A9BE-C9B415C38C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7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77" name="Freeform 11">
                    <a:extLst>
                      <a:ext uri="{FF2B5EF4-FFF2-40B4-BE49-F238E27FC236}">
                        <a16:creationId xmlns:a16="http://schemas.microsoft.com/office/drawing/2014/main" id="{272CE623-9381-A001-38BC-1EF82DF17F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21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78" name="Freeform 12">
                    <a:extLst>
                      <a:ext uri="{FF2B5EF4-FFF2-40B4-BE49-F238E27FC236}">
                        <a16:creationId xmlns:a16="http://schemas.microsoft.com/office/drawing/2014/main" id="{56F75D3D-C3A1-5E8E-5397-A282DF808A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79" name="Freeform 13">
                    <a:extLst>
                      <a:ext uri="{FF2B5EF4-FFF2-40B4-BE49-F238E27FC236}">
                        <a16:creationId xmlns:a16="http://schemas.microsoft.com/office/drawing/2014/main" id="{B51466D5-2AE7-40B3-6E68-1C440B3A9B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735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0" name="Freeform 14">
                    <a:extLst>
                      <a:ext uri="{FF2B5EF4-FFF2-40B4-BE49-F238E27FC236}">
                        <a16:creationId xmlns:a16="http://schemas.microsoft.com/office/drawing/2014/main" id="{56CCE927-8D66-236E-2D61-6912A00B33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27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1" name="Freeform 15">
                    <a:extLst>
                      <a:ext uri="{FF2B5EF4-FFF2-40B4-BE49-F238E27FC236}">
                        <a16:creationId xmlns:a16="http://schemas.microsoft.com/office/drawing/2014/main" id="{B0A1C053-711B-3F02-1282-B71C154095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2" name="Freeform 16">
                    <a:extLst>
                      <a:ext uri="{FF2B5EF4-FFF2-40B4-BE49-F238E27FC236}">
                        <a16:creationId xmlns:a16="http://schemas.microsoft.com/office/drawing/2014/main" id="{B637CCC3-5A63-AEDD-9F51-73114D036F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0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3" name="Freeform 17">
                    <a:extLst>
                      <a:ext uri="{FF2B5EF4-FFF2-40B4-BE49-F238E27FC236}">
                        <a16:creationId xmlns:a16="http://schemas.microsoft.com/office/drawing/2014/main" id="{8D6A9E0D-33A6-FAAA-FB6D-F591440B25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4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4" name="Freeform 18">
                    <a:extLst>
                      <a:ext uri="{FF2B5EF4-FFF2-40B4-BE49-F238E27FC236}">
                        <a16:creationId xmlns:a16="http://schemas.microsoft.com/office/drawing/2014/main" id="{CD705A11-9C82-8897-6123-C01CF17369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8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5" name="Freeform 19">
                    <a:extLst>
                      <a:ext uri="{FF2B5EF4-FFF2-40B4-BE49-F238E27FC236}">
                        <a16:creationId xmlns:a16="http://schemas.microsoft.com/office/drawing/2014/main" id="{4FB8503B-9F41-676C-FD0C-37C188165C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9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6" name="Freeform 20">
                    <a:extLst>
                      <a:ext uri="{FF2B5EF4-FFF2-40B4-BE49-F238E27FC236}">
                        <a16:creationId xmlns:a16="http://schemas.microsoft.com/office/drawing/2014/main" id="{294CE516-D5AB-CB9C-2769-15FD275CBE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76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7" name="Freeform 21">
                    <a:extLst>
                      <a:ext uri="{FF2B5EF4-FFF2-40B4-BE49-F238E27FC236}">
                        <a16:creationId xmlns:a16="http://schemas.microsoft.com/office/drawing/2014/main" id="{B7F17C24-5C44-0A8F-E0E5-A2888328D3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82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8" name="Freeform 22">
                    <a:extLst>
                      <a:ext uri="{FF2B5EF4-FFF2-40B4-BE49-F238E27FC236}">
                        <a16:creationId xmlns:a16="http://schemas.microsoft.com/office/drawing/2014/main" id="{0891F5A1-826F-7C71-CD07-939AD4137D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52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89" name="Freeform 23">
                    <a:extLst>
                      <a:ext uri="{FF2B5EF4-FFF2-40B4-BE49-F238E27FC236}">
                        <a16:creationId xmlns:a16="http://schemas.microsoft.com/office/drawing/2014/main" id="{A6651712-CD78-E9CC-08A0-E4A3FF13F6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94" y="584"/>
                    <a:ext cx="11" cy="8"/>
                  </a:xfrm>
                  <a:custGeom>
                    <a:avLst/>
                    <a:gdLst>
                      <a:gd name="T0" fmla="*/ 0 w 26"/>
                      <a:gd name="T1" fmla="*/ 0 h 22"/>
                      <a:gd name="T2" fmla="*/ 0 w 26"/>
                      <a:gd name="T3" fmla="*/ 0 h 22"/>
                      <a:gd name="T4" fmla="*/ 0 w 26"/>
                      <a:gd name="T5" fmla="*/ 0 h 22"/>
                      <a:gd name="T6" fmla="*/ 0 w 26"/>
                      <a:gd name="T7" fmla="*/ 0 h 2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6" h="22">
                        <a:moveTo>
                          <a:pt x="8" y="14"/>
                        </a:moveTo>
                        <a:cubicBezTo>
                          <a:pt x="5" y="6"/>
                          <a:pt x="5" y="3"/>
                          <a:pt x="14" y="0"/>
                        </a:cubicBezTo>
                        <a:cubicBezTo>
                          <a:pt x="26" y="4"/>
                          <a:pt x="23" y="16"/>
                          <a:pt x="14" y="22"/>
                        </a:cubicBezTo>
                        <a:cubicBezTo>
                          <a:pt x="0" y="17"/>
                          <a:pt x="13" y="3"/>
                          <a:pt x="8" y="1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90" name="Freeform 24">
                    <a:extLst>
                      <a:ext uri="{FF2B5EF4-FFF2-40B4-BE49-F238E27FC236}">
                        <a16:creationId xmlns:a16="http://schemas.microsoft.com/office/drawing/2014/main" id="{67EF669A-8AF6-E1AE-1E7B-5A685290EA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59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91" name="Freeform 25">
                    <a:extLst>
                      <a:ext uri="{FF2B5EF4-FFF2-40B4-BE49-F238E27FC236}">
                        <a16:creationId xmlns:a16="http://schemas.microsoft.com/office/drawing/2014/main" id="{F641689D-B335-8685-4763-B9FFEC63FE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88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92" name="Freeform 26">
                    <a:extLst>
                      <a:ext uri="{FF2B5EF4-FFF2-40B4-BE49-F238E27FC236}">
                        <a16:creationId xmlns:a16="http://schemas.microsoft.com/office/drawing/2014/main" id="{C1315AB4-4648-1CBD-C657-C1470E6F9C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10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93" name="Freeform 27">
                    <a:extLst>
                      <a:ext uri="{FF2B5EF4-FFF2-40B4-BE49-F238E27FC236}">
                        <a16:creationId xmlns:a16="http://schemas.microsoft.com/office/drawing/2014/main" id="{D532A6D0-9010-5898-B66E-AB3553B347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9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94" name="Freeform 28">
                    <a:extLst>
                      <a:ext uri="{FF2B5EF4-FFF2-40B4-BE49-F238E27FC236}">
                        <a16:creationId xmlns:a16="http://schemas.microsoft.com/office/drawing/2014/main" id="{9BE04428-1012-09EA-0FDD-C38E9FF384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9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95" name="Freeform 29">
                    <a:extLst>
                      <a:ext uri="{FF2B5EF4-FFF2-40B4-BE49-F238E27FC236}">
                        <a16:creationId xmlns:a16="http://schemas.microsoft.com/office/drawing/2014/main" id="{3BF20007-E7BF-DEBF-9085-E627DDA619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81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96" name="Freeform 30">
                    <a:extLst>
                      <a:ext uri="{FF2B5EF4-FFF2-40B4-BE49-F238E27FC236}">
                        <a16:creationId xmlns:a16="http://schemas.microsoft.com/office/drawing/2014/main" id="{9643E33C-2549-714B-3AF8-9AD475FADB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30" y="489"/>
                    <a:ext cx="299" cy="179"/>
                  </a:xfrm>
                  <a:custGeom>
                    <a:avLst/>
                    <a:gdLst>
                      <a:gd name="T0" fmla="*/ 1 w 471"/>
                      <a:gd name="T1" fmla="*/ 1 h 281"/>
                      <a:gd name="T2" fmla="*/ 1 w 471"/>
                      <a:gd name="T3" fmla="*/ 1 h 281"/>
                      <a:gd name="T4" fmla="*/ 1 w 471"/>
                      <a:gd name="T5" fmla="*/ 1 h 281"/>
                      <a:gd name="T6" fmla="*/ 1 w 471"/>
                      <a:gd name="T7" fmla="*/ 1 h 281"/>
                      <a:gd name="T8" fmla="*/ 1 w 471"/>
                      <a:gd name="T9" fmla="*/ 1 h 281"/>
                      <a:gd name="T10" fmla="*/ 0 w 471"/>
                      <a:gd name="T11" fmla="*/ 1 h 281"/>
                      <a:gd name="T12" fmla="*/ 1 w 471"/>
                      <a:gd name="T13" fmla="*/ 1 h 281"/>
                      <a:gd name="T14" fmla="*/ 1 w 471"/>
                      <a:gd name="T15" fmla="*/ 1 h 281"/>
                      <a:gd name="T16" fmla="*/ 1 w 471"/>
                      <a:gd name="T17" fmla="*/ 1 h 281"/>
                      <a:gd name="T18" fmla="*/ 1 w 471"/>
                      <a:gd name="T19" fmla="*/ 1 h 281"/>
                      <a:gd name="T20" fmla="*/ 1 w 471"/>
                      <a:gd name="T21" fmla="*/ 1 h 281"/>
                      <a:gd name="T22" fmla="*/ 1 w 471"/>
                      <a:gd name="T23" fmla="*/ 1 h 281"/>
                      <a:gd name="T24" fmla="*/ 1 w 471"/>
                      <a:gd name="T25" fmla="*/ 1 h 281"/>
                      <a:gd name="T26" fmla="*/ 1 w 471"/>
                      <a:gd name="T27" fmla="*/ 1 h 281"/>
                      <a:gd name="T28" fmla="*/ 1 w 471"/>
                      <a:gd name="T29" fmla="*/ 1 h 281"/>
                      <a:gd name="T30" fmla="*/ 1 w 471"/>
                      <a:gd name="T31" fmla="*/ 1 h 281"/>
                      <a:gd name="T32" fmla="*/ 1 w 471"/>
                      <a:gd name="T33" fmla="*/ 1 h 281"/>
                      <a:gd name="T34" fmla="*/ 1 w 471"/>
                      <a:gd name="T35" fmla="*/ 0 h 281"/>
                      <a:gd name="T36" fmla="*/ 1 w 471"/>
                      <a:gd name="T37" fmla="*/ 1 h 281"/>
                      <a:gd name="T38" fmla="*/ 1 w 471"/>
                      <a:gd name="T39" fmla="*/ 1 h 281"/>
                      <a:gd name="T40" fmla="*/ 1 w 471"/>
                      <a:gd name="T41" fmla="*/ 1 h 281"/>
                      <a:gd name="T42" fmla="*/ 1 w 471"/>
                      <a:gd name="T43" fmla="*/ 1 h 281"/>
                      <a:gd name="T44" fmla="*/ 1 w 471"/>
                      <a:gd name="T45" fmla="*/ 1 h 281"/>
                      <a:gd name="T46" fmla="*/ 1 w 471"/>
                      <a:gd name="T47" fmla="*/ 1 h 281"/>
                      <a:gd name="T48" fmla="*/ 1 w 471"/>
                      <a:gd name="T49" fmla="*/ 1 h 281"/>
                      <a:gd name="T50" fmla="*/ 1 w 471"/>
                      <a:gd name="T51" fmla="*/ 1 h 281"/>
                      <a:gd name="T52" fmla="*/ 1 w 471"/>
                      <a:gd name="T53" fmla="*/ 1 h 281"/>
                      <a:gd name="T54" fmla="*/ 1 w 471"/>
                      <a:gd name="T55" fmla="*/ 1 h 281"/>
                      <a:gd name="T56" fmla="*/ 1 w 471"/>
                      <a:gd name="T57" fmla="*/ 1 h 281"/>
                      <a:gd name="T58" fmla="*/ 1 w 471"/>
                      <a:gd name="T59" fmla="*/ 1 h 281"/>
                      <a:gd name="T60" fmla="*/ 1 w 471"/>
                      <a:gd name="T61" fmla="*/ 1 h 281"/>
                      <a:gd name="T62" fmla="*/ 1 w 471"/>
                      <a:gd name="T63" fmla="*/ 1 h 281"/>
                      <a:gd name="T64" fmla="*/ 1 w 471"/>
                      <a:gd name="T65" fmla="*/ 1 h 281"/>
                      <a:gd name="T66" fmla="*/ 1 w 471"/>
                      <a:gd name="T67" fmla="*/ 1 h 281"/>
                      <a:gd name="T68" fmla="*/ 1 w 471"/>
                      <a:gd name="T69" fmla="*/ 1 h 281"/>
                      <a:gd name="T70" fmla="*/ 1 w 471"/>
                      <a:gd name="T71" fmla="*/ 1 h 281"/>
                      <a:gd name="T72" fmla="*/ 1 w 471"/>
                      <a:gd name="T73" fmla="*/ 1 h 281"/>
                      <a:gd name="T74" fmla="*/ 2 w 471"/>
                      <a:gd name="T75" fmla="*/ 1 h 281"/>
                      <a:gd name="T76" fmla="*/ 2 w 471"/>
                      <a:gd name="T77" fmla="*/ 1 h 281"/>
                      <a:gd name="T78" fmla="*/ 1 w 471"/>
                      <a:gd name="T79" fmla="*/ 1 h 281"/>
                      <a:gd name="T80" fmla="*/ 2 w 471"/>
                      <a:gd name="T81" fmla="*/ 1 h 281"/>
                      <a:gd name="T82" fmla="*/ 2 w 471"/>
                      <a:gd name="T83" fmla="*/ 1 h 281"/>
                      <a:gd name="T84" fmla="*/ 2 w 471"/>
                      <a:gd name="T85" fmla="*/ 1 h 281"/>
                      <a:gd name="T86" fmla="*/ 2 w 471"/>
                      <a:gd name="T87" fmla="*/ 1 h 281"/>
                      <a:gd name="T88" fmla="*/ 2 w 471"/>
                      <a:gd name="T89" fmla="*/ 1 h 281"/>
                      <a:gd name="T90" fmla="*/ 2 w 471"/>
                      <a:gd name="T91" fmla="*/ 1 h 281"/>
                      <a:gd name="T92" fmla="*/ 2 w 471"/>
                      <a:gd name="T93" fmla="*/ 1 h 281"/>
                      <a:gd name="T94" fmla="*/ 2 w 471"/>
                      <a:gd name="T95" fmla="*/ 1 h 281"/>
                      <a:gd name="T96" fmla="*/ 2 w 471"/>
                      <a:gd name="T97" fmla="*/ 1 h 281"/>
                      <a:gd name="T98" fmla="*/ 2 w 471"/>
                      <a:gd name="T99" fmla="*/ 1 h 281"/>
                      <a:gd name="T100" fmla="*/ 2 w 471"/>
                      <a:gd name="T101" fmla="*/ 1 h 281"/>
                      <a:gd name="T102" fmla="*/ 2 w 471"/>
                      <a:gd name="T103" fmla="*/ 1 h 281"/>
                      <a:gd name="T104" fmla="*/ 2 w 471"/>
                      <a:gd name="T105" fmla="*/ 1 h 281"/>
                      <a:gd name="T106" fmla="*/ 2 w 471"/>
                      <a:gd name="T107" fmla="*/ 1 h 281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471" h="281">
                        <a:moveTo>
                          <a:pt x="21" y="280"/>
                        </a:moveTo>
                        <a:cubicBezTo>
                          <a:pt x="32" y="281"/>
                          <a:pt x="25" y="253"/>
                          <a:pt x="24" y="250"/>
                        </a:cubicBezTo>
                        <a:cubicBezTo>
                          <a:pt x="23" y="248"/>
                          <a:pt x="22" y="245"/>
                          <a:pt x="22" y="245"/>
                        </a:cubicBezTo>
                        <a:cubicBezTo>
                          <a:pt x="21" y="243"/>
                          <a:pt x="20" y="221"/>
                          <a:pt x="16" y="218"/>
                        </a:cubicBezTo>
                        <a:cubicBezTo>
                          <a:pt x="13" y="216"/>
                          <a:pt x="4" y="215"/>
                          <a:pt x="4" y="215"/>
                        </a:cubicBezTo>
                        <a:cubicBezTo>
                          <a:pt x="0" y="207"/>
                          <a:pt x="3" y="200"/>
                          <a:pt x="0" y="191"/>
                        </a:cubicBezTo>
                        <a:cubicBezTo>
                          <a:pt x="2" y="185"/>
                          <a:pt x="7" y="186"/>
                          <a:pt x="12" y="180"/>
                        </a:cubicBezTo>
                        <a:cubicBezTo>
                          <a:pt x="14" y="172"/>
                          <a:pt x="14" y="169"/>
                          <a:pt x="6" y="165"/>
                        </a:cubicBezTo>
                        <a:cubicBezTo>
                          <a:pt x="4" y="163"/>
                          <a:pt x="2" y="162"/>
                          <a:pt x="2" y="160"/>
                        </a:cubicBezTo>
                        <a:cubicBezTo>
                          <a:pt x="2" y="150"/>
                          <a:pt x="16" y="123"/>
                          <a:pt x="28" y="120"/>
                        </a:cubicBezTo>
                        <a:cubicBezTo>
                          <a:pt x="32" y="111"/>
                          <a:pt x="40" y="105"/>
                          <a:pt x="44" y="96"/>
                        </a:cubicBezTo>
                        <a:cubicBezTo>
                          <a:pt x="39" y="83"/>
                          <a:pt x="38" y="85"/>
                          <a:pt x="42" y="70"/>
                        </a:cubicBezTo>
                        <a:cubicBezTo>
                          <a:pt x="38" y="60"/>
                          <a:pt x="34" y="48"/>
                          <a:pt x="24" y="43"/>
                        </a:cubicBezTo>
                        <a:cubicBezTo>
                          <a:pt x="18" y="36"/>
                          <a:pt x="10" y="37"/>
                          <a:pt x="20" y="32"/>
                        </a:cubicBezTo>
                        <a:cubicBezTo>
                          <a:pt x="27" y="34"/>
                          <a:pt x="26" y="32"/>
                          <a:pt x="26" y="36"/>
                        </a:cubicBezTo>
                        <a:cubicBezTo>
                          <a:pt x="34" y="41"/>
                          <a:pt x="39" y="39"/>
                          <a:pt x="48" y="35"/>
                        </a:cubicBezTo>
                        <a:cubicBezTo>
                          <a:pt x="45" y="22"/>
                          <a:pt x="48" y="14"/>
                          <a:pt x="64" y="11"/>
                        </a:cubicBezTo>
                        <a:cubicBezTo>
                          <a:pt x="71" y="8"/>
                          <a:pt x="75" y="3"/>
                          <a:pt x="82" y="0"/>
                        </a:cubicBezTo>
                        <a:cubicBezTo>
                          <a:pt x="84" y="1"/>
                          <a:pt x="88" y="0"/>
                          <a:pt x="88" y="2"/>
                        </a:cubicBezTo>
                        <a:cubicBezTo>
                          <a:pt x="90" y="12"/>
                          <a:pt x="75" y="13"/>
                          <a:pt x="92" y="9"/>
                        </a:cubicBezTo>
                        <a:cubicBezTo>
                          <a:pt x="94" y="8"/>
                          <a:pt x="96" y="5"/>
                          <a:pt x="98" y="5"/>
                        </a:cubicBezTo>
                        <a:cubicBezTo>
                          <a:pt x="102" y="4"/>
                          <a:pt x="106" y="7"/>
                          <a:pt x="110" y="8"/>
                        </a:cubicBezTo>
                        <a:cubicBezTo>
                          <a:pt x="112" y="8"/>
                          <a:pt x="116" y="9"/>
                          <a:pt x="116" y="9"/>
                        </a:cubicBezTo>
                        <a:cubicBezTo>
                          <a:pt x="122" y="16"/>
                          <a:pt x="129" y="13"/>
                          <a:pt x="141" y="14"/>
                        </a:cubicBezTo>
                        <a:cubicBezTo>
                          <a:pt x="143" y="21"/>
                          <a:pt x="147" y="22"/>
                          <a:pt x="155" y="24"/>
                        </a:cubicBezTo>
                        <a:cubicBezTo>
                          <a:pt x="159" y="22"/>
                          <a:pt x="163" y="20"/>
                          <a:pt x="167" y="17"/>
                        </a:cubicBezTo>
                        <a:cubicBezTo>
                          <a:pt x="169" y="16"/>
                          <a:pt x="173" y="14"/>
                          <a:pt x="173" y="14"/>
                        </a:cubicBezTo>
                        <a:cubicBezTo>
                          <a:pt x="195" y="26"/>
                          <a:pt x="175" y="20"/>
                          <a:pt x="195" y="14"/>
                        </a:cubicBezTo>
                        <a:cubicBezTo>
                          <a:pt x="207" y="17"/>
                          <a:pt x="201" y="26"/>
                          <a:pt x="211" y="32"/>
                        </a:cubicBezTo>
                        <a:cubicBezTo>
                          <a:pt x="214" y="38"/>
                          <a:pt x="224" y="55"/>
                          <a:pt x="231" y="59"/>
                        </a:cubicBezTo>
                        <a:cubicBezTo>
                          <a:pt x="241" y="70"/>
                          <a:pt x="235" y="67"/>
                          <a:pt x="245" y="70"/>
                        </a:cubicBezTo>
                        <a:cubicBezTo>
                          <a:pt x="249" y="69"/>
                          <a:pt x="253" y="69"/>
                          <a:pt x="257" y="68"/>
                        </a:cubicBezTo>
                        <a:cubicBezTo>
                          <a:pt x="261" y="67"/>
                          <a:pt x="270" y="65"/>
                          <a:pt x="270" y="65"/>
                        </a:cubicBezTo>
                        <a:cubicBezTo>
                          <a:pt x="278" y="66"/>
                          <a:pt x="283" y="67"/>
                          <a:pt x="290" y="71"/>
                        </a:cubicBezTo>
                        <a:cubicBezTo>
                          <a:pt x="304" y="88"/>
                          <a:pt x="282" y="62"/>
                          <a:pt x="300" y="81"/>
                        </a:cubicBezTo>
                        <a:cubicBezTo>
                          <a:pt x="302" y="84"/>
                          <a:pt x="308" y="90"/>
                          <a:pt x="308" y="90"/>
                        </a:cubicBezTo>
                        <a:cubicBezTo>
                          <a:pt x="311" y="98"/>
                          <a:pt x="315" y="103"/>
                          <a:pt x="318" y="111"/>
                        </a:cubicBezTo>
                        <a:cubicBezTo>
                          <a:pt x="319" y="114"/>
                          <a:pt x="321" y="117"/>
                          <a:pt x="322" y="120"/>
                        </a:cubicBezTo>
                        <a:cubicBezTo>
                          <a:pt x="323" y="122"/>
                          <a:pt x="324" y="125"/>
                          <a:pt x="324" y="125"/>
                        </a:cubicBezTo>
                        <a:cubicBezTo>
                          <a:pt x="321" y="132"/>
                          <a:pt x="313" y="134"/>
                          <a:pt x="310" y="142"/>
                        </a:cubicBezTo>
                        <a:cubicBezTo>
                          <a:pt x="313" y="151"/>
                          <a:pt x="317" y="146"/>
                          <a:pt x="322" y="141"/>
                        </a:cubicBezTo>
                        <a:cubicBezTo>
                          <a:pt x="341" y="143"/>
                          <a:pt x="339" y="142"/>
                          <a:pt x="342" y="155"/>
                        </a:cubicBezTo>
                        <a:cubicBezTo>
                          <a:pt x="351" y="150"/>
                          <a:pt x="355" y="152"/>
                          <a:pt x="364" y="157"/>
                        </a:cubicBezTo>
                        <a:cubicBezTo>
                          <a:pt x="369" y="162"/>
                          <a:pt x="372" y="166"/>
                          <a:pt x="380" y="168"/>
                        </a:cubicBezTo>
                        <a:cubicBezTo>
                          <a:pt x="381" y="169"/>
                          <a:pt x="383" y="171"/>
                          <a:pt x="382" y="172"/>
                        </a:cubicBezTo>
                        <a:cubicBezTo>
                          <a:pt x="380" y="176"/>
                          <a:pt x="368" y="172"/>
                          <a:pt x="382" y="176"/>
                        </a:cubicBezTo>
                        <a:cubicBezTo>
                          <a:pt x="386" y="175"/>
                          <a:pt x="390" y="173"/>
                          <a:pt x="394" y="172"/>
                        </a:cubicBezTo>
                        <a:cubicBezTo>
                          <a:pt x="396" y="172"/>
                          <a:pt x="400" y="171"/>
                          <a:pt x="400" y="171"/>
                        </a:cubicBezTo>
                        <a:cubicBezTo>
                          <a:pt x="413" y="177"/>
                          <a:pt x="427" y="179"/>
                          <a:pt x="439" y="185"/>
                        </a:cubicBezTo>
                        <a:cubicBezTo>
                          <a:pt x="441" y="190"/>
                          <a:pt x="445" y="194"/>
                          <a:pt x="447" y="199"/>
                        </a:cubicBezTo>
                        <a:cubicBezTo>
                          <a:pt x="453" y="198"/>
                          <a:pt x="460" y="195"/>
                          <a:pt x="465" y="201"/>
                        </a:cubicBezTo>
                        <a:cubicBezTo>
                          <a:pt x="468" y="205"/>
                          <a:pt x="471" y="215"/>
                          <a:pt x="471" y="215"/>
                        </a:cubicBezTo>
                        <a:cubicBezTo>
                          <a:pt x="468" y="231"/>
                          <a:pt x="469" y="248"/>
                          <a:pt x="451" y="258"/>
                        </a:cubicBezTo>
                        <a:cubicBezTo>
                          <a:pt x="447" y="262"/>
                          <a:pt x="437" y="275"/>
                          <a:pt x="435" y="281"/>
                        </a:cubicBezTo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97" name="Freeform 31">
                    <a:extLst>
                      <a:ext uri="{FF2B5EF4-FFF2-40B4-BE49-F238E27FC236}">
                        <a16:creationId xmlns:a16="http://schemas.microsoft.com/office/drawing/2014/main" id="{2E746BED-A45E-BA72-8297-A6882CA60A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34" y="242"/>
                    <a:ext cx="420" cy="283"/>
                  </a:xfrm>
                  <a:custGeom>
                    <a:avLst/>
                    <a:gdLst>
                      <a:gd name="T0" fmla="*/ 0 w 984"/>
                      <a:gd name="T1" fmla="*/ 0 h 844"/>
                      <a:gd name="T2" fmla="*/ 0 w 984"/>
                      <a:gd name="T3" fmla="*/ 0 h 844"/>
                      <a:gd name="T4" fmla="*/ 0 w 984"/>
                      <a:gd name="T5" fmla="*/ 0 h 844"/>
                      <a:gd name="T6" fmla="*/ 0 w 984"/>
                      <a:gd name="T7" fmla="*/ 0 h 844"/>
                      <a:gd name="T8" fmla="*/ 0 w 984"/>
                      <a:gd name="T9" fmla="*/ 0 h 844"/>
                      <a:gd name="T10" fmla="*/ 0 w 984"/>
                      <a:gd name="T11" fmla="*/ 0 h 844"/>
                      <a:gd name="T12" fmla="*/ 0 w 984"/>
                      <a:gd name="T13" fmla="*/ 0 h 844"/>
                      <a:gd name="T14" fmla="*/ 0 w 984"/>
                      <a:gd name="T15" fmla="*/ 0 h 844"/>
                      <a:gd name="T16" fmla="*/ 0 w 984"/>
                      <a:gd name="T17" fmla="*/ 0 h 844"/>
                      <a:gd name="T18" fmla="*/ 0 w 984"/>
                      <a:gd name="T19" fmla="*/ 0 h 844"/>
                      <a:gd name="T20" fmla="*/ 0 w 984"/>
                      <a:gd name="T21" fmla="*/ 0 h 844"/>
                      <a:gd name="T22" fmla="*/ 0 w 984"/>
                      <a:gd name="T23" fmla="*/ 0 h 844"/>
                      <a:gd name="T24" fmla="*/ 0 w 984"/>
                      <a:gd name="T25" fmla="*/ 0 h 844"/>
                      <a:gd name="T26" fmla="*/ 0 w 984"/>
                      <a:gd name="T27" fmla="*/ 0 h 844"/>
                      <a:gd name="T28" fmla="*/ 0 w 984"/>
                      <a:gd name="T29" fmla="*/ 0 h 844"/>
                      <a:gd name="T30" fmla="*/ 0 w 984"/>
                      <a:gd name="T31" fmla="*/ 0 h 844"/>
                      <a:gd name="T32" fmla="*/ 0 w 984"/>
                      <a:gd name="T33" fmla="*/ 0 h 844"/>
                      <a:gd name="T34" fmla="*/ 0 w 984"/>
                      <a:gd name="T35" fmla="*/ 0 h 844"/>
                      <a:gd name="T36" fmla="*/ 0 w 984"/>
                      <a:gd name="T37" fmla="*/ 0 h 844"/>
                      <a:gd name="T38" fmla="*/ 0 w 984"/>
                      <a:gd name="T39" fmla="*/ 0 h 844"/>
                      <a:gd name="T40" fmla="*/ 0 w 984"/>
                      <a:gd name="T41" fmla="*/ 0 h 844"/>
                      <a:gd name="T42" fmla="*/ 0 w 984"/>
                      <a:gd name="T43" fmla="*/ 0 h 844"/>
                      <a:gd name="T44" fmla="*/ 0 w 984"/>
                      <a:gd name="T45" fmla="*/ 0 h 844"/>
                      <a:gd name="T46" fmla="*/ 0 w 984"/>
                      <a:gd name="T47" fmla="*/ 0 h 844"/>
                      <a:gd name="T48" fmla="*/ 0 w 984"/>
                      <a:gd name="T49" fmla="*/ 0 h 844"/>
                      <a:gd name="T50" fmla="*/ 0 w 984"/>
                      <a:gd name="T51" fmla="*/ 0 h 844"/>
                      <a:gd name="T52" fmla="*/ 0 w 984"/>
                      <a:gd name="T53" fmla="*/ 0 h 844"/>
                      <a:gd name="T54" fmla="*/ 0 w 984"/>
                      <a:gd name="T55" fmla="*/ 0 h 844"/>
                      <a:gd name="T56" fmla="*/ 0 w 984"/>
                      <a:gd name="T57" fmla="*/ 0 h 844"/>
                      <a:gd name="T58" fmla="*/ 0 w 984"/>
                      <a:gd name="T59" fmla="*/ 0 h 844"/>
                      <a:gd name="T60" fmla="*/ 0 w 984"/>
                      <a:gd name="T61" fmla="*/ 0 h 844"/>
                      <a:gd name="T62" fmla="*/ 0 w 984"/>
                      <a:gd name="T63" fmla="*/ 0 h 844"/>
                      <a:gd name="T64" fmla="*/ 0 w 984"/>
                      <a:gd name="T65" fmla="*/ 0 h 844"/>
                      <a:gd name="T66" fmla="*/ 0 w 984"/>
                      <a:gd name="T67" fmla="*/ 0 h 844"/>
                      <a:gd name="T68" fmla="*/ 0 w 984"/>
                      <a:gd name="T69" fmla="*/ 0 h 844"/>
                      <a:gd name="T70" fmla="*/ 0 w 984"/>
                      <a:gd name="T71" fmla="*/ 0 h 844"/>
                      <a:gd name="T72" fmla="*/ 0 w 984"/>
                      <a:gd name="T73" fmla="*/ 0 h 844"/>
                      <a:gd name="T74" fmla="*/ 0 w 984"/>
                      <a:gd name="T75" fmla="*/ 0 h 844"/>
                      <a:gd name="T76" fmla="*/ 0 w 984"/>
                      <a:gd name="T77" fmla="*/ 0 h 844"/>
                      <a:gd name="T78" fmla="*/ 0 w 984"/>
                      <a:gd name="T79" fmla="*/ 0 h 844"/>
                      <a:gd name="T80" fmla="*/ 0 w 984"/>
                      <a:gd name="T81" fmla="*/ 0 h 844"/>
                      <a:gd name="T82" fmla="*/ 0 w 984"/>
                      <a:gd name="T83" fmla="*/ 0 h 844"/>
                      <a:gd name="T84" fmla="*/ 0 w 984"/>
                      <a:gd name="T85" fmla="*/ 0 h 844"/>
                      <a:gd name="T86" fmla="*/ 0 w 984"/>
                      <a:gd name="T87" fmla="*/ 0 h 844"/>
                      <a:gd name="T88" fmla="*/ 0 w 984"/>
                      <a:gd name="T89" fmla="*/ 0 h 844"/>
                      <a:gd name="T90" fmla="*/ 0 w 984"/>
                      <a:gd name="T91" fmla="*/ 0 h 844"/>
                      <a:gd name="T92" fmla="*/ 0 w 984"/>
                      <a:gd name="T93" fmla="*/ 0 h 844"/>
                      <a:gd name="T94" fmla="*/ 0 w 984"/>
                      <a:gd name="T95" fmla="*/ 0 h 844"/>
                      <a:gd name="T96" fmla="*/ 0 w 984"/>
                      <a:gd name="T97" fmla="*/ 0 h 844"/>
                      <a:gd name="T98" fmla="*/ 0 w 984"/>
                      <a:gd name="T99" fmla="*/ 0 h 844"/>
                      <a:gd name="T100" fmla="*/ 0 w 984"/>
                      <a:gd name="T101" fmla="*/ 0 h 844"/>
                      <a:gd name="T102" fmla="*/ 0 w 984"/>
                      <a:gd name="T103" fmla="*/ 0 h 844"/>
                      <a:gd name="T104" fmla="*/ 0 w 984"/>
                      <a:gd name="T105" fmla="*/ 0 h 844"/>
                      <a:gd name="T106" fmla="*/ 0 w 984"/>
                      <a:gd name="T107" fmla="*/ 0 h 844"/>
                      <a:gd name="T108" fmla="*/ 0 w 984"/>
                      <a:gd name="T109" fmla="*/ 0 h 844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0" t="0" r="r" b="b"/>
                    <a:pathLst>
                      <a:path w="984" h="844">
                        <a:moveTo>
                          <a:pt x="82" y="38"/>
                        </a:moveTo>
                        <a:lnTo>
                          <a:pt x="406" y="6"/>
                        </a:lnTo>
                        <a:cubicBezTo>
                          <a:pt x="497" y="22"/>
                          <a:pt x="465" y="0"/>
                          <a:pt x="474" y="54"/>
                        </a:cubicBezTo>
                        <a:cubicBezTo>
                          <a:pt x="492" y="48"/>
                          <a:pt x="484" y="40"/>
                          <a:pt x="502" y="34"/>
                        </a:cubicBezTo>
                        <a:cubicBezTo>
                          <a:pt x="510" y="37"/>
                          <a:pt x="517" y="46"/>
                          <a:pt x="526" y="46"/>
                        </a:cubicBezTo>
                        <a:cubicBezTo>
                          <a:pt x="534" y="46"/>
                          <a:pt x="550" y="38"/>
                          <a:pt x="550" y="38"/>
                        </a:cubicBezTo>
                        <a:cubicBezTo>
                          <a:pt x="556" y="55"/>
                          <a:pt x="552" y="60"/>
                          <a:pt x="542" y="74"/>
                        </a:cubicBezTo>
                        <a:cubicBezTo>
                          <a:pt x="555" y="114"/>
                          <a:pt x="550" y="102"/>
                          <a:pt x="578" y="130"/>
                        </a:cubicBezTo>
                        <a:cubicBezTo>
                          <a:pt x="584" y="148"/>
                          <a:pt x="590" y="148"/>
                          <a:pt x="606" y="138"/>
                        </a:cubicBezTo>
                        <a:cubicBezTo>
                          <a:pt x="600" y="119"/>
                          <a:pt x="594" y="107"/>
                          <a:pt x="586" y="90"/>
                        </a:cubicBezTo>
                        <a:cubicBezTo>
                          <a:pt x="583" y="82"/>
                          <a:pt x="578" y="66"/>
                          <a:pt x="578" y="66"/>
                        </a:cubicBezTo>
                        <a:cubicBezTo>
                          <a:pt x="585" y="44"/>
                          <a:pt x="597" y="56"/>
                          <a:pt x="606" y="70"/>
                        </a:cubicBezTo>
                        <a:cubicBezTo>
                          <a:pt x="609" y="86"/>
                          <a:pt x="608" y="117"/>
                          <a:pt x="626" y="90"/>
                        </a:cubicBezTo>
                        <a:cubicBezTo>
                          <a:pt x="648" y="97"/>
                          <a:pt x="646" y="104"/>
                          <a:pt x="642" y="126"/>
                        </a:cubicBezTo>
                        <a:cubicBezTo>
                          <a:pt x="650" y="150"/>
                          <a:pt x="665" y="141"/>
                          <a:pt x="682" y="130"/>
                        </a:cubicBezTo>
                        <a:cubicBezTo>
                          <a:pt x="689" y="108"/>
                          <a:pt x="673" y="124"/>
                          <a:pt x="682" y="98"/>
                        </a:cubicBezTo>
                        <a:cubicBezTo>
                          <a:pt x="683" y="94"/>
                          <a:pt x="690" y="96"/>
                          <a:pt x="694" y="94"/>
                        </a:cubicBezTo>
                        <a:cubicBezTo>
                          <a:pt x="698" y="92"/>
                          <a:pt x="702" y="89"/>
                          <a:pt x="706" y="86"/>
                        </a:cubicBezTo>
                        <a:cubicBezTo>
                          <a:pt x="717" y="54"/>
                          <a:pt x="688" y="54"/>
                          <a:pt x="742" y="46"/>
                        </a:cubicBezTo>
                        <a:cubicBezTo>
                          <a:pt x="748" y="27"/>
                          <a:pt x="741" y="9"/>
                          <a:pt x="762" y="2"/>
                        </a:cubicBezTo>
                        <a:cubicBezTo>
                          <a:pt x="788" y="11"/>
                          <a:pt x="777" y="38"/>
                          <a:pt x="802" y="46"/>
                        </a:cubicBezTo>
                        <a:cubicBezTo>
                          <a:pt x="831" y="36"/>
                          <a:pt x="805" y="63"/>
                          <a:pt x="798" y="70"/>
                        </a:cubicBezTo>
                        <a:cubicBezTo>
                          <a:pt x="789" y="96"/>
                          <a:pt x="787" y="96"/>
                          <a:pt x="802" y="118"/>
                        </a:cubicBezTo>
                        <a:cubicBezTo>
                          <a:pt x="801" y="122"/>
                          <a:pt x="801" y="127"/>
                          <a:pt x="798" y="130"/>
                        </a:cubicBezTo>
                        <a:cubicBezTo>
                          <a:pt x="794" y="133"/>
                          <a:pt x="784" y="129"/>
                          <a:pt x="782" y="134"/>
                        </a:cubicBezTo>
                        <a:cubicBezTo>
                          <a:pt x="780" y="142"/>
                          <a:pt x="790" y="158"/>
                          <a:pt x="790" y="158"/>
                        </a:cubicBezTo>
                        <a:cubicBezTo>
                          <a:pt x="786" y="161"/>
                          <a:pt x="783" y="165"/>
                          <a:pt x="778" y="166"/>
                        </a:cubicBezTo>
                        <a:cubicBezTo>
                          <a:pt x="774" y="167"/>
                          <a:pt x="769" y="159"/>
                          <a:pt x="766" y="162"/>
                        </a:cubicBezTo>
                        <a:cubicBezTo>
                          <a:pt x="758" y="170"/>
                          <a:pt x="794" y="182"/>
                          <a:pt x="794" y="182"/>
                        </a:cubicBezTo>
                        <a:cubicBezTo>
                          <a:pt x="804" y="211"/>
                          <a:pt x="775" y="190"/>
                          <a:pt x="762" y="186"/>
                        </a:cubicBezTo>
                        <a:cubicBezTo>
                          <a:pt x="767" y="194"/>
                          <a:pt x="773" y="202"/>
                          <a:pt x="778" y="210"/>
                        </a:cubicBezTo>
                        <a:cubicBezTo>
                          <a:pt x="783" y="218"/>
                          <a:pt x="802" y="226"/>
                          <a:pt x="802" y="226"/>
                        </a:cubicBezTo>
                        <a:cubicBezTo>
                          <a:pt x="813" y="242"/>
                          <a:pt x="804" y="245"/>
                          <a:pt x="810" y="262"/>
                        </a:cubicBezTo>
                        <a:cubicBezTo>
                          <a:pt x="803" y="282"/>
                          <a:pt x="793" y="301"/>
                          <a:pt x="786" y="322"/>
                        </a:cubicBezTo>
                        <a:cubicBezTo>
                          <a:pt x="783" y="330"/>
                          <a:pt x="778" y="346"/>
                          <a:pt x="778" y="346"/>
                        </a:cubicBezTo>
                        <a:cubicBezTo>
                          <a:pt x="785" y="366"/>
                          <a:pt x="817" y="394"/>
                          <a:pt x="830" y="414"/>
                        </a:cubicBezTo>
                        <a:cubicBezTo>
                          <a:pt x="835" y="422"/>
                          <a:pt x="841" y="430"/>
                          <a:pt x="846" y="438"/>
                        </a:cubicBezTo>
                        <a:cubicBezTo>
                          <a:pt x="849" y="442"/>
                          <a:pt x="854" y="450"/>
                          <a:pt x="854" y="450"/>
                        </a:cubicBezTo>
                        <a:cubicBezTo>
                          <a:pt x="853" y="457"/>
                          <a:pt x="855" y="466"/>
                          <a:pt x="850" y="470"/>
                        </a:cubicBezTo>
                        <a:cubicBezTo>
                          <a:pt x="844" y="475"/>
                          <a:pt x="831" y="451"/>
                          <a:pt x="830" y="450"/>
                        </a:cubicBezTo>
                        <a:cubicBezTo>
                          <a:pt x="811" y="431"/>
                          <a:pt x="789" y="421"/>
                          <a:pt x="774" y="398"/>
                        </a:cubicBezTo>
                        <a:cubicBezTo>
                          <a:pt x="769" y="379"/>
                          <a:pt x="766" y="371"/>
                          <a:pt x="746" y="378"/>
                        </a:cubicBezTo>
                        <a:cubicBezTo>
                          <a:pt x="717" y="368"/>
                          <a:pt x="730" y="368"/>
                          <a:pt x="706" y="374"/>
                        </a:cubicBezTo>
                        <a:cubicBezTo>
                          <a:pt x="688" y="402"/>
                          <a:pt x="699" y="395"/>
                          <a:pt x="678" y="402"/>
                        </a:cubicBezTo>
                        <a:cubicBezTo>
                          <a:pt x="654" y="386"/>
                          <a:pt x="650" y="390"/>
                          <a:pt x="618" y="394"/>
                        </a:cubicBezTo>
                        <a:cubicBezTo>
                          <a:pt x="607" y="411"/>
                          <a:pt x="601" y="426"/>
                          <a:pt x="590" y="442"/>
                        </a:cubicBezTo>
                        <a:cubicBezTo>
                          <a:pt x="600" y="471"/>
                          <a:pt x="593" y="459"/>
                          <a:pt x="606" y="478"/>
                        </a:cubicBezTo>
                        <a:cubicBezTo>
                          <a:pt x="593" y="518"/>
                          <a:pt x="622" y="548"/>
                          <a:pt x="642" y="578"/>
                        </a:cubicBezTo>
                        <a:cubicBezTo>
                          <a:pt x="651" y="591"/>
                          <a:pt x="651" y="601"/>
                          <a:pt x="666" y="606"/>
                        </a:cubicBezTo>
                        <a:cubicBezTo>
                          <a:pt x="680" y="627"/>
                          <a:pt x="691" y="623"/>
                          <a:pt x="710" y="610"/>
                        </a:cubicBezTo>
                        <a:cubicBezTo>
                          <a:pt x="729" y="616"/>
                          <a:pt x="729" y="606"/>
                          <a:pt x="734" y="590"/>
                        </a:cubicBezTo>
                        <a:cubicBezTo>
                          <a:pt x="735" y="577"/>
                          <a:pt x="731" y="562"/>
                          <a:pt x="738" y="550"/>
                        </a:cubicBezTo>
                        <a:cubicBezTo>
                          <a:pt x="742" y="543"/>
                          <a:pt x="762" y="542"/>
                          <a:pt x="762" y="542"/>
                        </a:cubicBezTo>
                        <a:cubicBezTo>
                          <a:pt x="783" y="547"/>
                          <a:pt x="786" y="552"/>
                          <a:pt x="774" y="570"/>
                        </a:cubicBezTo>
                        <a:cubicBezTo>
                          <a:pt x="779" y="590"/>
                          <a:pt x="790" y="605"/>
                          <a:pt x="770" y="618"/>
                        </a:cubicBezTo>
                        <a:cubicBezTo>
                          <a:pt x="769" y="622"/>
                          <a:pt x="764" y="626"/>
                          <a:pt x="766" y="630"/>
                        </a:cubicBezTo>
                        <a:cubicBezTo>
                          <a:pt x="768" y="634"/>
                          <a:pt x="775" y="634"/>
                          <a:pt x="778" y="638"/>
                        </a:cubicBezTo>
                        <a:cubicBezTo>
                          <a:pt x="788" y="651"/>
                          <a:pt x="786" y="660"/>
                          <a:pt x="802" y="670"/>
                        </a:cubicBezTo>
                        <a:cubicBezTo>
                          <a:pt x="810" y="667"/>
                          <a:pt x="818" y="665"/>
                          <a:pt x="826" y="662"/>
                        </a:cubicBezTo>
                        <a:cubicBezTo>
                          <a:pt x="830" y="661"/>
                          <a:pt x="838" y="658"/>
                          <a:pt x="838" y="658"/>
                        </a:cubicBezTo>
                        <a:cubicBezTo>
                          <a:pt x="857" y="664"/>
                          <a:pt x="864" y="680"/>
                          <a:pt x="870" y="698"/>
                        </a:cubicBezTo>
                        <a:cubicBezTo>
                          <a:pt x="859" y="731"/>
                          <a:pt x="887" y="794"/>
                          <a:pt x="922" y="806"/>
                        </a:cubicBezTo>
                        <a:cubicBezTo>
                          <a:pt x="938" y="801"/>
                          <a:pt x="941" y="792"/>
                          <a:pt x="958" y="798"/>
                        </a:cubicBezTo>
                        <a:cubicBezTo>
                          <a:pt x="984" y="837"/>
                          <a:pt x="928" y="784"/>
                          <a:pt x="942" y="826"/>
                        </a:cubicBezTo>
                        <a:cubicBezTo>
                          <a:pt x="936" y="844"/>
                          <a:pt x="930" y="844"/>
                          <a:pt x="914" y="834"/>
                        </a:cubicBezTo>
                        <a:cubicBezTo>
                          <a:pt x="903" y="817"/>
                          <a:pt x="890" y="821"/>
                          <a:pt x="874" y="810"/>
                        </a:cubicBezTo>
                        <a:cubicBezTo>
                          <a:pt x="851" y="776"/>
                          <a:pt x="882" y="816"/>
                          <a:pt x="854" y="794"/>
                        </a:cubicBezTo>
                        <a:cubicBezTo>
                          <a:pt x="843" y="785"/>
                          <a:pt x="840" y="768"/>
                          <a:pt x="830" y="758"/>
                        </a:cubicBezTo>
                        <a:cubicBezTo>
                          <a:pt x="824" y="739"/>
                          <a:pt x="817" y="724"/>
                          <a:pt x="798" y="718"/>
                        </a:cubicBezTo>
                        <a:cubicBezTo>
                          <a:pt x="791" y="696"/>
                          <a:pt x="800" y="712"/>
                          <a:pt x="778" y="710"/>
                        </a:cubicBezTo>
                        <a:cubicBezTo>
                          <a:pt x="767" y="709"/>
                          <a:pt x="746" y="702"/>
                          <a:pt x="746" y="702"/>
                        </a:cubicBezTo>
                        <a:cubicBezTo>
                          <a:pt x="729" y="691"/>
                          <a:pt x="720" y="674"/>
                          <a:pt x="702" y="662"/>
                        </a:cubicBezTo>
                        <a:cubicBezTo>
                          <a:pt x="694" y="665"/>
                          <a:pt x="687" y="673"/>
                          <a:pt x="678" y="674"/>
                        </a:cubicBezTo>
                        <a:cubicBezTo>
                          <a:pt x="657" y="677"/>
                          <a:pt x="630" y="657"/>
                          <a:pt x="614" y="646"/>
                        </a:cubicBezTo>
                        <a:cubicBezTo>
                          <a:pt x="600" y="637"/>
                          <a:pt x="580" y="639"/>
                          <a:pt x="566" y="630"/>
                        </a:cubicBezTo>
                        <a:cubicBezTo>
                          <a:pt x="546" y="617"/>
                          <a:pt x="525" y="607"/>
                          <a:pt x="506" y="594"/>
                        </a:cubicBezTo>
                        <a:cubicBezTo>
                          <a:pt x="513" y="572"/>
                          <a:pt x="509" y="551"/>
                          <a:pt x="490" y="538"/>
                        </a:cubicBezTo>
                        <a:cubicBezTo>
                          <a:pt x="485" y="522"/>
                          <a:pt x="476" y="515"/>
                          <a:pt x="462" y="506"/>
                        </a:cubicBezTo>
                        <a:cubicBezTo>
                          <a:pt x="441" y="474"/>
                          <a:pt x="469" y="513"/>
                          <a:pt x="442" y="486"/>
                        </a:cubicBezTo>
                        <a:cubicBezTo>
                          <a:pt x="436" y="480"/>
                          <a:pt x="436" y="468"/>
                          <a:pt x="430" y="462"/>
                        </a:cubicBezTo>
                        <a:cubicBezTo>
                          <a:pt x="427" y="459"/>
                          <a:pt x="422" y="459"/>
                          <a:pt x="418" y="458"/>
                        </a:cubicBezTo>
                        <a:cubicBezTo>
                          <a:pt x="407" y="447"/>
                          <a:pt x="382" y="430"/>
                          <a:pt x="382" y="430"/>
                        </a:cubicBezTo>
                        <a:cubicBezTo>
                          <a:pt x="371" y="413"/>
                          <a:pt x="358" y="399"/>
                          <a:pt x="346" y="382"/>
                        </a:cubicBezTo>
                        <a:cubicBezTo>
                          <a:pt x="344" y="378"/>
                          <a:pt x="345" y="373"/>
                          <a:pt x="342" y="370"/>
                        </a:cubicBezTo>
                        <a:cubicBezTo>
                          <a:pt x="339" y="367"/>
                          <a:pt x="334" y="367"/>
                          <a:pt x="330" y="366"/>
                        </a:cubicBezTo>
                        <a:cubicBezTo>
                          <a:pt x="322" y="390"/>
                          <a:pt x="342" y="398"/>
                          <a:pt x="354" y="414"/>
                        </a:cubicBezTo>
                        <a:cubicBezTo>
                          <a:pt x="368" y="432"/>
                          <a:pt x="372" y="446"/>
                          <a:pt x="390" y="458"/>
                        </a:cubicBezTo>
                        <a:cubicBezTo>
                          <a:pt x="409" y="487"/>
                          <a:pt x="399" y="475"/>
                          <a:pt x="418" y="494"/>
                        </a:cubicBezTo>
                        <a:cubicBezTo>
                          <a:pt x="423" y="510"/>
                          <a:pt x="428" y="517"/>
                          <a:pt x="442" y="526"/>
                        </a:cubicBezTo>
                        <a:cubicBezTo>
                          <a:pt x="450" y="550"/>
                          <a:pt x="432" y="533"/>
                          <a:pt x="422" y="526"/>
                        </a:cubicBezTo>
                        <a:cubicBezTo>
                          <a:pt x="399" y="492"/>
                          <a:pt x="430" y="532"/>
                          <a:pt x="402" y="510"/>
                        </a:cubicBezTo>
                        <a:cubicBezTo>
                          <a:pt x="398" y="507"/>
                          <a:pt x="397" y="501"/>
                          <a:pt x="394" y="498"/>
                        </a:cubicBezTo>
                        <a:cubicBezTo>
                          <a:pt x="391" y="495"/>
                          <a:pt x="386" y="493"/>
                          <a:pt x="382" y="490"/>
                        </a:cubicBezTo>
                        <a:cubicBezTo>
                          <a:pt x="377" y="474"/>
                          <a:pt x="370" y="471"/>
                          <a:pt x="354" y="466"/>
                        </a:cubicBezTo>
                        <a:cubicBezTo>
                          <a:pt x="344" y="452"/>
                          <a:pt x="340" y="447"/>
                          <a:pt x="346" y="430"/>
                        </a:cubicBezTo>
                        <a:cubicBezTo>
                          <a:pt x="338" y="418"/>
                          <a:pt x="314" y="402"/>
                          <a:pt x="314" y="402"/>
                        </a:cubicBezTo>
                        <a:cubicBezTo>
                          <a:pt x="306" y="390"/>
                          <a:pt x="298" y="378"/>
                          <a:pt x="290" y="366"/>
                        </a:cubicBezTo>
                        <a:cubicBezTo>
                          <a:pt x="284" y="357"/>
                          <a:pt x="273" y="354"/>
                          <a:pt x="266" y="346"/>
                        </a:cubicBezTo>
                        <a:cubicBezTo>
                          <a:pt x="263" y="342"/>
                          <a:pt x="262" y="337"/>
                          <a:pt x="258" y="334"/>
                        </a:cubicBezTo>
                        <a:cubicBezTo>
                          <a:pt x="243" y="324"/>
                          <a:pt x="225" y="324"/>
                          <a:pt x="210" y="314"/>
                        </a:cubicBezTo>
                        <a:cubicBezTo>
                          <a:pt x="201" y="300"/>
                          <a:pt x="194" y="291"/>
                          <a:pt x="178" y="286"/>
                        </a:cubicBezTo>
                        <a:cubicBezTo>
                          <a:pt x="160" y="260"/>
                          <a:pt x="192" y="247"/>
                          <a:pt x="154" y="238"/>
                        </a:cubicBezTo>
                        <a:cubicBezTo>
                          <a:pt x="111" y="209"/>
                          <a:pt x="106" y="149"/>
                          <a:pt x="90" y="102"/>
                        </a:cubicBezTo>
                        <a:cubicBezTo>
                          <a:pt x="86" y="90"/>
                          <a:pt x="76" y="73"/>
                          <a:pt x="66" y="66"/>
                        </a:cubicBezTo>
                        <a:cubicBezTo>
                          <a:pt x="58" y="60"/>
                          <a:pt x="42" y="50"/>
                          <a:pt x="42" y="50"/>
                        </a:cubicBezTo>
                        <a:cubicBezTo>
                          <a:pt x="39" y="46"/>
                          <a:pt x="38" y="41"/>
                          <a:pt x="34" y="38"/>
                        </a:cubicBezTo>
                        <a:cubicBezTo>
                          <a:pt x="27" y="34"/>
                          <a:pt x="10" y="30"/>
                          <a:pt x="10" y="30"/>
                        </a:cubicBezTo>
                        <a:cubicBezTo>
                          <a:pt x="0" y="1"/>
                          <a:pt x="31" y="17"/>
                          <a:pt x="46" y="22"/>
                        </a:cubicBezTo>
                        <a:cubicBezTo>
                          <a:pt x="65" y="51"/>
                          <a:pt x="61" y="41"/>
                          <a:pt x="86" y="58"/>
                        </a:cubicBezTo>
                        <a:cubicBezTo>
                          <a:pt x="94" y="70"/>
                          <a:pt x="94" y="93"/>
                          <a:pt x="102" y="70"/>
                        </a:cubicBezTo>
                        <a:cubicBezTo>
                          <a:pt x="95" y="49"/>
                          <a:pt x="82" y="62"/>
                          <a:pt x="82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98" name="Freeform 32">
                    <a:extLst>
                      <a:ext uri="{FF2B5EF4-FFF2-40B4-BE49-F238E27FC236}">
                        <a16:creationId xmlns:a16="http://schemas.microsoft.com/office/drawing/2014/main" id="{C4FA0AA8-98E4-A526-8DFD-7FD10715DC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405" y="445"/>
                    <a:ext cx="15" cy="16"/>
                  </a:xfrm>
                  <a:custGeom>
                    <a:avLst/>
                    <a:gdLst>
                      <a:gd name="T0" fmla="*/ 0 w 36"/>
                      <a:gd name="T1" fmla="*/ 0 h 48"/>
                      <a:gd name="T2" fmla="*/ 0 w 36"/>
                      <a:gd name="T3" fmla="*/ 0 h 48"/>
                      <a:gd name="T4" fmla="*/ 0 w 36"/>
                      <a:gd name="T5" fmla="*/ 0 h 4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6" h="48">
                        <a:moveTo>
                          <a:pt x="6" y="28"/>
                        </a:moveTo>
                        <a:cubicBezTo>
                          <a:pt x="25" y="0"/>
                          <a:pt x="36" y="31"/>
                          <a:pt x="10" y="48"/>
                        </a:cubicBezTo>
                        <a:cubicBezTo>
                          <a:pt x="0" y="34"/>
                          <a:pt x="0" y="40"/>
                          <a:pt x="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99" name="Freeform 33">
                    <a:extLst>
                      <a:ext uri="{FF2B5EF4-FFF2-40B4-BE49-F238E27FC236}">
                        <a16:creationId xmlns:a16="http://schemas.microsoft.com/office/drawing/2014/main" id="{B3571DE9-B4BC-77DE-3E36-2FB6F2566E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93" y="439"/>
                    <a:ext cx="16" cy="12"/>
                  </a:xfrm>
                  <a:custGeom>
                    <a:avLst/>
                    <a:gdLst>
                      <a:gd name="T0" fmla="*/ 0 w 36"/>
                      <a:gd name="T1" fmla="*/ 0 h 37"/>
                      <a:gd name="T2" fmla="*/ 0 w 36"/>
                      <a:gd name="T3" fmla="*/ 0 h 37"/>
                      <a:gd name="T4" fmla="*/ 0 w 36"/>
                      <a:gd name="T5" fmla="*/ 0 h 37"/>
                      <a:gd name="T6" fmla="*/ 0 w 36"/>
                      <a:gd name="T7" fmla="*/ 0 h 37"/>
                      <a:gd name="T8" fmla="*/ 0 w 36"/>
                      <a:gd name="T9" fmla="*/ 0 h 3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37">
                        <a:moveTo>
                          <a:pt x="0" y="5"/>
                        </a:moveTo>
                        <a:cubicBezTo>
                          <a:pt x="4" y="4"/>
                          <a:pt x="8" y="0"/>
                          <a:pt x="12" y="1"/>
                        </a:cubicBezTo>
                        <a:cubicBezTo>
                          <a:pt x="21" y="4"/>
                          <a:pt x="36" y="17"/>
                          <a:pt x="36" y="17"/>
                        </a:cubicBezTo>
                        <a:cubicBezTo>
                          <a:pt x="29" y="37"/>
                          <a:pt x="22" y="26"/>
                          <a:pt x="8" y="17"/>
                        </a:cubicBezTo>
                        <a:cubicBezTo>
                          <a:pt x="5" y="13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00" name="Freeform 34">
                    <a:extLst>
                      <a:ext uri="{FF2B5EF4-FFF2-40B4-BE49-F238E27FC236}">
                        <a16:creationId xmlns:a16="http://schemas.microsoft.com/office/drawing/2014/main" id="{F12146DE-4E82-CF1B-8673-FA3D3C2382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878" y="406"/>
                    <a:ext cx="73" cy="33"/>
                  </a:xfrm>
                  <a:custGeom>
                    <a:avLst/>
                    <a:gdLst>
                      <a:gd name="T0" fmla="*/ 0 w 170"/>
                      <a:gd name="T1" fmla="*/ 0 h 96"/>
                      <a:gd name="T2" fmla="*/ 0 w 170"/>
                      <a:gd name="T3" fmla="*/ 0 h 96"/>
                      <a:gd name="T4" fmla="*/ 0 w 170"/>
                      <a:gd name="T5" fmla="*/ 0 h 96"/>
                      <a:gd name="T6" fmla="*/ 0 w 170"/>
                      <a:gd name="T7" fmla="*/ 0 h 96"/>
                      <a:gd name="T8" fmla="*/ 0 w 170"/>
                      <a:gd name="T9" fmla="*/ 0 h 96"/>
                      <a:gd name="T10" fmla="*/ 0 w 170"/>
                      <a:gd name="T11" fmla="*/ 0 h 96"/>
                      <a:gd name="T12" fmla="*/ 0 w 170"/>
                      <a:gd name="T13" fmla="*/ 0 h 96"/>
                      <a:gd name="T14" fmla="*/ 0 w 170"/>
                      <a:gd name="T15" fmla="*/ 0 h 96"/>
                      <a:gd name="T16" fmla="*/ 0 w 170"/>
                      <a:gd name="T17" fmla="*/ 0 h 96"/>
                      <a:gd name="T18" fmla="*/ 0 w 170"/>
                      <a:gd name="T19" fmla="*/ 0 h 96"/>
                      <a:gd name="T20" fmla="*/ 0 w 170"/>
                      <a:gd name="T21" fmla="*/ 0 h 96"/>
                      <a:gd name="T22" fmla="*/ 0 w 170"/>
                      <a:gd name="T23" fmla="*/ 0 h 9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0" h="96">
                        <a:moveTo>
                          <a:pt x="0" y="49"/>
                        </a:moveTo>
                        <a:cubicBezTo>
                          <a:pt x="5" y="33"/>
                          <a:pt x="12" y="30"/>
                          <a:pt x="28" y="25"/>
                        </a:cubicBezTo>
                        <a:cubicBezTo>
                          <a:pt x="20" y="0"/>
                          <a:pt x="42" y="16"/>
                          <a:pt x="56" y="21"/>
                        </a:cubicBezTo>
                        <a:cubicBezTo>
                          <a:pt x="56" y="21"/>
                          <a:pt x="77" y="6"/>
                          <a:pt x="80" y="9"/>
                        </a:cubicBezTo>
                        <a:cubicBezTo>
                          <a:pt x="85" y="14"/>
                          <a:pt x="71" y="23"/>
                          <a:pt x="64" y="25"/>
                        </a:cubicBezTo>
                        <a:cubicBezTo>
                          <a:pt x="82" y="37"/>
                          <a:pt x="103" y="42"/>
                          <a:pt x="124" y="49"/>
                        </a:cubicBezTo>
                        <a:cubicBezTo>
                          <a:pt x="136" y="53"/>
                          <a:pt x="160" y="65"/>
                          <a:pt x="160" y="65"/>
                        </a:cubicBezTo>
                        <a:cubicBezTo>
                          <a:pt x="170" y="96"/>
                          <a:pt x="134" y="83"/>
                          <a:pt x="116" y="77"/>
                        </a:cubicBezTo>
                        <a:cubicBezTo>
                          <a:pt x="109" y="57"/>
                          <a:pt x="116" y="66"/>
                          <a:pt x="88" y="57"/>
                        </a:cubicBezTo>
                        <a:cubicBezTo>
                          <a:pt x="84" y="56"/>
                          <a:pt x="76" y="53"/>
                          <a:pt x="76" y="53"/>
                        </a:cubicBezTo>
                        <a:cubicBezTo>
                          <a:pt x="57" y="34"/>
                          <a:pt x="53" y="37"/>
                          <a:pt x="24" y="41"/>
                        </a:cubicBezTo>
                        <a:cubicBezTo>
                          <a:pt x="9" y="51"/>
                          <a:pt x="17" y="49"/>
                          <a:pt x="0" y="4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01" name="Freeform 35">
                    <a:extLst>
                      <a:ext uri="{FF2B5EF4-FFF2-40B4-BE49-F238E27FC236}">
                        <a16:creationId xmlns:a16="http://schemas.microsoft.com/office/drawing/2014/main" id="{11AFB41B-9807-C982-0F80-CD3E84CCF2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55" y="433"/>
                    <a:ext cx="59" cy="15"/>
                  </a:xfrm>
                  <a:custGeom>
                    <a:avLst/>
                    <a:gdLst>
                      <a:gd name="T0" fmla="*/ 0 w 138"/>
                      <a:gd name="T1" fmla="*/ 0 h 44"/>
                      <a:gd name="T2" fmla="*/ 0 w 138"/>
                      <a:gd name="T3" fmla="*/ 0 h 44"/>
                      <a:gd name="T4" fmla="*/ 0 w 138"/>
                      <a:gd name="T5" fmla="*/ 0 h 44"/>
                      <a:gd name="T6" fmla="*/ 0 w 138"/>
                      <a:gd name="T7" fmla="*/ 0 h 44"/>
                      <a:gd name="T8" fmla="*/ 0 w 138"/>
                      <a:gd name="T9" fmla="*/ 0 h 44"/>
                      <a:gd name="T10" fmla="*/ 0 w 138"/>
                      <a:gd name="T11" fmla="*/ 0 h 44"/>
                      <a:gd name="T12" fmla="*/ 0 w 138"/>
                      <a:gd name="T13" fmla="*/ 0 h 44"/>
                      <a:gd name="T14" fmla="*/ 0 w 138"/>
                      <a:gd name="T15" fmla="*/ 0 h 44"/>
                      <a:gd name="T16" fmla="*/ 0 w 138"/>
                      <a:gd name="T17" fmla="*/ 0 h 4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38" h="44">
                        <a:moveTo>
                          <a:pt x="0" y="0"/>
                        </a:moveTo>
                        <a:cubicBezTo>
                          <a:pt x="19" y="3"/>
                          <a:pt x="35" y="10"/>
                          <a:pt x="52" y="4"/>
                        </a:cubicBezTo>
                        <a:cubicBezTo>
                          <a:pt x="87" y="11"/>
                          <a:pt x="61" y="15"/>
                          <a:pt x="88" y="24"/>
                        </a:cubicBezTo>
                        <a:cubicBezTo>
                          <a:pt x="96" y="23"/>
                          <a:pt x="104" y="19"/>
                          <a:pt x="112" y="20"/>
                        </a:cubicBezTo>
                        <a:cubicBezTo>
                          <a:pt x="138" y="23"/>
                          <a:pt x="118" y="41"/>
                          <a:pt x="108" y="44"/>
                        </a:cubicBezTo>
                        <a:cubicBezTo>
                          <a:pt x="78" y="34"/>
                          <a:pt x="92" y="34"/>
                          <a:pt x="64" y="40"/>
                        </a:cubicBezTo>
                        <a:cubicBezTo>
                          <a:pt x="41" y="37"/>
                          <a:pt x="22" y="41"/>
                          <a:pt x="0" y="36"/>
                        </a:cubicBezTo>
                        <a:cubicBezTo>
                          <a:pt x="6" y="11"/>
                          <a:pt x="7" y="27"/>
                          <a:pt x="28" y="20"/>
                        </a:cubicBezTo>
                        <a:cubicBezTo>
                          <a:pt x="17" y="13"/>
                          <a:pt x="0" y="13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02" name="Freeform 36">
                    <a:extLst>
                      <a:ext uri="{FF2B5EF4-FFF2-40B4-BE49-F238E27FC236}">
                        <a16:creationId xmlns:a16="http://schemas.microsoft.com/office/drawing/2014/main" id="{5BB57DBE-2EC1-F39A-EC1E-972CB1BE6D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24" y="441"/>
                    <a:ext cx="24" cy="14"/>
                  </a:xfrm>
                  <a:custGeom>
                    <a:avLst/>
                    <a:gdLst>
                      <a:gd name="T0" fmla="*/ 0 w 57"/>
                      <a:gd name="T1" fmla="*/ 0 h 42"/>
                      <a:gd name="T2" fmla="*/ 0 w 57"/>
                      <a:gd name="T3" fmla="*/ 0 h 42"/>
                      <a:gd name="T4" fmla="*/ 0 w 57"/>
                      <a:gd name="T5" fmla="*/ 0 h 4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57" h="42">
                        <a:moveTo>
                          <a:pt x="17" y="25"/>
                        </a:moveTo>
                        <a:cubicBezTo>
                          <a:pt x="0" y="0"/>
                          <a:pt x="21" y="9"/>
                          <a:pt x="37" y="13"/>
                        </a:cubicBezTo>
                        <a:cubicBezTo>
                          <a:pt x="57" y="42"/>
                          <a:pt x="30" y="25"/>
                          <a:pt x="1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03" name="Freeform 37">
                    <a:extLst>
                      <a:ext uri="{FF2B5EF4-FFF2-40B4-BE49-F238E27FC236}">
                        <a16:creationId xmlns:a16="http://schemas.microsoft.com/office/drawing/2014/main" id="{EB664596-BD89-6892-3809-A8EA85E941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08" y="398"/>
                    <a:ext cx="16" cy="18"/>
                  </a:xfrm>
                  <a:custGeom>
                    <a:avLst/>
                    <a:gdLst>
                      <a:gd name="T0" fmla="*/ 0 w 39"/>
                      <a:gd name="T1" fmla="*/ 0 h 52"/>
                      <a:gd name="T2" fmla="*/ 0 w 39"/>
                      <a:gd name="T3" fmla="*/ 0 h 52"/>
                      <a:gd name="T4" fmla="*/ 0 w 39"/>
                      <a:gd name="T5" fmla="*/ 0 h 5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9" h="52">
                        <a:moveTo>
                          <a:pt x="19" y="32"/>
                        </a:moveTo>
                        <a:cubicBezTo>
                          <a:pt x="13" y="14"/>
                          <a:pt x="0" y="13"/>
                          <a:pt x="19" y="0"/>
                        </a:cubicBezTo>
                        <a:cubicBezTo>
                          <a:pt x="23" y="5"/>
                          <a:pt x="39" y="52"/>
                          <a:pt x="19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04" name="Freeform 38">
                    <a:extLst>
                      <a:ext uri="{FF2B5EF4-FFF2-40B4-BE49-F238E27FC236}">
                        <a16:creationId xmlns:a16="http://schemas.microsoft.com/office/drawing/2014/main" id="{BA401DAE-7C8A-6FF9-AC45-56C9C7153A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035" y="452"/>
                    <a:ext cx="19" cy="27"/>
                  </a:xfrm>
                  <a:custGeom>
                    <a:avLst/>
                    <a:gdLst>
                      <a:gd name="T0" fmla="*/ 0 w 44"/>
                      <a:gd name="T1" fmla="*/ 0 h 80"/>
                      <a:gd name="T2" fmla="*/ 0 w 44"/>
                      <a:gd name="T3" fmla="*/ 0 h 80"/>
                      <a:gd name="T4" fmla="*/ 0 w 44"/>
                      <a:gd name="T5" fmla="*/ 0 h 80"/>
                      <a:gd name="T6" fmla="*/ 0 w 44"/>
                      <a:gd name="T7" fmla="*/ 0 h 80"/>
                      <a:gd name="T8" fmla="*/ 0 w 44"/>
                      <a:gd name="T9" fmla="*/ 0 h 80"/>
                      <a:gd name="T10" fmla="*/ 0 w 44"/>
                      <a:gd name="T11" fmla="*/ 0 h 80"/>
                      <a:gd name="T12" fmla="*/ 0 w 44"/>
                      <a:gd name="T13" fmla="*/ 0 h 8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44" h="80">
                        <a:moveTo>
                          <a:pt x="4" y="9"/>
                        </a:moveTo>
                        <a:cubicBezTo>
                          <a:pt x="9" y="17"/>
                          <a:pt x="18" y="24"/>
                          <a:pt x="20" y="33"/>
                        </a:cubicBezTo>
                        <a:cubicBezTo>
                          <a:pt x="21" y="38"/>
                          <a:pt x="21" y="45"/>
                          <a:pt x="24" y="49"/>
                        </a:cubicBezTo>
                        <a:cubicBezTo>
                          <a:pt x="27" y="52"/>
                          <a:pt x="32" y="52"/>
                          <a:pt x="36" y="53"/>
                        </a:cubicBezTo>
                        <a:cubicBezTo>
                          <a:pt x="41" y="68"/>
                          <a:pt x="44" y="80"/>
                          <a:pt x="24" y="73"/>
                        </a:cubicBezTo>
                        <a:cubicBezTo>
                          <a:pt x="19" y="55"/>
                          <a:pt x="11" y="37"/>
                          <a:pt x="0" y="21"/>
                        </a:cubicBezTo>
                        <a:cubicBezTo>
                          <a:pt x="4" y="4"/>
                          <a:pt x="4" y="0"/>
                          <a:pt x="4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05" name="Freeform 39">
                    <a:extLst>
                      <a:ext uri="{FF2B5EF4-FFF2-40B4-BE49-F238E27FC236}">
                        <a16:creationId xmlns:a16="http://schemas.microsoft.com/office/drawing/2014/main" id="{878A3559-032A-7FEF-A167-10CFA135DF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696" y="247"/>
                    <a:ext cx="205" cy="41"/>
                  </a:xfrm>
                  <a:custGeom>
                    <a:avLst/>
                    <a:gdLst>
                      <a:gd name="T0" fmla="*/ 1 w 323"/>
                      <a:gd name="T1" fmla="*/ 1 h 64"/>
                      <a:gd name="T2" fmla="*/ 1 w 323"/>
                      <a:gd name="T3" fmla="*/ 1 h 64"/>
                      <a:gd name="T4" fmla="*/ 1 w 323"/>
                      <a:gd name="T5" fmla="*/ 0 h 64"/>
                      <a:gd name="T6" fmla="*/ 1 w 323"/>
                      <a:gd name="T7" fmla="*/ 0 h 64"/>
                      <a:gd name="T8" fmla="*/ 1 w 323"/>
                      <a:gd name="T9" fmla="*/ 1 h 64"/>
                      <a:gd name="T10" fmla="*/ 1 w 323"/>
                      <a:gd name="T11" fmla="*/ 1 h 64"/>
                      <a:gd name="T12" fmla="*/ 1 w 323"/>
                      <a:gd name="T13" fmla="*/ 1 h 64"/>
                      <a:gd name="T14" fmla="*/ 1 w 323"/>
                      <a:gd name="T15" fmla="*/ 1 h 64"/>
                      <a:gd name="T16" fmla="*/ 1 w 323"/>
                      <a:gd name="T17" fmla="*/ 1 h 64"/>
                      <a:gd name="T18" fmla="*/ 1 w 323"/>
                      <a:gd name="T19" fmla="*/ 1 h 64"/>
                      <a:gd name="T20" fmla="*/ 1 w 323"/>
                      <a:gd name="T21" fmla="*/ 1 h 64"/>
                      <a:gd name="T22" fmla="*/ 1 w 323"/>
                      <a:gd name="T23" fmla="*/ 1 h 64"/>
                      <a:gd name="T24" fmla="*/ 1 w 323"/>
                      <a:gd name="T25" fmla="*/ 1 h 64"/>
                      <a:gd name="T26" fmla="*/ 1 w 323"/>
                      <a:gd name="T27" fmla="*/ 1 h 64"/>
                      <a:gd name="T28" fmla="*/ 1 w 323"/>
                      <a:gd name="T29" fmla="*/ 1 h 64"/>
                      <a:gd name="T30" fmla="*/ 1 w 323"/>
                      <a:gd name="T31" fmla="*/ 1 h 64"/>
                      <a:gd name="T32" fmla="*/ 1 w 323"/>
                      <a:gd name="T33" fmla="*/ 1 h 64"/>
                      <a:gd name="T34" fmla="*/ 1 w 323"/>
                      <a:gd name="T35" fmla="*/ 1 h 64"/>
                      <a:gd name="T36" fmla="*/ 1 w 323"/>
                      <a:gd name="T37" fmla="*/ 1 h 64"/>
                      <a:gd name="T38" fmla="*/ 1 w 323"/>
                      <a:gd name="T39" fmla="*/ 1 h 64"/>
                      <a:gd name="T40" fmla="*/ 1 w 323"/>
                      <a:gd name="T41" fmla="*/ 1 h 64"/>
                      <a:gd name="T42" fmla="*/ 1 w 323"/>
                      <a:gd name="T43" fmla="*/ 1 h 64"/>
                      <a:gd name="T44" fmla="*/ 1 w 323"/>
                      <a:gd name="T45" fmla="*/ 1 h 64"/>
                      <a:gd name="T46" fmla="*/ 1 w 323"/>
                      <a:gd name="T47" fmla="*/ 1 h 64"/>
                      <a:gd name="T48" fmla="*/ 1 w 323"/>
                      <a:gd name="T49" fmla="*/ 1 h 64"/>
                      <a:gd name="T50" fmla="*/ 1 w 323"/>
                      <a:gd name="T51" fmla="*/ 1 h 64"/>
                      <a:gd name="T52" fmla="*/ 1 w 323"/>
                      <a:gd name="T53" fmla="*/ 0 h 64"/>
                      <a:gd name="T54" fmla="*/ 1 w 323"/>
                      <a:gd name="T55" fmla="*/ 1 h 64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23" h="64">
                        <a:moveTo>
                          <a:pt x="220" y="1"/>
                        </a:moveTo>
                        <a:cubicBezTo>
                          <a:pt x="215" y="12"/>
                          <a:pt x="225" y="17"/>
                          <a:pt x="231" y="8"/>
                        </a:cubicBezTo>
                        <a:cubicBezTo>
                          <a:pt x="235" y="0"/>
                          <a:pt x="229" y="7"/>
                          <a:pt x="235" y="0"/>
                        </a:cubicBezTo>
                        <a:lnTo>
                          <a:pt x="265" y="0"/>
                        </a:lnTo>
                        <a:cubicBezTo>
                          <a:pt x="277" y="6"/>
                          <a:pt x="276" y="11"/>
                          <a:pt x="287" y="17"/>
                        </a:cubicBezTo>
                        <a:cubicBezTo>
                          <a:pt x="308" y="11"/>
                          <a:pt x="293" y="7"/>
                          <a:pt x="319" y="10"/>
                        </a:cubicBezTo>
                        <a:cubicBezTo>
                          <a:pt x="323" y="19"/>
                          <a:pt x="321" y="22"/>
                          <a:pt x="314" y="29"/>
                        </a:cubicBezTo>
                        <a:cubicBezTo>
                          <a:pt x="312" y="39"/>
                          <a:pt x="313" y="50"/>
                          <a:pt x="298" y="46"/>
                        </a:cubicBezTo>
                        <a:cubicBezTo>
                          <a:pt x="297" y="40"/>
                          <a:pt x="298" y="34"/>
                          <a:pt x="295" y="29"/>
                        </a:cubicBezTo>
                        <a:cubicBezTo>
                          <a:pt x="294" y="27"/>
                          <a:pt x="290" y="31"/>
                          <a:pt x="287" y="31"/>
                        </a:cubicBezTo>
                        <a:cubicBezTo>
                          <a:pt x="284" y="31"/>
                          <a:pt x="282" y="30"/>
                          <a:pt x="279" y="29"/>
                        </a:cubicBezTo>
                        <a:cubicBezTo>
                          <a:pt x="274" y="27"/>
                          <a:pt x="263" y="21"/>
                          <a:pt x="263" y="21"/>
                        </a:cubicBezTo>
                        <a:cubicBezTo>
                          <a:pt x="249" y="23"/>
                          <a:pt x="241" y="31"/>
                          <a:pt x="228" y="38"/>
                        </a:cubicBezTo>
                        <a:cubicBezTo>
                          <a:pt x="220" y="41"/>
                          <a:pt x="209" y="42"/>
                          <a:pt x="201" y="44"/>
                        </a:cubicBezTo>
                        <a:cubicBezTo>
                          <a:pt x="193" y="54"/>
                          <a:pt x="200" y="53"/>
                          <a:pt x="212" y="57"/>
                        </a:cubicBezTo>
                        <a:cubicBezTo>
                          <a:pt x="200" y="62"/>
                          <a:pt x="199" y="57"/>
                          <a:pt x="188" y="63"/>
                        </a:cubicBezTo>
                        <a:cubicBezTo>
                          <a:pt x="181" y="62"/>
                          <a:pt x="174" y="64"/>
                          <a:pt x="169" y="61"/>
                        </a:cubicBezTo>
                        <a:cubicBezTo>
                          <a:pt x="166" y="59"/>
                          <a:pt x="175" y="59"/>
                          <a:pt x="177" y="57"/>
                        </a:cubicBezTo>
                        <a:cubicBezTo>
                          <a:pt x="181" y="48"/>
                          <a:pt x="149" y="28"/>
                          <a:pt x="171" y="40"/>
                        </a:cubicBezTo>
                        <a:cubicBezTo>
                          <a:pt x="184" y="55"/>
                          <a:pt x="184" y="36"/>
                          <a:pt x="169" y="31"/>
                        </a:cubicBezTo>
                        <a:cubicBezTo>
                          <a:pt x="167" y="27"/>
                          <a:pt x="167" y="22"/>
                          <a:pt x="158" y="23"/>
                        </a:cubicBezTo>
                        <a:cubicBezTo>
                          <a:pt x="153" y="23"/>
                          <a:pt x="142" y="27"/>
                          <a:pt x="142" y="27"/>
                        </a:cubicBezTo>
                        <a:cubicBezTo>
                          <a:pt x="136" y="39"/>
                          <a:pt x="143" y="31"/>
                          <a:pt x="134" y="27"/>
                        </a:cubicBezTo>
                        <a:cubicBezTo>
                          <a:pt x="130" y="25"/>
                          <a:pt x="126" y="25"/>
                          <a:pt x="123" y="25"/>
                        </a:cubicBezTo>
                        <a:cubicBezTo>
                          <a:pt x="117" y="11"/>
                          <a:pt x="100" y="6"/>
                          <a:pt x="83" y="2"/>
                        </a:cubicBezTo>
                        <a:cubicBezTo>
                          <a:pt x="70" y="4"/>
                          <a:pt x="69" y="9"/>
                          <a:pt x="59" y="14"/>
                        </a:cubicBezTo>
                        <a:cubicBezTo>
                          <a:pt x="45" y="14"/>
                          <a:pt x="0" y="12"/>
                          <a:pt x="1" y="0"/>
                        </a:cubicBezTo>
                        <a:lnTo>
                          <a:pt x="220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06" name="Freeform 40">
                    <a:extLst>
                      <a:ext uri="{FF2B5EF4-FFF2-40B4-BE49-F238E27FC236}">
                        <a16:creationId xmlns:a16="http://schemas.microsoft.com/office/drawing/2014/main" id="{01CB7514-AF2F-EA11-7D07-967714C7A3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15" y="246"/>
                    <a:ext cx="190" cy="20"/>
                  </a:xfrm>
                  <a:custGeom>
                    <a:avLst/>
                    <a:gdLst>
                      <a:gd name="T0" fmla="*/ 1 w 300"/>
                      <a:gd name="T1" fmla="*/ 1 h 31"/>
                      <a:gd name="T2" fmla="*/ 1 w 300"/>
                      <a:gd name="T3" fmla="*/ 1 h 31"/>
                      <a:gd name="T4" fmla="*/ 1 w 300"/>
                      <a:gd name="T5" fmla="*/ 0 h 31"/>
                      <a:gd name="T6" fmla="*/ 1 w 300"/>
                      <a:gd name="T7" fmla="*/ 1 h 31"/>
                      <a:gd name="T8" fmla="*/ 1 w 300"/>
                      <a:gd name="T9" fmla="*/ 1 h 31"/>
                      <a:gd name="T10" fmla="*/ 1 w 300"/>
                      <a:gd name="T11" fmla="*/ 1 h 3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300" h="31">
                        <a:moveTo>
                          <a:pt x="105" y="31"/>
                        </a:moveTo>
                        <a:cubicBezTo>
                          <a:pt x="83" y="19"/>
                          <a:pt x="0" y="6"/>
                          <a:pt x="30" y="1"/>
                        </a:cubicBezTo>
                        <a:lnTo>
                          <a:pt x="285" y="0"/>
                        </a:lnTo>
                        <a:cubicBezTo>
                          <a:pt x="296" y="4"/>
                          <a:pt x="300" y="5"/>
                          <a:pt x="296" y="14"/>
                        </a:cubicBezTo>
                        <a:cubicBezTo>
                          <a:pt x="285" y="11"/>
                          <a:pt x="276" y="16"/>
                          <a:pt x="264" y="16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07" name="Freeform 41">
                    <a:extLst>
                      <a:ext uri="{FF2B5EF4-FFF2-40B4-BE49-F238E27FC236}">
                        <a16:creationId xmlns:a16="http://schemas.microsoft.com/office/drawing/2014/main" id="{1F954CD5-1F94-3808-308B-C3FBFCDDCA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96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08" name="Freeform 42">
                    <a:extLst>
                      <a:ext uri="{FF2B5EF4-FFF2-40B4-BE49-F238E27FC236}">
                        <a16:creationId xmlns:a16="http://schemas.microsoft.com/office/drawing/2014/main" id="{0C3B5446-E4A1-9992-4F19-C311F67F8D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06" y="246"/>
                    <a:ext cx="436" cy="152"/>
                  </a:xfrm>
                  <a:custGeom>
                    <a:avLst/>
                    <a:gdLst>
                      <a:gd name="T0" fmla="*/ 73 w 436"/>
                      <a:gd name="T1" fmla="*/ 1 h 152"/>
                      <a:gd name="T2" fmla="*/ 436 w 436"/>
                      <a:gd name="T3" fmla="*/ 0 h 152"/>
                      <a:gd name="T4" fmla="*/ 416 w 436"/>
                      <a:gd name="T5" fmla="*/ 54 h 152"/>
                      <a:gd name="T6" fmla="*/ 397 w 436"/>
                      <a:gd name="T7" fmla="*/ 68 h 152"/>
                      <a:gd name="T8" fmla="*/ 392 w 436"/>
                      <a:gd name="T9" fmla="*/ 70 h 152"/>
                      <a:gd name="T10" fmla="*/ 375 w 436"/>
                      <a:gd name="T11" fmla="*/ 73 h 152"/>
                      <a:gd name="T12" fmla="*/ 361 w 436"/>
                      <a:gd name="T13" fmla="*/ 88 h 152"/>
                      <a:gd name="T14" fmla="*/ 362 w 436"/>
                      <a:gd name="T15" fmla="*/ 99 h 152"/>
                      <a:gd name="T16" fmla="*/ 364 w 436"/>
                      <a:gd name="T17" fmla="*/ 107 h 152"/>
                      <a:gd name="T18" fmla="*/ 366 w 436"/>
                      <a:gd name="T19" fmla="*/ 113 h 152"/>
                      <a:gd name="T20" fmla="*/ 362 w 436"/>
                      <a:gd name="T21" fmla="*/ 122 h 152"/>
                      <a:gd name="T22" fmla="*/ 351 w 436"/>
                      <a:gd name="T23" fmla="*/ 120 h 152"/>
                      <a:gd name="T24" fmla="*/ 342 w 436"/>
                      <a:gd name="T25" fmla="*/ 129 h 152"/>
                      <a:gd name="T26" fmla="*/ 347 w 436"/>
                      <a:gd name="T27" fmla="*/ 105 h 152"/>
                      <a:gd name="T28" fmla="*/ 338 w 436"/>
                      <a:gd name="T29" fmla="*/ 100 h 152"/>
                      <a:gd name="T30" fmla="*/ 344 w 436"/>
                      <a:gd name="T31" fmla="*/ 93 h 152"/>
                      <a:gd name="T32" fmla="*/ 342 w 436"/>
                      <a:gd name="T33" fmla="*/ 89 h 152"/>
                      <a:gd name="T34" fmla="*/ 320 w 436"/>
                      <a:gd name="T35" fmla="*/ 94 h 152"/>
                      <a:gd name="T36" fmla="*/ 317 w 436"/>
                      <a:gd name="T37" fmla="*/ 85 h 152"/>
                      <a:gd name="T38" fmla="*/ 297 w 436"/>
                      <a:gd name="T39" fmla="*/ 94 h 152"/>
                      <a:gd name="T40" fmla="*/ 320 w 436"/>
                      <a:gd name="T41" fmla="*/ 103 h 152"/>
                      <a:gd name="T42" fmla="*/ 305 w 436"/>
                      <a:gd name="T43" fmla="*/ 117 h 152"/>
                      <a:gd name="T44" fmla="*/ 311 w 436"/>
                      <a:gd name="T45" fmla="*/ 126 h 152"/>
                      <a:gd name="T46" fmla="*/ 315 w 436"/>
                      <a:gd name="T47" fmla="*/ 138 h 152"/>
                      <a:gd name="T48" fmla="*/ 309 w 436"/>
                      <a:gd name="T49" fmla="*/ 139 h 152"/>
                      <a:gd name="T50" fmla="*/ 314 w 436"/>
                      <a:gd name="T51" fmla="*/ 144 h 152"/>
                      <a:gd name="T52" fmla="*/ 307 w 436"/>
                      <a:gd name="T53" fmla="*/ 152 h 152"/>
                      <a:gd name="T54" fmla="*/ 0 w 436"/>
                      <a:gd name="T55" fmla="*/ 149 h 152"/>
                      <a:gd name="T56" fmla="*/ 73 w 436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6" h="152">
                        <a:moveTo>
                          <a:pt x="73" y="1"/>
                        </a:moveTo>
                        <a:lnTo>
                          <a:pt x="436" y="0"/>
                        </a:lnTo>
                        <a:cubicBezTo>
                          <a:pt x="430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09" name="Freeform 43">
                    <a:extLst>
                      <a:ext uri="{FF2B5EF4-FFF2-40B4-BE49-F238E27FC236}">
                        <a16:creationId xmlns:a16="http://schemas.microsoft.com/office/drawing/2014/main" id="{CD099C49-F3C5-32C6-CAE9-DBDB6E6D2D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43" y="241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10" name="Freeform 44">
                    <a:extLst>
                      <a:ext uri="{FF2B5EF4-FFF2-40B4-BE49-F238E27FC236}">
                        <a16:creationId xmlns:a16="http://schemas.microsoft.com/office/drawing/2014/main" id="{238498C1-8A62-E36A-1CB9-339743D782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31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11" name="Freeform 45">
                    <a:extLst>
                      <a:ext uri="{FF2B5EF4-FFF2-40B4-BE49-F238E27FC236}">
                        <a16:creationId xmlns:a16="http://schemas.microsoft.com/office/drawing/2014/main" id="{9A2386A8-2FCB-0445-2CB4-D46848890B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8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12" name="Freeform 46">
                    <a:extLst>
                      <a:ext uri="{FF2B5EF4-FFF2-40B4-BE49-F238E27FC236}">
                        <a16:creationId xmlns:a16="http://schemas.microsoft.com/office/drawing/2014/main" id="{22C01BB6-6366-9F39-347B-391F5FA44E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21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13" name="Freeform 47">
                    <a:extLst>
                      <a:ext uri="{FF2B5EF4-FFF2-40B4-BE49-F238E27FC236}">
                        <a16:creationId xmlns:a16="http://schemas.microsoft.com/office/drawing/2014/main" id="{CFF846A4-84D9-99F7-E193-C1026E88CA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573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14" name="Freeform 48">
                    <a:extLst>
                      <a:ext uri="{FF2B5EF4-FFF2-40B4-BE49-F238E27FC236}">
                        <a16:creationId xmlns:a16="http://schemas.microsoft.com/office/drawing/2014/main" id="{D44F2F3D-387A-3E46-FBC8-A97CC485A5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34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15" name="Freeform 49">
                    <a:extLst>
                      <a:ext uri="{FF2B5EF4-FFF2-40B4-BE49-F238E27FC236}">
                        <a16:creationId xmlns:a16="http://schemas.microsoft.com/office/drawing/2014/main" id="{28ADA721-764E-41BA-9820-A659B19B64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0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16" name="Freeform 50">
                    <a:extLst>
                      <a:ext uri="{FF2B5EF4-FFF2-40B4-BE49-F238E27FC236}">
                        <a16:creationId xmlns:a16="http://schemas.microsoft.com/office/drawing/2014/main" id="{0A63B080-BF01-3F02-1D9E-839626360D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51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17" name="Freeform 51">
                    <a:extLst>
                      <a:ext uri="{FF2B5EF4-FFF2-40B4-BE49-F238E27FC236}">
                        <a16:creationId xmlns:a16="http://schemas.microsoft.com/office/drawing/2014/main" id="{5ABFB937-65CA-AD19-8418-C8BC6BC778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21" y="314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18" name="Freeform 52">
                    <a:extLst>
                      <a:ext uri="{FF2B5EF4-FFF2-40B4-BE49-F238E27FC236}">
                        <a16:creationId xmlns:a16="http://schemas.microsoft.com/office/drawing/2014/main" id="{B33E46F1-D94B-0659-581F-1F7EAFE5C9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89" y="447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19" name="Freeform 53">
                    <a:extLst>
                      <a:ext uri="{FF2B5EF4-FFF2-40B4-BE49-F238E27FC236}">
                        <a16:creationId xmlns:a16="http://schemas.microsoft.com/office/drawing/2014/main" id="{DB3B4E64-29E6-FE63-21D7-FC23833482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76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20" name="Freeform 54">
                    <a:extLst>
                      <a:ext uri="{FF2B5EF4-FFF2-40B4-BE49-F238E27FC236}">
                        <a16:creationId xmlns:a16="http://schemas.microsoft.com/office/drawing/2014/main" id="{82E2FCC3-973F-2298-C32D-0CA46D8FD2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67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21" name="Freeform 55">
                    <a:extLst>
                      <a:ext uri="{FF2B5EF4-FFF2-40B4-BE49-F238E27FC236}">
                        <a16:creationId xmlns:a16="http://schemas.microsoft.com/office/drawing/2014/main" id="{5E2E6D19-18C2-7EE6-8E70-3292FFB446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72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22" name="Freeform 56">
                    <a:extLst>
                      <a:ext uri="{FF2B5EF4-FFF2-40B4-BE49-F238E27FC236}">
                        <a16:creationId xmlns:a16="http://schemas.microsoft.com/office/drawing/2014/main" id="{0DBEF10B-FBBA-455A-A91E-5D880D135C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74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23" name="Freeform 57">
                    <a:extLst>
                      <a:ext uri="{FF2B5EF4-FFF2-40B4-BE49-F238E27FC236}">
                        <a16:creationId xmlns:a16="http://schemas.microsoft.com/office/drawing/2014/main" id="{5921187A-5173-4950-07B4-733B0B6CFF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73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24" name="Freeform 58">
                    <a:extLst>
                      <a:ext uri="{FF2B5EF4-FFF2-40B4-BE49-F238E27FC236}">
                        <a16:creationId xmlns:a16="http://schemas.microsoft.com/office/drawing/2014/main" id="{B56D0D7C-36C1-B107-474C-F30DBAF59E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93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25" name="Freeform 59">
                    <a:extLst>
                      <a:ext uri="{FF2B5EF4-FFF2-40B4-BE49-F238E27FC236}">
                        <a16:creationId xmlns:a16="http://schemas.microsoft.com/office/drawing/2014/main" id="{EA18B8A7-FEB1-A165-1A37-E36D7F6AE3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78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26" name="Freeform 60">
                    <a:extLst>
                      <a:ext uri="{FF2B5EF4-FFF2-40B4-BE49-F238E27FC236}">
                        <a16:creationId xmlns:a16="http://schemas.microsoft.com/office/drawing/2014/main" id="{044CD4FA-D0B1-1A35-09D5-92D94C3648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40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27" name="Freeform 61">
                    <a:extLst>
                      <a:ext uri="{FF2B5EF4-FFF2-40B4-BE49-F238E27FC236}">
                        <a16:creationId xmlns:a16="http://schemas.microsoft.com/office/drawing/2014/main" id="{D71ADC1A-D736-7F2C-C554-2A0D8F32E2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95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328" name="Freeform 62">
                    <a:extLst>
                      <a:ext uri="{FF2B5EF4-FFF2-40B4-BE49-F238E27FC236}">
                        <a16:creationId xmlns:a16="http://schemas.microsoft.com/office/drawing/2014/main" id="{91039AEB-47AD-6B3C-AB87-72CA783ABB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48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230" name="Group 63">
                  <a:extLst>
                    <a:ext uri="{FF2B5EF4-FFF2-40B4-BE49-F238E27FC236}">
                      <a16:creationId xmlns:a16="http://schemas.microsoft.com/office/drawing/2014/main" id="{5352393F-B67D-890D-B3F6-43B72896C65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709" y="240"/>
                  <a:ext cx="1139" cy="429"/>
                  <a:chOff x="3709" y="240"/>
                  <a:chExt cx="1139" cy="429"/>
                </a:xfrm>
              </p:grpSpPr>
              <p:sp>
                <p:nvSpPr>
                  <p:cNvPr id="7231" name="Freeform 64">
                    <a:extLst>
                      <a:ext uri="{FF2B5EF4-FFF2-40B4-BE49-F238E27FC236}">
                        <a16:creationId xmlns:a16="http://schemas.microsoft.com/office/drawing/2014/main" id="{92F7A8D6-44EB-B5BB-D7CC-F5C430907F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08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32" name="Freeform 65">
                    <a:extLst>
                      <a:ext uri="{FF2B5EF4-FFF2-40B4-BE49-F238E27FC236}">
                        <a16:creationId xmlns:a16="http://schemas.microsoft.com/office/drawing/2014/main" id="{FE5BA5A6-4816-965E-F397-2328282E8B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5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33" name="Freeform 66">
                    <a:extLst>
                      <a:ext uri="{FF2B5EF4-FFF2-40B4-BE49-F238E27FC236}">
                        <a16:creationId xmlns:a16="http://schemas.microsoft.com/office/drawing/2014/main" id="{E94BB3AC-BC75-8A80-3F8B-9EFD505ADF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09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34" name="Freeform 67">
                    <a:extLst>
                      <a:ext uri="{FF2B5EF4-FFF2-40B4-BE49-F238E27FC236}">
                        <a16:creationId xmlns:a16="http://schemas.microsoft.com/office/drawing/2014/main" id="{C661F47E-2D07-DCD0-91B8-7DAA899234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35" name="Freeform 68">
                    <a:extLst>
                      <a:ext uri="{FF2B5EF4-FFF2-40B4-BE49-F238E27FC236}">
                        <a16:creationId xmlns:a16="http://schemas.microsoft.com/office/drawing/2014/main" id="{23306C55-B86D-B7FE-4463-9C2201AAF4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423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36" name="Freeform 69">
                    <a:extLst>
                      <a:ext uri="{FF2B5EF4-FFF2-40B4-BE49-F238E27FC236}">
                        <a16:creationId xmlns:a16="http://schemas.microsoft.com/office/drawing/2014/main" id="{79574F06-FE17-A550-F148-D0BF64D4C4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15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37" name="Freeform 70">
                    <a:extLst>
                      <a:ext uri="{FF2B5EF4-FFF2-40B4-BE49-F238E27FC236}">
                        <a16:creationId xmlns:a16="http://schemas.microsoft.com/office/drawing/2014/main" id="{FE00B8EB-2F75-C9AE-1B30-0CF940FC63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38" name="Freeform 71">
                    <a:extLst>
                      <a:ext uri="{FF2B5EF4-FFF2-40B4-BE49-F238E27FC236}">
                        <a16:creationId xmlns:a16="http://schemas.microsoft.com/office/drawing/2014/main" id="{B8FDD3F1-242C-810A-7AF0-64FE8B2F3E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78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39" name="Freeform 72">
                    <a:extLst>
                      <a:ext uri="{FF2B5EF4-FFF2-40B4-BE49-F238E27FC236}">
                        <a16:creationId xmlns:a16="http://schemas.microsoft.com/office/drawing/2014/main" id="{E0C6D445-8554-14F8-BB85-769E3B2787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2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40" name="Freeform 73">
                    <a:extLst>
                      <a:ext uri="{FF2B5EF4-FFF2-40B4-BE49-F238E27FC236}">
                        <a16:creationId xmlns:a16="http://schemas.microsoft.com/office/drawing/2014/main" id="{3ECFF356-0B16-8D61-9FFF-855F530FC3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6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41" name="Freeform 74">
                    <a:extLst>
                      <a:ext uri="{FF2B5EF4-FFF2-40B4-BE49-F238E27FC236}">
                        <a16:creationId xmlns:a16="http://schemas.microsoft.com/office/drawing/2014/main" id="{33387874-6B06-9221-B803-22D0F07900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7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42" name="Freeform 75">
                    <a:extLst>
                      <a:ext uri="{FF2B5EF4-FFF2-40B4-BE49-F238E27FC236}">
                        <a16:creationId xmlns:a16="http://schemas.microsoft.com/office/drawing/2014/main" id="{5CAF250F-DC19-5E0A-ACD3-8CF6F1EF83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64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43" name="Freeform 76">
                    <a:extLst>
                      <a:ext uri="{FF2B5EF4-FFF2-40B4-BE49-F238E27FC236}">
                        <a16:creationId xmlns:a16="http://schemas.microsoft.com/office/drawing/2014/main" id="{521B4CDC-65A5-4832-66F5-5DC6ECFE40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70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44" name="Freeform 77">
                    <a:extLst>
                      <a:ext uri="{FF2B5EF4-FFF2-40B4-BE49-F238E27FC236}">
                        <a16:creationId xmlns:a16="http://schemas.microsoft.com/office/drawing/2014/main" id="{D8D66375-1758-A7F7-EC40-B6840045AE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40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45" name="Freeform 78">
                    <a:extLst>
                      <a:ext uri="{FF2B5EF4-FFF2-40B4-BE49-F238E27FC236}">
                        <a16:creationId xmlns:a16="http://schemas.microsoft.com/office/drawing/2014/main" id="{DFB64967-2715-5C7C-D483-898644F574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47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46" name="Freeform 79">
                    <a:extLst>
                      <a:ext uri="{FF2B5EF4-FFF2-40B4-BE49-F238E27FC236}">
                        <a16:creationId xmlns:a16="http://schemas.microsoft.com/office/drawing/2014/main" id="{080C2A2F-9905-DAEA-25CC-7E2FC997D7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76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47" name="Freeform 80">
                    <a:extLst>
                      <a:ext uri="{FF2B5EF4-FFF2-40B4-BE49-F238E27FC236}">
                        <a16:creationId xmlns:a16="http://schemas.microsoft.com/office/drawing/2014/main" id="{F756C9AB-2EA3-A65F-A6A8-6DD735612A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8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48" name="Freeform 81">
                    <a:extLst>
                      <a:ext uri="{FF2B5EF4-FFF2-40B4-BE49-F238E27FC236}">
                        <a16:creationId xmlns:a16="http://schemas.microsoft.com/office/drawing/2014/main" id="{BA42CD2C-77DA-4A1F-02C9-49A9A7B1DD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7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49" name="Freeform 82">
                    <a:extLst>
                      <a:ext uri="{FF2B5EF4-FFF2-40B4-BE49-F238E27FC236}">
                        <a16:creationId xmlns:a16="http://schemas.microsoft.com/office/drawing/2014/main" id="{0A07B5B0-7316-A136-7588-48AEF5AF0E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7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50" name="Freeform 83">
                    <a:extLst>
                      <a:ext uri="{FF2B5EF4-FFF2-40B4-BE49-F238E27FC236}">
                        <a16:creationId xmlns:a16="http://schemas.microsoft.com/office/drawing/2014/main" id="{65A5F9A3-5EB9-1CF5-7FE5-863750E33D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69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51" name="Freeform 84">
                    <a:extLst>
                      <a:ext uri="{FF2B5EF4-FFF2-40B4-BE49-F238E27FC236}">
                        <a16:creationId xmlns:a16="http://schemas.microsoft.com/office/drawing/2014/main" id="{92F69140-E654-041D-A1A7-7845278604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84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52" name="Freeform 85">
                    <a:extLst>
                      <a:ext uri="{FF2B5EF4-FFF2-40B4-BE49-F238E27FC236}">
                        <a16:creationId xmlns:a16="http://schemas.microsoft.com/office/drawing/2014/main" id="{C9C850F8-DBA8-833D-DB71-2A4D542F30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93" y="246"/>
                    <a:ext cx="438" cy="152"/>
                  </a:xfrm>
                  <a:custGeom>
                    <a:avLst/>
                    <a:gdLst>
                      <a:gd name="T0" fmla="*/ 73 w 438"/>
                      <a:gd name="T1" fmla="*/ 1 h 152"/>
                      <a:gd name="T2" fmla="*/ 438 w 438"/>
                      <a:gd name="T3" fmla="*/ 0 h 152"/>
                      <a:gd name="T4" fmla="*/ 416 w 438"/>
                      <a:gd name="T5" fmla="*/ 54 h 152"/>
                      <a:gd name="T6" fmla="*/ 397 w 438"/>
                      <a:gd name="T7" fmla="*/ 68 h 152"/>
                      <a:gd name="T8" fmla="*/ 392 w 438"/>
                      <a:gd name="T9" fmla="*/ 70 h 152"/>
                      <a:gd name="T10" fmla="*/ 375 w 438"/>
                      <a:gd name="T11" fmla="*/ 73 h 152"/>
                      <a:gd name="T12" fmla="*/ 361 w 438"/>
                      <a:gd name="T13" fmla="*/ 88 h 152"/>
                      <a:gd name="T14" fmla="*/ 362 w 438"/>
                      <a:gd name="T15" fmla="*/ 99 h 152"/>
                      <a:gd name="T16" fmla="*/ 364 w 438"/>
                      <a:gd name="T17" fmla="*/ 107 h 152"/>
                      <a:gd name="T18" fmla="*/ 366 w 438"/>
                      <a:gd name="T19" fmla="*/ 113 h 152"/>
                      <a:gd name="T20" fmla="*/ 362 w 438"/>
                      <a:gd name="T21" fmla="*/ 122 h 152"/>
                      <a:gd name="T22" fmla="*/ 351 w 438"/>
                      <a:gd name="T23" fmla="*/ 120 h 152"/>
                      <a:gd name="T24" fmla="*/ 342 w 438"/>
                      <a:gd name="T25" fmla="*/ 129 h 152"/>
                      <a:gd name="T26" fmla="*/ 347 w 438"/>
                      <a:gd name="T27" fmla="*/ 105 h 152"/>
                      <a:gd name="T28" fmla="*/ 338 w 438"/>
                      <a:gd name="T29" fmla="*/ 100 h 152"/>
                      <a:gd name="T30" fmla="*/ 344 w 438"/>
                      <a:gd name="T31" fmla="*/ 93 h 152"/>
                      <a:gd name="T32" fmla="*/ 342 w 438"/>
                      <a:gd name="T33" fmla="*/ 89 h 152"/>
                      <a:gd name="T34" fmla="*/ 320 w 438"/>
                      <a:gd name="T35" fmla="*/ 94 h 152"/>
                      <a:gd name="T36" fmla="*/ 317 w 438"/>
                      <a:gd name="T37" fmla="*/ 85 h 152"/>
                      <a:gd name="T38" fmla="*/ 297 w 438"/>
                      <a:gd name="T39" fmla="*/ 94 h 152"/>
                      <a:gd name="T40" fmla="*/ 320 w 438"/>
                      <a:gd name="T41" fmla="*/ 103 h 152"/>
                      <a:gd name="T42" fmla="*/ 305 w 438"/>
                      <a:gd name="T43" fmla="*/ 117 h 152"/>
                      <a:gd name="T44" fmla="*/ 311 w 438"/>
                      <a:gd name="T45" fmla="*/ 126 h 152"/>
                      <a:gd name="T46" fmla="*/ 315 w 438"/>
                      <a:gd name="T47" fmla="*/ 138 h 152"/>
                      <a:gd name="T48" fmla="*/ 309 w 438"/>
                      <a:gd name="T49" fmla="*/ 139 h 152"/>
                      <a:gd name="T50" fmla="*/ 314 w 438"/>
                      <a:gd name="T51" fmla="*/ 144 h 152"/>
                      <a:gd name="T52" fmla="*/ 307 w 438"/>
                      <a:gd name="T53" fmla="*/ 152 h 152"/>
                      <a:gd name="T54" fmla="*/ 0 w 438"/>
                      <a:gd name="T55" fmla="*/ 149 h 152"/>
                      <a:gd name="T56" fmla="*/ 73 w 438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8" h="152">
                        <a:moveTo>
                          <a:pt x="73" y="1"/>
                        </a:moveTo>
                        <a:lnTo>
                          <a:pt x="438" y="0"/>
                        </a:lnTo>
                        <a:cubicBezTo>
                          <a:pt x="432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53" name="Freeform 86">
                    <a:extLst>
                      <a:ext uri="{FF2B5EF4-FFF2-40B4-BE49-F238E27FC236}">
                        <a16:creationId xmlns:a16="http://schemas.microsoft.com/office/drawing/2014/main" id="{8AFB2FFD-DE74-7EF2-ACFC-0F300FB02F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31" y="240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54" name="Freeform 87">
                    <a:extLst>
                      <a:ext uri="{FF2B5EF4-FFF2-40B4-BE49-F238E27FC236}">
                        <a16:creationId xmlns:a16="http://schemas.microsoft.com/office/drawing/2014/main" id="{45F1CC7E-5E5C-B9FC-EDD3-0E23112D7F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19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55" name="Freeform 88">
                    <a:extLst>
                      <a:ext uri="{FF2B5EF4-FFF2-40B4-BE49-F238E27FC236}">
                        <a16:creationId xmlns:a16="http://schemas.microsoft.com/office/drawing/2014/main" id="{0A331562-88DB-516B-8B60-1819776F1E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6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56" name="Freeform 89">
                    <a:extLst>
                      <a:ext uri="{FF2B5EF4-FFF2-40B4-BE49-F238E27FC236}">
                        <a16:creationId xmlns:a16="http://schemas.microsoft.com/office/drawing/2014/main" id="{95FA59A8-EF49-F056-8F09-DE11FC54A8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09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57" name="Freeform 90">
                    <a:extLst>
                      <a:ext uri="{FF2B5EF4-FFF2-40B4-BE49-F238E27FC236}">
                        <a16:creationId xmlns:a16="http://schemas.microsoft.com/office/drawing/2014/main" id="{9A993C12-F3F8-9887-9C3A-2BF10FD1D6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61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58" name="Freeform 91">
                    <a:extLst>
                      <a:ext uri="{FF2B5EF4-FFF2-40B4-BE49-F238E27FC236}">
                        <a16:creationId xmlns:a16="http://schemas.microsoft.com/office/drawing/2014/main" id="{1F277E2D-51A0-8954-434D-BF0B96FF62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322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59" name="Freeform 92">
                    <a:extLst>
                      <a:ext uri="{FF2B5EF4-FFF2-40B4-BE49-F238E27FC236}">
                        <a16:creationId xmlns:a16="http://schemas.microsoft.com/office/drawing/2014/main" id="{B2169826-48E1-3AE6-CD79-B9212139B7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8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60" name="Freeform 93">
                    <a:extLst>
                      <a:ext uri="{FF2B5EF4-FFF2-40B4-BE49-F238E27FC236}">
                        <a16:creationId xmlns:a16="http://schemas.microsoft.com/office/drawing/2014/main" id="{E13E729A-5450-F812-4427-1AC0E01230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9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61" name="Freeform 94">
                    <a:extLst>
                      <a:ext uri="{FF2B5EF4-FFF2-40B4-BE49-F238E27FC236}">
                        <a16:creationId xmlns:a16="http://schemas.microsoft.com/office/drawing/2014/main" id="{58BF13FC-4958-D56D-33E9-1D37D27501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09" y="315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62" name="Freeform 95">
                    <a:extLst>
                      <a:ext uri="{FF2B5EF4-FFF2-40B4-BE49-F238E27FC236}">
                        <a16:creationId xmlns:a16="http://schemas.microsoft.com/office/drawing/2014/main" id="{876C3ACF-1692-6465-8EA3-D2609276B6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77" y="448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63" name="Freeform 96">
                    <a:extLst>
                      <a:ext uri="{FF2B5EF4-FFF2-40B4-BE49-F238E27FC236}">
                        <a16:creationId xmlns:a16="http://schemas.microsoft.com/office/drawing/2014/main" id="{A8571451-6387-85F1-D519-70D1B8E9A3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64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64" name="Freeform 97">
                    <a:extLst>
                      <a:ext uri="{FF2B5EF4-FFF2-40B4-BE49-F238E27FC236}">
                        <a16:creationId xmlns:a16="http://schemas.microsoft.com/office/drawing/2014/main" id="{514A7ACA-0A1E-9950-0104-9EF6479C96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55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65" name="Freeform 98">
                    <a:extLst>
                      <a:ext uri="{FF2B5EF4-FFF2-40B4-BE49-F238E27FC236}">
                        <a16:creationId xmlns:a16="http://schemas.microsoft.com/office/drawing/2014/main" id="{66D902FC-B74E-C3EE-7AE8-ACB52AAECC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60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66" name="Freeform 99">
                    <a:extLst>
                      <a:ext uri="{FF2B5EF4-FFF2-40B4-BE49-F238E27FC236}">
                        <a16:creationId xmlns:a16="http://schemas.microsoft.com/office/drawing/2014/main" id="{E8837B39-FB54-4D36-9C2D-6271117DF9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62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67" name="Freeform 100">
                    <a:extLst>
                      <a:ext uri="{FF2B5EF4-FFF2-40B4-BE49-F238E27FC236}">
                        <a16:creationId xmlns:a16="http://schemas.microsoft.com/office/drawing/2014/main" id="{604D62B5-7B99-EDC6-A97F-209A7952AA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61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68" name="Freeform 101">
                    <a:extLst>
                      <a:ext uri="{FF2B5EF4-FFF2-40B4-BE49-F238E27FC236}">
                        <a16:creationId xmlns:a16="http://schemas.microsoft.com/office/drawing/2014/main" id="{5C3E0EDB-7B1A-8FBC-FD9C-2A26F87FC8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81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69" name="Freeform 102">
                    <a:extLst>
                      <a:ext uri="{FF2B5EF4-FFF2-40B4-BE49-F238E27FC236}">
                        <a16:creationId xmlns:a16="http://schemas.microsoft.com/office/drawing/2014/main" id="{5AE0C354-96E4-9C2A-A1A3-1FD165D46B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66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70" name="Freeform 103">
                    <a:extLst>
                      <a:ext uri="{FF2B5EF4-FFF2-40B4-BE49-F238E27FC236}">
                        <a16:creationId xmlns:a16="http://schemas.microsoft.com/office/drawing/2014/main" id="{CA90F069-6964-4446-E02B-551CC33DD7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28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71" name="Freeform 104">
                    <a:extLst>
                      <a:ext uri="{FF2B5EF4-FFF2-40B4-BE49-F238E27FC236}">
                        <a16:creationId xmlns:a16="http://schemas.microsoft.com/office/drawing/2014/main" id="{4C56A1BD-AC1D-37A0-8B76-4C227E15CE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83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7272" name="Freeform 105">
                    <a:extLst>
                      <a:ext uri="{FF2B5EF4-FFF2-40B4-BE49-F238E27FC236}">
                        <a16:creationId xmlns:a16="http://schemas.microsoft.com/office/drawing/2014/main" id="{DD56DFC2-1F2F-C86F-C770-5315040B9D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36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7181" name="Group 106">
                <a:extLst>
                  <a:ext uri="{FF2B5EF4-FFF2-40B4-BE49-F238E27FC236}">
                    <a16:creationId xmlns:a16="http://schemas.microsoft.com/office/drawing/2014/main" id="{B194A548-0B7A-44D7-BA43-717BC9B2788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8" y="111"/>
                <a:ext cx="4702" cy="418"/>
                <a:chOff x="798" y="255"/>
                <a:chExt cx="4702" cy="418"/>
              </a:xfrm>
            </p:grpSpPr>
            <p:sp>
              <p:nvSpPr>
                <p:cNvPr id="7208" name="Line 107">
                  <a:extLst>
                    <a:ext uri="{FF2B5EF4-FFF2-40B4-BE49-F238E27FC236}">
                      <a16:creationId xmlns:a16="http://schemas.microsoft.com/office/drawing/2014/main" id="{12B426AC-9E68-9AD4-19E9-D435776D7E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798" y="476"/>
                  <a:ext cx="4702" cy="0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09" name="Line 108">
                  <a:extLst>
                    <a:ext uri="{FF2B5EF4-FFF2-40B4-BE49-F238E27FC236}">
                      <a16:creationId xmlns:a16="http://schemas.microsoft.com/office/drawing/2014/main" id="{6644D49B-1D04-7DF1-D698-A3154EC7CDC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02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10" name="Line 109">
                  <a:extLst>
                    <a:ext uri="{FF2B5EF4-FFF2-40B4-BE49-F238E27FC236}">
                      <a16:creationId xmlns:a16="http://schemas.microsoft.com/office/drawing/2014/main" id="{ACA2D039-3109-11B3-8A9A-92DC5B5826E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25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11" name="Line 110">
                  <a:extLst>
                    <a:ext uri="{FF2B5EF4-FFF2-40B4-BE49-F238E27FC236}">
                      <a16:creationId xmlns:a16="http://schemas.microsoft.com/office/drawing/2014/main" id="{EBFADD3D-7CB9-D4F4-AAB8-54ECC6D8AC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48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12" name="Line 111">
                  <a:extLst>
                    <a:ext uri="{FF2B5EF4-FFF2-40B4-BE49-F238E27FC236}">
                      <a16:creationId xmlns:a16="http://schemas.microsoft.com/office/drawing/2014/main" id="{C186122F-30B9-C665-29D8-311AC9AB25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71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13" name="Line 112">
                  <a:extLst>
                    <a:ext uri="{FF2B5EF4-FFF2-40B4-BE49-F238E27FC236}">
                      <a16:creationId xmlns:a16="http://schemas.microsoft.com/office/drawing/2014/main" id="{A679F8B9-7E9B-A535-6E27-440FE4CB897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93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14" name="Line 113">
                  <a:extLst>
                    <a:ext uri="{FF2B5EF4-FFF2-40B4-BE49-F238E27FC236}">
                      <a16:creationId xmlns:a16="http://schemas.microsoft.com/office/drawing/2014/main" id="{8E118E66-7F7C-1490-B11B-182B9E10726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16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15" name="Line 114">
                  <a:extLst>
                    <a:ext uri="{FF2B5EF4-FFF2-40B4-BE49-F238E27FC236}">
                      <a16:creationId xmlns:a16="http://schemas.microsoft.com/office/drawing/2014/main" id="{40234A35-3C58-90F0-A63A-7A261CDA66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39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16" name="Line 115">
                  <a:extLst>
                    <a:ext uri="{FF2B5EF4-FFF2-40B4-BE49-F238E27FC236}">
                      <a16:creationId xmlns:a16="http://schemas.microsoft.com/office/drawing/2014/main" id="{64557243-4A02-C8A6-DD75-48D315DE2E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62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17" name="Line 116">
                  <a:extLst>
                    <a:ext uri="{FF2B5EF4-FFF2-40B4-BE49-F238E27FC236}">
                      <a16:creationId xmlns:a16="http://schemas.microsoft.com/office/drawing/2014/main" id="{AB5BF74E-D665-B941-7F42-7CC31A154F7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85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18" name="Line 117">
                  <a:extLst>
                    <a:ext uri="{FF2B5EF4-FFF2-40B4-BE49-F238E27FC236}">
                      <a16:creationId xmlns:a16="http://schemas.microsoft.com/office/drawing/2014/main" id="{22C40898-DCA3-6AEE-D125-F66E2022325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07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19" name="Line 118">
                  <a:extLst>
                    <a:ext uri="{FF2B5EF4-FFF2-40B4-BE49-F238E27FC236}">
                      <a16:creationId xmlns:a16="http://schemas.microsoft.com/office/drawing/2014/main" id="{11B33517-DCD9-4E3C-DAC1-5D7C28F3F4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30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20" name="Line 119">
                  <a:extLst>
                    <a:ext uri="{FF2B5EF4-FFF2-40B4-BE49-F238E27FC236}">
                      <a16:creationId xmlns:a16="http://schemas.microsoft.com/office/drawing/2014/main" id="{8E0D527A-80AA-5FF9-D48D-448FC6AAC09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53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21" name="Line 120">
                  <a:extLst>
                    <a:ext uri="{FF2B5EF4-FFF2-40B4-BE49-F238E27FC236}">
                      <a16:creationId xmlns:a16="http://schemas.microsoft.com/office/drawing/2014/main" id="{63371C8E-0E2B-ADA2-AC94-5C382ACC126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76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22" name="Line 121">
                  <a:extLst>
                    <a:ext uri="{FF2B5EF4-FFF2-40B4-BE49-F238E27FC236}">
                      <a16:creationId xmlns:a16="http://schemas.microsoft.com/office/drawing/2014/main" id="{EBCA2F93-6337-04F6-6310-E7062C2090A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99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23" name="Line 122">
                  <a:extLst>
                    <a:ext uri="{FF2B5EF4-FFF2-40B4-BE49-F238E27FC236}">
                      <a16:creationId xmlns:a16="http://schemas.microsoft.com/office/drawing/2014/main" id="{9C073095-3222-C5B0-8430-A14DF4221DA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21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24" name="Line 123">
                  <a:extLst>
                    <a:ext uri="{FF2B5EF4-FFF2-40B4-BE49-F238E27FC236}">
                      <a16:creationId xmlns:a16="http://schemas.microsoft.com/office/drawing/2014/main" id="{C45C5903-69DE-9764-FA77-F546E7C4BD3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44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25" name="Line 124">
                  <a:extLst>
                    <a:ext uri="{FF2B5EF4-FFF2-40B4-BE49-F238E27FC236}">
                      <a16:creationId xmlns:a16="http://schemas.microsoft.com/office/drawing/2014/main" id="{661A49BC-EDB6-5862-0D7F-A302A800062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67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26" name="Line 125">
                  <a:extLst>
                    <a:ext uri="{FF2B5EF4-FFF2-40B4-BE49-F238E27FC236}">
                      <a16:creationId xmlns:a16="http://schemas.microsoft.com/office/drawing/2014/main" id="{E562CB91-2298-F0EF-4E17-392F8060EDB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90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27" name="Line 126">
                  <a:extLst>
                    <a:ext uri="{FF2B5EF4-FFF2-40B4-BE49-F238E27FC236}">
                      <a16:creationId xmlns:a16="http://schemas.microsoft.com/office/drawing/2014/main" id="{A02AA315-3A2A-7B5C-70F1-3FBFE17FCB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13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28" name="Line 127">
                  <a:extLst>
                    <a:ext uri="{FF2B5EF4-FFF2-40B4-BE49-F238E27FC236}">
                      <a16:creationId xmlns:a16="http://schemas.microsoft.com/office/drawing/2014/main" id="{BF389130-48D7-6912-F5C0-B50DB4F569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35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7182" name="Group 128">
                <a:extLst>
                  <a:ext uri="{FF2B5EF4-FFF2-40B4-BE49-F238E27FC236}">
                    <a16:creationId xmlns:a16="http://schemas.microsoft.com/office/drawing/2014/main" id="{1D9ED51B-CA48-3512-C348-8CB20B1306C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08" y="109"/>
                <a:ext cx="3694" cy="423"/>
                <a:chOff x="1034" y="245"/>
                <a:chExt cx="3694" cy="423"/>
              </a:xfrm>
            </p:grpSpPr>
            <p:sp>
              <p:nvSpPr>
                <p:cNvPr id="7183" name="Line 129">
                  <a:extLst>
                    <a:ext uri="{FF2B5EF4-FFF2-40B4-BE49-F238E27FC236}">
                      <a16:creationId xmlns:a16="http://schemas.microsoft.com/office/drawing/2014/main" id="{6A11D319-DC30-9864-AB34-41B0E92D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676" y="246"/>
                  <a:ext cx="0" cy="14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184" name="Line 130">
                  <a:extLst>
                    <a:ext uri="{FF2B5EF4-FFF2-40B4-BE49-F238E27FC236}">
                      <a16:creationId xmlns:a16="http://schemas.microsoft.com/office/drawing/2014/main" id="{2511C29C-F8C8-F60D-AEBC-C09AC4C6B3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798" y="468"/>
                  <a:ext cx="7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185" name="Line 131">
                  <a:extLst>
                    <a:ext uri="{FF2B5EF4-FFF2-40B4-BE49-F238E27FC236}">
                      <a16:creationId xmlns:a16="http://schemas.microsoft.com/office/drawing/2014/main" id="{6678C82E-654D-58B8-8A48-69A53FC005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904" y="486"/>
                  <a:ext cx="0" cy="2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186" name="Line 132">
                  <a:extLst>
                    <a:ext uri="{FF2B5EF4-FFF2-40B4-BE49-F238E27FC236}">
                      <a16:creationId xmlns:a16="http://schemas.microsoft.com/office/drawing/2014/main" id="{AADD1D55-2147-4F21-DA9F-46AD7D1935B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132" y="586"/>
                  <a:ext cx="0" cy="79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187" name="Line 133">
                  <a:extLst>
                    <a:ext uri="{FF2B5EF4-FFF2-40B4-BE49-F238E27FC236}">
                      <a16:creationId xmlns:a16="http://schemas.microsoft.com/office/drawing/2014/main" id="{1E4DD1A4-BD75-4B7F-743B-6B32FEE2664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816" y="358"/>
                  <a:ext cx="0" cy="18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188" name="Line 134">
                  <a:extLst>
                    <a:ext uri="{FF2B5EF4-FFF2-40B4-BE49-F238E27FC236}">
                      <a16:creationId xmlns:a16="http://schemas.microsoft.com/office/drawing/2014/main" id="{037CB5AB-EBB2-7C3B-ED17-9BA8A786865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722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189" name="Line 135">
                  <a:extLst>
                    <a:ext uri="{FF2B5EF4-FFF2-40B4-BE49-F238E27FC236}">
                      <a16:creationId xmlns:a16="http://schemas.microsoft.com/office/drawing/2014/main" id="{0EA7A2AD-FC6A-5B71-21F3-1BCABB79F1C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44" y="372"/>
                  <a:ext cx="0" cy="29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190" name="Line 136">
                  <a:extLst>
                    <a:ext uri="{FF2B5EF4-FFF2-40B4-BE49-F238E27FC236}">
                      <a16:creationId xmlns:a16="http://schemas.microsoft.com/office/drawing/2014/main" id="{B80997C0-CB1F-E7BA-5C72-4319693D97F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046" y="248"/>
                  <a:ext cx="0" cy="5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191" name="Line 137">
                  <a:extLst>
                    <a:ext uri="{FF2B5EF4-FFF2-40B4-BE49-F238E27FC236}">
                      <a16:creationId xmlns:a16="http://schemas.microsoft.com/office/drawing/2014/main" id="{C5FB2528-3E64-AD0B-59DF-544C7E74783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272" y="246"/>
                  <a:ext cx="0" cy="18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192" name="Line 138">
                  <a:extLst>
                    <a:ext uri="{FF2B5EF4-FFF2-40B4-BE49-F238E27FC236}">
                      <a16:creationId xmlns:a16="http://schemas.microsoft.com/office/drawing/2014/main" id="{676D2484-F388-8FE9-B6ED-3860FEF41D4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422" y="468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193" name="Line 139">
                  <a:extLst>
                    <a:ext uri="{FF2B5EF4-FFF2-40B4-BE49-F238E27FC236}">
                      <a16:creationId xmlns:a16="http://schemas.microsoft.com/office/drawing/2014/main" id="{FE61B0BD-A95A-AC01-A93F-5D5699E0AC7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290" y="468"/>
                  <a:ext cx="6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194" name="Line 140">
                  <a:extLst>
                    <a:ext uri="{FF2B5EF4-FFF2-40B4-BE49-F238E27FC236}">
                      <a16:creationId xmlns:a16="http://schemas.microsoft.com/office/drawing/2014/main" id="{E145CF92-8E42-206A-6F70-3B619447FA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500" y="246"/>
                  <a:ext cx="0" cy="27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195" name="Line 141">
                  <a:extLst>
                    <a:ext uri="{FF2B5EF4-FFF2-40B4-BE49-F238E27FC236}">
                      <a16:creationId xmlns:a16="http://schemas.microsoft.com/office/drawing/2014/main" id="{E7AABA2E-8398-89A7-BE56-C25DE2B7469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728" y="606"/>
                  <a:ext cx="0" cy="3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196" name="Line 142">
                  <a:extLst>
                    <a:ext uri="{FF2B5EF4-FFF2-40B4-BE49-F238E27FC236}">
                      <a16:creationId xmlns:a16="http://schemas.microsoft.com/office/drawing/2014/main" id="{E1BFC791-5044-C2D1-808B-1567F50E03C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992" y="250"/>
                  <a:ext cx="0" cy="6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197" name="Line 143">
                  <a:extLst>
                    <a:ext uri="{FF2B5EF4-FFF2-40B4-BE49-F238E27FC236}">
                      <a16:creationId xmlns:a16="http://schemas.microsoft.com/office/drawing/2014/main" id="{96691922-A8C4-D1BC-735D-C07779D36CA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764" y="247"/>
                  <a:ext cx="0" cy="33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198" name="Line 144">
                  <a:extLst>
                    <a:ext uri="{FF2B5EF4-FFF2-40B4-BE49-F238E27FC236}">
                      <a16:creationId xmlns:a16="http://schemas.microsoft.com/office/drawing/2014/main" id="{DE62BB70-A285-D6B4-D6C5-D84AE1BD023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738" y="468"/>
                  <a:ext cx="6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199" name="Line 145">
                  <a:extLst>
                    <a:ext uri="{FF2B5EF4-FFF2-40B4-BE49-F238E27FC236}">
                      <a16:creationId xmlns:a16="http://schemas.microsoft.com/office/drawing/2014/main" id="{BABB7345-739A-31E8-121B-D326BECA178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604" y="468"/>
                  <a:ext cx="6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00" name="Line 146">
                  <a:extLst>
                    <a:ext uri="{FF2B5EF4-FFF2-40B4-BE49-F238E27FC236}">
                      <a16:creationId xmlns:a16="http://schemas.microsoft.com/office/drawing/2014/main" id="{AB909286-C3B4-04DA-C081-25A3F426A0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404" y="468"/>
                  <a:ext cx="8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01" name="Line 147">
                  <a:extLst>
                    <a:ext uri="{FF2B5EF4-FFF2-40B4-BE49-F238E27FC236}">
                      <a16:creationId xmlns:a16="http://schemas.microsoft.com/office/drawing/2014/main" id="{A8A7E4B6-9F81-4F9A-944C-4B7F9B7324B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34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02" name="Line 148">
                  <a:extLst>
                    <a:ext uri="{FF2B5EF4-FFF2-40B4-BE49-F238E27FC236}">
                      <a16:creationId xmlns:a16="http://schemas.microsoft.com/office/drawing/2014/main" id="{06E2D466-ECFC-23F7-3B5C-91B5230C7D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306" y="370"/>
                  <a:ext cx="0" cy="29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03" name="Line 149">
                  <a:extLst>
                    <a:ext uri="{FF2B5EF4-FFF2-40B4-BE49-F238E27FC236}">
                      <a16:creationId xmlns:a16="http://schemas.microsoft.com/office/drawing/2014/main" id="{F281AAFF-5143-88C3-F32C-DA53AE387C2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80" y="388"/>
                  <a:ext cx="0" cy="15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04" name="Line 150">
                  <a:extLst>
                    <a:ext uri="{FF2B5EF4-FFF2-40B4-BE49-F238E27FC236}">
                      <a16:creationId xmlns:a16="http://schemas.microsoft.com/office/drawing/2014/main" id="{02D1E8E3-C7F2-7AD3-D07F-85834D716C7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 flipV="1">
                  <a:off x="1308" y="245"/>
                  <a:ext cx="0" cy="2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05" name="Line 151">
                  <a:extLst>
                    <a:ext uri="{FF2B5EF4-FFF2-40B4-BE49-F238E27FC236}">
                      <a16:creationId xmlns:a16="http://schemas.microsoft.com/office/drawing/2014/main" id="{2CB1C41E-8469-8007-351D-FF805F16D05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536" y="31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06" name="Line 152">
                  <a:extLst>
                    <a:ext uri="{FF2B5EF4-FFF2-40B4-BE49-F238E27FC236}">
                      <a16:creationId xmlns:a16="http://schemas.microsoft.com/office/drawing/2014/main" id="{3741DAF7-810F-5334-2B76-7121B198A0A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1536" y="247"/>
                  <a:ext cx="0" cy="2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07" name="Line 153">
                  <a:extLst>
                    <a:ext uri="{FF2B5EF4-FFF2-40B4-BE49-F238E27FC236}">
                      <a16:creationId xmlns:a16="http://schemas.microsoft.com/office/drawing/2014/main" id="{FE3FFF60-F855-AF05-6245-B15EA4C999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95" y="467"/>
                  <a:ext cx="8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pic>
          <p:nvPicPr>
            <p:cNvPr id="7178" name="Picture 154" descr="earth">
              <a:extLst>
                <a:ext uri="{FF2B5EF4-FFF2-40B4-BE49-F238E27FC236}">
                  <a16:creationId xmlns:a16="http://schemas.microsoft.com/office/drawing/2014/main" id="{973427FC-603B-593D-8798-91D3F2816E6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" y="55"/>
              <a:ext cx="562" cy="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7171" name="Picture 155" descr="http://www.createdesignsolutions.com/images/spinning_globe.gif">
            <a:extLst>
              <a:ext uri="{FF2B5EF4-FFF2-40B4-BE49-F238E27FC236}">
                <a16:creationId xmlns:a16="http://schemas.microsoft.com/office/drawing/2014/main" id="{A5121454-877F-E434-27FC-5A319D007E9D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413" y="44450"/>
            <a:ext cx="8636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309" name="Text Box 157">
            <a:extLst>
              <a:ext uri="{FF2B5EF4-FFF2-40B4-BE49-F238E27FC236}">
                <a16:creationId xmlns:a16="http://schemas.microsoft.com/office/drawing/2014/main" id="{57E93658-972B-95F6-04FD-A1C5D1161F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5513" y="1689100"/>
            <a:ext cx="4537075" cy="731838"/>
          </a:xfrm>
          <a:prstGeom prst="rect">
            <a:avLst/>
          </a:prstGeom>
          <a:noFill/>
          <a:ln>
            <a:noFill/>
          </a:ln>
          <a:effectLst>
            <a:outerShdw dist="45791" dir="2021404" algn="ctr" rotWithShape="0">
              <a:schemeClr val="folHlink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fr-FR" sz="4200" b="1">
                <a:solidFill>
                  <a:srgbClr val="0000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Il fait chaud.</a:t>
            </a:r>
          </a:p>
        </p:txBody>
      </p:sp>
      <p:sp>
        <p:nvSpPr>
          <p:cNvPr id="11269" name="Text Box 158">
            <a:extLst>
              <a:ext uri="{FF2B5EF4-FFF2-40B4-BE49-F238E27FC236}">
                <a16:creationId xmlns:a16="http://schemas.microsoft.com/office/drawing/2014/main" id="{4A93AFDE-26BD-A8FB-4A6A-F116931805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950" y="981075"/>
            <a:ext cx="2941638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spcBef>
                <a:spcPct val="50000"/>
              </a:spcBef>
              <a:defRPr/>
            </a:pPr>
            <a:r>
              <a:rPr lang="fr-FR" sz="2400" b="1" dirty="0">
                <a:solidFill>
                  <a:srgbClr val="DA58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Quel temps fait-il ?</a:t>
            </a:r>
          </a:p>
        </p:txBody>
      </p:sp>
      <p:pic>
        <p:nvPicPr>
          <p:cNvPr id="7332" name="Picture 164" descr="Hot Day Images – Browse 1,075,527 Stock Photos, Vectors, and Video | Adobe  Stock">
            <a:extLst>
              <a:ext uri="{FF2B5EF4-FFF2-40B4-BE49-F238E27FC236}">
                <a16:creationId xmlns:a16="http://schemas.microsoft.com/office/drawing/2014/main" id="{A74C2B5D-01A4-846E-FD49-DE3AB74B79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68400" y="2697647"/>
            <a:ext cx="6807200" cy="41603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334" name="Picture 166" descr="design de ícone de vetor de clima quente 15816145 Vetor no Vecteezy">
            <a:extLst>
              <a:ext uri="{FF2B5EF4-FFF2-40B4-BE49-F238E27FC236}">
                <a16:creationId xmlns:a16="http://schemas.microsoft.com/office/drawing/2014/main" id="{6047EFE1-19A9-3472-640B-0B152FA8662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96075" y="1067886"/>
            <a:ext cx="1189413" cy="14127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94" name="Group 2">
            <a:extLst>
              <a:ext uri="{FF2B5EF4-FFF2-40B4-BE49-F238E27FC236}">
                <a16:creationId xmlns:a16="http://schemas.microsoft.com/office/drawing/2014/main" id="{2A08FD54-0375-89FF-1189-C41E4EA2AE20}"/>
              </a:ext>
            </a:extLst>
          </p:cNvPr>
          <p:cNvGrpSpPr>
            <a:grpSpLocks/>
          </p:cNvGrpSpPr>
          <p:nvPr/>
        </p:nvGrpSpPr>
        <p:grpSpPr bwMode="auto">
          <a:xfrm>
            <a:off x="261938" y="87313"/>
            <a:ext cx="8488362" cy="831850"/>
            <a:chOff x="165" y="55"/>
            <a:chExt cx="5347" cy="524"/>
          </a:xfrm>
        </p:grpSpPr>
        <p:grpSp>
          <p:nvGrpSpPr>
            <p:cNvPr id="8201" name="Group 3">
              <a:extLst>
                <a:ext uri="{FF2B5EF4-FFF2-40B4-BE49-F238E27FC236}">
                  <a16:creationId xmlns:a16="http://schemas.microsoft.com/office/drawing/2014/main" id="{7C66C73D-23A9-9003-C8AE-5960225243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4" y="104"/>
              <a:ext cx="4848" cy="432"/>
              <a:chOff x="664" y="104"/>
              <a:chExt cx="4848" cy="432"/>
            </a:xfrm>
          </p:grpSpPr>
          <p:sp>
            <p:nvSpPr>
              <p:cNvPr id="8203" name="Freeform 4">
                <a:extLst>
                  <a:ext uri="{FF2B5EF4-FFF2-40B4-BE49-F238E27FC236}">
                    <a16:creationId xmlns:a16="http://schemas.microsoft.com/office/drawing/2014/main" id="{710ABF40-B1F7-7672-6112-3C3ABFCAA41C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664" y="104"/>
                <a:ext cx="4848" cy="432"/>
              </a:xfrm>
              <a:custGeom>
                <a:avLst/>
                <a:gdLst>
                  <a:gd name="T0" fmla="*/ 4848 w 4848"/>
                  <a:gd name="T1" fmla="*/ 48 h 432"/>
                  <a:gd name="T2" fmla="*/ 4848 w 4848"/>
                  <a:gd name="T3" fmla="*/ 432 h 432"/>
                  <a:gd name="T4" fmla="*/ 0 w 4848"/>
                  <a:gd name="T5" fmla="*/ 432 h 432"/>
                  <a:gd name="T6" fmla="*/ 0 w 4848"/>
                  <a:gd name="T7" fmla="*/ 0 h 432"/>
                  <a:gd name="T8" fmla="*/ 4848 w 4848"/>
                  <a:gd name="T9" fmla="*/ 0 h 432"/>
                  <a:gd name="T10" fmla="*/ 4848 w 4848"/>
                  <a:gd name="T11" fmla="*/ 48 h 4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48" h="432">
                    <a:moveTo>
                      <a:pt x="4848" y="48"/>
                    </a:moveTo>
                    <a:lnTo>
                      <a:pt x="4848" y="432"/>
                    </a:lnTo>
                    <a:cubicBezTo>
                      <a:pt x="4848" y="432"/>
                      <a:pt x="2424" y="432"/>
                      <a:pt x="0" y="432"/>
                    </a:cubicBezTo>
                    <a:cubicBezTo>
                      <a:pt x="161" y="345"/>
                      <a:pt x="169" y="61"/>
                      <a:pt x="0" y="0"/>
                    </a:cubicBezTo>
                    <a:cubicBezTo>
                      <a:pt x="2424" y="0"/>
                      <a:pt x="4848" y="0"/>
                      <a:pt x="4848" y="0"/>
                    </a:cubicBezTo>
                    <a:lnTo>
                      <a:pt x="4848" y="48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8204" name="Group 5">
                <a:extLst>
                  <a:ext uri="{FF2B5EF4-FFF2-40B4-BE49-F238E27FC236}">
                    <a16:creationId xmlns:a16="http://schemas.microsoft.com/office/drawing/2014/main" id="{A59F6A1A-A533-9FAF-0933-8A57420D9E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95" y="104"/>
                <a:ext cx="3827" cy="429"/>
                <a:chOff x="1021" y="240"/>
                <a:chExt cx="3827" cy="429"/>
              </a:xfrm>
            </p:grpSpPr>
            <p:grpSp>
              <p:nvGrpSpPr>
                <p:cNvPr id="8253" name="Group 6">
                  <a:extLst>
                    <a:ext uri="{FF2B5EF4-FFF2-40B4-BE49-F238E27FC236}">
                      <a16:creationId xmlns:a16="http://schemas.microsoft.com/office/drawing/2014/main" id="{3383CB6A-A3C6-DD79-71B1-49319758B7F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21" y="241"/>
                  <a:ext cx="2208" cy="427"/>
                  <a:chOff x="1021" y="241"/>
                  <a:chExt cx="2208" cy="427"/>
                </a:xfrm>
              </p:grpSpPr>
              <p:sp>
                <p:nvSpPr>
                  <p:cNvPr id="8297" name="Freeform 7">
                    <a:extLst>
                      <a:ext uri="{FF2B5EF4-FFF2-40B4-BE49-F238E27FC236}">
                        <a16:creationId xmlns:a16="http://schemas.microsoft.com/office/drawing/2014/main" id="{F849A406-5784-D17C-00B2-0F0E22952B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257" y="633"/>
                    <a:ext cx="7" cy="8"/>
                  </a:xfrm>
                  <a:custGeom>
                    <a:avLst/>
                    <a:gdLst>
                      <a:gd name="T0" fmla="*/ 0 w 15"/>
                      <a:gd name="T1" fmla="*/ 0 h 23"/>
                      <a:gd name="T2" fmla="*/ 0 w 15"/>
                      <a:gd name="T3" fmla="*/ 0 h 23"/>
                      <a:gd name="T4" fmla="*/ 0 w 15"/>
                      <a:gd name="T5" fmla="*/ 0 h 23"/>
                      <a:gd name="T6" fmla="*/ 0 w 15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15" h="23">
                        <a:moveTo>
                          <a:pt x="5" y="11"/>
                        </a:moveTo>
                        <a:cubicBezTo>
                          <a:pt x="2" y="1"/>
                          <a:pt x="7" y="0"/>
                          <a:pt x="15" y="5"/>
                        </a:cubicBezTo>
                        <a:cubicBezTo>
                          <a:pt x="14" y="9"/>
                          <a:pt x="15" y="13"/>
                          <a:pt x="13" y="17"/>
                        </a:cubicBezTo>
                        <a:cubicBezTo>
                          <a:pt x="9" y="23"/>
                          <a:pt x="0" y="16"/>
                          <a:pt x="5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298" name="Freeform 8">
                    <a:extLst>
                      <a:ext uri="{FF2B5EF4-FFF2-40B4-BE49-F238E27FC236}">
                        <a16:creationId xmlns:a16="http://schemas.microsoft.com/office/drawing/2014/main" id="{BC410D4F-2A29-0DD6-CCFE-6C5F2B103C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32" y="660"/>
                    <a:ext cx="9" cy="8"/>
                  </a:xfrm>
                  <a:custGeom>
                    <a:avLst/>
                    <a:gdLst>
                      <a:gd name="T0" fmla="*/ 0 w 20"/>
                      <a:gd name="T1" fmla="*/ 0 h 23"/>
                      <a:gd name="T2" fmla="*/ 0 w 20"/>
                      <a:gd name="T3" fmla="*/ 0 h 23"/>
                      <a:gd name="T4" fmla="*/ 0 w 20"/>
                      <a:gd name="T5" fmla="*/ 0 h 23"/>
                      <a:gd name="T6" fmla="*/ 0 w 20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23">
                        <a:moveTo>
                          <a:pt x="3" y="13"/>
                        </a:moveTo>
                        <a:cubicBezTo>
                          <a:pt x="0" y="5"/>
                          <a:pt x="2" y="0"/>
                          <a:pt x="11" y="3"/>
                        </a:cubicBezTo>
                        <a:cubicBezTo>
                          <a:pt x="16" y="10"/>
                          <a:pt x="20" y="23"/>
                          <a:pt x="7" y="19"/>
                        </a:cubicBezTo>
                        <a:cubicBezTo>
                          <a:pt x="6" y="17"/>
                          <a:pt x="3" y="13"/>
                          <a:pt x="3" y="1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299" name="Freeform 9">
                    <a:extLst>
                      <a:ext uri="{FF2B5EF4-FFF2-40B4-BE49-F238E27FC236}">
                        <a16:creationId xmlns:a16="http://schemas.microsoft.com/office/drawing/2014/main" id="{F483F022-334F-A348-124D-5AFDB22A51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20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300" name="Freeform 10">
                    <a:extLst>
                      <a:ext uri="{FF2B5EF4-FFF2-40B4-BE49-F238E27FC236}">
                        <a16:creationId xmlns:a16="http://schemas.microsoft.com/office/drawing/2014/main" id="{7DA06D26-0941-E82D-F352-D48A71F0D2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7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301" name="Freeform 11">
                    <a:extLst>
                      <a:ext uri="{FF2B5EF4-FFF2-40B4-BE49-F238E27FC236}">
                        <a16:creationId xmlns:a16="http://schemas.microsoft.com/office/drawing/2014/main" id="{B8152F4C-A082-72C6-4152-9AC4287F56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21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302" name="Freeform 12">
                    <a:extLst>
                      <a:ext uri="{FF2B5EF4-FFF2-40B4-BE49-F238E27FC236}">
                        <a16:creationId xmlns:a16="http://schemas.microsoft.com/office/drawing/2014/main" id="{EB42F144-A7E5-6D17-EF6B-BDCD71B12B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303" name="Freeform 13">
                    <a:extLst>
                      <a:ext uri="{FF2B5EF4-FFF2-40B4-BE49-F238E27FC236}">
                        <a16:creationId xmlns:a16="http://schemas.microsoft.com/office/drawing/2014/main" id="{DCB8C7F1-1631-6043-4DFE-25F2741705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735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304" name="Freeform 14">
                    <a:extLst>
                      <a:ext uri="{FF2B5EF4-FFF2-40B4-BE49-F238E27FC236}">
                        <a16:creationId xmlns:a16="http://schemas.microsoft.com/office/drawing/2014/main" id="{32795C74-D320-2964-06F4-2600060DE2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27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305" name="Freeform 15">
                    <a:extLst>
                      <a:ext uri="{FF2B5EF4-FFF2-40B4-BE49-F238E27FC236}">
                        <a16:creationId xmlns:a16="http://schemas.microsoft.com/office/drawing/2014/main" id="{696BBB5D-566A-0DE4-3534-31F2B9FE67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306" name="Freeform 16">
                    <a:extLst>
                      <a:ext uri="{FF2B5EF4-FFF2-40B4-BE49-F238E27FC236}">
                        <a16:creationId xmlns:a16="http://schemas.microsoft.com/office/drawing/2014/main" id="{EE4CBAFF-C207-96DD-DFF4-0D2BB6BF45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0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307" name="Freeform 17">
                    <a:extLst>
                      <a:ext uri="{FF2B5EF4-FFF2-40B4-BE49-F238E27FC236}">
                        <a16:creationId xmlns:a16="http://schemas.microsoft.com/office/drawing/2014/main" id="{374C7BFC-D0C6-1D9D-1A65-B5309D7E4E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4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308" name="Freeform 18">
                    <a:extLst>
                      <a:ext uri="{FF2B5EF4-FFF2-40B4-BE49-F238E27FC236}">
                        <a16:creationId xmlns:a16="http://schemas.microsoft.com/office/drawing/2014/main" id="{1BF4B190-FF35-F8DC-DBCE-92D11026E1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8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309" name="Freeform 19">
                    <a:extLst>
                      <a:ext uri="{FF2B5EF4-FFF2-40B4-BE49-F238E27FC236}">
                        <a16:creationId xmlns:a16="http://schemas.microsoft.com/office/drawing/2014/main" id="{AADA5570-3E3F-BFE1-A547-09B47B90A7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9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310" name="Freeform 20">
                    <a:extLst>
                      <a:ext uri="{FF2B5EF4-FFF2-40B4-BE49-F238E27FC236}">
                        <a16:creationId xmlns:a16="http://schemas.microsoft.com/office/drawing/2014/main" id="{3DBF7CB3-530F-9891-23DF-56A0B45DAD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76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311" name="Freeform 21">
                    <a:extLst>
                      <a:ext uri="{FF2B5EF4-FFF2-40B4-BE49-F238E27FC236}">
                        <a16:creationId xmlns:a16="http://schemas.microsoft.com/office/drawing/2014/main" id="{920D71D2-9F5A-0B13-EE14-CE8E98C564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82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312" name="Freeform 22">
                    <a:extLst>
                      <a:ext uri="{FF2B5EF4-FFF2-40B4-BE49-F238E27FC236}">
                        <a16:creationId xmlns:a16="http://schemas.microsoft.com/office/drawing/2014/main" id="{11BBD899-4961-2FB3-B9D2-14CAD530FC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52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313" name="Freeform 23">
                    <a:extLst>
                      <a:ext uri="{FF2B5EF4-FFF2-40B4-BE49-F238E27FC236}">
                        <a16:creationId xmlns:a16="http://schemas.microsoft.com/office/drawing/2014/main" id="{8ACD7834-24FD-6CB5-2FD5-1D00C8D7F8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94" y="584"/>
                    <a:ext cx="11" cy="8"/>
                  </a:xfrm>
                  <a:custGeom>
                    <a:avLst/>
                    <a:gdLst>
                      <a:gd name="T0" fmla="*/ 0 w 26"/>
                      <a:gd name="T1" fmla="*/ 0 h 22"/>
                      <a:gd name="T2" fmla="*/ 0 w 26"/>
                      <a:gd name="T3" fmla="*/ 0 h 22"/>
                      <a:gd name="T4" fmla="*/ 0 w 26"/>
                      <a:gd name="T5" fmla="*/ 0 h 22"/>
                      <a:gd name="T6" fmla="*/ 0 w 26"/>
                      <a:gd name="T7" fmla="*/ 0 h 2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6" h="22">
                        <a:moveTo>
                          <a:pt x="8" y="14"/>
                        </a:moveTo>
                        <a:cubicBezTo>
                          <a:pt x="5" y="6"/>
                          <a:pt x="5" y="3"/>
                          <a:pt x="14" y="0"/>
                        </a:cubicBezTo>
                        <a:cubicBezTo>
                          <a:pt x="26" y="4"/>
                          <a:pt x="23" y="16"/>
                          <a:pt x="14" y="22"/>
                        </a:cubicBezTo>
                        <a:cubicBezTo>
                          <a:pt x="0" y="17"/>
                          <a:pt x="13" y="3"/>
                          <a:pt x="8" y="1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314" name="Freeform 24">
                    <a:extLst>
                      <a:ext uri="{FF2B5EF4-FFF2-40B4-BE49-F238E27FC236}">
                        <a16:creationId xmlns:a16="http://schemas.microsoft.com/office/drawing/2014/main" id="{E934DF4A-79F6-6326-C53A-726CEC24CA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59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315" name="Freeform 25">
                    <a:extLst>
                      <a:ext uri="{FF2B5EF4-FFF2-40B4-BE49-F238E27FC236}">
                        <a16:creationId xmlns:a16="http://schemas.microsoft.com/office/drawing/2014/main" id="{752C40EC-7D82-CE5C-EC46-378958BB5D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88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316" name="Freeform 26">
                    <a:extLst>
                      <a:ext uri="{FF2B5EF4-FFF2-40B4-BE49-F238E27FC236}">
                        <a16:creationId xmlns:a16="http://schemas.microsoft.com/office/drawing/2014/main" id="{FFD0C1F2-1578-1A3A-6450-886242C896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10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317" name="Freeform 27">
                    <a:extLst>
                      <a:ext uri="{FF2B5EF4-FFF2-40B4-BE49-F238E27FC236}">
                        <a16:creationId xmlns:a16="http://schemas.microsoft.com/office/drawing/2014/main" id="{39618A41-D7E5-60CE-9C60-8B412E2864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9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318" name="Freeform 28">
                    <a:extLst>
                      <a:ext uri="{FF2B5EF4-FFF2-40B4-BE49-F238E27FC236}">
                        <a16:creationId xmlns:a16="http://schemas.microsoft.com/office/drawing/2014/main" id="{C3AE100E-7DA8-EB10-7F85-388F82A239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9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319" name="Freeform 29">
                    <a:extLst>
                      <a:ext uri="{FF2B5EF4-FFF2-40B4-BE49-F238E27FC236}">
                        <a16:creationId xmlns:a16="http://schemas.microsoft.com/office/drawing/2014/main" id="{DE559F47-461F-A90E-0AA5-0174E8DC2B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81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320" name="Freeform 30">
                    <a:extLst>
                      <a:ext uri="{FF2B5EF4-FFF2-40B4-BE49-F238E27FC236}">
                        <a16:creationId xmlns:a16="http://schemas.microsoft.com/office/drawing/2014/main" id="{1A73F7D0-6549-34A0-EFA9-3CFBE7FBA1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30" y="489"/>
                    <a:ext cx="299" cy="179"/>
                  </a:xfrm>
                  <a:custGeom>
                    <a:avLst/>
                    <a:gdLst>
                      <a:gd name="T0" fmla="*/ 1 w 471"/>
                      <a:gd name="T1" fmla="*/ 1 h 281"/>
                      <a:gd name="T2" fmla="*/ 1 w 471"/>
                      <a:gd name="T3" fmla="*/ 1 h 281"/>
                      <a:gd name="T4" fmla="*/ 1 w 471"/>
                      <a:gd name="T5" fmla="*/ 1 h 281"/>
                      <a:gd name="T6" fmla="*/ 1 w 471"/>
                      <a:gd name="T7" fmla="*/ 1 h 281"/>
                      <a:gd name="T8" fmla="*/ 1 w 471"/>
                      <a:gd name="T9" fmla="*/ 1 h 281"/>
                      <a:gd name="T10" fmla="*/ 0 w 471"/>
                      <a:gd name="T11" fmla="*/ 1 h 281"/>
                      <a:gd name="T12" fmla="*/ 1 w 471"/>
                      <a:gd name="T13" fmla="*/ 1 h 281"/>
                      <a:gd name="T14" fmla="*/ 1 w 471"/>
                      <a:gd name="T15" fmla="*/ 1 h 281"/>
                      <a:gd name="T16" fmla="*/ 1 w 471"/>
                      <a:gd name="T17" fmla="*/ 1 h 281"/>
                      <a:gd name="T18" fmla="*/ 1 w 471"/>
                      <a:gd name="T19" fmla="*/ 1 h 281"/>
                      <a:gd name="T20" fmla="*/ 1 w 471"/>
                      <a:gd name="T21" fmla="*/ 1 h 281"/>
                      <a:gd name="T22" fmla="*/ 1 w 471"/>
                      <a:gd name="T23" fmla="*/ 1 h 281"/>
                      <a:gd name="T24" fmla="*/ 1 w 471"/>
                      <a:gd name="T25" fmla="*/ 1 h 281"/>
                      <a:gd name="T26" fmla="*/ 1 w 471"/>
                      <a:gd name="T27" fmla="*/ 1 h 281"/>
                      <a:gd name="T28" fmla="*/ 1 w 471"/>
                      <a:gd name="T29" fmla="*/ 1 h 281"/>
                      <a:gd name="T30" fmla="*/ 1 w 471"/>
                      <a:gd name="T31" fmla="*/ 1 h 281"/>
                      <a:gd name="T32" fmla="*/ 1 w 471"/>
                      <a:gd name="T33" fmla="*/ 1 h 281"/>
                      <a:gd name="T34" fmla="*/ 1 w 471"/>
                      <a:gd name="T35" fmla="*/ 0 h 281"/>
                      <a:gd name="T36" fmla="*/ 1 w 471"/>
                      <a:gd name="T37" fmla="*/ 1 h 281"/>
                      <a:gd name="T38" fmla="*/ 1 w 471"/>
                      <a:gd name="T39" fmla="*/ 1 h 281"/>
                      <a:gd name="T40" fmla="*/ 1 w 471"/>
                      <a:gd name="T41" fmla="*/ 1 h 281"/>
                      <a:gd name="T42" fmla="*/ 1 w 471"/>
                      <a:gd name="T43" fmla="*/ 1 h 281"/>
                      <a:gd name="T44" fmla="*/ 1 w 471"/>
                      <a:gd name="T45" fmla="*/ 1 h 281"/>
                      <a:gd name="T46" fmla="*/ 1 w 471"/>
                      <a:gd name="T47" fmla="*/ 1 h 281"/>
                      <a:gd name="T48" fmla="*/ 1 w 471"/>
                      <a:gd name="T49" fmla="*/ 1 h 281"/>
                      <a:gd name="T50" fmla="*/ 1 w 471"/>
                      <a:gd name="T51" fmla="*/ 1 h 281"/>
                      <a:gd name="T52" fmla="*/ 1 w 471"/>
                      <a:gd name="T53" fmla="*/ 1 h 281"/>
                      <a:gd name="T54" fmla="*/ 1 w 471"/>
                      <a:gd name="T55" fmla="*/ 1 h 281"/>
                      <a:gd name="T56" fmla="*/ 1 w 471"/>
                      <a:gd name="T57" fmla="*/ 1 h 281"/>
                      <a:gd name="T58" fmla="*/ 1 w 471"/>
                      <a:gd name="T59" fmla="*/ 1 h 281"/>
                      <a:gd name="T60" fmla="*/ 1 w 471"/>
                      <a:gd name="T61" fmla="*/ 1 h 281"/>
                      <a:gd name="T62" fmla="*/ 1 w 471"/>
                      <a:gd name="T63" fmla="*/ 1 h 281"/>
                      <a:gd name="T64" fmla="*/ 1 w 471"/>
                      <a:gd name="T65" fmla="*/ 1 h 281"/>
                      <a:gd name="T66" fmla="*/ 1 w 471"/>
                      <a:gd name="T67" fmla="*/ 1 h 281"/>
                      <a:gd name="T68" fmla="*/ 1 w 471"/>
                      <a:gd name="T69" fmla="*/ 1 h 281"/>
                      <a:gd name="T70" fmla="*/ 1 w 471"/>
                      <a:gd name="T71" fmla="*/ 1 h 281"/>
                      <a:gd name="T72" fmla="*/ 1 w 471"/>
                      <a:gd name="T73" fmla="*/ 1 h 281"/>
                      <a:gd name="T74" fmla="*/ 2 w 471"/>
                      <a:gd name="T75" fmla="*/ 1 h 281"/>
                      <a:gd name="T76" fmla="*/ 2 w 471"/>
                      <a:gd name="T77" fmla="*/ 1 h 281"/>
                      <a:gd name="T78" fmla="*/ 1 w 471"/>
                      <a:gd name="T79" fmla="*/ 1 h 281"/>
                      <a:gd name="T80" fmla="*/ 2 w 471"/>
                      <a:gd name="T81" fmla="*/ 1 h 281"/>
                      <a:gd name="T82" fmla="*/ 2 w 471"/>
                      <a:gd name="T83" fmla="*/ 1 h 281"/>
                      <a:gd name="T84" fmla="*/ 2 w 471"/>
                      <a:gd name="T85" fmla="*/ 1 h 281"/>
                      <a:gd name="T86" fmla="*/ 2 w 471"/>
                      <a:gd name="T87" fmla="*/ 1 h 281"/>
                      <a:gd name="T88" fmla="*/ 2 w 471"/>
                      <a:gd name="T89" fmla="*/ 1 h 281"/>
                      <a:gd name="T90" fmla="*/ 2 w 471"/>
                      <a:gd name="T91" fmla="*/ 1 h 281"/>
                      <a:gd name="T92" fmla="*/ 2 w 471"/>
                      <a:gd name="T93" fmla="*/ 1 h 281"/>
                      <a:gd name="T94" fmla="*/ 2 w 471"/>
                      <a:gd name="T95" fmla="*/ 1 h 281"/>
                      <a:gd name="T96" fmla="*/ 2 w 471"/>
                      <a:gd name="T97" fmla="*/ 1 h 281"/>
                      <a:gd name="T98" fmla="*/ 2 w 471"/>
                      <a:gd name="T99" fmla="*/ 1 h 281"/>
                      <a:gd name="T100" fmla="*/ 2 w 471"/>
                      <a:gd name="T101" fmla="*/ 1 h 281"/>
                      <a:gd name="T102" fmla="*/ 2 w 471"/>
                      <a:gd name="T103" fmla="*/ 1 h 281"/>
                      <a:gd name="T104" fmla="*/ 2 w 471"/>
                      <a:gd name="T105" fmla="*/ 1 h 281"/>
                      <a:gd name="T106" fmla="*/ 2 w 471"/>
                      <a:gd name="T107" fmla="*/ 1 h 281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471" h="281">
                        <a:moveTo>
                          <a:pt x="21" y="280"/>
                        </a:moveTo>
                        <a:cubicBezTo>
                          <a:pt x="32" y="281"/>
                          <a:pt x="25" y="253"/>
                          <a:pt x="24" y="250"/>
                        </a:cubicBezTo>
                        <a:cubicBezTo>
                          <a:pt x="23" y="248"/>
                          <a:pt x="22" y="245"/>
                          <a:pt x="22" y="245"/>
                        </a:cubicBezTo>
                        <a:cubicBezTo>
                          <a:pt x="21" y="243"/>
                          <a:pt x="20" y="221"/>
                          <a:pt x="16" y="218"/>
                        </a:cubicBezTo>
                        <a:cubicBezTo>
                          <a:pt x="13" y="216"/>
                          <a:pt x="4" y="215"/>
                          <a:pt x="4" y="215"/>
                        </a:cubicBezTo>
                        <a:cubicBezTo>
                          <a:pt x="0" y="207"/>
                          <a:pt x="3" y="200"/>
                          <a:pt x="0" y="191"/>
                        </a:cubicBezTo>
                        <a:cubicBezTo>
                          <a:pt x="2" y="185"/>
                          <a:pt x="7" y="186"/>
                          <a:pt x="12" y="180"/>
                        </a:cubicBezTo>
                        <a:cubicBezTo>
                          <a:pt x="14" y="172"/>
                          <a:pt x="14" y="169"/>
                          <a:pt x="6" y="165"/>
                        </a:cubicBezTo>
                        <a:cubicBezTo>
                          <a:pt x="4" y="163"/>
                          <a:pt x="2" y="162"/>
                          <a:pt x="2" y="160"/>
                        </a:cubicBezTo>
                        <a:cubicBezTo>
                          <a:pt x="2" y="150"/>
                          <a:pt x="16" y="123"/>
                          <a:pt x="28" y="120"/>
                        </a:cubicBezTo>
                        <a:cubicBezTo>
                          <a:pt x="32" y="111"/>
                          <a:pt x="40" y="105"/>
                          <a:pt x="44" y="96"/>
                        </a:cubicBezTo>
                        <a:cubicBezTo>
                          <a:pt x="39" y="83"/>
                          <a:pt x="38" y="85"/>
                          <a:pt x="42" y="70"/>
                        </a:cubicBezTo>
                        <a:cubicBezTo>
                          <a:pt x="38" y="60"/>
                          <a:pt x="34" y="48"/>
                          <a:pt x="24" y="43"/>
                        </a:cubicBezTo>
                        <a:cubicBezTo>
                          <a:pt x="18" y="36"/>
                          <a:pt x="10" y="37"/>
                          <a:pt x="20" y="32"/>
                        </a:cubicBezTo>
                        <a:cubicBezTo>
                          <a:pt x="27" y="34"/>
                          <a:pt x="26" y="32"/>
                          <a:pt x="26" y="36"/>
                        </a:cubicBezTo>
                        <a:cubicBezTo>
                          <a:pt x="34" y="41"/>
                          <a:pt x="39" y="39"/>
                          <a:pt x="48" y="35"/>
                        </a:cubicBezTo>
                        <a:cubicBezTo>
                          <a:pt x="45" y="22"/>
                          <a:pt x="48" y="14"/>
                          <a:pt x="64" y="11"/>
                        </a:cubicBezTo>
                        <a:cubicBezTo>
                          <a:pt x="71" y="8"/>
                          <a:pt x="75" y="3"/>
                          <a:pt x="82" y="0"/>
                        </a:cubicBezTo>
                        <a:cubicBezTo>
                          <a:pt x="84" y="1"/>
                          <a:pt x="88" y="0"/>
                          <a:pt x="88" y="2"/>
                        </a:cubicBezTo>
                        <a:cubicBezTo>
                          <a:pt x="90" y="12"/>
                          <a:pt x="75" y="13"/>
                          <a:pt x="92" y="9"/>
                        </a:cubicBezTo>
                        <a:cubicBezTo>
                          <a:pt x="94" y="8"/>
                          <a:pt x="96" y="5"/>
                          <a:pt x="98" y="5"/>
                        </a:cubicBezTo>
                        <a:cubicBezTo>
                          <a:pt x="102" y="4"/>
                          <a:pt x="106" y="7"/>
                          <a:pt x="110" y="8"/>
                        </a:cubicBezTo>
                        <a:cubicBezTo>
                          <a:pt x="112" y="8"/>
                          <a:pt x="116" y="9"/>
                          <a:pt x="116" y="9"/>
                        </a:cubicBezTo>
                        <a:cubicBezTo>
                          <a:pt x="122" y="16"/>
                          <a:pt x="129" y="13"/>
                          <a:pt x="141" y="14"/>
                        </a:cubicBezTo>
                        <a:cubicBezTo>
                          <a:pt x="143" y="21"/>
                          <a:pt x="147" y="22"/>
                          <a:pt x="155" y="24"/>
                        </a:cubicBezTo>
                        <a:cubicBezTo>
                          <a:pt x="159" y="22"/>
                          <a:pt x="163" y="20"/>
                          <a:pt x="167" y="17"/>
                        </a:cubicBezTo>
                        <a:cubicBezTo>
                          <a:pt x="169" y="16"/>
                          <a:pt x="173" y="14"/>
                          <a:pt x="173" y="14"/>
                        </a:cubicBezTo>
                        <a:cubicBezTo>
                          <a:pt x="195" y="26"/>
                          <a:pt x="175" y="20"/>
                          <a:pt x="195" y="14"/>
                        </a:cubicBezTo>
                        <a:cubicBezTo>
                          <a:pt x="207" y="17"/>
                          <a:pt x="201" y="26"/>
                          <a:pt x="211" y="32"/>
                        </a:cubicBezTo>
                        <a:cubicBezTo>
                          <a:pt x="214" y="38"/>
                          <a:pt x="224" y="55"/>
                          <a:pt x="231" y="59"/>
                        </a:cubicBezTo>
                        <a:cubicBezTo>
                          <a:pt x="241" y="70"/>
                          <a:pt x="235" y="67"/>
                          <a:pt x="245" y="70"/>
                        </a:cubicBezTo>
                        <a:cubicBezTo>
                          <a:pt x="249" y="69"/>
                          <a:pt x="253" y="69"/>
                          <a:pt x="257" y="68"/>
                        </a:cubicBezTo>
                        <a:cubicBezTo>
                          <a:pt x="261" y="67"/>
                          <a:pt x="270" y="65"/>
                          <a:pt x="270" y="65"/>
                        </a:cubicBezTo>
                        <a:cubicBezTo>
                          <a:pt x="278" y="66"/>
                          <a:pt x="283" y="67"/>
                          <a:pt x="290" y="71"/>
                        </a:cubicBezTo>
                        <a:cubicBezTo>
                          <a:pt x="304" y="88"/>
                          <a:pt x="282" y="62"/>
                          <a:pt x="300" y="81"/>
                        </a:cubicBezTo>
                        <a:cubicBezTo>
                          <a:pt x="302" y="84"/>
                          <a:pt x="308" y="90"/>
                          <a:pt x="308" y="90"/>
                        </a:cubicBezTo>
                        <a:cubicBezTo>
                          <a:pt x="311" y="98"/>
                          <a:pt x="315" y="103"/>
                          <a:pt x="318" y="111"/>
                        </a:cubicBezTo>
                        <a:cubicBezTo>
                          <a:pt x="319" y="114"/>
                          <a:pt x="321" y="117"/>
                          <a:pt x="322" y="120"/>
                        </a:cubicBezTo>
                        <a:cubicBezTo>
                          <a:pt x="323" y="122"/>
                          <a:pt x="324" y="125"/>
                          <a:pt x="324" y="125"/>
                        </a:cubicBezTo>
                        <a:cubicBezTo>
                          <a:pt x="321" y="132"/>
                          <a:pt x="313" y="134"/>
                          <a:pt x="310" y="142"/>
                        </a:cubicBezTo>
                        <a:cubicBezTo>
                          <a:pt x="313" y="151"/>
                          <a:pt x="317" y="146"/>
                          <a:pt x="322" y="141"/>
                        </a:cubicBezTo>
                        <a:cubicBezTo>
                          <a:pt x="341" y="143"/>
                          <a:pt x="339" y="142"/>
                          <a:pt x="342" y="155"/>
                        </a:cubicBezTo>
                        <a:cubicBezTo>
                          <a:pt x="351" y="150"/>
                          <a:pt x="355" y="152"/>
                          <a:pt x="364" y="157"/>
                        </a:cubicBezTo>
                        <a:cubicBezTo>
                          <a:pt x="369" y="162"/>
                          <a:pt x="372" y="166"/>
                          <a:pt x="380" y="168"/>
                        </a:cubicBezTo>
                        <a:cubicBezTo>
                          <a:pt x="381" y="169"/>
                          <a:pt x="383" y="171"/>
                          <a:pt x="382" y="172"/>
                        </a:cubicBezTo>
                        <a:cubicBezTo>
                          <a:pt x="380" y="176"/>
                          <a:pt x="368" y="172"/>
                          <a:pt x="382" y="176"/>
                        </a:cubicBezTo>
                        <a:cubicBezTo>
                          <a:pt x="386" y="175"/>
                          <a:pt x="390" y="173"/>
                          <a:pt x="394" y="172"/>
                        </a:cubicBezTo>
                        <a:cubicBezTo>
                          <a:pt x="396" y="172"/>
                          <a:pt x="400" y="171"/>
                          <a:pt x="400" y="171"/>
                        </a:cubicBezTo>
                        <a:cubicBezTo>
                          <a:pt x="413" y="177"/>
                          <a:pt x="427" y="179"/>
                          <a:pt x="439" y="185"/>
                        </a:cubicBezTo>
                        <a:cubicBezTo>
                          <a:pt x="441" y="190"/>
                          <a:pt x="445" y="194"/>
                          <a:pt x="447" y="199"/>
                        </a:cubicBezTo>
                        <a:cubicBezTo>
                          <a:pt x="453" y="198"/>
                          <a:pt x="460" y="195"/>
                          <a:pt x="465" y="201"/>
                        </a:cubicBezTo>
                        <a:cubicBezTo>
                          <a:pt x="468" y="205"/>
                          <a:pt x="471" y="215"/>
                          <a:pt x="471" y="215"/>
                        </a:cubicBezTo>
                        <a:cubicBezTo>
                          <a:pt x="468" y="231"/>
                          <a:pt x="469" y="248"/>
                          <a:pt x="451" y="258"/>
                        </a:cubicBezTo>
                        <a:cubicBezTo>
                          <a:pt x="447" y="262"/>
                          <a:pt x="437" y="275"/>
                          <a:pt x="435" y="281"/>
                        </a:cubicBezTo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321" name="Freeform 31">
                    <a:extLst>
                      <a:ext uri="{FF2B5EF4-FFF2-40B4-BE49-F238E27FC236}">
                        <a16:creationId xmlns:a16="http://schemas.microsoft.com/office/drawing/2014/main" id="{8F2FDF62-574C-A812-4D44-C5384A3AAE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34" y="242"/>
                    <a:ext cx="420" cy="283"/>
                  </a:xfrm>
                  <a:custGeom>
                    <a:avLst/>
                    <a:gdLst>
                      <a:gd name="T0" fmla="*/ 0 w 984"/>
                      <a:gd name="T1" fmla="*/ 0 h 844"/>
                      <a:gd name="T2" fmla="*/ 0 w 984"/>
                      <a:gd name="T3" fmla="*/ 0 h 844"/>
                      <a:gd name="T4" fmla="*/ 0 w 984"/>
                      <a:gd name="T5" fmla="*/ 0 h 844"/>
                      <a:gd name="T6" fmla="*/ 0 w 984"/>
                      <a:gd name="T7" fmla="*/ 0 h 844"/>
                      <a:gd name="T8" fmla="*/ 0 w 984"/>
                      <a:gd name="T9" fmla="*/ 0 h 844"/>
                      <a:gd name="T10" fmla="*/ 0 w 984"/>
                      <a:gd name="T11" fmla="*/ 0 h 844"/>
                      <a:gd name="T12" fmla="*/ 0 w 984"/>
                      <a:gd name="T13" fmla="*/ 0 h 844"/>
                      <a:gd name="T14" fmla="*/ 0 w 984"/>
                      <a:gd name="T15" fmla="*/ 0 h 844"/>
                      <a:gd name="T16" fmla="*/ 0 w 984"/>
                      <a:gd name="T17" fmla="*/ 0 h 844"/>
                      <a:gd name="T18" fmla="*/ 0 w 984"/>
                      <a:gd name="T19" fmla="*/ 0 h 844"/>
                      <a:gd name="T20" fmla="*/ 0 w 984"/>
                      <a:gd name="T21" fmla="*/ 0 h 844"/>
                      <a:gd name="T22" fmla="*/ 0 w 984"/>
                      <a:gd name="T23" fmla="*/ 0 h 844"/>
                      <a:gd name="T24" fmla="*/ 0 w 984"/>
                      <a:gd name="T25" fmla="*/ 0 h 844"/>
                      <a:gd name="T26" fmla="*/ 0 w 984"/>
                      <a:gd name="T27" fmla="*/ 0 h 844"/>
                      <a:gd name="T28" fmla="*/ 0 w 984"/>
                      <a:gd name="T29" fmla="*/ 0 h 844"/>
                      <a:gd name="T30" fmla="*/ 0 w 984"/>
                      <a:gd name="T31" fmla="*/ 0 h 844"/>
                      <a:gd name="T32" fmla="*/ 0 w 984"/>
                      <a:gd name="T33" fmla="*/ 0 h 844"/>
                      <a:gd name="T34" fmla="*/ 0 w 984"/>
                      <a:gd name="T35" fmla="*/ 0 h 844"/>
                      <a:gd name="T36" fmla="*/ 0 w 984"/>
                      <a:gd name="T37" fmla="*/ 0 h 844"/>
                      <a:gd name="T38" fmla="*/ 0 w 984"/>
                      <a:gd name="T39" fmla="*/ 0 h 844"/>
                      <a:gd name="T40" fmla="*/ 0 w 984"/>
                      <a:gd name="T41" fmla="*/ 0 h 844"/>
                      <a:gd name="T42" fmla="*/ 0 w 984"/>
                      <a:gd name="T43" fmla="*/ 0 h 844"/>
                      <a:gd name="T44" fmla="*/ 0 w 984"/>
                      <a:gd name="T45" fmla="*/ 0 h 844"/>
                      <a:gd name="T46" fmla="*/ 0 w 984"/>
                      <a:gd name="T47" fmla="*/ 0 h 844"/>
                      <a:gd name="T48" fmla="*/ 0 w 984"/>
                      <a:gd name="T49" fmla="*/ 0 h 844"/>
                      <a:gd name="T50" fmla="*/ 0 w 984"/>
                      <a:gd name="T51" fmla="*/ 0 h 844"/>
                      <a:gd name="T52" fmla="*/ 0 w 984"/>
                      <a:gd name="T53" fmla="*/ 0 h 844"/>
                      <a:gd name="T54" fmla="*/ 0 w 984"/>
                      <a:gd name="T55" fmla="*/ 0 h 844"/>
                      <a:gd name="T56" fmla="*/ 0 w 984"/>
                      <a:gd name="T57" fmla="*/ 0 h 844"/>
                      <a:gd name="T58" fmla="*/ 0 w 984"/>
                      <a:gd name="T59" fmla="*/ 0 h 844"/>
                      <a:gd name="T60" fmla="*/ 0 w 984"/>
                      <a:gd name="T61" fmla="*/ 0 h 844"/>
                      <a:gd name="T62" fmla="*/ 0 w 984"/>
                      <a:gd name="T63" fmla="*/ 0 h 844"/>
                      <a:gd name="T64" fmla="*/ 0 w 984"/>
                      <a:gd name="T65" fmla="*/ 0 h 844"/>
                      <a:gd name="T66" fmla="*/ 0 w 984"/>
                      <a:gd name="T67" fmla="*/ 0 h 844"/>
                      <a:gd name="T68" fmla="*/ 0 w 984"/>
                      <a:gd name="T69" fmla="*/ 0 h 844"/>
                      <a:gd name="T70" fmla="*/ 0 w 984"/>
                      <a:gd name="T71" fmla="*/ 0 h 844"/>
                      <a:gd name="T72" fmla="*/ 0 w 984"/>
                      <a:gd name="T73" fmla="*/ 0 h 844"/>
                      <a:gd name="T74" fmla="*/ 0 w 984"/>
                      <a:gd name="T75" fmla="*/ 0 h 844"/>
                      <a:gd name="T76" fmla="*/ 0 w 984"/>
                      <a:gd name="T77" fmla="*/ 0 h 844"/>
                      <a:gd name="T78" fmla="*/ 0 w 984"/>
                      <a:gd name="T79" fmla="*/ 0 h 844"/>
                      <a:gd name="T80" fmla="*/ 0 w 984"/>
                      <a:gd name="T81" fmla="*/ 0 h 844"/>
                      <a:gd name="T82" fmla="*/ 0 w 984"/>
                      <a:gd name="T83" fmla="*/ 0 h 844"/>
                      <a:gd name="T84" fmla="*/ 0 w 984"/>
                      <a:gd name="T85" fmla="*/ 0 h 844"/>
                      <a:gd name="T86" fmla="*/ 0 w 984"/>
                      <a:gd name="T87" fmla="*/ 0 h 844"/>
                      <a:gd name="T88" fmla="*/ 0 w 984"/>
                      <a:gd name="T89" fmla="*/ 0 h 844"/>
                      <a:gd name="T90" fmla="*/ 0 w 984"/>
                      <a:gd name="T91" fmla="*/ 0 h 844"/>
                      <a:gd name="T92" fmla="*/ 0 w 984"/>
                      <a:gd name="T93" fmla="*/ 0 h 844"/>
                      <a:gd name="T94" fmla="*/ 0 w 984"/>
                      <a:gd name="T95" fmla="*/ 0 h 844"/>
                      <a:gd name="T96" fmla="*/ 0 w 984"/>
                      <a:gd name="T97" fmla="*/ 0 h 844"/>
                      <a:gd name="T98" fmla="*/ 0 w 984"/>
                      <a:gd name="T99" fmla="*/ 0 h 844"/>
                      <a:gd name="T100" fmla="*/ 0 w 984"/>
                      <a:gd name="T101" fmla="*/ 0 h 844"/>
                      <a:gd name="T102" fmla="*/ 0 w 984"/>
                      <a:gd name="T103" fmla="*/ 0 h 844"/>
                      <a:gd name="T104" fmla="*/ 0 w 984"/>
                      <a:gd name="T105" fmla="*/ 0 h 844"/>
                      <a:gd name="T106" fmla="*/ 0 w 984"/>
                      <a:gd name="T107" fmla="*/ 0 h 844"/>
                      <a:gd name="T108" fmla="*/ 0 w 984"/>
                      <a:gd name="T109" fmla="*/ 0 h 844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0" t="0" r="r" b="b"/>
                    <a:pathLst>
                      <a:path w="984" h="844">
                        <a:moveTo>
                          <a:pt x="82" y="38"/>
                        </a:moveTo>
                        <a:lnTo>
                          <a:pt x="406" y="6"/>
                        </a:lnTo>
                        <a:cubicBezTo>
                          <a:pt x="497" y="22"/>
                          <a:pt x="465" y="0"/>
                          <a:pt x="474" y="54"/>
                        </a:cubicBezTo>
                        <a:cubicBezTo>
                          <a:pt x="492" y="48"/>
                          <a:pt x="484" y="40"/>
                          <a:pt x="502" y="34"/>
                        </a:cubicBezTo>
                        <a:cubicBezTo>
                          <a:pt x="510" y="37"/>
                          <a:pt x="517" y="46"/>
                          <a:pt x="526" y="46"/>
                        </a:cubicBezTo>
                        <a:cubicBezTo>
                          <a:pt x="534" y="46"/>
                          <a:pt x="550" y="38"/>
                          <a:pt x="550" y="38"/>
                        </a:cubicBezTo>
                        <a:cubicBezTo>
                          <a:pt x="556" y="55"/>
                          <a:pt x="552" y="60"/>
                          <a:pt x="542" y="74"/>
                        </a:cubicBezTo>
                        <a:cubicBezTo>
                          <a:pt x="555" y="114"/>
                          <a:pt x="550" y="102"/>
                          <a:pt x="578" y="130"/>
                        </a:cubicBezTo>
                        <a:cubicBezTo>
                          <a:pt x="584" y="148"/>
                          <a:pt x="590" y="148"/>
                          <a:pt x="606" y="138"/>
                        </a:cubicBezTo>
                        <a:cubicBezTo>
                          <a:pt x="600" y="119"/>
                          <a:pt x="594" y="107"/>
                          <a:pt x="586" y="90"/>
                        </a:cubicBezTo>
                        <a:cubicBezTo>
                          <a:pt x="583" y="82"/>
                          <a:pt x="578" y="66"/>
                          <a:pt x="578" y="66"/>
                        </a:cubicBezTo>
                        <a:cubicBezTo>
                          <a:pt x="585" y="44"/>
                          <a:pt x="597" y="56"/>
                          <a:pt x="606" y="70"/>
                        </a:cubicBezTo>
                        <a:cubicBezTo>
                          <a:pt x="609" y="86"/>
                          <a:pt x="608" y="117"/>
                          <a:pt x="626" y="90"/>
                        </a:cubicBezTo>
                        <a:cubicBezTo>
                          <a:pt x="648" y="97"/>
                          <a:pt x="646" y="104"/>
                          <a:pt x="642" y="126"/>
                        </a:cubicBezTo>
                        <a:cubicBezTo>
                          <a:pt x="650" y="150"/>
                          <a:pt x="665" y="141"/>
                          <a:pt x="682" y="130"/>
                        </a:cubicBezTo>
                        <a:cubicBezTo>
                          <a:pt x="689" y="108"/>
                          <a:pt x="673" y="124"/>
                          <a:pt x="682" y="98"/>
                        </a:cubicBezTo>
                        <a:cubicBezTo>
                          <a:pt x="683" y="94"/>
                          <a:pt x="690" y="96"/>
                          <a:pt x="694" y="94"/>
                        </a:cubicBezTo>
                        <a:cubicBezTo>
                          <a:pt x="698" y="92"/>
                          <a:pt x="702" y="89"/>
                          <a:pt x="706" y="86"/>
                        </a:cubicBezTo>
                        <a:cubicBezTo>
                          <a:pt x="717" y="54"/>
                          <a:pt x="688" y="54"/>
                          <a:pt x="742" y="46"/>
                        </a:cubicBezTo>
                        <a:cubicBezTo>
                          <a:pt x="748" y="27"/>
                          <a:pt x="741" y="9"/>
                          <a:pt x="762" y="2"/>
                        </a:cubicBezTo>
                        <a:cubicBezTo>
                          <a:pt x="788" y="11"/>
                          <a:pt x="777" y="38"/>
                          <a:pt x="802" y="46"/>
                        </a:cubicBezTo>
                        <a:cubicBezTo>
                          <a:pt x="831" y="36"/>
                          <a:pt x="805" y="63"/>
                          <a:pt x="798" y="70"/>
                        </a:cubicBezTo>
                        <a:cubicBezTo>
                          <a:pt x="789" y="96"/>
                          <a:pt x="787" y="96"/>
                          <a:pt x="802" y="118"/>
                        </a:cubicBezTo>
                        <a:cubicBezTo>
                          <a:pt x="801" y="122"/>
                          <a:pt x="801" y="127"/>
                          <a:pt x="798" y="130"/>
                        </a:cubicBezTo>
                        <a:cubicBezTo>
                          <a:pt x="794" y="133"/>
                          <a:pt x="784" y="129"/>
                          <a:pt x="782" y="134"/>
                        </a:cubicBezTo>
                        <a:cubicBezTo>
                          <a:pt x="780" y="142"/>
                          <a:pt x="790" y="158"/>
                          <a:pt x="790" y="158"/>
                        </a:cubicBezTo>
                        <a:cubicBezTo>
                          <a:pt x="786" y="161"/>
                          <a:pt x="783" y="165"/>
                          <a:pt x="778" y="166"/>
                        </a:cubicBezTo>
                        <a:cubicBezTo>
                          <a:pt x="774" y="167"/>
                          <a:pt x="769" y="159"/>
                          <a:pt x="766" y="162"/>
                        </a:cubicBezTo>
                        <a:cubicBezTo>
                          <a:pt x="758" y="170"/>
                          <a:pt x="794" y="182"/>
                          <a:pt x="794" y="182"/>
                        </a:cubicBezTo>
                        <a:cubicBezTo>
                          <a:pt x="804" y="211"/>
                          <a:pt x="775" y="190"/>
                          <a:pt x="762" y="186"/>
                        </a:cubicBezTo>
                        <a:cubicBezTo>
                          <a:pt x="767" y="194"/>
                          <a:pt x="773" y="202"/>
                          <a:pt x="778" y="210"/>
                        </a:cubicBezTo>
                        <a:cubicBezTo>
                          <a:pt x="783" y="218"/>
                          <a:pt x="802" y="226"/>
                          <a:pt x="802" y="226"/>
                        </a:cubicBezTo>
                        <a:cubicBezTo>
                          <a:pt x="813" y="242"/>
                          <a:pt x="804" y="245"/>
                          <a:pt x="810" y="262"/>
                        </a:cubicBezTo>
                        <a:cubicBezTo>
                          <a:pt x="803" y="282"/>
                          <a:pt x="793" y="301"/>
                          <a:pt x="786" y="322"/>
                        </a:cubicBezTo>
                        <a:cubicBezTo>
                          <a:pt x="783" y="330"/>
                          <a:pt x="778" y="346"/>
                          <a:pt x="778" y="346"/>
                        </a:cubicBezTo>
                        <a:cubicBezTo>
                          <a:pt x="785" y="366"/>
                          <a:pt x="817" y="394"/>
                          <a:pt x="830" y="414"/>
                        </a:cubicBezTo>
                        <a:cubicBezTo>
                          <a:pt x="835" y="422"/>
                          <a:pt x="841" y="430"/>
                          <a:pt x="846" y="438"/>
                        </a:cubicBezTo>
                        <a:cubicBezTo>
                          <a:pt x="849" y="442"/>
                          <a:pt x="854" y="450"/>
                          <a:pt x="854" y="450"/>
                        </a:cubicBezTo>
                        <a:cubicBezTo>
                          <a:pt x="853" y="457"/>
                          <a:pt x="855" y="466"/>
                          <a:pt x="850" y="470"/>
                        </a:cubicBezTo>
                        <a:cubicBezTo>
                          <a:pt x="844" y="475"/>
                          <a:pt x="831" y="451"/>
                          <a:pt x="830" y="450"/>
                        </a:cubicBezTo>
                        <a:cubicBezTo>
                          <a:pt x="811" y="431"/>
                          <a:pt x="789" y="421"/>
                          <a:pt x="774" y="398"/>
                        </a:cubicBezTo>
                        <a:cubicBezTo>
                          <a:pt x="769" y="379"/>
                          <a:pt x="766" y="371"/>
                          <a:pt x="746" y="378"/>
                        </a:cubicBezTo>
                        <a:cubicBezTo>
                          <a:pt x="717" y="368"/>
                          <a:pt x="730" y="368"/>
                          <a:pt x="706" y="374"/>
                        </a:cubicBezTo>
                        <a:cubicBezTo>
                          <a:pt x="688" y="402"/>
                          <a:pt x="699" y="395"/>
                          <a:pt x="678" y="402"/>
                        </a:cubicBezTo>
                        <a:cubicBezTo>
                          <a:pt x="654" y="386"/>
                          <a:pt x="650" y="390"/>
                          <a:pt x="618" y="394"/>
                        </a:cubicBezTo>
                        <a:cubicBezTo>
                          <a:pt x="607" y="411"/>
                          <a:pt x="601" y="426"/>
                          <a:pt x="590" y="442"/>
                        </a:cubicBezTo>
                        <a:cubicBezTo>
                          <a:pt x="600" y="471"/>
                          <a:pt x="593" y="459"/>
                          <a:pt x="606" y="478"/>
                        </a:cubicBezTo>
                        <a:cubicBezTo>
                          <a:pt x="593" y="518"/>
                          <a:pt x="622" y="548"/>
                          <a:pt x="642" y="578"/>
                        </a:cubicBezTo>
                        <a:cubicBezTo>
                          <a:pt x="651" y="591"/>
                          <a:pt x="651" y="601"/>
                          <a:pt x="666" y="606"/>
                        </a:cubicBezTo>
                        <a:cubicBezTo>
                          <a:pt x="680" y="627"/>
                          <a:pt x="691" y="623"/>
                          <a:pt x="710" y="610"/>
                        </a:cubicBezTo>
                        <a:cubicBezTo>
                          <a:pt x="729" y="616"/>
                          <a:pt x="729" y="606"/>
                          <a:pt x="734" y="590"/>
                        </a:cubicBezTo>
                        <a:cubicBezTo>
                          <a:pt x="735" y="577"/>
                          <a:pt x="731" y="562"/>
                          <a:pt x="738" y="550"/>
                        </a:cubicBezTo>
                        <a:cubicBezTo>
                          <a:pt x="742" y="543"/>
                          <a:pt x="762" y="542"/>
                          <a:pt x="762" y="542"/>
                        </a:cubicBezTo>
                        <a:cubicBezTo>
                          <a:pt x="783" y="547"/>
                          <a:pt x="786" y="552"/>
                          <a:pt x="774" y="570"/>
                        </a:cubicBezTo>
                        <a:cubicBezTo>
                          <a:pt x="779" y="590"/>
                          <a:pt x="790" y="605"/>
                          <a:pt x="770" y="618"/>
                        </a:cubicBezTo>
                        <a:cubicBezTo>
                          <a:pt x="769" y="622"/>
                          <a:pt x="764" y="626"/>
                          <a:pt x="766" y="630"/>
                        </a:cubicBezTo>
                        <a:cubicBezTo>
                          <a:pt x="768" y="634"/>
                          <a:pt x="775" y="634"/>
                          <a:pt x="778" y="638"/>
                        </a:cubicBezTo>
                        <a:cubicBezTo>
                          <a:pt x="788" y="651"/>
                          <a:pt x="786" y="660"/>
                          <a:pt x="802" y="670"/>
                        </a:cubicBezTo>
                        <a:cubicBezTo>
                          <a:pt x="810" y="667"/>
                          <a:pt x="818" y="665"/>
                          <a:pt x="826" y="662"/>
                        </a:cubicBezTo>
                        <a:cubicBezTo>
                          <a:pt x="830" y="661"/>
                          <a:pt x="838" y="658"/>
                          <a:pt x="838" y="658"/>
                        </a:cubicBezTo>
                        <a:cubicBezTo>
                          <a:pt x="857" y="664"/>
                          <a:pt x="864" y="680"/>
                          <a:pt x="870" y="698"/>
                        </a:cubicBezTo>
                        <a:cubicBezTo>
                          <a:pt x="859" y="731"/>
                          <a:pt x="887" y="794"/>
                          <a:pt x="922" y="806"/>
                        </a:cubicBezTo>
                        <a:cubicBezTo>
                          <a:pt x="938" y="801"/>
                          <a:pt x="941" y="792"/>
                          <a:pt x="958" y="798"/>
                        </a:cubicBezTo>
                        <a:cubicBezTo>
                          <a:pt x="984" y="837"/>
                          <a:pt x="928" y="784"/>
                          <a:pt x="942" y="826"/>
                        </a:cubicBezTo>
                        <a:cubicBezTo>
                          <a:pt x="936" y="844"/>
                          <a:pt x="930" y="844"/>
                          <a:pt x="914" y="834"/>
                        </a:cubicBezTo>
                        <a:cubicBezTo>
                          <a:pt x="903" y="817"/>
                          <a:pt x="890" y="821"/>
                          <a:pt x="874" y="810"/>
                        </a:cubicBezTo>
                        <a:cubicBezTo>
                          <a:pt x="851" y="776"/>
                          <a:pt x="882" y="816"/>
                          <a:pt x="854" y="794"/>
                        </a:cubicBezTo>
                        <a:cubicBezTo>
                          <a:pt x="843" y="785"/>
                          <a:pt x="840" y="768"/>
                          <a:pt x="830" y="758"/>
                        </a:cubicBezTo>
                        <a:cubicBezTo>
                          <a:pt x="824" y="739"/>
                          <a:pt x="817" y="724"/>
                          <a:pt x="798" y="718"/>
                        </a:cubicBezTo>
                        <a:cubicBezTo>
                          <a:pt x="791" y="696"/>
                          <a:pt x="800" y="712"/>
                          <a:pt x="778" y="710"/>
                        </a:cubicBezTo>
                        <a:cubicBezTo>
                          <a:pt x="767" y="709"/>
                          <a:pt x="746" y="702"/>
                          <a:pt x="746" y="702"/>
                        </a:cubicBezTo>
                        <a:cubicBezTo>
                          <a:pt x="729" y="691"/>
                          <a:pt x="720" y="674"/>
                          <a:pt x="702" y="662"/>
                        </a:cubicBezTo>
                        <a:cubicBezTo>
                          <a:pt x="694" y="665"/>
                          <a:pt x="687" y="673"/>
                          <a:pt x="678" y="674"/>
                        </a:cubicBezTo>
                        <a:cubicBezTo>
                          <a:pt x="657" y="677"/>
                          <a:pt x="630" y="657"/>
                          <a:pt x="614" y="646"/>
                        </a:cubicBezTo>
                        <a:cubicBezTo>
                          <a:pt x="600" y="637"/>
                          <a:pt x="580" y="639"/>
                          <a:pt x="566" y="630"/>
                        </a:cubicBezTo>
                        <a:cubicBezTo>
                          <a:pt x="546" y="617"/>
                          <a:pt x="525" y="607"/>
                          <a:pt x="506" y="594"/>
                        </a:cubicBezTo>
                        <a:cubicBezTo>
                          <a:pt x="513" y="572"/>
                          <a:pt x="509" y="551"/>
                          <a:pt x="490" y="538"/>
                        </a:cubicBezTo>
                        <a:cubicBezTo>
                          <a:pt x="485" y="522"/>
                          <a:pt x="476" y="515"/>
                          <a:pt x="462" y="506"/>
                        </a:cubicBezTo>
                        <a:cubicBezTo>
                          <a:pt x="441" y="474"/>
                          <a:pt x="469" y="513"/>
                          <a:pt x="442" y="486"/>
                        </a:cubicBezTo>
                        <a:cubicBezTo>
                          <a:pt x="436" y="480"/>
                          <a:pt x="436" y="468"/>
                          <a:pt x="430" y="462"/>
                        </a:cubicBezTo>
                        <a:cubicBezTo>
                          <a:pt x="427" y="459"/>
                          <a:pt x="422" y="459"/>
                          <a:pt x="418" y="458"/>
                        </a:cubicBezTo>
                        <a:cubicBezTo>
                          <a:pt x="407" y="447"/>
                          <a:pt x="382" y="430"/>
                          <a:pt x="382" y="430"/>
                        </a:cubicBezTo>
                        <a:cubicBezTo>
                          <a:pt x="371" y="413"/>
                          <a:pt x="358" y="399"/>
                          <a:pt x="346" y="382"/>
                        </a:cubicBezTo>
                        <a:cubicBezTo>
                          <a:pt x="344" y="378"/>
                          <a:pt x="345" y="373"/>
                          <a:pt x="342" y="370"/>
                        </a:cubicBezTo>
                        <a:cubicBezTo>
                          <a:pt x="339" y="367"/>
                          <a:pt x="334" y="367"/>
                          <a:pt x="330" y="366"/>
                        </a:cubicBezTo>
                        <a:cubicBezTo>
                          <a:pt x="322" y="390"/>
                          <a:pt x="342" y="398"/>
                          <a:pt x="354" y="414"/>
                        </a:cubicBezTo>
                        <a:cubicBezTo>
                          <a:pt x="368" y="432"/>
                          <a:pt x="372" y="446"/>
                          <a:pt x="390" y="458"/>
                        </a:cubicBezTo>
                        <a:cubicBezTo>
                          <a:pt x="409" y="487"/>
                          <a:pt x="399" y="475"/>
                          <a:pt x="418" y="494"/>
                        </a:cubicBezTo>
                        <a:cubicBezTo>
                          <a:pt x="423" y="510"/>
                          <a:pt x="428" y="517"/>
                          <a:pt x="442" y="526"/>
                        </a:cubicBezTo>
                        <a:cubicBezTo>
                          <a:pt x="450" y="550"/>
                          <a:pt x="432" y="533"/>
                          <a:pt x="422" y="526"/>
                        </a:cubicBezTo>
                        <a:cubicBezTo>
                          <a:pt x="399" y="492"/>
                          <a:pt x="430" y="532"/>
                          <a:pt x="402" y="510"/>
                        </a:cubicBezTo>
                        <a:cubicBezTo>
                          <a:pt x="398" y="507"/>
                          <a:pt x="397" y="501"/>
                          <a:pt x="394" y="498"/>
                        </a:cubicBezTo>
                        <a:cubicBezTo>
                          <a:pt x="391" y="495"/>
                          <a:pt x="386" y="493"/>
                          <a:pt x="382" y="490"/>
                        </a:cubicBezTo>
                        <a:cubicBezTo>
                          <a:pt x="377" y="474"/>
                          <a:pt x="370" y="471"/>
                          <a:pt x="354" y="466"/>
                        </a:cubicBezTo>
                        <a:cubicBezTo>
                          <a:pt x="344" y="452"/>
                          <a:pt x="340" y="447"/>
                          <a:pt x="346" y="430"/>
                        </a:cubicBezTo>
                        <a:cubicBezTo>
                          <a:pt x="338" y="418"/>
                          <a:pt x="314" y="402"/>
                          <a:pt x="314" y="402"/>
                        </a:cubicBezTo>
                        <a:cubicBezTo>
                          <a:pt x="306" y="390"/>
                          <a:pt x="298" y="378"/>
                          <a:pt x="290" y="366"/>
                        </a:cubicBezTo>
                        <a:cubicBezTo>
                          <a:pt x="284" y="357"/>
                          <a:pt x="273" y="354"/>
                          <a:pt x="266" y="346"/>
                        </a:cubicBezTo>
                        <a:cubicBezTo>
                          <a:pt x="263" y="342"/>
                          <a:pt x="262" y="337"/>
                          <a:pt x="258" y="334"/>
                        </a:cubicBezTo>
                        <a:cubicBezTo>
                          <a:pt x="243" y="324"/>
                          <a:pt x="225" y="324"/>
                          <a:pt x="210" y="314"/>
                        </a:cubicBezTo>
                        <a:cubicBezTo>
                          <a:pt x="201" y="300"/>
                          <a:pt x="194" y="291"/>
                          <a:pt x="178" y="286"/>
                        </a:cubicBezTo>
                        <a:cubicBezTo>
                          <a:pt x="160" y="260"/>
                          <a:pt x="192" y="247"/>
                          <a:pt x="154" y="238"/>
                        </a:cubicBezTo>
                        <a:cubicBezTo>
                          <a:pt x="111" y="209"/>
                          <a:pt x="106" y="149"/>
                          <a:pt x="90" y="102"/>
                        </a:cubicBezTo>
                        <a:cubicBezTo>
                          <a:pt x="86" y="90"/>
                          <a:pt x="76" y="73"/>
                          <a:pt x="66" y="66"/>
                        </a:cubicBezTo>
                        <a:cubicBezTo>
                          <a:pt x="58" y="60"/>
                          <a:pt x="42" y="50"/>
                          <a:pt x="42" y="50"/>
                        </a:cubicBezTo>
                        <a:cubicBezTo>
                          <a:pt x="39" y="46"/>
                          <a:pt x="38" y="41"/>
                          <a:pt x="34" y="38"/>
                        </a:cubicBezTo>
                        <a:cubicBezTo>
                          <a:pt x="27" y="34"/>
                          <a:pt x="10" y="30"/>
                          <a:pt x="10" y="30"/>
                        </a:cubicBezTo>
                        <a:cubicBezTo>
                          <a:pt x="0" y="1"/>
                          <a:pt x="31" y="17"/>
                          <a:pt x="46" y="22"/>
                        </a:cubicBezTo>
                        <a:cubicBezTo>
                          <a:pt x="65" y="51"/>
                          <a:pt x="61" y="41"/>
                          <a:pt x="86" y="58"/>
                        </a:cubicBezTo>
                        <a:cubicBezTo>
                          <a:pt x="94" y="70"/>
                          <a:pt x="94" y="93"/>
                          <a:pt x="102" y="70"/>
                        </a:cubicBezTo>
                        <a:cubicBezTo>
                          <a:pt x="95" y="49"/>
                          <a:pt x="82" y="62"/>
                          <a:pt x="82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322" name="Freeform 32">
                    <a:extLst>
                      <a:ext uri="{FF2B5EF4-FFF2-40B4-BE49-F238E27FC236}">
                        <a16:creationId xmlns:a16="http://schemas.microsoft.com/office/drawing/2014/main" id="{65333124-34A2-D3BC-0F48-542A9BD728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405" y="445"/>
                    <a:ext cx="15" cy="16"/>
                  </a:xfrm>
                  <a:custGeom>
                    <a:avLst/>
                    <a:gdLst>
                      <a:gd name="T0" fmla="*/ 0 w 36"/>
                      <a:gd name="T1" fmla="*/ 0 h 48"/>
                      <a:gd name="T2" fmla="*/ 0 w 36"/>
                      <a:gd name="T3" fmla="*/ 0 h 48"/>
                      <a:gd name="T4" fmla="*/ 0 w 36"/>
                      <a:gd name="T5" fmla="*/ 0 h 4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6" h="48">
                        <a:moveTo>
                          <a:pt x="6" y="28"/>
                        </a:moveTo>
                        <a:cubicBezTo>
                          <a:pt x="25" y="0"/>
                          <a:pt x="36" y="31"/>
                          <a:pt x="10" y="48"/>
                        </a:cubicBezTo>
                        <a:cubicBezTo>
                          <a:pt x="0" y="34"/>
                          <a:pt x="0" y="40"/>
                          <a:pt x="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323" name="Freeform 33">
                    <a:extLst>
                      <a:ext uri="{FF2B5EF4-FFF2-40B4-BE49-F238E27FC236}">
                        <a16:creationId xmlns:a16="http://schemas.microsoft.com/office/drawing/2014/main" id="{F72E3BE3-4AEF-006D-2C80-90B8ED96ED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93" y="439"/>
                    <a:ext cx="16" cy="12"/>
                  </a:xfrm>
                  <a:custGeom>
                    <a:avLst/>
                    <a:gdLst>
                      <a:gd name="T0" fmla="*/ 0 w 36"/>
                      <a:gd name="T1" fmla="*/ 0 h 37"/>
                      <a:gd name="T2" fmla="*/ 0 w 36"/>
                      <a:gd name="T3" fmla="*/ 0 h 37"/>
                      <a:gd name="T4" fmla="*/ 0 w 36"/>
                      <a:gd name="T5" fmla="*/ 0 h 37"/>
                      <a:gd name="T6" fmla="*/ 0 w 36"/>
                      <a:gd name="T7" fmla="*/ 0 h 37"/>
                      <a:gd name="T8" fmla="*/ 0 w 36"/>
                      <a:gd name="T9" fmla="*/ 0 h 3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37">
                        <a:moveTo>
                          <a:pt x="0" y="5"/>
                        </a:moveTo>
                        <a:cubicBezTo>
                          <a:pt x="4" y="4"/>
                          <a:pt x="8" y="0"/>
                          <a:pt x="12" y="1"/>
                        </a:cubicBezTo>
                        <a:cubicBezTo>
                          <a:pt x="21" y="4"/>
                          <a:pt x="36" y="17"/>
                          <a:pt x="36" y="17"/>
                        </a:cubicBezTo>
                        <a:cubicBezTo>
                          <a:pt x="29" y="37"/>
                          <a:pt x="22" y="26"/>
                          <a:pt x="8" y="17"/>
                        </a:cubicBezTo>
                        <a:cubicBezTo>
                          <a:pt x="5" y="13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324" name="Freeform 34">
                    <a:extLst>
                      <a:ext uri="{FF2B5EF4-FFF2-40B4-BE49-F238E27FC236}">
                        <a16:creationId xmlns:a16="http://schemas.microsoft.com/office/drawing/2014/main" id="{CE3790FA-282A-2408-4404-B060048788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878" y="406"/>
                    <a:ext cx="73" cy="33"/>
                  </a:xfrm>
                  <a:custGeom>
                    <a:avLst/>
                    <a:gdLst>
                      <a:gd name="T0" fmla="*/ 0 w 170"/>
                      <a:gd name="T1" fmla="*/ 0 h 96"/>
                      <a:gd name="T2" fmla="*/ 0 w 170"/>
                      <a:gd name="T3" fmla="*/ 0 h 96"/>
                      <a:gd name="T4" fmla="*/ 0 w 170"/>
                      <a:gd name="T5" fmla="*/ 0 h 96"/>
                      <a:gd name="T6" fmla="*/ 0 w 170"/>
                      <a:gd name="T7" fmla="*/ 0 h 96"/>
                      <a:gd name="T8" fmla="*/ 0 w 170"/>
                      <a:gd name="T9" fmla="*/ 0 h 96"/>
                      <a:gd name="T10" fmla="*/ 0 w 170"/>
                      <a:gd name="T11" fmla="*/ 0 h 96"/>
                      <a:gd name="T12" fmla="*/ 0 w 170"/>
                      <a:gd name="T13" fmla="*/ 0 h 96"/>
                      <a:gd name="T14" fmla="*/ 0 w 170"/>
                      <a:gd name="T15" fmla="*/ 0 h 96"/>
                      <a:gd name="T16" fmla="*/ 0 w 170"/>
                      <a:gd name="T17" fmla="*/ 0 h 96"/>
                      <a:gd name="T18" fmla="*/ 0 w 170"/>
                      <a:gd name="T19" fmla="*/ 0 h 96"/>
                      <a:gd name="T20" fmla="*/ 0 w 170"/>
                      <a:gd name="T21" fmla="*/ 0 h 96"/>
                      <a:gd name="T22" fmla="*/ 0 w 170"/>
                      <a:gd name="T23" fmla="*/ 0 h 9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0" h="96">
                        <a:moveTo>
                          <a:pt x="0" y="49"/>
                        </a:moveTo>
                        <a:cubicBezTo>
                          <a:pt x="5" y="33"/>
                          <a:pt x="12" y="30"/>
                          <a:pt x="28" y="25"/>
                        </a:cubicBezTo>
                        <a:cubicBezTo>
                          <a:pt x="20" y="0"/>
                          <a:pt x="42" y="16"/>
                          <a:pt x="56" y="21"/>
                        </a:cubicBezTo>
                        <a:cubicBezTo>
                          <a:pt x="56" y="21"/>
                          <a:pt x="77" y="6"/>
                          <a:pt x="80" y="9"/>
                        </a:cubicBezTo>
                        <a:cubicBezTo>
                          <a:pt x="85" y="14"/>
                          <a:pt x="71" y="23"/>
                          <a:pt x="64" y="25"/>
                        </a:cubicBezTo>
                        <a:cubicBezTo>
                          <a:pt x="82" y="37"/>
                          <a:pt x="103" y="42"/>
                          <a:pt x="124" y="49"/>
                        </a:cubicBezTo>
                        <a:cubicBezTo>
                          <a:pt x="136" y="53"/>
                          <a:pt x="160" y="65"/>
                          <a:pt x="160" y="65"/>
                        </a:cubicBezTo>
                        <a:cubicBezTo>
                          <a:pt x="170" y="96"/>
                          <a:pt x="134" y="83"/>
                          <a:pt x="116" y="77"/>
                        </a:cubicBezTo>
                        <a:cubicBezTo>
                          <a:pt x="109" y="57"/>
                          <a:pt x="116" y="66"/>
                          <a:pt x="88" y="57"/>
                        </a:cubicBezTo>
                        <a:cubicBezTo>
                          <a:pt x="84" y="56"/>
                          <a:pt x="76" y="53"/>
                          <a:pt x="76" y="53"/>
                        </a:cubicBezTo>
                        <a:cubicBezTo>
                          <a:pt x="57" y="34"/>
                          <a:pt x="53" y="37"/>
                          <a:pt x="24" y="41"/>
                        </a:cubicBezTo>
                        <a:cubicBezTo>
                          <a:pt x="9" y="51"/>
                          <a:pt x="17" y="49"/>
                          <a:pt x="0" y="4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325" name="Freeform 35">
                    <a:extLst>
                      <a:ext uri="{FF2B5EF4-FFF2-40B4-BE49-F238E27FC236}">
                        <a16:creationId xmlns:a16="http://schemas.microsoft.com/office/drawing/2014/main" id="{39803523-8716-2CE4-527D-A4365C7F55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55" y="433"/>
                    <a:ext cx="59" cy="15"/>
                  </a:xfrm>
                  <a:custGeom>
                    <a:avLst/>
                    <a:gdLst>
                      <a:gd name="T0" fmla="*/ 0 w 138"/>
                      <a:gd name="T1" fmla="*/ 0 h 44"/>
                      <a:gd name="T2" fmla="*/ 0 w 138"/>
                      <a:gd name="T3" fmla="*/ 0 h 44"/>
                      <a:gd name="T4" fmla="*/ 0 w 138"/>
                      <a:gd name="T5" fmla="*/ 0 h 44"/>
                      <a:gd name="T6" fmla="*/ 0 w 138"/>
                      <a:gd name="T7" fmla="*/ 0 h 44"/>
                      <a:gd name="T8" fmla="*/ 0 w 138"/>
                      <a:gd name="T9" fmla="*/ 0 h 44"/>
                      <a:gd name="T10" fmla="*/ 0 w 138"/>
                      <a:gd name="T11" fmla="*/ 0 h 44"/>
                      <a:gd name="T12" fmla="*/ 0 w 138"/>
                      <a:gd name="T13" fmla="*/ 0 h 44"/>
                      <a:gd name="T14" fmla="*/ 0 w 138"/>
                      <a:gd name="T15" fmla="*/ 0 h 44"/>
                      <a:gd name="T16" fmla="*/ 0 w 138"/>
                      <a:gd name="T17" fmla="*/ 0 h 4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38" h="44">
                        <a:moveTo>
                          <a:pt x="0" y="0"/>
                        </a:moveTo>
                        <a:cubicBezTo>
                          <a:pt x="19" y="3"/>
                          <a:pt x="35" y="10"/>
                          <a:pt x="52" y="4"/>
                        </a:cubicBezTo>
                        <a:cubicBezTo>
                          <a:pt x="87" y="11"/>
                          <a:pt x="61" y="15"/>
                          <a:pt x="88" y="24"/>
                        </a:cubicBezTo>
                        <a:cubicBezTo>
                          <a:pt x="96" y="23"/>
                          <a:pt x="104" y="19"/>
                          <a:pt x="112" y="20"/>
                        </a:cubicBezTo>
                        <a:cubicBezTo>
                          <a:pt x="138" y="23"/>
                          <a:pt x="118" y="41"/>
                          <a:pt x="108" y="44"/>
                        </a:cubicBezTo>
                        <a:cubicBezTo>
                          <a:pt x="78" y="34"/>
                          <a:pt x="92" y="34"/>
                          <a:pt x="64" y="40"/>
                        </a:cubicBezTo>
                        <a:cubicBezTo>
                          <a:pt x="41" y="37"/>
                          <a:pt x="22" y="41"/>
                          <a:pt x="0" y="36"/>
                        </a:cubicBezTo>
                        <a:cubicBezTo>
                          <a:pt x="6" y="11"/>
                          <a:pt x="7" y="27"/>
                          <a:pt x="28" y="20"/>
                        </a:cubicBezTo>
                        <a:cubicBezTo>
                          <a:pt x="17" y="13"/>
                          <a:pt x="0" y="13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326" name="Freeform 36">
                    <a:extLst>
                      <a:ext uri="{FF2B5EF4-FFF2-40B4-BE49-F238E27FC236}">
                        <a16:creationId xmlns:a16="http://schemas.microsoft.com/office/drawing/2014/main" id="{62581B96-C8CC-6AC8-E98A-97E9D7C7B1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24" y="441"/>
                    <a:ext cx="24" cy="14"/>
                  </a:xfrm>
                  <a:custGeom>
                    <a:avLst/>
                    <a:gdLst>
                      <a:gd name="T0" fmla="*/ 0 w 57"/>
                      <a:gd name="T1" fmla="*/ 0 h 42"/>
                      <a:gd name="T2" fmla="*/ 0 w 57"/>
                      <a:gd name="T3" fmla="*/ 0 h 42"/>
                      <a:gd name="T4" fmla="*/ 0 w 57"/>
                      <a:gd name="T5" fmla="*/ 0 h 4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57" h="42">
                        <a:moveTo>
                          <a:pt x="17" y="25"/>
                        </a:moveTo>
                        <a:cubicBezTo>
                          <a:pt x="0" y="0"/>
                          <a:pt x="21" y="9"/>
                          <a:pt x="37" y="13"/>
                        </a:cubicBezTo>
                        <a:cubicBezTo>
                          <a:pt x="57" y="42"/>
                          <a:pt x="30" y="25"/>
                          <a:pt x="1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327" name="Freeform 37">
                    <a:extLst>
                      <a:ext uri="{FF2B5EF4-FFF2-40B4-BE49-F238E27FC236}">
                        <a16:creationId xmlns:a16="http://schemas.microsoft.com/office/drawing/2014/main" id="{678E6F2C-957E-C99B-B042-9BAB1B75FC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08" y="398"/>
                    <a:ext cx="16" cy="18"/>
                  </a:xfrm>
                  <a:custGeom>
                    <a:avLst/>
                    <a:gdLst>
                      <a:gd name="T0" fmla="*/ 0 w 39"/>
                      <a:gd name="T1" fmla="*/ 0 h 52"/>
                      <a:gd name="T2" fmla="*/ 0 w 39"/>
                      <a:gd name="T3" fmla="*/ 0 h 52"/>
                      <a:gd name="T4" fmla="*/ 0 w 39"/>
                      <a:gd name="T5" fmla="*/ 0 h 5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9" h="52">
                        <a:moveTo>
                          <a:pt x="19" y="32"/>
                        </a:moveTo>
                        <a:cubicBezTo>
                          <a:pt x="13" y="14"/>
                          <a:pt x="0" y="13"/>
                          <a:pt x="19" y="0"/>
                        </a:cubicBezTo>
                        <a:cubicBezTo>
                          <a:pt x="23" y="5"/>
                          <a:pt x="39" y="52"/>
                          <a:pt x="19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328" name="Freeform 38">
                    <a:extLst>
                      <a:ext uri="{FF2B5EF4-FFF2-40B4-BE49-F238E27FC236}">
                        <a16:creationId xmlns:a16="http://schemas.microsoft.com/office/drawing/2014/main" id="{CC78CD02-3CF7-57CB-676F-E110C80F42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035" y="452"/>
                    <a:ext cx="19" cy="27"/>
                  </a:xfrm>
                  <a:custGeom>
                    <a:avLst/>
                    <a:gdLst>
                      <a:gd name="T0" fmla="*/ 0 w 44"/>
                      <a:gd name="T1" fmla="*/ 0 h 80"/>
                      <a:gd name="T2" fmla="*/ 0 w 44"/>
                      <a:gd name="T3" fmla="*/ 0 h 80"/>
                      <a:gd name="T4" fmla="*/ 0 w 44"/>
                      <a:gd name="T5" fmla="*/ 0 h 80"/>
                      <a:gd name="T6" fmla="*/ 0 w 44"/>
                      <a:gd name="T7" fmla="*/ 0 h 80"/>
                      <a:gd name="T8" fmla="*/ 0 w 44"/>
                      <a:gd name="T9" fmla="*/ 0 h 80"/>
                      <a:gd name="T10" fmla="*/ 0 w 44"/>
                      <a:gd name="T11" fmla="*/ 0 h 80"/>
                      <a:gd name="T12" fmla="*/ 0 w 44"/>
                      <a:gd name="T13" fmla="*/ 0 h 8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44" h="80">
                        <a:moveTo>
                          <a:pt x="4" y="9"/>
                        </a:moveTo>
                        <a:cubicBezTo>
                          <a:pt x="9" y="17"/>
                          <a:pt x="18" y="24"/>
                          <a:pt x="20" y="33"/>
                        </a:cubicBezTo>
                        <a:cubicBezTo>
                          <a:pt x="21" y="38"/>
                          <a:pt x="21" y="45"/>
                          <a:pt x="24" y="49"/>
                        </a:cubicBezTo>
                        <a:cubicBezTo>
                          <a:pt x="27" y="52"/>
                          <a:pt x="32" y="52"/>
                          <a:pt x="36" y="53"/>
                        </a:cubicBezTo>
                        <a:cubicBezTo>
                          <a:pt x="41" y="68"/>
                          <a:pt x="44" y="80"/>
                          <a:pt x="24" y="73"/>
                        </a:cubicBezTo>
                        <a:cubicBezTo>
                          <a:pt x="19" y="55"/>
                          <a:pt x="11" y="37"/>
                          <a:pt x="0" y="21"/>
                        </a:cubicBezTo>
                        <a:cubicBezTo>
                          <a:pt x="4" y="4"/>
                          <a:pt x="4" y="0"/>
                          <a:pt x="4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329" name="Freeform 39">
                    <a:extLst>
                      <a:ext uri="{FF2B5EF4-FFF2-40B4-BE49-F238E27FC236}">
                        <a16:creationId xmlns:a16="http://schemas.microsoft.com/office/drawing/2014/main" id="{9F480BC4-2D63-A368-0417-D1417360BB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696" y="247"/>
                    <a:ext cx="205" cy="41"/>
                  </a:xfrm>
                  <a:custGeom>
                    <a:avLst/>
                    <a:gdLst>
                      <a:gd name="T0" fmla="*/ 1 w 323"/>
                      <a:gd name="T1" fmla="*/ 1 h 64"/>
                      <a:gd name="T2" fmla="*/ 1 w 323"/>
                      <a:gd name="T3" fmla="*/ 1 h 64"/>
                      <a:gd name="T4" fmla="*/ 1 w 323"/>
                      <a:gd name="T5" fmla="*/ 0 h 64"/>
                      <a:gd name="T6" fmla="*/ 1 w 323"/>
                      <a:gd name="T7" fmla="*/ 0 h 64"/>
                      <a:gd name="T8" fmla="*/ 1 w 323"/>
                      <a:gd name="T9" fmla="*/ 1 h 64"/>
                      <a:gd name="T10" fmla="*/ 1 w 323"/>
                      <a:gd name="T11" fmla="*/ 1 h 64"/>
                      <a:gd name="T12" fmla="*/ 1 w 323"/>
                      <a:gd name="T13" fmla="*/ 1 h 64"/>
                      <a:gd name="T14" fmla="*/ 1 w 323"/>
                      <a:gd name="T15" fmla="*/ 1 h 64"/>
                      <a:gd name="T16" fmla="*/ 1 w 323"/>
                      <a:gd name="T17" fmla="*/ 1 h 64"/>
                      <a:gd name="T18" fmla="*/ 1 w 323"/>
                      <a:gd name="T19" fmla="*/ 1 h 64"/>
                      <a:gd name="T20" fmla="*/ 1 w 323"/>
                      <a:gd name="T21" fmla="*/ 1 h 64"/>
                      <a:gd name="T22" fmla="*/ 1 w 323"/>
                      <a:gd name="T23" fmla="*/ 1 h 64"/>
                      <a:gd name="T24" fmla="*/ 1 w 323"/>
                      <a:gd name="T25" fmla="*/ 1 h 64"/>
                      <a:gd name="T26" fmla="*/ 1 w 323"/>
                      <a:gd name="T27" fmla="*/ 1 h 64"/>
                      <a:gd name="T28" fmla="*/ 1 w 323"/>
                      <a:gd name="T29" fmla="*/ 1 h 64"/>
                      <a:gd name="T30" fmla="*/ 1 w 323"/>
                      <a:gd name="T31" fmla="*/ 1 h 64"/>
                      <a:gd name="T32" fmla="*/ 1 w 323"/>
                      <a:gd name="T33" fmla="*/ 1 h 64"/>
                      <a:gd name="T34" fmla="*/ 1 w 323"/>
                      <a:gd name="T35" fmla="*/ 1 h 64"/>
                      <a:gd name="T36" fmla="*/ 1 w 323"/>
                      <a:gd name="T37" fmla="*/ 1 h 64"/>
                      <a:gd name="T38" fmla="*/ 1 w 323"/>
                      <a:gd name="T39" fmla="*/ 1 h 64"/>
                      <a:gd name="T40" fmla="*/ 1 w 323"/>
                      <a:gd name="T41" fmla="*/ 1 h 64"/>
                      <a:gd name="T42" fmla="*/ 1 w 323"/>
                      <a:gd name="T43" fmla="*/ 1 h 64"/>
                      <a:gd name="T44" fmla="*/ 1 w 323"/>
                      <a:gd name="T45" fmla="*/ 1 h 64"/>
                      <a:gd name="T46" fmla="*/ 1 w 323"/>
                      <a:gd name="T47" fmla="*/ 1 h 64"/>
                      <a:gd name="T48" fmla="*/ 1 w 323"/>
                      <a:gd name="T49" fmla="*/ 1 h 64"/>
                      <a:gd name="T50" fmla="*/ 1 w 323"/>
                      <a:gd name="T51" fmla="*/ 1 h 64"/>
                      <a:gd name="T52" fmla="*/ 1 w 323"/>
                      <a:gd name="T53" fmla="*/ 0 h 64"/>
                      <a:gd name="T54" fmla="*/ 1 w 323"/>
                      <a:gd name="T55" fmla="*/ 1 h 64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23" h="64">
                        <a:moveTo>
                          <a:pt x="220" y="1"/>
                        </a:moveTo>
                        <a:cubicBezTo>
                          <a:pt x="215" y="12"/>
                          <a:pt x="225" y="17"/>
                          <a:pt x="231" y="8"/>
                        </a:cubicBezTo>
                        <a:cubicBezTo>
                          <a:pt x="235" y="0"/>
                          <a:pt x="229" y="7"/>
                          <a:pt x="235" y="0"/>
                        </a:cubicBezTo>
                        <a:lnTo>
                          <a:pt x="265" y="0"/>
                        </a:lnTo>
                        <a:cubicBezTo>
                          <a:pt x="277" y="6"/>
                          <a:pt x="276" y="11"/>
                          <a:pt x="287" y="17"/>
                        </a:cubicBezTo>
                        <a:cubicBezTo>
                          <a:pt x="308" y="11"/>
                          <a:pt x="293" y="7"/>
                          <a:pt x="319" y="10"/>
                        </a:cubicBezTo>
                        <a:cubicBezTo>
                          <a:pt x="323" y="19"/>
                          <a:pt x="321" y="22"/>
                          <a:pt x="314" y="29"/>
                        </a:cubicBezTo>
                        <a:cubicBezTo>
                          <a:pt x="312" y="39"/>
                          <a:pt x="313" y="50"/>
                          <a:pt x="298" y="46"/>
                        </a:cubicBezTo>
                        <a:cubicBezTo>
                          <a:pt x="297" y="40"/>
                          <a:pt x="298" y="34"/>
                          <a:pt x="295" y="29"/>
                        </a:cubicBezTo>
                        <a:cubicBezTo>
                          <a:pt x="294" y="27"/>
                          <a:pt x="290" y="31"/>
                          <a:pt x="287" y="31"/>
                        </a:cubicBezTo>
                        <a:cubicBezTo>
                          <a:pt x="284" y="31"/>
                          <a:pt x="282" y="30"/>
                          <a:pt x="279" y="29"/>
                        </a:cubicBezTo>
                        <a:cubicBezTo>
                          <a:pt x="274" y="27"/>
                          <a:pt x="263" y="21"/>
                          <a:pt x="263" y="21"/>
                        </a:cubicBezTo>
                        <a:cubicBezTo>
                          <a:pt x="249" y="23"/>
                          <a:pt x="241" y="31"/>
                          <a:pt x="228" y="38"/>
                        </a:cubicBezTo>
                        <a:cubicBezTo>
                          <a:pt x="220" y="41"/>
                          <a:pt x="209" y="42"/>
                          <a:pt x="201" y="44"/>
                        </a:cubicBezTo>
                        <a:cubicBezTo>
                          <a:pt x="193" y="54"/>
                          <a:pt x="200" y="53"/>
                          <a:pt x="212" y="57"/>
                        </a:cubicBezTo>
                        <a:cubicBezTo>
                          <a:pt x="200" y="62"/>
                          <a:pt x="199" y="57"/>
                          <a:pt x="188" y="63"/>
                        </a:cubicBezTo>
                        <a:cubicBezTo>
                          <a:pt x="181" y="62"/>
                          <a:pt x="174" y="64"/>
                          <a:pt x="169" y="61"/>
                        </a:cubicBezTo>
                        <a:cubicBezTo>
                          <a:pt x="166" y="59"/>
                          <a:pt x="175" y="59"/>
                          <a:pt x="177" y="57"/>
                        </a:cubicBezTo>
                        <a:cubicBezTo>
                          <a:pt x="181" y="48"/>
                          <a:pt x="149" y="28"/>
                          <a:pt x="171" y="40"/>
                        </a:cubicBezTo>
                        <a:cubicBezTo>
                          <a:pt x="184" y="55"/>
                          <a:pt x="184" y="36"/>
                          <a:pt x="169" y="31"/>
                        </a:cubicBezTo>
                        <a:cubicBezTo>
                          <a:pt x="167" y="27"/>
                          <a:pt x="167" y="22"/>
                          <a:pt x="158" y="23"/>
                        </a:cubicBezTo>
                        <a:cubicBezTo>
                          <a:pt x="153" y="23"/>
                          <a:pt x="142" y="27"/>
                          <a:pt x="142" y="27"/>
                        </a:cubicBezTo>
                        <a:cubicBezTo>
                          <a:pt x="136" y="39"/>
                          <a:pt x="143" y="31"/>
                          <a:pt x="134" y="27"/>
                        </a:cubicBezTo>
                        <a:cubicBezTo>
                          <a:pt x="130" y="25"/>
                          <a:pt x="126" y="25"/>
                          <a:pt x="123" y="25"/>
                        </a:cubicBezTo>
                        <a:cubicBezTo>
                          <a:pt x="117" y="11"/>
                          <a:pt x="100" y="6"/>
                          <a:pt x="83" y="2"/>
                        </a:cubicBezTo>
                        <a:cubicBezTo>
                          <a:pt x="70" y="4"/>
                          <a:pt x="69" y="9"/>
                          <a:pt x="59" y="14"/>
                        </a:cubicBezTo>
                        <a:cubicBezTo>
                          <a:pt x="45" y="14"/>
                          <a:pt x="0" y="12"/>
                          <a:pt x="1" y="0"/>
                        </a:cubicBezTo>
                        <a:lnTo>
                          <a:pt x="220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330" name="Freeform 40">
                    <a:extLst>
                      <a:ext uri="{FF2B5EF4-FFF2-40B4-BE49-F238E27FC236}">
                        <a16:creationId xmlns:a16="http://schemas.microsoft.com/office/drawing/2014/main" id="{16C00C9C-15F3-1A7D-87E1-2D886464DE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15" y="246"/>
                    <a:ext cx="190" cy="20"/>
                  </a:xfrm>
                  <a:custGeom>
                    <a:avLst/>
                    <a:gdLst>
                      <a:gd name="T0" fmla="*/ 1 w 300"/>
                      <a:gd name="T1" fmla="*/ 1 h 31"/>
                      <a:gd name="T2" fmla="*/ 1 w 300"/>
                      <a:gd name="T3" fmla="*/ 1 h 31"/>
                      <a:gd name="T4" fmla="*/ 1 w 300"/>
                      <a:gd name="T5" fmla="*/ 0 h 31"/>
                      <a:gd name="T6" fmla="*/ 1 w 300"/>
                      <a:gd name="T7" fmla="*/ 1 h 31"/>
                      <a:gd name="T8" fmla="*/ 1 w 300"/>
                      <a:gd name="T9" fmla="*/ 1 h 31"/>
                      <a:gd name="T10" fmla="*/ 1 w 300"/>
                      <a:gd name="T11" fmla="*/ 1 h 3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300" h="31">
                        <a:moveTo>
                          <a:pt x="105" y="31"/>
                        </a:moveTo>
                        <a:cubicBezTo>
                          <a:pt x="83" y="19"/>
                          <a:pt x="0" y="6"/>
                          <a:pt x="30" y="1"/>
                        </a:cubicBezTo>
                        <a:lnTo>
                          <a:pt x="285" y="0"/>
                        </a:lnTo>
                        <a:cubicBezTo>
                          <a:pt x="296" y="4"/>
                          <a:pt x="300" y="5"/>
                          <a:pt x="296" y="14"/>
                        </a:cubicBezTo>
                        <a:cubicBezTo>
                          <a:pt x="285" y="11"/>
                          <a:pt x="276" y="16"/>
                          <a:pt x="264" y="16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331" name="Freeform 41">
                    <a:extLst>
                      <a:ext uri="{FF2B5EF4-FFF2-40B4-BE49-F238E27FC236}">
                        <a16:creationId xmlns:a16="http://schemas.microsoft.com/office/drawing/2014/main" id="{62DE9052-C208-AC6E-F93D-3A99B6854F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96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332" name="Freeform 42">
                    <a:extLst>
                      <a:ext uri="{FF2B5EF4-FFF2-40B4-BE49-F238E27FC236}">
                        <a16:creationId xmlns:a16="http://schemas.microsoft.com/office/drawing/2014/main" id="{4738587E-AA9C-DF9C-5682-17E640FE6E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06" y="246"/>
                    <a:ext cx="436" cy="152"/>
                  </a:xfrm>
                  <a:custGeom>
                    <a:avLst/>
                    <a:gdLst>
                      <a:gd name="T0" fmla="*/ 73 w 436"/>
                      <a:gd name="T1" fmla="*/ 1 h 152"/>
                      <a:gd name="T2" fmla="*/ 436 w 436"/>
                      <a:gd name="T3" fmla="*/ 0 h 152"/>
                      <a:gd name="T4" fmla="*/ 416 w 436"/>
                      <a:gd name="T5" fmla="*/ 54 h 152"/>
                      <a:gd name="T6" fmla="*/ 397 w 436"/>
                      <a:gd name="T7" fmla="*/ 68 h 152"/>
                      <a:gd name="T8" fmla="*/ 392 w 436"/>
                      <a:gd name="T9" fmla="*/ 70 h 152"/>
                      <a:gd name="T10" fmla="*/ 375 w 436"/>
                      <a:gd name="T11" fmla="*/ 73 h 152"/>
                      <a:gd name="T12" fmla="*/ 361 w 436"/>
                      <a:gd name="T13" fmla="*/ 88 h 152"/>
                      <a:gd name="T14" fmla="*/ 362 w 436"/>
                      <a:gd name="T15" fmla="*/ 99 h 152"/>
                      <a:gd name="T16" fmla="*/ 364 w 436"/>
                      <a:gd name="T17" fmla="*/ 107 h 152"/>
                      <a:gd name="T18" fmla="*/ 366 w 436"/>
                      <a:gd name="T19" fmla="*/ 113 h 152"/>
                      <a:gd name="T20" fmla="*/ 362 w 436"/>
                      <a:gd name="T21" fmla="*/ 122 h 152"/>
                      <a:gd name="T22" fmla="*/ 351 w 436"/>
                      <a:gd name="T23" fmla="*/ 120 h 152"/>
                      <a:gd name="T24" fmla="*/ 342 w 436"/>
                      <a:gd name="T25" fmla="*/ 129 h 152"/>
                      <a:gd name="T26" fmla="*/ 347 w 436"/>
                      <a:gd name="T27" fmla="*/ 105 h 152"/>
                      <a:gd name="T28" fmla="*/ 338 w 436"/>
                      <a:gd name="T29" fmla="*/ 100 h 152"/>
                      <a:gd name="T30" fmla="*/ 344 w 436"/>
                      <a:gd name="T31" fmla="*/ 93 h 152"/>
                      <a:gd name="T32" fmla="*/ 342 w 436"/>
                      <a:gd name="T33" fmla="*/ 89 h 152"/>
                      <a:gd name="T34" fmla="*/ 320 w 436"/>
                      <a:gd name="T35" fmla="*/ 94 h 152"/>
                      <a:gd name="T36" fmla="*/ 317 w 436"/>
                      <a:gd name="T37" fmla="*/ 85 h 152"/>
                      <a:gd name="T38" fmla="*/ 297 w 436"/>
                      <a:gd name="T39" fmla="*/ 94 h 152"/>
                      <a:gd name="T40" fmla="*/ 320 w 436"/>
                      <a:gd name="T41" fmla="*/ 103 h 152"/>
                      <a:gd name="T42" fmla="*/ 305 w 436"/>
                      <a:gd name="T43" fmla="*/ 117 h 152"/>
                      <a:gd name="T44" fmla="*/ 311 w 436"/>
                      <a:gd name="T45" fmla="*/ 126 h 152"/>
                      <a:gd name="T46" fmla="*/ 315 w 436"/>
                      <a:gd name="T47" fmla="*/ 138 h 152"/>
                      <a:gd name="T48" fmla="*/ 309 w 436"/>
                      <a:gd name="T49" fmla="*/ 139 h 152"/>
                      <a:gd name="T50" fmla="*/ 314 w 436"/>
                      <a:gd name="T51" fmla="*/ 144 h 152"/>
                      <a:gd name="T52" fmla="*/ 307 w 436"/>
                      <a:gd name="T53" fmla="*/ 152 h 152"/>
                      <a:gd name="T54" fmla="*/ 0 w 436"/>
                      <a:gd name="T55" fmla="*/ 149 h 152"/>
                      <a:gd name="T56" fmla="*/ 73 w 436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6" h="152">
                        <a:moveTo>
                          <a:pt x="73" y="1"/>
                        </a:moveTo>
                        <a:lnTo>
                          <a:pt x="436" y="0"/>
                        </a:lnTo>
                        <a:cubicBezTo>
                          <a:pt x="430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333" name="Freeform 43">
                    <a:extLst>
                      <a:ext uri="{FF2B5EF4-FFF2-40B4-BE49-F238E27FC236}">
                        <a16:creationId xmlns:a16="http://schemas.microsoft.com/office/drawing/2014/main" id="{7E0E7D3D-0D1C-DD7E-D320-076ACC5EFC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43" y="241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334" name="Freeform 44">
                    <a:extLst>
                      <a:ext uri="{FF2B5EF4-FFF2-40B4-BE49-F238E27FC236}">
                        <a16:creationId xmlns:a16="http://schemas.microsoft.com/office/drawing/2014/main" id="{102855AB-09AE-652F-53A7-5C2218972A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31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335" name="Freeform 45">
                    <a:extLst>
                      <a:ext uri="{FF2B5EF4-FFF2-40B4-BE49-F238E27FC236}">
                        <a16:creationId xmlns:a16="http://schemas.microsoft.com/office/drawing/2014/main" id="{BBAB058A-55F8-849A-11B6-58A0275D75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8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336" name="Freeform 46">
                    <a:extLst>
                      <a:ext uri="{FF2B5EF4-FFF2-40B4-BE49-F238E27FC236}">
                        <a16:creationId xmlns:a16="http://schemas.microsoft.com/office/drawing/2014/main" id="{1969AE1C-5264-2D32-F244-818C596A66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21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337" name="Freeform 47">
                    <a:extLst>
                      <a:ext uri="{FF2B5EF4-FFF2-40B4-BE49-F238E27FC236}">
                        <a16:creationId xmlns:a16="http://schemas.microsoft.com/office/drawing/2014/main" id="{DA78A814-44D1-DD18-CC94-C1F742E1E8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573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338" name="Freeform 48">
                    <a:extLst>
                      <a:ext uri="{FF2B5EF4-FFF2-40B4-BE49-F238E27FC236}">
                        <a16:creationId xmlns:a16="http://schemas.microsoft.com/office/drawing/2014/main" id="{F5B8616E-4EC8-A375-5E11-A396689F0C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34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339" name="Freeform 49">
                    <a:extLst>
                      <a:ext uri="{FF2B5EF4-FFF2-40B4-BE49-F238E27FC236}">
                        <a16:creationId xmlns:a16="http://schemas.microsoft.com/office/drawing/2014/main" id="{8A20A503-6A21-A079-F153-69130744F6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0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340" name="Freeform 50">
                    <a:extLst>
                      <a:ext uri="{FF2B5EF4-FFF2-40B4-BE49-F238E27FC236}">
                        <a16:creationId xmlns:a16="http://schemas.microsoft.com/office/drawing/2014/main" id="{13242315-7A69-CB88-C7AE-FF9578D7E7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51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341" name="Freeform 51">
                    <a:extLst>
                      <a:ext uri="{FF2B5EF4-FFF2-40B4-BE49-F238E27FC236}">
                        <a16:creationId xmlns:a16="http://schemas.microsoft.com/office/drawing/2014/main" id="{5F2D10CD-9875-2349-2641-0D6284B585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21" y="314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342" name="Freeform 52">
                    <a:extLst>
                      <a:ext uri="{FF2B5EF4-FFF2-40B4-BE49-F238E27FC236}">
                        <a16:creationId xmlns:a16="http://schemas.microsoft.com/office/drawing/2014/main" id="{778DD7D7-108A-7445-BDEB-B15F3B7137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89" y="447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343" name="Freeform 53">
                    <a:extLst>
                      <a:ext uri="{FF2B5EF4-FFF2-40B4-BE49-F238E27FC236}">
                        <a16:creationId xmlns:a16="http://schemas.microsoft.com/office/drawing/2014/main" id="{4B7A2135-A7F0-27C4-060F-7238DFD033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76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344" name="Freeform 54">
                    <a:extLst>
                      <a:ext uri="{FF2B5EF4-FFF2-40B4-BE49-F238E27FC236}">
                        <a16:creationId xmlns:a16="http://schemas.microsoft.com/office/drawing/2014/main" id="{70C6FE17-7F42-617A-AA0C-1C8698438E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67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345" name="Freeform 55">
                    <a:extLst>
                      <a:ext uri="{FF2B5EF4-FFF2-40B4-BE49-F238E27FC236}">
                        <a16:creationId xmlns:a16="http://schemas.microsoft.com/office/drawing/2014/main" id="{CA8A0166-0F73-3C0F-9873-A25DE3F769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72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346" name="Freeform 56">
                    <a:extLst>
                      <a:ext uri="{FF2B5EF4-FFF2-40B4-BE49-F238E27FC236}">
                        <a16:creationId xmlns:a16="http://schemas.microsoft.com/office/drawing/2014/main" id="{AC8227D4-2A01-9B67-E45F-75EFF013B8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74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347" name="Freeform 57">
                    <a:extLst>
                      <a:ext uri="{FF2B5EF4-FFF2-40B4-BE49-F238E27FC236}">
                        <a16:creationId xmlns:a16="http://schemas.microsoft.com/office/drawing/2014/main" id="{B09B5DD4-1DE7-F48A-82A5-D1457AFD00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73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348" name="Freeform 58">
                    <a:extLst>
                      <a:ext uri="{FF2B5EF4-FFF2-40B4-BE49-F238E27FC236}">
                        <a16:creationId xmlns:a16="http://schemas.microsoft.com/office/drawing/2014/main" id="{930E0040-C98F-CE7D-A2CA-920CC4A3AD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93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349" name="Freeform 59">
                    <a:extLst>
                      <a:ext uri="{FF2B5EF4-FFF2-40B4-BE49-F238E27FC236}">
                        <a16:creationId xmlns:a16="http://schemas.microsoft.com/office/drawing/2014/main" id="{22728C24-049E-EB77-011C-1C033F287A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78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350" name="Freeform 60">
                    <a:extLst>
                      <a:ext uri="{FF2B5EF4-FFF2-40B4-BE49-F238E27FC236}">
                        <a16:creationId xmlns:a16="http://schemas.microsoft.com/office/drawing/2014/main" id="{0F02C5BF-C755-78B0-EE78-6081172BE0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40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351" name="Freeform 61">
                    <a:extLst>
                      <a:ext uri="{FF2B5EF4-FFF2-40B4-BE49-F238E27FC236}">
                        <a16:creationId xmlns:a16="http://schemas.microsoft.com/office/drawing/2014/main" id="{DE868CDE-1D2B-1F34-0CFB-73645BF128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95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352" name="Freeform 62">
                    <a:extLst>
                      <a:ext uri="{FF2B5EF4-FFF2-40B4-BE49-F238E27FC236}">
                        <a16:creationId xmlns:a16="http://schemas.microsoft.com/office/drawing/2014/main" id="{18FB12E2-BE8F-8FAD-4224-8A95494B25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48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8254" name="Group 63">
                  <a:extLst>
                    <a:ext uri="{FF2B5EF4-FFF2-40B4-BE49-F238E27FC236}">
                      <a16:creationId xmlns:a16="http://schemas.microsoft.com/office/drawing/2014/main" id="{C8CBFE18-6C6D-DDF1-A049-AE4E972D41C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709" y="240"/>
                  <a:ext cx="1139" cy="429"/>
                  <a:chOff x="3709" y="240"/>
                  <a:chExt cx="1139" cy="429"/>
                </a:xfrm>
              </p:grpSpPr>
              <p:sp>
                <p:nvSpPr>
                  <p:cNvPr id="8255" name="Freeform 64">
                    <a:extLst>
                      <a:ext uri="{FF2B5EF4-FFF2-40B4-BE49-F238E27FC236}">
                        <a16:creationId xmlns:a16="http://schemas.microsoft.com/office/drawing/2014/main" id="{EC4D2E1C-D987-ED76-92F5-466CCE64E4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08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256" name="Freeform 65">
                    <a:extLst>
                      <a:ext uri="{FF2B5EF4-FFF2-40B4-BE49-F238E27FC236}">
                        <a16:creationId xmlns:a16="http://schemas.microsoft.com/office/drawing/2014/main" id="{39F6BC64-52DD-68E3-A2CD-A0E08938F4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5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257" name="Freeform 66">
                    <a:extLst>
                      <a:ext uri="{FF2B5EF4-FFF2-40B4-BE49-F238E27FC236}">
                        <a16:creationId xmlns:a16="http://schemas.microsoft.com/office/drawing/2014/main" id="{546FE472-27E5-7930-CA4C-2F418BEDC8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09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258" name="Freeform 67">
                    <a:extLst>
                      <a:ext uri="{FF2B5EF4-FFF2-40B4-BE49-F238E27FC236}">
                        <a16:creationId xmlns:a16="http://schemas.microsoft.com/office/drawing/2014/main" id="{684DFA1B-5DAE-34BC-8D7A-43C8E27E6F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259" name="Freeform 68">
                    <a:extLst>
                      <a:ext uri="{FF2B5EF4-FFF2-40B4-BE49-F238E27FC236}">
                        <a16:creationId xmlns:a16="http://schemas.microsoft.com/office/drawing/2014/main" id="{FCC4EA30-7C37-A87C-EC75-57EEFAB128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423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260" name="Freeform 69">
                    <a:extLst>
                      <a:ext uri="{FF2B5EF4-FFF2-40B4-BE49-F238E27FC236}">
                        <a16:creationId xmlns:a16="http://schemas.microsoft.com/office/drawing/2014/main" id="{D89C9CEF-D8A7-5AFF-328F-57BC3FCD54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15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261" name="Freeform 70">
                    <a:extLst>
                      <a:ext uri="{FF2B5EF4-FFF2-40B4-BE49-F238E27FC236}">
                        <a16:creationId xmlns:a16="http://schemas.microsoft.com/office/drawing/2014/main" id="{B56D18C8-BF18-9A36-85BD-804C075CFA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262" name="Freeform 71">
                    <a:extLst>
                      <a:ext uri="{FF2B5EF4-FFF2-40B4-BE49-F238E27FC236}">
                        <a16:creationId xmlns:a16="http://schemas.microsoft.com/office/drawing/2014/main" id="{1BC92332-923E-5201-09A4-44856F0362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78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263" name="Freeform 72">
                    <a:extLst>
                      <a:ext uri="{FF2B5EF4-FFF2-40B4-BE49-F238E27FC236}">
                        <a16:creationId xmlns:a16="http://schemas.microsoft.com/office/drawing/2014/main" id="{67E686C9-8CC2-AD9F-402F-AA694F0C3D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2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264" name="Freeform 73">
                    <a:extLst>
                      <a:ext uri="{FF2B5EF4-FFF2-40B4-BE49-F238E27FC236}">
                        <a16:creationId xmlns:a16="http://schemas.microsoft.com/office/drawing/2014/main" id="{5CE0B6B4-2222-777C-6BE3-123856B20E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6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265" name="Freeform 74">
                    <a:extLst>
                      <a:ext uri="{FF2B5EF4-FFF2-40B4-BE49-F238E27FC236}">
                        <a16:creationId xmlns:a16="http://schemas.microsoft.com/office/drawing/2014/main" id="{00B8B674-2D2D-6E51-26A1-247EB7A415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7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266" name="Freeform 75">
                    <a:extLst>
                      <a:ext uri="{FF2B5EF4-FFF2-40B4-BE49-F238E27FC236}">
                        <a16:creationId xmlns:a16="http://schemas.microsoft.com/office/drawing/2014/main" id="{CDE97B6C-BB9D-B4CA-4C03-B6D53B70EA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64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267" name="Freeform 76">
                    <a:extLst>
                      <a:ext uri="{FF2B5EF4-FFF2-40B4-BE49-F238E27FC236}">
                        <a16:creationId xmlns:a16="http://schemas.microsoft.com/office/drawing/2014/main" id="{5026808B-4A2B-5BCF-178A-6DAB4F8567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70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268" name="Freeform 77">
                    <a:extLst>
                      <a:ext uri="{FF2B5EF4-FFF2-40B4-BE49-F238E27FC236}">
                        <a16:creationId xmlns:a16="http://schemas.microsoft.com/office/drawing/2014/main" id="{48D00750-DC75-6BBC-DC38-94C2120E36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40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269" name="Freeform 78">
                    <a:extLst>
                      <a:ext uri="{FF2B5EF4-FFF2-40B4-BE49-F238E27FC236}">
                        <a16:creationId xmlns:a16="http://schemas.microsoft.com/office/drawing/2014/main" id="{9AD5E7DB-DB34-E294-C769-04554EE468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47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270" name="Freeform 79">
                    <a:extLst>
                      <a:ext uri="{FF2B5EF4-FFF2-40B4-BE49-F238E27FC236}">
                        <a16:creationId xmlns:a16="http://schemas.microsoft.com/office/drawing/2014/main" id="{EB43C797-EB38-2301-2115-1332803433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76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271" name="Freeform 80">
                    <a:extLst>
                      <a:ext uri="{FF2B5EF4-FFF2-40B4-BE49-F238E27FC236}">
                        <a16:creationId xmlns:a16="http://schemas.microsoft.com/office/drawing/2014/main" id="{DE14BB00-F583-0C72-C91A-8B9FEF1E5F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8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272" name="Freeform 81">
                    <a:extLst>
                      <a:ext uri="{FF2B5EF4-FFF2-40B4-BE49-F238E27FC236}">
                        <a16:creationId xmlns:a16="http://schemas.microsoft.com/office/drawing/2014/main" id="{597FC331-2EBB-15FD-8B0A-E3F7DB1768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7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273" name="Freeform 82">
                    <a:extLst>
                      <a:ext uri="{FF2B5EF4-FFF2-40B4-BE49-F238E27FC236}">
                        <a16:creationId xmlns:a16="http://schemas.microsoft.com/office/drawing/2014/main" id="{105C1101-42FF-5096-0A57-D46C7950FA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7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274" name="Freeform 83">
                    <a:extLst>
                      <a:ext uri="{FF2B5EF4-FFF2-40B4-BE49-F238E27FC236}">
                        <a16:creationId xmlns:a16="http://schemas.microsoft.com/office/drawing/2014/main" id="{0227BE4E-811B-5FD0-ABE8-B6A2511729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69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275" name="Freeform 84">
                    <a:extLst>
                      <a:ext uri="{FF2B5EF4-FFF2-40B4-BE49-F238E27FC236}">
                        <a16:creationId xmlns:a16="http://schemas.microsoft.com/office/drawing/2014/main" id="{AC4E9FFD-035C-AB09-5A2B-7CAD63AEFB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84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276" name="Freeform 85">
                    <a:extLst>
                      <a:ext uri="{FF2B5EF4-FFF2-40B4-BE49-F238E27FC236}">
                        <a16:creationId xmlns:a16="http://schemas.microsoft.com/office/drawing/2014/main" id="{DC1068E9-8273-393A-B2ED-E9CB5C81B2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93" y="246"/>
                    <a:ext cx="438" cy="152"/>
                  </a:xfrm>
                  <a:custGeom>
                    <a:avLst/>
                    <a:gdLst>
                      <a:gd name="T0" fmla="*/ 73 w 438"/>
                      <a:gd name="T1" fmla="*/ 1 h 152"/>
                      <a:gd name="T2" fmla="*/ 438 w 438"/>
                      <a:gd name="T3" fmla="*/ 0 h 152"/>
                      <a:gd name="T4" fmla="*/ 416 w 438"/>
                      <a:gd name="T5" fmla="*/ 54 h 152"/>
                      <a:gd name="T6" fmla="*/ 397 w 438"/>
                      <a:gd name="T7" fmla="*/ 68 h 152"/>
                      <a:gd name="T8" fmla="*/ 392 w 438"/>
                      <a:gd name="T9" fmla="*/ 70 h 152"/>
                      <a:gd name="T10" fmla="*/ 375 w 438"/>
                      <a:gd name="T11" fmla="*/ 73 h 152"/>
                      <a:gd name="T12" fmla="*/ 361 w 438"/>
                      <a:gd name="T13" fmla="*/ 88 h 152"/>
                      <a:gd name="T14" fmla="*/ 362 w 438"/>
                      <a:gd name="T15" fmla="*/ 99 h 152"/>
                      <a:gd name="T16" fmla="*/ 364 w 438"/>
                      <a:gd name="T17" fmla="*/ 107 h 152"/>
                      <a:gd name="T18" fmla="*/ 366 w 438"/>
                      <a:gd name="T19" fmla="*/ 113 h 152"/>
                      <a:gd name="T20" fmla="*/ 362 w 438"/>
                      <a:gd name="T21" fmla="*/ 122 h 152"/>
                      <a:gd name="T22" fmla="*/ 351 w 438"/>
                      <a:gd name="T23" fmla="*/ 120 h 152"/>
                      <a:gd name="T24" fmla="*/ 342 w 438"/>
                      <a:gd name="T25" fmla="*/ 129 h 152"/>
                      <a:gd name="T26" fmla="*/ 347 w 438"/>
                      <a:gd name="T27" fmla="*/ 105 h 152"/>
                      <a:gd name="T28" fmla="*/ 338 w 438"/>
                      <a:gd name="T29" fmla="*/ 100 h 152"/>
                      <a:gd name="T30" fmla="*/ 344 w 438"/>
                      <a:gd name="T31" fmla="*/ 93 h 152"/>
                      <a:gd name="T32" fmla="*/ 342 w 438"/>
                      <a:gd name="T33" fmla="*/ 89 h 152"/>
                      <a:gd name="T34" fmla="*/ 320 w 438"/>
                      <a:gd name="T35" fmla="*/ 94 h 152"/>
                      <a:gd name="T36" fmla="*/ 317 w 438"/>
                      <a:gd name="T37" fmla="*/ 85 h 152"/>
                      <a:gd name="T38" fmla="*/ 297 w 438"/>
                      <a:gd name="T39" fmla="*/ 94 h 152"/>
                      <a:gd name="T40" fmla="*/ 320 w 438"/>
                      <a:gd name="T41" fmla="*/ 103 h 152"/>
                      <a:gd name="T42" fmla="*/ 305 w 438"/>
                      <a:gd name="T43" fmla="*/ 117 h 152"/>
                      <a:gd name="T44" fmla="*/ 311 w 438"/>
                      <a:gd name="T45" fmla="*/ 126 h 152"/>
                      <a:gd name="T46" fmla="*/ 315 w 438"/>
                      <a:gd name="T47" fmla="*/ 138 h 152"/>
                      <a:gd name="T48" fmla="*/ 309 w 438"/>
                      <a:gd name="T49" fmla="*/ 139 h 152"/>
                      <a:gd name="T50" fmla="*/ 314 w 438"/>
                      <a:gd name="T51" fmla="*/ 144 h 152"/>
                      <a:gd name="T52" fmla="*/ 307 w 438"/>
                      <a:gd name="T53" fmla="*/ 152 h 152"/>
                      <a:gd name="T54" fmla="*/ 0 w 438"/>
                      <a:gd name="T55" fmla="*/ 149 h 152"/>
                      <a:gd name="T56" fmla="*/ 73 w 438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8" h="152">
                        <a:moveTo>
                          <a:pt x="73" y="1"/>
                        </a:moveTo>
                        <a:lnTo>
                          <a:pt x="438" y="0"/>
                        </a:lnTo>
                        <a:cubicBezTo>
                          <a:pt x="432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277" name="Freeform 86">
                    <a:extLst>
                      <a:ext uri="{FF2B5EF4-FFF2-40B4-BE49-F238E27FC236}">
                        <a16:creationId xmlns:a16="http://schemas.microsoft.com/office/drawing/2014/main" id="{06CAD7DB-3A7A-163D-E98C-ADC329CF73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31" y="240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278" name="Freeform 87">
                    <a:extLst>
                      <a:ext uri="{FF2B5EF4-FFF2-40B4-BE49-F238E27FC236}">
                        <a16:creationId xmlns:a16="http://schemas.microsoft.com/office/drawing/2014/main" id="{2879980C-6178-D9FE-1E9D-9BFF2F88A6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19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279" name="Freeform 88">
                    <a:extLst>
                      <a:ext uri="{FF2B5EF4-FFF2-40B4-BE49-F238E27FC236}">
                        <a16:creationId xmlns:a16="http://schemas.microsoft.com/office/drawing/2014/main" id="{1A70C2DA-6E75-FDEB-3702-A09FC7E0E1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6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280" name="Freeform 89">
                    <a:extLst>
                      <a:ext uri="{FF2B5EF4-FFF2-40B4-BE49-F238E27FC236}">
                        <a16:creationId xmlns:a16="http://schemas.microsoft.com/office/drawing/2014/main" id="{5B700353-6BCF-424C-564D-7FFAFABDC8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09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281" name="Freeform 90">
                    <a:extLst>
                      <a:ext uri="{FF2B5EF4-FFF2-40B4-BE49-F238E27FC236}">
                        <a16:creationId xmlns:a16="http://schemas.microsoft.com/office/drawing/2014/main" id="{DEA74A25-02E2-BDFB-5196-D04165E8C8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61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282" name="Freeform 91">
                    <a:extLst>
                      <a:ext uri="{FF2B5EF4-FFF2-40B4-BE49-F238E27FC236}">
                        <a16:creationId xmlns:a16="http://schemas.microsoft.com/office/drawing/2014/main" id="{5FCDF91D-D174-D0FD-9B54-29F7A6A54E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322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283" name="Freeform 92">
                    <a:extLst>
                      <a:ext uri="{FF2B5EF4-FFF2-40B4-BE49-F238E27FC236}">
                        <a16:creationId xmlns:a16="http://schemas.microsoft.com/office/drawing/2014/main" id="{4D0E1F59-7F0F-958C-8C83-3CB4682774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8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284" name="Freeform 93">
                    <a:extLst>
                      <a:ext uri="{FF2B5EF4-FFF2-40B4-BE49-F238E27FC236}">
                        <a16:creationId xmlns:a16="http://schemas.microsoft.com/office/drawing/2014/main" id="{63A7D4A8-792B-BFDD-009B-C3C4E4A02D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9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285" name="Freeform 94">
                    <a:extLst>
                      <a:ext uri="{FF2B5EF4-FFF2-40B4-BE49-F238E27FC236}">
                        <a16:creationId xmlns:a16="http://schemas.microsoft.com/office/drawing/2014/main" id="{50FD4185-A622-3356-F0D0-BEBE20FCFC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09" y="315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286" name="Freeform 95">
                    <a:extLst>
                      <a:ext uri="{FF2B5EF4-FFF2-40B4-BE49-F238E27FC236}">
                        <a16:creationId xmlns:a16="http://schemas.microsoft.com/office/drawing/2014/main" id="{69A08DBB-160A-0D77-0E44-A1F26F60081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77" y="448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287" name="Freeform 96">
                    <a:extLst>
                      <a:ext uri="{FF2B5EF4-FFF2-40B4-BE49-F238E27FC236}">
                        <a16:creationId xmlns:a16="http://schemas.microsoft.com/office/drawing/2014/main" id="{9E959D93-3B0D-45F6-735F-9B66E88F57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64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288" name="Freeform 97">
                    <a:extLst>
                      <a:ext uri="{FF2B5EF4-FFF2-40B4-BE49-F238E27FC236}">
                        <a16:creationId xmlns:a16="http://schemas.microsoft.com/office/drawing/2014/main" id="{C1BDC04B-305F-4AB7-1497-E43BBF9B6E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55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289" name="Freeform 98">
                    <a:extLst>
                      <a:ext uri="{FF2B5EF4-FFF2-40B4-BE49-F238E27FC236}">
                        <a16:creationId xmlns:a16="http://schemas.microsoft.com/office/drawing/2014/main" id="{9F737451-1FFA-E59C-8E23-2850F9D4BF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60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290" name="Freeform 99">
                    <a:extLst>
                      <a:ext uri="{FF2B5EF4-FFF2-40B4-BE49-F238E27FC236}">
                        <a16:creationId xmlns:a16="http://schemas.microsoft.com/office/drawing/2014/main" id="{5AD74723-EA42-BC33-811F-041C8C17DE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62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291" name="Freeform 100">
                    <a:extLst>
                      <a:ext uri="{FF2B5EF4-FFF2-40B4-BE49-F238E27FC236}">
                        <a16:creationId xmlns:a16="http://schemas.microsoft.com/office/drawing/2014/main" id="{0F0E1BEC-24EB-1BBC-2059-ABC3AC1E3C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61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292" name="Freeform 101">
                    <a:extLst>
                      <a:ext uri="{FF2B5EF4-FFF2-40B4-BE49-F238E27FC236}">
                        <a16:creationId xmlns:a16="http://schemas.microsoft.com/office/drawing/2014/main" id="{B69B6FDC-E0BF-0855-575F-8BA26D177D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81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293" name="Freeform 102">
                    <a:extLst>
                      <a:ext uri="{FF2B5EF4-FFF2-40B4-BE49-F238E27FC236}">
                        <a16:creationId xmlns:a16="http://schemas.microsoft.com/office/drawing/2014/main" id="{0DB8CA9A-512A-ECF1-7182-FF299A3E0B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66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294" name="Freeform 103">
                    <a:extLst>
                      <a:ext uri="{FF2B5EF4-FFF2-40B4-BE49-F238E27FC236}">
                        <a16:creationId xmlns:a16="http://schemas.microsoft.com/office/drawing/2014/main" id="{6DCECF7A-8C45-1CB7-C5E1-D768CFC5FE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28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295" name="Freeform 104">
                    <a:extLst>
                      <a:ext uri="{FF2B5EF4-FFF2-40B4-BE49-F238E27FC236}">
                        <a16:creationId xmlns:a16="http://schemas.microsoft.com/office/drawing/2014/main" id="{A4011912-ADE5-0993-AA7D-F7FFBF4226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83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296" name="Freeform 105">
                    <a:extLst>
                      <a:ext uri="{FF2B5EF4-FFF2-40B4-BE49-F238E27FC236}">
                        <a16:creationId xmlns:a16="http://schemas.microsoft.com/office/drawing/2014/main" id="{929A4BE0-4844-F3E3-5E46-9D8D299E91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36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8205" name="Group 106">
                <a:extLst>
                  <a:ext uri="{FF2B5EF4-FFF2-40B4-BE49-F238E27FC236}">
                    <a16:creationId xmlns:a16="http://schemas.microsoft.com/office/drawing/2014/main" id="{034350D3-C5DA-B316-2449-6AB48E1704C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8" y="111"/>
                <a:ext cx="4702" cy="418"/>
                <a:chOff x="798" y="255"/>
                <a:chExt cx="4702" cy="418"/>
              </a:xfrm>
            </p:grpSpPr>
            <p:sp>
              <p:nvSpPr>
                <p:cNvPr id="8232" name="Line 107">
                  <a:extLst>
                    <a:ext uri="{FF2B5EF4-FFF2-40B4-BE49-F238E27FC236}">
                      <a16:creationId xmlns:a16="http://schemas.microsoft.com/office/drawing/2014/main" id="{363E4A38-943D-98B9-3E51-7B2E167F54B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798" y="476"/>
                  <a:ext cx="4702" cy="0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233" name="Line 108">
                  <a:extLst>
                    <a:ext uri="{FF2B5EF4-FFF2-40B4-BE49-F238E27FC236}">
                      <a16:creationId xmlns:a16="http://schemas.microsoft.com/office/drawing/2014/main" id="{D2C14313-F0B2-BB14-DE60-04B7CC978D9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02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234" name="Line 109">
                  <a:extLst>
                    <a:ext uri="{FF2B5EF4-FFF2-40B4-BE49-F238E27FC236}">
                      <a16:creationId xmlns:a16="http://schemas.microsoft.com/office/drawing/2014/main" id="{5D70DCE6-603D-E932-EB0E-89BD942213C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25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235" name="Line 110">
                  <a:extLst>
                    <a:ext uri="{FF2B5EF4-FFF2-40B4-BE49-F238E27FC236}">
                      <a16:creationId xmlns:a16="http://schemas.microsoft.com/office/drawing/2014/main" id="{E06E8BF1-E71D-E512-E204-DC2677B4983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48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236" name="Line 111">
                  <a:extLst>
                    <a:ext uri="{FF2B5EF4-FFF2-40B4-BE49-F238E27FC236}">
                      <a16:creationId xmlns:a16="http://schemas.microsoft.com/office/drawing/2014/main" id="{1792CB4C-0AAA-14C5-DC9A-1156EE08211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71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237" name="Line 112">
                  <a:extLst>
                    <a:ext uri="{FF2B5EF4-FFF2-40B4-BE49-F238E27FC236}">
                      <a16:creationId xmlns:a16="http://schemas.microsoft.com/office/drawing/2014/main" id="{DF4AC99C-9499-C104-C5EC-386C108EF3A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93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238" name="Line 113">
                  <a:extLst>
                    <a:ext uri="{FF2B5EF4-FFF2-40B4-BE49-F238E27FC236}">
                      <a16:creationId xmlns:a16="http://schemas.microsoft.com/office/drawing/2014/main" id="{AF2E06FD-7581-9855-58F3-80EBB800FE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16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239" name="Line 114">
                  <a:extLst>
                    <a:ext uri="{FF2B5EF4-FFF2-40B4-BE49-F238E27FC236}">
                      <a16:creationId xmlns:a16="http://schemas.microsoft.com/office/drawing/2014/main" id="{8CF09B4A-ECC2-966C-4ED9-A7D8A7BB883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39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240" name="Line 115">
                  <a:extLst>
                    <a:ext uri="{FF2B5EF4-FFF2-40B4-BE49-F238E27FC236}">
                      <a16:creationId xmlns:a16="http://schemas.microsoft.com/office/drawing/2014/main" id="{BE0A02FD-5AE2-2F72-7A3C-6B82090AD00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62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241" name="Line 116">
                  <a:extLst>
                    <a:ext uri="{FF2B5EF4-FFF2-40B4-BE49-F238E27FC236}">
                      <a16:creationId xmlns:a16="http://schemas.microsoft.com/office/drawing/2014/main" id="{2BC6BA1C-93D3-A76F-121D-CE7CDF90252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85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242" name="Line 117">
                  <a:extLst>
                    <a:ext uri="{FF2B5EF4-FFF2-40B4-BE49-F238E27FC236}">
                      <a16:creationId xmlns:a16="http://schemas.microsoft.com/office/drawing/2014/main" id="{08658A97-8638-7625-3391-4D3F1C476C1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07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243" name="Line 118">
                  <a:extLst>
                    <a:ext uri="{FF2B5EF4-FFF2-40B4-BE49-F238E27FC236}">
                      <a16:creationId xmlns:a16="http://schemas.microsoft.com/office/drawing/2014/main" id="{4FAD160B-5A5A-6B0D-FDAC-9F922D369E6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30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244" name="Line 119">
                  <a:extLst>
                    <a:ext uri="{FF2B5EF4-FFF2-40B4-BE49-F238E27FC236}">
                      <a16:creationId xmlns:a16="http://schemas.microsoft.com/office/drawing/2014/main" id="{AFA12DE5-831C-57BE-339E-36FE11D3857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53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245" name="Line 120">
                  <a:extLst>
                    <a:ext uri="{FF2B5EF4-FFF2-40B4-BE49-F238E27FC236}">
                      <a16:creationId xmlns:a16="http://schemas.microsoft.com/office/drawing/2014/main" id="{B7EB1FF7-86AE-6B35-1D60-C1A71FDAA63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76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246" name="Line 121">
                  <a:extLst>
                    <a:ext uri="{FF2B5EF4-FFF2-40B4-BE49-F238E27FC236}">
                      <a16:creationId xmlns:a16="http://schemas.microsoft.com/office/drawing/2014/main" id="{CFBA7253-DA70-5651-3009-83E6A124FB1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99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247" name="Line 122">
                  <a:extLst>
                    <a:ext uri="{FF2B5EF4-FFF2-40B4-BE49-F238E27FC236}">
                      <a16:creationId xmlns:a16="http://schemas.microsoft.com/office/drawing/2014/main" id="{06FA313E-DD4D-7695-2FA0-DB1B1914418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21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248" name="Line 123">
                  <a:extLst>
                    <a:ext uri="{FF2B5EF4-FFF2-40B4-BE49-F238E27FC236}">
                      <a16:creationId xmlns:a16="http://schemas.microsoft.com/office/drawing/2014/main" id="{D0E5EB44-E44E-4235-49DC-1A98B903F28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44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249" name="Line 124">
                  <a:extLst>
                    <a:ext uri="{FF2B5EF4-FFF2-40B4-BE49-F238E27FC236}">
                      <a16:creationId xmlns:a16="http://schemas.microsoft.com/office/drawing/2014/main" id="{7BA68F1A-EB2D-F481-D4D6-D2E508441BC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67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250" name="Line 125">
                  <a:extLst>
                    <a:ext uri="{FF2B5EF4-FFF2-40B4-BE49-F238E27FC236}">
                      <a16:creationId xmlns:a16="http://schemas.microsoft.com/office/drawing/2014/main" id="{DC4FDC23-7235-2CBB-7ED9-9E2B05CF439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90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251" name="Line 126">
                  <a:extLst>
                    <a:ext uri="{FF2B5EF4-FFF2-40B4-BE49-F238E27FC236}">
                      <a16:creationId xmlns:a16="http://schemas.microsoft.com/office/drawing/2014/main" id="{911F3D79-8259-9587-CB3E-F578BC321E0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13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252" name="Line 127">
                  <a:extLst>
                    <a:ext uri="{FF2B5EF4-FFF2-40B4-BE49-F238E27FC236}">
                      <a16:creationId xmlns:a16="http://schemas.microsoft.com/office/drawing/2014/main" id="{938795BF-1C34-FC28-3701-FF05A9A5CE5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35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206" name="Group 128">
                <a:extLst>
                  <a:ext uri="{FF2B5EF4-FFF2-40B4-BE49-F238E27FC236}">
                    <a16:creationId xmlns:a16="http://schemas.microsoft.com/office/drawing/2014/main" id="{5C6A7BC4-0089-DDF7-41CE-8E3AA8A6359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08" y="109"/>
                <a:ext cx="3694" cy="423"/>
                <a:chOff x="1034" y="245"/>
                <a:chExt cx="3694" cy="423"/>
              </a:xfrm>
            </p:grpSpPr>
            <p:sp>
              <p:nvSpPr>
                <p:cNvPr id="8207" name="Line 129">
                  <a:extLst>
                    <a:ext uri="{FF2B5EF4-FFF2-40B4-BE49-F238E27FC236}">
                      <a16:creationId xmlns:a16="http://schemas.microsoft.com/office/drawing/2014/main" id="{35F6BE7A-A123-F35A-B61B-A3082D191F0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676" y="246"/>
                  <a:ext cx="0" cy="14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208" name="Line 130">
                  <a:extLst>
                    <a:ext uri="{FF2B5EF4-FFF2-40B4-BE49-F238E27FC236}">
                      <a16:creationId xmlns:a16="http://schemas.microsoft.com/office/drawing/2014/main" id="{76E88F10-B1B3-5524-755A-A66305E721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798" y="468"/>
                  <a:ext cx="7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209" name="Line 131">
                  <a:extLst>
                    <a:ext uri="{FF2B5EF4-FFF2-40B4-BE49-F238E27FC236}">
                      <a16:creationId xmlns:a16="http://schemas.microsoft.com/office/drawing/2014/main" id="{EFB95797-2879-2BCD-1521-49AFBD01AA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904" y="486"/>
                  <a:ext cx="0" cy="2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210" name="Line 132">
                  <a:extLst>
                    <a:ext uri="{FF2B5EF4-FFF2-40B4-BE49-F238E27FC236}">
                      <a16:creationId xmlns:a16="http://schemas.microsoft.com/office/drawing/2014/main" id="{90CF8254-A83A-591B-9C76-605E1C942F6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132" y="586"/>
                  <a:ext cx="0" cy="79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211" name="Line 133">
                  <a:extLst>
                    <a:ext uri="{FF2B5EF4-FFF2-40B4-BE49-F238E27FC236}">
                      <a16:creationId xmlns:a16="http://schemas.microsoft.com/office/drawing/2014/main" id="{44FAEE6E-4175-FC88-E55C-17C77BB770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816" y="358"/>
                  <a:ext cx="0" cy="18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212" name="Line 134">
                  <a:extLst>
                    <a:ext uri="{FF2B5EF4-FFF2-40B4-BE49-F238E27FC236}">
                      <a16:creationId xmlns:a16="http://schemas.microsoft.com/office/drawing/2014/main" id="{3C084F92-D03E-E64E-C07F-973E15FE77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722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213" name="Line 135">
                  <a:extLst>
                    <a:ext uri="{FF2B5EF4-FFF2-40B4-BE49-F238E27FC236}">
                      <a16:creationId xmlns:a16="http://schemas.microsoft.com/office/drawing/2014/main" id="{C341E1F4-57DD-75D5-90F7-DCF7C8C6E49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44" y="372"/>
                  <a:ext cx="0" cy="29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214" name="Line 136">
                  <a:extLst>
                    <a:ext uri="{FF2B5EF4-FFF2-40B4-BE49-F238E27FC236}">
                      <a16:creationId xmlns:a16="http://schemas.microsoft.com/office/drawing/2014/main" id="{8CEF7C29-5A3C-477A-A5C4-A4EF672F39D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046" y="248"/>
                  <a:ext cx="0" cy="5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215" name="Line 137">
                  <a:extLst>
                    <a:ext uri="{FF2B5EF4-FFF2-40B4-BE49-F238E27FC236}">
                      <a16:creationId xmlns:a16="http://schemas.microsoft.com/office/drawing/2014/main" id="{F4ED5AA1-5F52-A9D9-8815-2CFC6742A2C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272" y="246"/>
                  <a:ext cx="0" cy="18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216" name="Line 138">
                  <a:extLst>
                    <a:ext uri="{FF2B5EF4-FFF2-40B4-BE49-F238E27FC236}">
                      <a16:creationId xmlns:a16="http://schemas.microsoft.com/office/drawing/2014/main" id="{217B2804-7FAA-B78A-E86A-AE9DCE6F76C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422" y="468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217" name="Line 139">
                  <a:extLst>
                    <a:ext uri="{FF2B5EF4-FFF2-40B4-BE49-F238E27FC236}">
                      <a16:creationId xmlns:a16="http://schemas.microsoft.com/office/drawing/2014/main" id="{9917C17F-16F2-A316-D87C-9DFA364D097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290" y="468"/>
                  <a:ext cx="6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218" name="Line 140">
                  <a:extLst>
                    <a:ext uri="{FF2B5EF4-FFF2-40B4-BE49-F238E27FC236}">
                      <a16:creationId xmlns:a16="http://schemas.microsoft.com/office/drawing/2014/main" id="{4430F67D-BF9A-C936-AEED-C00EB6BB73F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500" y="246"/>
                  <a:ext cx="0" cy="27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219" name="Line 141">
                  <a:extLst>
                    <a:ext uri="{FF2B5EF4-FFF2-40B4-BE49-F238E27FC236}">
                      <a16:creationId xmlns:a16="http://schemas.microsoft.com/office/drawing/2014/main" id="{BB2CAE27-3FFD-9B9A-4E50-5B54DF3714A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728" y="606"/>
                  <a:ext cx="0" cy="3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220" name="Line 142">
                  <a:extLst>
                    <a:ext uri="{FF2B5EF4-FFF2-40B4-BE49-F238E27FC236}">
                      <a16:creationId xmlns:a16="http://schemas.microsoft.com/office/drawing/2014/main" id="{B1F523AB-2AA4-A3E6-2BB2-1750576CC34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992" y="250"/>
                  <a:ext cx="0" cy="6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221" name="Line 143">
                  <a:extLst>
                    <a:ext uri="{FF2B5EF4-FFF2-40B4-BE49-F238E27FC236}">
                      <a16:creationId xmlns:a16="http://schemas.microsoft.com/office/drawing/2014/main" id="{193BB2FD-A75B-8DD4-EF55-B367FDA9CC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764" y="247"/>
                  <a:ext cx="0" cy="33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222" name="Line 144">
                  <a:extLst>
                    <a:ext uri="{FF2B5EF4-FFF2-40B4-BE49-F238E27FC236}">
                      <a16:creationId xmlns:a16="http://schemas.microsoft.com/office/drawing/2014/main" id="{C19CC6DE-0F60-0123-5962-63742769B69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738" y="468"/>
                  <a:ext cx="6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223" name="Line 145">
                  <a:extLst>
                    <a:ext uri="{FF2B5EF4-FFF2-40B4-BE49-F238E27FC236}">
                      <a16:creationId xmlns:a16="http://schemas.microsoft.com/office/drawing/2014/main" id="{0A0B9F54-2BE1-C8EF-FFBB-36032183B8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604" y="468"/>
                  <a:ext cx="6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224" name="Line 146">
                  <a:extLst>
                    <a:ext uri="{FF2B5EF4-FFF2-40B4-BE49-F238E27FC236}">
                      <a16:creationId xmlns:a16="http://schemas.microsoft.com/office/drawing/2014/main" id="{B1D2C4ED-A5B8-DAD7-E69E-61EC1A60099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404" y="468"/>
                  <a:ext cx="8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225" name="Line 147">
                  <a:extLst>
                    <a:ext uri="{FF2B5EF4-FFF2-40B4-BE49-F238E27FC236}">
                      <a16:creationId xmlns:a16="http://schemas.microsoft.com/office/drawing/2014/main" id="{4C04C8DF-7BDB-5289-66A8-645F504AFCE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34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226" name="Line 148">
                  <a:extLst>
                    <a:ext uri="{FF2B5EF4-FFF2-40B4-BE49-F238E27FC236}">
                      <a16:creationId xmlns:a16="http://schemas.microsoft.com/office/drawing/2014/main" id="{387717B9-1004-EC6D-D5F0-315D2C65796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306" y="370"/>
                  <a:ext cx="0" cy="29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227" name="Line 149">
                  <a:extLst>
                    <a:ext uri="{FF2B5EF4-FFF2-40B4-BE49-F238E27FC236}">
                      <a16:creationId xmlns:a16="http://schemas.microsoft.com/office/drawing/2014/main" id="{30E5E3F8-A5D8-CC73-52EE-0209B8CA6A4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80" y="388"/>
                  <a:ext cx="0" cy="15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228" name="Line 150">
                  <a:extLst>
                    <a:ext uri="{FF2B5EF4-FFF2-40B4-BE49-F238E27FC236}">
                      <a16:creationId xmlns:a16="http://schemas.microsoft.com/office/drawing/2014/main" id="{6080FF7C-73E0-59F5-422B-F2C6A87B652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 flipV="1">
                  <a:off x="1308" y="245"/>
                  <a:ext cx="0" cy="2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229" name="Line 151">
                  <a:extLst>
                    <a:ext uri="{FF2B5EF4-FFF2-40B4-BE49-F238E27FC236}">
                      <a16:creationId xmlns:a16="http://schemas.microsoft.com/office/drawing/2014/main" id="{D477D035-1001-689D-ACA5-0A32D541D04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536" y="31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230" name="Line 152">
                  <a:extLst>
                    <a:ext uri="{FF2B5EF4-FFF2-40B4-BE49-F238E27FC236}">
                      <a16:creationId xmlns:a16="http://schemas.microsoft.com/office/drawing/2014/main" id="{21695FB6-4DFF-1307-641B-434D14D1FE0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1536" y="247"/>
                  <a:ext cx="0" cy="2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231" name="Line 153">
                  <a:extLst>
                    <a:ext uri="{FF2B5EF4-FFF2-40B4-BE49-F238E27FC236}">
                      <a16:creationId xmlns:a16="http://schemas.microsoft.com/office/drawing/2014/main" id="{E40DF931-0F64-80C7-77B9-480917F75F5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95" y="467"/>
                  <a:ext cx="8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pic>
          <p:nvPicPr>
            <p:cNvPr id="8202" name="Picture 154" descr="earth">
              <a:extLst>
                <a:ext uri="{FF2B5EF4-FFF2-40B4-BE49-F238E27FC236}">
                  <a16:creationId xmlns:a16="http://schemas.microsoft.com/office/drawing/2014/main" id="{4F81329F-DDF3-14E1-7578-94C9B841A5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" y="55"/>
              <a:ext cx="562" cy="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8195" name="Picture 155" descr="http://www.createdesignsolutions.com/images/spinning_globe.gif">
            <a:extLst>
              <a:ext uri="{FF2B5EF4-FFF2-40B4-BE49-F238E27FC236}">
                <a16:creationId xmlns:a16="http://schemas.microsoft.com/office/drawing/2014/main" id="{27EE930E-CA91-5F6A-B9DF-5CC6C0364345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413" y="44450"/>
            <a:ext cx="8636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333" name="Text Box 157">
            <a:extLst>
              <a:ext uri="{FF2B5EF4-FFF2-40B4-BE49-F238E27FC236}">
                <a16:creationId xmlns:a16="http://schemas.microsoft.com/office/drawing/2014/main" id="{DA06BA86-7B1E-F7CF-9F3A-AB13EBF143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5513" y="1473200"/>
            <a:ext cx="4537075" cy="731838"/>
          </a:xfrm>
          <a:prstGeom prst="rect">
            <a:avLst/>
          </a:prstGeom>
          <a:noFill/>
          <a:ln>
            <a:noFill/>
          </a:ln>
          <a:effectLst>
            <a:outerShdw dist="45791" dir="2021404" algn="ctr" rotWithShape="0">
              <a:schemeClr val="folHlink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fr-FR" sz="4200" b="1" dirty="0">
                <a:solidFill>
                  <a:srgbClr val="0000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Il fait froid.</a:t>
            </a:r>
          </a:p>
        </p:txBody>
      </p:sp>
      <p:sp>
        <p:nvSpPr>
          <p:cNvPr id="12293" name="Text Box 158">
            <a:extLst>
              <a:ext uri="{FF2B5EF4-FFF2-40B4-BE49-F238E27FC236}">
                <a16:creationId xmlns:a16="http://schemas.microsoft.com/office/drawing/2014/main" id="{533806DA-3EFC-F5F0-CE88-00DDEAD692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975" y="981075"/>
            <a:ext cx="2995613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spcBef>
                <a:spcPct val="50000"/>
              </a:spcBef>
              <a:defRPr/>
            </a:pPr>
            <a:r>
              <a:rPr lang="fr-FR" sz="2400" b="1" dirty="0">
                <a:solidFill>
                  <a:srgbClr val="DA58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Quel temps fait-il ?</a:t>
            </a:r>
          </a:p>
        </p:txBody>
      </p:sp>
      <p:pic>
        <p:nvPicPr>
          <p:cNvPr id="8354" name="Picture 162" descr="Transparent Thermometer Clipart - Cold Weather Clip Art, HD Png Download ,  Transparent Png Image - PNGitem">
            <a:extLst>
              <a:ext uri="{FF2B5EF4-FFF2-40B4-BE49-F238E27FC236}">
                <a16:creationId xmlns:a16="http://schemas.microsoft.com/office/drawing/2014/main" id="{9C0A8DE6-B693-47DC-018E-AA20984148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9690" y="1071872"/>
            <a:ext cx="1214438" cy="1333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360" name="Picture 168" descr="Cold Day Pictures | Download Free Images on Unsplash">
            <a:extLst>
              <a:ext uri="{FF2B5EF4-FFF2-40B4-BE49-F238E27FC236}">
                <a16:creationId xmlns:a16="http://schemas.microsoft.com/office/drawing/2014/main" id="{B1943B5A-C96C-4F26-F038-72D2C0BBA52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60572" y="2495547"/>
            <a:ext cx="6822857" cy="43819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18" name="Group 2">
            <a:extLst>
              <a:ext uri="{FF2B5EF4-FFF2-40B4-BE49-F238E27FC236}">
                <a16:creationId xmlns:a16="http://schemas.microsoft.com/office/drawing/2014/main" id="{3572FF50-1D85-8B14-D108-026F6D831DEF}"/>
              </a:ext>
            </a:extLst>
          </p:cNvPr>
          <p:cNvGrpSpPr>
            <a:grpSpLocks/>
          </p:cNvGrpSpPr>
          <p:nvPr/>
        </p:nvGrpSpPr>
        <p:grpSpPr bwMode="auto">
          <a:xfrm>
            <a:off x="261938" y="87313"/>
            <a:ext cx="8488362" cy="831850"/>
            <a:chOff x="165" y="55"/>
            <a:chExt cx="5347" cy="524"/>
          </a:xfrm>
        </p:grpSpPr>
        <p:grpSp>
          <p:nvGrpSpPr>
            <p:cNvPr id="9227" name="Group 3">
              <a:extLst>
                <a:ext uri="{FF2B5EF4-FFF2-40B4-BE49-F238E27FC236}">
                  <a16:creationId xmlns:a16="http://schemas.microsoft.com/office/drawing/2014/main" id="{DA92BA42-7995-5C19-FCE9-FF7FEA65CA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4" y="104"/>
              <a:ext cx="4848" cy="432"/>
              <a:chOff x="664" y="104"/>
              <a:chExt cx="4848" cy="432"/>
            </a:xfrm>
          </p:grpSpPr>
          <p:sp>
            <p:nvSpPr>
              <p:cNvPr id="9229" name="Freeform 4">
                <a:extLst>
                  <a:ext uri="{FF2B5EF4-FFF2-40B4-BE49-F238E27FC236}">
                    <a16:creationId xmlns:a16="http://schemas.microsoft.com/office/drawing/2014/main" id="{F1893016-97ED-B3F8-AE47-CD6C490F8A17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664" y="104"/>
                <a:ext cx="4848" cy="432"/>
              </a:xfrm>
              <a:custGeom>
                <a:avLst/>
                <a:gdLst>
                  <a:gd name="T0" fmla="*/ 4848 w 4848"/>
                  <a:gd name="T1" fmla="*/ 48 h 432"/>
                  <a:gd name="T2" fmla="*/ 4848 w 4848"/>
                  <a:gd name="T3" fmla="*/ 432 h 432"/>
                  <a:gd name="T4" fmla="*/ 0 w 4848"/>
                  <a:gd name="T5" fmla="*/ 432 h 432"/>
                  <a:gd name="T6" fmla="*/ 0 w 4848"/>
                  <a:gd name="T7" fmla="*/ 0 h 432"/>
                  <a:gd name="T8" fmla="*/ 4848 w 4848"/>
                  <a:gd name="T9" fmla="*/ 0 h 432"/>
                  <a:gd name="T10" fmla="*/ 4848 w 4848"/>
                  <a:gd name="T11" fmla="*/ 48 h 4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48" h="432">
                    <a:moveTo>
                      <a:pt x="4848" y="48"/>
                    </a:moveTo>
                    <a:lnTo>
                      <a:pt x="4848" y="432"/>
                    </a:lnTo>
                    <a:cubicBezTo>
                      <a:pt x="4848" y="432"/>
                      <a:pt x="2424" y="432"/>
                      <a:pt x="0" y="432"/>
                    </a:cubicBezTo>
                    <a:cubicBezTo>
                      <a:pt x="161" y="345"/>
                      <a:pt x="169" y="61"/>
                      <a:pt x="0" y="0"/>
                    </a:cubicBezTo>
                    <a:cubicBezTo>
                      <a:pt x="2424" y="0"/>
                      <a:pt x="4848" y="0"/>
                      <a:pt x="4848" y="0"/>
                    </a:cubicBezTo>
                    <a:lnTo>
                      <a:pt x="4848" y="48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9230" name="Group 5">
                <a:extLst>
                  <a:ext uri="{FF2B5EF4-FFF2-40B4-BE49-F238E27FC236}">
                    <a16:creationId xmlns:a16="http://schemas.microsoft.com/office/drawing/2014/main" id="{B7AC9B46-3F32-53C9-8B4A-9C4A40408E4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95" y="104"/>
                <a:ext cx="3827" cy="429"/>
                <a:chOff x="1021" y="240"/>
                <a:chExt cx="3827" cy="429"/>
              </a:xfrm>
            </p:grpSpPr>
            <p:grpSp>
              <p:nvGrpSpPr>
                <p:cNvPr id="9279" name="Group 6">
                  <a:extLst>
                    <a:ext uri="{FF2B5EF4-FFF2-40B4-BE49-F238E27FC236}">
                      <a16:creationId xmlns:a16="http://schemas.microsoft.com/office/drawing/2014/main" id="{E6850FF2-61F9-54C8-FD72-44DEAF9FEA0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21" y="241"/>
                  <a:ext cx="2208" cy="427"/>
                  <a:chOff x="1021" y="241"/>
                  <a:chExt cx="2208" cy="427"/>
                </a:xfrm>
              </p:grpSpPr>
              <p:sp>
                <p:nvSpPr>
                  <p:cNvPr id="9323" name="Freeform 7">
                    <a:extLst>
                      <a:ext uri="{FF2B5EF4-FFF2-40B4-BE49-F238E27FC236}">
                        <a16:creationId xmlns:a16="http://schemas.microsoft.com/office/drawing/2014/main" id="{CC5A722A-81AD-5F6D-97A2-DCEF526467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257" y="633"/>
                    <a:ext cx="7" cy="8"/>
                  </a:xfrm>
                  <a:custGeom>
                    <a:avLst/>
                    <a:gdLst>
                      <a:gd name="T0" fmla="*/ 0 w 15"/>
                      <a:gd name="T1" fmla="*/ 0 h 23"/>
                      <a:gd name="T2" fmla="*/ 0 w 15"/>
                      <a:gd name="T3" fmla="*/ 0 h 23"/>
                      <a:gd name="T4" fmla="*/ 0 w 15"/>
                      <a:gd name="T5" fmla="*/ 0 h 23"/>
                      <a:gd name="T6" fmla="*/ 0 w 15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15" h="23">
                        <a:moveTo>
                          <a:pt x="5" y="11"/>
                        </a:moveTo>
                        <a:cubicBezTo>
                          <a:pt x="2" y="1"/>
                          <a:pt x="7" y="0"/>
                          <a:pt x="15" y="5"/>
                        </a:cubicBezTo>
                        <a:cubicBezTo>
                          <a:pt x="14" y="9"/>
                          <a:pt x="15" y="13"/>
                          <a:pt x="13" y="17"/>
                        </a:cubicBezTo>
                        <a:cubicBezTo>
                          <a:pt x="9" y="23"/>
                          <a:pt x="0" y="16"/>
                          <a:pt x="5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24" name="Freeform 8">
                    <a:extLst>
                      <a:ext uri="{FF2B5EF4-FFF2-40B4-BE49-F238E27FC236}">
                        <a16:creationId xmlns:a16="http://schemas.microsoft.com/office/drawing/2014/main" id="{984B9984-1EEA-F3B8-5EE3-B5BEEA40B8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32" y="660"/>
                    <a:ext cx="9" cy="8"/>
                  </a:xfrm>
                  <a:custGeom>
                    <a:avLst/>
                    <a:gdLst>
                      <a:gd name="T0" fmla="*/ 0 w 20"/>
                      <a:gd name="T1" fmla="*/ 0 h 23"/>
                      <a:gd name="T2" fmla="*/ 0 w 20"/>
                      <a:gd name="T3" fmla="*/ 0 h 23"/>
                      <a:gd name="T4" fmla="*/ 0 w 20"/>
                      <a:gd name="T5" fmla="*/ 0 h 23"/>
                      <a:gd name="T6" fmla="*/ 0 w 20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23">
                        <a:moveTo>
                          <a:pt x="3" y="13"/>
                        </a:moveTo>
                        <a:cubicBezTo>
                          <a:pt x="0" y="5"/>
                          <a:pt x="2" y="0"/>
                          <a:pt x="11" y="3"/>
                        </a:cubicBezTo>
                        <a:cubicBezTo>
                          <a:pt x="16" y="10"/>
                          <a:pt x="20" y="23"/>
                          <a:pt x="7" y="19"/>
                        </a:cubicBezTo>
                        <a:cubicBezTo>
                          <a:pt x="6" y="17"/>
                          <a:pt x="3" y="13"/>
                          <a:pt x="3" y="1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25" name="Freeform 9">
                    <a:extLst>
                      <a:ext uri="{FF2B5EF4-FFF2-40B4-BE49-F238E27FC236}">
                        <a16:creationId xmlns:a16="http://schemas.microsoft.com/office/drawing/2014/main" id="{79BA9B5A-4519-E69F-2F70-753C7A2E70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20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26" name="Freeform 10">
                    <a:extLst>
                      <a:ext uri="{FF2B5EF4-FFF2-40B4-BE49-F238E27FC236}">
                        <a16:creationId xmlns:a16="http://schemas.microsoft.com/office/drawing/2014/main" id="{E2D7E874-0FDB-0D59-20E7-A5E599E656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7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27" name="Freeform 11">
                    <a:extLst>
                      <a:ext uri="{FF2B5EF4-FFF2-40B4-BE49-F238E27FC236}">
                        <a16:creationId xmlns:a16="http://schemas.microsoft.com/office/drawing/2014/main" id="{1186424D-922B-506F-9490-A45298B6E7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21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28" name="Freeform 12">
                    <a:extLst>
                      <a:ext uri="{FF2B5EF4-FFF2-40B4-BE49-F238E27FC236}">
                        <a16:creationId xmlns:a16="http://schemas.microsoft.com/office/drawing/2014/main" id="{10F64B9F-027F-942E-62B2-1CEFD04667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29" name="Freeform 13">
                    <a:extLst>
                      <a:ext uri="{FF2B5EF4-FFF2-40B4-BE49-F238E27FC236}">
                        <a16:creationId xmlns:a16="http://schemas.microsoft.com/office/drawing/2014/main" id="{3E5495F9-AA66-7C19-2CC7-A27487FE1F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735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30" name="Freeform 14">
                    <a:extLst>
                      <a:ext uri="{FF2B5EF4-FFF2-40B4-BE49-F238E27FC236}">
                        <a16:creationId xmlns:a16="http://schemas.microsoft.com/office/drawing/2014/main" id="{60684BDA-B1DE-9445-5353-E2AC41A82D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27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31" name="Freeform 15">
                    <a:extLst>
                      <a:ext uri="{FF2B5EF4-FFF2-40B4-BE49-F238E27FC236}">
                        <a16:creationId xmlns:a16="http://schemas.microsoft.com/office/drawing/2014/main" id="{2421D2F2-7949-33BE-F92F-5987484753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32" name="Freeform 16">
                    <a:extLst>
                      <a:ext uri="{FF2B5EF4-FFF2-40B4-BE49-F238E27FC236}">
                        <a16:creationId xmlns:a16="http://schemas.microsoft.com/office/drawing/2014/main" id="{E53541D4-FE21-5278-276B-E5335A0A01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0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33" name="Freeform 17">
                    <a:extLst>
                      <a:ext uri="{FF2B5EF4-FFF2-40B4-BE49-F238E27FC236}">
                        <a16:creationId xmlns:a16="http://schemas.microsoft.com/office/drawing/2014/main" id="{E17585DD-F0E0-47D8-9AF5-0BEC9E4281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4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34" name="Freeform 18">
                    <a:extLst>
                      <a:ext uri="{FF2B5EF4-FFF2-40B4-BE49-F238E27FC236}">
                        <a16:creationId xmlns:a16="http://schemas.microsoft.com/office/drawing/2014/main" id="{351A8657-28B4-AF47-34F8-07BABEB4D5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8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35" name="Freeform 19">
                    <a:extLst>
                      <a:ext uri="{FF2B5EF4-FFF2-40B4-BE49-F238E27FC236}">
                        <a16:creationId xmlns:a16="http://schemas.microsoft.com/office/drawing/2014/main" id="{2399CBCC-17B3-0A09-6C2E-518B976B69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9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36" name="Freeform 20">
                    <a:extLst>
                      <a:ext uri="{FF2B5EF4-FFF2-40B4-BE49-F238E27FC236}">
                        <a16:creationId xmlns:a16="http://schemas.microsoft.com/office/drawing/2014/main" id="{07977166-6563-9A4B-CF3B-BB4DA73CE6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76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37" name="Freeform 21">
                    <a:extLst>
                      <a:ext uri="{FF2B5EF4-FFF2-40B4-BE49-F238E27FC236}">
                        <a16:creationId xmlns:a16="http://schemas.microsoft.com/office/drawing/2014/main" id="{45C27C72-02FD-B804-7E13-E63DCEB0F9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82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38" name="Freeform 22">
                    <a:extLst>
                      <a:ext uri="{FF2B5EF4-FFF2-40B4-BE49-F238E27FC236}">
                        <a16:creationId xmlns:a16="http://schemas.microsoft.com/office/drawing/2014/main" id="{E66F96DB-1D7B-50E6-00FC-9D8F31A1A9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52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39" name="Freeform 23">
                    <a:extLst>
                      <a:ext uri="{FF2B5EF4-FFF2-40B4-BE49-F238E27FC236}">
                        <a16:creationId xmlns:a16="http://schemas.microsoft.com/office/drawing/2014/main" id="{63607772-4B21-70C6-34A2-C16FD6BA51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94" y="584"/>
                    <a:ext cx="11" cy="8"/>
                  </a:xfrm>
                  <a:custGeom>
                    <a:avLst/>
                    <a:gdLst>
                      <a:gd name="T0" fmla="*/ 0 w 26"/>
                      <a:gd name="T1" fmla="*/ 0 h 22"/>
                      <a:gd name="T2" fmla="*/ 0 w 26"/>
                      <a:gd name="T3" fmla="*/ 0 h 22"/>
                      <a:gd name="T4" fmla="*/ 0 w 26"/>
                      <a:gd name="T5" fmla="*/ 0 h 22"/>
                      <a:gd name="T6" fmla="*/ 0 w 26"/>
                      <a:gd name="T7" fmla="*/ 0 h 2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6" h="22">
                        <a:moveTo>
                          <a:pt x="8" y="14"/>
                        </a:moveTo>
                        <a:cubicBezTo>
                          <a:pt x="5" y="6"/>
                          <a:pt x="5" y="3"/>
                          <a:pt x="14" y="0"/>
                        </a:cubicBezTo>
                        <a:cubicBezTo>
                          <a:pt x="26" y="4"/>
                          <a:pt x="23" y="16"/>
                          <a:pt x="14" y="22"/>
                        </a:cubicBezTo>
                        <a:cubicBezTo>
                          <a:pt x="0" y="17"/>
                          <a:pt x="13" y="3"/>
                          <a:pt x="8" y="1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40" name="Freeform 24">
                    <a:extLst>
                      <a:ext uri="{FF2B5EF4-FFF2-40B4-BE49-F238E27FC236}">
                        <a16:creationId xmlns:a16="http://schemas.microsoft.com/office/drawing/2014/main" id="{45368DFE-B69A-25BF-0F3D-87C94CBCE7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59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41" name="Freeform 25">
                    <a:extLst>
                      <a:ext uri="{FF2B5EF4-FFF2-40B4-BE49-F238E27FC236}">
                        <a16:creationId xmlns:a16="http://schemas.microsoft.com/office/drawing/2014/main" id="{567CBDEB-1C00-BEFD-D583-8EFA70AFD2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88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42" name="Freeform 26">
                    <a:extLst>
                      <a:ext uri="{FF2B5EF4-FFF2-40B4-BE49-F238E27FC236}">
                        <a16:creationId xmlns:a16="http://schemas.microsoft.com/office/drawing/2014/main" id="{5A49435D-1862-E989-DE6B-7EC838D998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10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43" name="Freeform 27">
                    <a:extLst>
                      <a:ext uri="{FF2B5EF4-FFF2-40B4-BE49-F238E27FC236}">
                        <a16:creationId xmlns:a16="http://schemas.microsoft.com/office/drawing/2014/main" id="{C3235227-9787-A8DC-01F4-45AA740E28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9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44" name="Freeform 28">
                    <a:extLst>
                      <a:ext uri="{FF2B5EF4-FFF2-40B4-BE49-F238E27FC236}">
                        <a16:creationId xmlns:a16="http://schemas.microsoft.com/office/drawing/2014/main" id="{92216E9C-CEBE-A81A-4A33-BD668309D0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9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45" name="Freeform 29">
                    <a:extLst>
                      <a:ext uri="{FF2B5EF4-FFF2-40B4-BE49-F238E27FC236}">
                        <a16:creationId xmlns:a16="http://schemas.microsoft.com/office/drawing/2014/main" id="{A411F9D7-5364-E679-E65F-659E8FAC5C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81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46" name="Freeform 30">
                    <a:extLst>
                      <a:ext uri="{FF2B5EF4-FFF2-40B4-BE49-F238E27FC236}">
                        <a16:creationId xmlns:a16="http://schemas.microsoft.com/office/drawing/2014/main" id="{8B8EBA4B-8481-7369-D53A-E50DF8DC16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30" y="489"/>
                    <a:ext cx="299" cy="179"/>
                  </a:xfrm>
                  <a:custGeom>
                    <a:avLst/>
                    <a:gdLst>
                      <a:gd name="T0" fmla="*/ 1 w 471"/>
                      <a:gd name="T1" fmla="*/ 1 h 281"/>
                      <a:gd name="T2" fmla="*/ 1 w 471"/>
                      <a:gd name="T3" fmla="*/ 1 h 281"/>
                      <a:gd name="T4" fmla="*/ 1 w 471"/>
                      <a:gd name="T5" fmla="*/ 1 h 281"/>
                      <a:gd name="T6" fmla="*/ 1 w 471"/>
                      <a:gd name="T7" fmla="*/ 1 h 281"/>
                      <a:gd name="T8" fmla="*/ 1 w 471"/>
                      <a:gd name="T9" fmla="*/ 1 h 281"/>
                      <a:gd name="T10" fmla="*/ 0 w 471"/>
                      <a:gd name="T11" fmla="*/ 1 h 281"/>
                      <a:gd name="T12" fmla="*/ 1 w 471"/>
                      <a:gd name="T13" fmla="*/ 1 h 281"/>
                      <a:gd name="T14" fmla="*/ 1 w 471"/>
                      <a:gd name="T15" fmla="*/ 1 h 281"/>
                      <a:gd name="T16" fmla="*/ 1 w 471"/>
                      <a:gd name="T17" fmla="*/ 1 h 281"/>
                      <a:gd name="T18" fmla="*/ 1 w 471"/>
                      <a:gd name="T19" fmla="*/ 1 h 281"/>
                      <a:gd name="T20" fmla="*/ 1 w 471"/>
                      <a:gd name="T21" fmla="*/ 1 h 281"/>
                      <a:gd name="T22" fmla="*/ 1 w 471"/>
                      <a:gd name="T23" fmla="*/ 1 h 281"/>
                      <a:gd name="T24" fmla="*/ 1 w 471"/>
                      <a:gd name="T25" fmla="*/ 1 h 281"/>
                      <a:gd name="T26" fmla="*/ 1 w 471"/>
                      <a:gd name="T27" fmla="*/ 1 h 281"/>
                      <a:gd name="T28" fmla="*/ 1 w 471"/>
                      <a:gd name="T29" fmla="*/ 1 h 281"/>
                      <a:gd name="T30" fmla="*/ 1 w 471"/>
                      <a:gd name="T31" fmla="*/ 1 h 281"/>
                      <a:gd name="T32" fmla="*/ 1 w 471"/>
                      <a:gd name="T33" fmla="*/ 1 h 281"/>
                      <a:gd name="T34" fmla="*/ 1 w 471"/>
                      <a:gd name="T35" fmla="*/ 0 h 281"/>
                      <a:gd name="T36" fmla="*/ 1 w 471"/>
                      <a:gd name="T37" fmla="*/ 1 h 281"/>
                      <a:gd name="T38" fmla="*/ 1 w 471"/>
                      <a:gd name="T39" fmla="*/ 1 h 281"/>
                      <a:gd name="T40" fmla="*/ 1 w 471"/>
                      <a:gd name="T41" fmla="*/ 1 h 281"/>
                      <a:gd name="T42" fmla="*/ 1 w 471"/>
                      <a:gd name="T43" fmla="*/ 1 h 281"/>
                      <a:gd name="T44" fmla="*/ 1 w 471"/>
                      <a:gd name="T45" fmla="*/ 1 h 281"/>
                      <a:gd name="T46" fmla="*/ 1 w 471"/>
                      <a:gd name="T47" fmla="*/ 1 h 281"/>
                      <a:gd name="T48" fmla="*/ 1 w 471"/>
                      <a:gd name="T49" fmla="*/ 1 h 281"/>
                      <a:gd name="T50" fmla="*/ 1 w 471"/>
                      <a:gd name="T51" fmla="*/ 1 h 281"/>
                      <a:gd name="T52" fmla="*/ 1 w 471"/>
                      <a:gd name="T53" fmla="*/ 1 h 281"/>
                      <a:gd name="T54" fmla="*/ 1 w 471"/>
                      <a:gd name="T55" fmla="*/ 1 h 281"/>
                      <a:gd name="T56" fmla="*/ 1 w 471"/>
                      <a:gd name="T57" fmla="*/ 1 h 281"/>
                      <a:gd name="T58" fmla="*/ 1 w 471"/>
                      <a:gd name="T59" fmla="*/ 1 h 281"/>
                      <a:gd name="T60" fmla="*/ 1 w 471"/>
                      <a:gd name="T61" fmla="*/ 1 h 281"/>
                      <a:gd name="T62" fmla="*/ 1 w 471"/>
                      <a:gd name="T63" fmla="*/ 1 h 281"/>
                      <a:gd name="T64" fmla="*/ 1 w 471"/>
                      <a:gd name="T65" fmla="*/ 1 h 281"/>
                      <a:gd name="T66" fmla="*/ 1 w 471"/>
                      <a:gd name="T67" fmla="*/ 1 h 281"/>
                      <a:gd name="T68" fmla="*/ 1 w 471"/>
                      <a:gd name="T69" fmla="*/ 1 h 281"/>
                      <a:gd name="T70" fmla="*/ 1 w 471"/>
                      <a:gd name="T71" fmla="*/ 1 h 281"/>
                      <a:gd name="T72" fmla="*/ 1 w 471"/>
                      <a:gd name="T73" fmla="*/ 1 h 281"/>
                      <a:gd name="T74" fmla="*/ 2 w 471"/>
                      <a:gd name="T75" fmla="*/ 1 h 281"/>
                      <a:gd name="T76" fmla="*/ 2 w 471"/>
                      <a:gd name="T77" fmla="*/ 1 h 281"/>
                      <a:gd name="T78" fmla="*/ 1 w 471"/>
                      <a:gd name="T79" fmla="*/ 1 h 281"/>
                      <a:gd name="T80" fmla="*/ 2 w 471"/>
                      <a:gd name="T81" fmla="*/ 1 h 281"/>
                      <a:gd name="T82" fmla="*/ 2 w 471"/>
                      <a:gd name="T83" fmla="*/ 1 h 281"/>
                      <a:gd name="T84" fmla="*/ 2 w 471"/>
                      <a:gd name="T85" fmla="*/ 1 h 281"/>
                      <a:gd name="T86" fmla="*/ 2 w 471"/>
                      <a:gd name="T87" fmla="*/ 1 h 281"/>
                      <a:gd name="T88" fmla="*/ 2 w 471"/>
                      <a:gd name="T89" fmla="*/ 1 h 281"/>
                      <a:gd name="T90" fmla="*/ 2 w 471"/>
                      <a:gd name="T91" fmla="*/ 1 h 281"/>
                      <a:gd name="T92" fmla="*/ 2 w 471"/>
                      <a:gd name="T93" fmla="*/ 1 h 281"/>
                      <a:gd name="T94" fmla="*/ 2 w 471"/>
                      <a:gd name="T95" fmla="*/ 1 h 281"/>
                      <a:gd name="T96" fmla="*/ 2 w 471"/>
                      <a:gd name="T97" fmla="*/ 1 h 281"/>
                      <a:gd name="T98" fmla="*/ 2 w 471"/>
                      <a:gd name="T99" fmla="*/ 1 h 281"/>
                      <a:gd name="T100" fmla="*/ 2 w 471"/>
                      <a:gd name="T101" fmla="*/ 1 h 281"/>
                      <a:gd name="T102" fmla="*/ 2 w 471"/>
                      <a:gd name="T103" fmla="*/ 1 h 281"/>
                      <a:gd name="T104" fmla="*/ 2 w 471"/>
                      <a:gd name="T105" fmla="*/ 1 h 281"/>
                      <a:gd name="T106" fmla="*/ 2 w 471"/>
                      <a:gd name="T107" fmla="*/ 1 h 281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471" h="281">
                        <a:moveTo>
                          <a:pt x="21" y="280"/>
                        </a:moveTo>
                        <a:cubicBezTo>
                          <a:pt x="32" y="281"/>
                          <a:pt x="25" y="253"/>
                          <a:pt x="24" y="250"/>
                        </a:cubicBezTo>
                        <a:cubicBezTo>
                          <a:pt x="23" y="248"/>
                          <a:pt x="22" y="245"/>
                          <a:pt x="22" y="245"/>
                        </a:cubicBezTo>
                        <a:cubicBezTo>
                          <a:pt x="21" y="243"/>
                          <a:pt x="20" y="221"/>
                          <a:pt x="16" y="218"/>
                        </a:cubicBezTo>
                        <a:cubicBezTo>
                          <a:pt x="13" y="216"/>
                          <a:pt x="4" y="215"/>
                          <a:pt x="4" y="215"/>
                        </a:cubicBezTo>
                        <a:cubicBezTo>
                          <a:pt x="0" y="207"/>
                          <a:pt x="3" y="200"/>
                          <a:pt x="0" y="191"/>
                        </a:cubicBezTo>
                        <a:cubicBezTo>
                          <a:pt x="2" y="185"/>
                          <a:pt x="7" y="186"/>
                          <a:pt x="12" y="180"/>
                        </a:cubicBezTo>
                        <a:cubicBezTo>
                          <a:pt x="14" y="172"/>
                          <a:pt x="14" y="169"/>
                          <a:pt x="6" y="165"/>
                        </a:cubicBezTo>
                        <a:cubicBezTo>
                          <a:pt x="4" y="163"/>
                          <a:pt x="2" y="162"/>
                          <a:pt x="2" y="160"/>
                        </a:cubicBezTo>
                        <a:cubicBezTo>
                          <a:pt x="2" y="150"/>
                          <a:pt x="16" y="123"/>
                          <a:pt x="28" y="120"/>
                        </a:cubicBezTo>
                        <a:cubicBezTo>
                          <a:pt x="32" y="111"/>
                          <a:pt x="40" y="105"/>
                          <a:pt x="44" y="96"/>
                        </a:cubicBezTo>
                        <a:cubicBezTo>
                          <a:pt x="39" y="83"/>
                          <a:pt x="38" y="85"/>
                          <a:pt x="42" y="70"/>
                        </a:cubicBezTo>
                        <a:cubicBezTo>
                          <a:pt x="38" y="60"/>
                          <a:pt x="34" y="48"/>
                          <a:pt x="24" y="43"/>
                        </a:cubicBezTo>
                        <a:cubicBezTo>
                          <a:pt x="18" y="36"/>
                          <a:pt x="10" y="37"/>
                          <a:pt x="20" y="32"/>
                        </a:cubicBezTo>
                        <a:cubicBezTo>
                          <a:pt x="27" y="34"/>
                          <a:pt x="26" y="32"/>
                          <a:pt x="26" y="36"/>
                        </a:cubicBezTo>
                        <a:cubicBezTo>
                          <a:pt x="34" y="41"/>
                          <a:pt x="39" y="39"/>
                          <a:pt x="48" y="35"/>
                        </a:cubicBezTo>
                        <a:cubicBezTo>
                          <a:pt x="45" y="22"/>
                          <a:pt x="48" y="14"/>
                          <a:pt x="64" y="11"/>
                        </a:cubicBezTo>
                        <a:cubicBezTo>
                          <a:pt x="71" y="8"/>
                          <a:pt x="75" y="3"/>
                          <a:pt x="82" y="0"/>
                        </a:cubicBezTo>
                        <a:cubicBezTo>
                          <a:pt x="84" y="1"/>
                          <a:pt x="88" y="0"/>
                          <a:pt x="88" y="2"/>
                        </a:cubicBezTo>
                        <a:cubicBezTo>
                          <a:pt x="90" y="12"/>
                          <a:pt x="75" y="13"/>
                          <a:pt x="92" y="9"/>
                        </a:cubicBezTo>
                        <a:cubicBezTo>
                          <a:pt x="94" y="8"/>
                          <a:pt x="96" y="5"/>
                          <a:pt x="98" y="5"/>
                        </a:cubicBezTo>
                        <a:cubicBezTo>
                          <a:pt x="102" y="4"/>
                          <a:pt x="106" y="7"/>
                          <a:pt x="110" y="8"/>
                        </a:cubicBezTo>
                        <a:cubicBezTo>
                          <a:pt x="112" y="8"/>
                          <a:pt x="116" y="9"/>
                          <a:pt x="116" y="9"/>
                        </a:cubicBezTo>
                        <a:cubicBezTo>
                          <a:pt x="122" y="16"/>
                          <a:pt x="129" y="13"/>
                          <a:pt x="141" y="14"/>
                        </a:cubicBezTo>
                        <a:cubicBezTo>
                          <a:pt x="143" y="21"/>
                          <a:pt x="147" y="22"/>
                          <a:pt x="155" y="24"/>
                        </a:cubicBezTo>
                        <a:cubicBezTo>
                          <a:pt x="159" y="22"/>
                          <a:pt x="163" y="20"/>
                          <a:pt x="167" y="17"/>
                        </a:cubicBezTo>
                        <a:cubicBezTo>
                          <a:pt x="169" y="16"/>
                          <a:pt x="173" y="14"/>
                          <a:pt x="173" y="14"/>
                        </a:cubicBezTo>
                        <a:cubicBezTo>
                          <a:pt x="195" y="26"/>
                          <a:pt x="175" y="20"/>
                          <a:pt x="195" y="14"/>
                        </a:cubicBezTo>
                        <a:cubicBezTo>
                          <a:pt x="207" y="17"/>
                          <a:pt x="201" y="26"/>
                          <a:pt x="211" y="32"/>
                        </a:cubicBezTo>
                        <a:cubicBezTo>
                          <a:pt x="214" y="38"/>
                          <a:pt x="224" y="55"/>
                          <a:pt x="231" y="59"/>
                        </a:cubicBezTo>
                        <a:cubicBezTo>
                          <a:pt x="241" y="70"/>
                          <a:pt x="235" y="67"/>
                          <a:pt x="245" y="70"/>
                        </a:cubicBezTo>
                        <a:cubicBezTo>
                          <a:pt x="249" y="69"/>
                          <a:pt x="253" y="69"/>
                          <a:pt x="257" y="68"/>
                        </a:cubicBezTo>
                        <a:cubicBezTo>
                          <a:pt x="261" y="67"/>
                          <a:pt x="270" y="65"/>
                          <a:pt x="270" y="65"/>
                        </a:cubicBezTo>
                        <a:cubicBezTo>
                          <a:pt x="278" y="66"/>
                          <a:pt x="283" y="67"/>
                          <a:pt x="290" y="71"/>
                        </a:cubicBezTo>
                        <a:cubicBezTo>
                          <a:pt x="304" y="88"/>
                          <a:pt x="282" y="62"/>
                          <a:pt x="300" y="81"/>
                        </a:cubicBezTo>
                        <a:cubicBezTo>
                          <a:pt x="302" y="84"/>
                          <a:pt x="308" y="90"/>
                          <a:pt x="308" y="90"/>
                        </a:cubicBezTo>
                        <a:cubicBezTo>
                          <a:pt x="311" y="98"/>
                          <a:pt x="315" y="103"/>
                          <a:pt x="318" y="111"/>
                        </a:cubicBezTo>
                        <a:cubicBezTo>
                          <a:pt x="319" y="114"/>
                          <a:pt x="321" y="117"/>
                          <a:pt x="322" y="120"/>
                        </a:cubicBezTo>
                        <a:cubicBezTo>
                          <a:pt x="323" y="122"/>
                          <a:pt x="324" y="125"/>
                          <a:pt x="324" y="125"/>
                        </a:cubicBezTo>
                        <a:cubicBezTo>
                          <a:pt x="321" y="132"/>
                          <a:pt x="313" y="134"/>
                          <a:pt x="310" y="142"/>
                        </a:cubicBezTo>
                        <a:cubicBezTo>
                          <a:pt x="313" y="151"/>
                          <a:pt x="317" y="146"/>
                          <a:pt x="322" y="141"/>
                        </a:cubicBezTo>
                        <a:cubicBezTo>
                          <a:pt x="341" y="143"/>
                          <a:pt x="339" y="142"/>
                          <a:pt x="342" y="155"/>
                        </a:cubicBezTo>
                        <a:cubicBezTo>
                          <a:pt x="351" y="150"/>
                          <a:pt x="355" y="152"/>
                          <a:pt x="364" y="157"/>
                        </a:cubicBezTo>
                        <a:cubicBezTo>
                          <a:pt x="369" y="162"/>
                          <a:pt x="372" y="166"/>
                          <a:pt x="380" y="168"/>
                        </a:cubicBezTo>
                        <a:cubicBezTo>
                          <a:pt x="381" y="169"/>
                          <a:pt x="383" y="171"/>
                          <a:pt x="382" y="172"/>
                        </a:cubicBezTo>
                        <a:cubicBezTo>
                          <a:pt x="380" y="176"/>
                          <a:pt x="368" y="172"/>
                          <a:pt x="382" y="176"/>
                        </a:cubicBezTo>
                        <a:cubicBezTo>
                          <a:pt x="386" y="175"/>
                          <a:pt x="390" y="173"/>
                          <a:pt x="394" y="172"/>
                        </a:cubicBezTo>
                        <a:cubicBezTo>
                          <a:pt x="396" y="172"/>
                          <a:pt x="400" y="171"/>
                          <a:pt x="400" y="171"/>
                        </a:cubicBezTo>
                        <a:cubicBezTo>
                          <a:pt x="413" y="177"/>
                          <a:pt x="427" y="179"/>
                          <a:pt x="439" y="185"/>
                        </a:cubicBezTo>
                        <a:cubicBezTo>
                          <a:pt x="441" y="190"/>
                          <a:pt x="445" y="194"/>
                          <a:pt x="447" y="199"/>
                        </a:cubicBezTo>
                        <a:cubicBezTo>
                          <a:pt x="453" y="198"/>
                          <a:pt x="460" y="195"/>
                          <a:pt x="465" y="201"/>
                        </a:cubicBezTo>
                        <a:cubicBezTo>
                          <a:pt x="468" y="205"/>
                          <a:pt x="471" y="215"/>
                          <a:pt x="471" y="215"/>
                        </a:cubicBezTo>
                        <a:cubicBezTo>
                          <a:pt x="468" y="231"/>
                          <a:pt x="469" y="248"/>
                          <a:pt x="451" y="258"/>
                        </a:cubicBezTo>
                        <a:cubicBezTo>
                          <a:pt x="447" y="262"/>
                          <a:pt x="437" y="275"/>
                          <a:pt x="435" y="281"/>
                        </a:cubicBezTo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47" name="Freeform 31">
                    <a:extLst>
                      <a:ext uri="{FF2B5EF4-FFF2-40B4-BE49-F238E27FC236}">
                        <a16:creationId xmlns:a16="http://schemas.microsoft.com/office/drawing/2014/main" id="{0FB6F7FE-5089-8F98-E277-E788D4C46C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34" y="242"/>
                    <a:ext cx="420" cy="283"/>
                  </a:xfrm>
                  <a:custGeom>
                    <a:avLst/>
                    <a:gdLst>
                      <a:gd name="T0" fmla="*/ 0 w 984"/>
                      <a:gd name="T1" fmla="*/ 0 h 844"/>
                      <a:gd name="T2" fmla="*/ 0 w 984"/>
                      <a:gd name="T3" fmla="*/ 0 h 844"/>
                      <a:gd name="T4" fmla="*/ 0 w 984"/>
                      <a:gd name="T5" fmla="*/ 0 h 844"/>
                      <a:gd name="T6" fmla="*/ 0 w 984"/>
                      <a:gd name="T7" fmla="*/ 0 h 844"/>
                      <a:gd name="T8" fmla="*/ 0 w 984"/>
                      <a:gd name="T9" fmla="*/ 0 h 844"/>
                      <a:gd name="T10" fmla="*/ 0 w 984"/>
                      <a:gd name="T11" fmla="*/ 0 h 844"/>
                      <a:gd name="T12" fmla="*/ 0 w 984"/>
                      <a:gd name="T13" fmla="*/ 0 h 844"/>
                      <a:gd name="T14" fmla="*/ 0 w 984"/>
                      <a:gd name="T15" fmla="*/ 0 h 844"/>
                      <a:gd name="T16" fmla="*/ 0 w 984"/>
                      <a:gd name="T17" fmla="*/ 0 h 844"/>
                      <a:gd name="T18" fmla="*/ 0 w 984"/>
                      <a:gd name="T19" fmla="*/ 0 h 844"/>
                      <a:gd name="T20" fmla="*/ 0 w 984"/>
                      <a:gd name="T21" fmla="*/ 0 h 844"/>
                      <a:gd name="T22" fmla="*/ 0 w 984"/>
                      <a:gd name="T23" fmla="*/ 0 h 844"/>
                      <a:gd name="T24" fmla="*/ 0 w 984"/>
                      <a:gd name="T25" fmla="*/ 0 h 844"/>
                      <a:gd name="T26" fmla="*/ 0 w 984"/>
                      <a:gd name="T27" fmla="*/ 0 h 844"/>
                      <a:gd name="T28" fmla="*/ 0 w 984"/>
                      <a:gd name="T29" fmla="*/ 0 h 844"/>
                      <a:gd name="T30" fmla="*/ 0 w 984"/>
                      <a:gd name="T31" fmla="*/ 0 h 844"/>
                      <a:gd name="T32" fmla="*/ 0 w 984"/>
                      <a:gd name="T33" fmla="*/ 0 h 844"/>
                      <a:gd name="T34" fmla="*/ 0 w 984"/>
                      <a:gd name="T35" fmla="*/ 0 h 844"/>
                      <a:gd name="T36" fmla="*/ 0 w 984"/>
                      <a:gd name="T37" fmla="*/ 0 h 844"/>
                      <a:gd name="T38" fmla="*/ 0 w 984"/>
                      <a:gd name="T39" fmla="*/ 0 h 844"/>
                      <a:gd name="T40" fmla="*/ 0 w 984"/>
                      <a:gd name="T41" fmla="*/ 0 h 844"/>
                      <a:gd name="T42" fmla="*/ 0 w 984"/>
                      <a:gd name="T43" fmla="*/ 0 h 844"/>
                      <a:gd name="T44" fmla="*/ 0 w 984"/>
                      <a:gd name="T45" fmla="*/ 0 h 844"/>
                      <a:gd name="T46" fmla="*/ 0 w 984"/>
                      <a:gd name="T47" fmla="*/ 0 h 844"/>
                      <a:gd name="T48" fmla="*/ 0 w 984"/>
                      <a:gd name="T49" fmla="*/ 0 h 844"/>
                      <a:gd name="T50" fmla="*/ 0 w 984"/>
                      <a:gd name="T51" fmla="*/ 0 h 844"/>
                      <a:gd name="T52" fmla="*/ 0 w 984"/>
                      <a:gd name="T53" fmla="*/ 0 h 844"/>
                      <a:gd name="T54" fmla="*/ 0 w 984"/>
                      <a:gd name="T55" fmla="*/ 0 h 844"/>
                      <a:gd name="T56" fmla="*/ 0 w 984"/>
                      <a:gd name="T57" fmla="*/ 0 h 844"/>
                      <a:gd name="T58" fmla="*/ 0 w 984"/>
                      <a:gd name="T59" fmla="*/ 0 h 844"/>
                      <a:gd name="T60" fmla="*/ 0 w 984"/>
                      <a:gd name="T61" fmla="*/ 0 h 844"/>
                      <a:gd name="T62" fmla="*/ 0 w 984"/>
                      <a:gd name="T63" fmla="*/ 0 h 844"/>
                      <a:gd name="T64" fmla="*/ 0 w 984"/>
                      <a:gd name="T65" fmla="*/ 0 h 844"/>
                      <a:gd name="T66" fmla="*/ 0 w 984"/>
                      <a:gd name="T67" fmla="*/ 0 h 844"/>
                      <a:gd name="T68" fmla="*/ 0 w 984"/>
                      <a:gd name="T69" fmla="*/ 0 h 844"/>
                      <a:gd name="T70" fmla="*/ 0 w 984"/>
                      <a:gd name="T71" fmla="*/ 0 h 844"/>
                      <a:gd name="T72" fmla="*/ 0 w 984"/>
                      <a:gd name="T73" fmla="*/ 0 h 844"/>
                      <a:gd name="T74" fmla="*/ 0 w 984"/>
                      <a:gd name="T75" fmla="*/ 0 h 844"/>
                      <a:gd name="T76" fmla="*/ 0 w 984"/>
                      <a:gd name="T77" fmla="*/ 0 h 844"/>
                      <a:gd name="T78" fmla="*/ 0 w 984"/>
                      <a:gd name="T79" fmla="*/ 0 h 844"/>
                      <a:gd name="T80" fmla="*/ 0 w 984"/>
                      <a:gd name="T81" fmla="*/ 0 h 844"/>
                      <a:gd name="T82" fmla="*/ 0 w 984"/>
                      <a:gd name="T83" fmla="*/ 0 h 844"/>
                      <a:gd name="T84" fmla="*/ 0 w 984"/>
                      <a:gd name="T85" fmla="*/ 0 h 844"/>
                      <a:gd name="T86" fmla="*/ 0 w 984"/>
                      <a:gd name="T87" fmla="*/ 0 h 844"/>
                      <a:gd name="T88" fmla="*/ 0 w 984"/>
                      <a:gd name="T89" fmla="*/ 0 h 844"/>
                      <a:gd name="T90" fmla="*/ 0 w 984"/>
                      <a:gd name="T91" fmla="*/ 0 h 844"/>
                      <a:gd name="T92" fmla="*/ 0 w 984"/>
                      <a:gd name="T93" fmla="*/ 0 h 844"/>
                      <a:gd name="T94" fmla="*/ 0 w 984"/>
                      <a:gd name="T95" fmla="*/ 0 h 844"/>
                      <a:gd name="T96" fmla="*/ 0 w 984"/>
                      <a:gd name="T97" fmla="*/ 0 h 844"/>
                      <a:gd name="T98" fmla="*/ 0 w 984"/>
                      <a:gd name="T99" fmla="*/ 0 h 844"/>
                      <a:gd name="T100" fmla="*/ 0 w 984"/>
                      <a:gd name="T101" fmla="*/ 0 h 844"/>
                      <a:gd name="T102" fmla="*/ 0 w 984"/>
                      <a:gd name="T103" fmla="*/ 0 h 844"/>
                      <a:gd name="T104" fmla="*/ 0 w 984"/>
                      <a:gd name="T105" fmla="*/ 0 h 844"/>
                      <a:gd name="T106" fmla="*/ 0 w 984"/>
                      <a:gd name="T107" fmla="*/ 0 h 844"/>
                      <a:gd name="T108" fmla="*/ 0 w 984"/>
                      <a:gd name="T109" fmla="*/ 0 h 844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0" t="0" r="r" b="b"/>
                    <a:pathLst>
                      <a:path w="984" h="844">
                        <a:moveTo>
                          <a:pt x="82" y="38"/>
                        </a:moveTo>
                        <a:lnTo>
                          <a:pt x="406" y="6"/>
                        </a:lnTo>
                        <a:cubicBezTo>
                          <a:pt x="497" y="22"/>
                          <a:pt x="465" y="0"/>
                          <a:pt x="474" y="54"/>
                        </a:cubicBezTo>
                        <a:cubicBezTo>
                          <a:pt x="492" y="48"/>
                          <a:pt x="484" y="40"/>
                          <a:pt x="502" y="34"/>
                        </a:cubicBezTo>
                        <a:cubicBezTo>
                          <a:pt x="510" y="37"/>
                          <a:pt x="517" y="46"/>
                          <a:pt x="526" y="46"/>
                        </a:cubicBezTo>
                        <a:cubicBezTo>
                          <a:pt x="534" y="46"/>
                          <a:pt x="550" y="38"/>
                          <a:pt x="550" y="38"/>
                        </a:cubicBezTo>
                        <a:cubicBezTo>
                          <a:pt x="556" y="55"/>
                          <a:pt x="552" y="60"/>
                          <a:pt x="542" y="74"/>
                        </a:cubicBezTo>
                        <a:cubicBezTo>
                          <a:pt x="555" y="114"/>
                          <a:pt x="550" y="102"/>
                          <a:pt x="578" y="130"/>
                        </a:cubicBezTo>
                        <a:cubicBezTo>
                          <a:pt x="584" y="148"/>
                          <a:pt x="590" y="148"/>
                          <a:pt x="606" y="138"/>
                        </a:cubicBezTo>
                        <a:cubicBezTo>
                          <a:pt x="600" y="119"/>
                          <a:pt x="594" y="107"/>
                          <a:pt x="586" y="90"/>
                        </a:cubicBezTo>
                        <a:cubicBezTo>
                          <a:pt x="583" y="82"/>
                          <a:pt x="578" y="66"/>
                          <a:pt x="578" y="66"/>
                        </a:cubicBezTo>
                        <a:cubicBezTo>
                          <a:pt x="585" y="44"/>
                          <a:pt x="597" y="56"/>
                          <a:pt x="606" y="70"/>
                        </a:cubicBezTo>
                        <a:cubicBezTo>
                          <a:pt x="609" y="86"/>
                          <a:pt x="608" y="117"/>
                          <a:pt x="626" y="90"/>
                        </a:cubicBezTo>
                        <a:cubicBezTo>
                          <a:pt x="648" y="97"/>
                          <a:pt x="646" y="104"/>
                          <a:pt x="642" y="126"/>
                        </a:cubicBezTo>
                        <a:cubicBezTo>
                          <a:pt x="650" y="150"/>
                          <a:pt x="665" y="141"/>
                          <a:pt x="682" y="130"/>
                        </a:cubicBezTo>
                        <a:cubicBezTo>
                          <a:pt x="689" y="108"/>
                          <a:pt x="673" y="124"/>
                          <a:pt x="682" y="98"/>
                        </a:cubicBezTo>
                        <a:cubicBezTo>
                          <a:pt x="683" y="94"/>
                          <a:pt x="690" y="96"/>
                          <a:pt x="694" y="94"/>
                        </a:cubicBezTo>
                        <a:cubicBezTo>
                          <a:pt x="698" y="92"/>
                          <a:pt x="702" y="89"/>
                          <a:pt x="706" y="86"/>
                        </a:cubicBezTo>
                        <a:cubicBezTo>
                          <a:pt x="717" y="54"/>
                          <a:pt x="688" y="54"/>
                          <a:pt x="742" y="46"/>
                        </a:cubicBezTo>
                        <a:cubicBezTo>
                          <a:pt x="748" y="27"/>
                          <a:pt x="741" y="9"/>
                          <a:pt x="762" y="2"/>
                        </a:cubicBezTo>
                        <a:cubicBezTo>
                          <a:pt x="788" y="11"/>
                          <a:pt x="777" y="38"/>
                          <a:pt x="802" y="46"/>
                        </a:cubicBezTo>
                        <a:cubicBezTo>
                          <a:pt x="831" y="36"/>
                          <a:pt x="805" y="63"/>
                          <a:pt x="798" y="70"/>
                        </a:cubicBezTo>
                        <a:cubicBezTo>
                          <a:pt x="789" y="96"/>
                          <a:pt x="787" y="96"/>
                          <a:pt x="802" y="118"/>
                        </a:cubicBezTo>
                        <a:cubicBezTo>
                          <a:pt x="801" y="122"/>
                          <a:pt x="801" y="127"/>
                          <a:pt x="798" y="130"/>
                        </a:cubicBezTo>
                        <a:cubicBezTo>
                          <a:pt x="794" y="133"/>
                          <a:pt x="784" y="129"/>
                          <a:pt x="782" y="134"/>
                        </a:cubicBezTo>
                        <a:cubicBezTo>
                          <a:pt x="780" y="142"/>
                          <a:pt x="790" y="158"/>
                          <a:pt x="790" y="158"/>
                        </a:cubicBezTo>
                        <a:cubicBezTo>
                          <a:pt x="786" y="161"/>
                          <a:pt x="783" y="165"/>
                          <a:pt x="778" y="166"/>
                        </a:cubicBezTo>
                        <a:cubicBezTo>
                          <a:pt x="774" y="167"/>
                          <a:pt x="769" y="159"/>
                          <a:pt x="766" y="162"/>
                        </a:cubicBezTo>
                        <a:cubicBezTo>
                          <a:pt x="758" y="170"/>
                          <a:pt x="794" y="182"/>
                          <a:pt x="794" y="182"/>
                        </a:cubicBezTo>
                        <a:cubicBezTo>
                          <a:pt x="804" y="211"/>
                          <a:pt x="775" y="190"/>
                          <a:pt x="762" y="186"/>
                        </a:cubicBezTo>
                        <a:cubicBezTo>
                          <a:pt x="767" y="194"/>
                          <a:pt x="773" y="202"/>
                          <a:pt x="778" y="210"/>
                        </a:cubicBezTo>
                        <a:cubicBezTo>
                          <a:pt x="783" y="218"/>
                          <a:pt x="802" y="226"/>
                          <a:pt x="802" y="226"/>
                        </a:cubicBezTo>
                        <a:cubicBezTo>
                          <a:pt x="813" y="242"/>
                          <a:pt x="804" y="245"/>
                          <a:pt x="810" y="262"/>
                        </a:cubicBezTo>
                        <a:cubicBezTo>
                          <a:pt x="803" y="282"/>
                          <a:pt x="793" y="301"/>
                          <a:pt x="786" y="322"/>
                        </a:cubicBezTo>
                        <a:cubicBezTo>
                          <a:pt x="783" y="330"/>
                          <a:pt x="778" y="346"/>
                          <a:pt x="778" y="346"/>
                        </a:cubicBezTo>
                        <a:cubicBezTo>
                          <a:pt x="785" y="366"/>
                          <a:pt x="817" y="394"/>
                          <a:pt x="830" y="414"/>
                        </a:cubicBezTo>
                        <a:cubicBezTo>
                          <a:pt x="835" y="422"/>
                          <a:pt x="841" y="430"/>
                          <a:pt x="846" y="438"/>
                        </a:cubicBezTo>
                        <a:cubicBezTo>
                          <a:pt x="849" y="442"/>
                          <a:pt x="854" y="450"/>
                          <a:pt x="854" y="450"/>
                        </a:cubicBezTo>
                        <a:cubicBezTo>
                          <a:pt x="853" y="457"/>
                          <a:pt x="855" y="466"/>
                          <a:pt x="850" y="470"/>
                        </a:cubicBezTo>
                        <a:cubicBezTo>
                          <a:pt x="844" y="475"/>
                          <a:pt x="831" y="451"/>
                          <a:pt x="830" y="450"/>
                        </a:cubicBezTo>
                        <a:cubicBezTo>
                          <a:pt x="811" y="431"/>
                          <a:pt x="789" y="421"/>
                          <a:pt x="774" y="398"/>
                        </a:cubicBezTo>
                        <a:cubicBezTo>
                          <a:pt x="769" y="379"/>
                          <a:pt x="766" y="371"/>
                          <a:pt x="746" y="378"/>
                        </a:cubicBezTo>
                        <a:cubicBezTo>
                          <a:pt x="717" y="368"/>
                          <a:pt x="730" y="368"/>
                          <a:pt x="706" y="374"/>
                        </a:cubicBezTo>
                        <a:cubicBezTo>
                          <a:pt x="688" y="402"/>
                          <a:pt x="699" y="395"/>
                          <a:pt x="678" y="402"/>
                        </a:cubicBezTo>
                        <a:cubicBezTo>
                          <a:pt x="654" y="386"/>
                          <a:pt x="650" y="390"/>
                          <a:pt x="618" y="394"/>
                        </a:cubicBezTo>
                        <a:cubicBezTo>
                          <a:pt x="607" y="411"/>
                          <a:pt x="601" y="426"/>
                          <a:pt x="590" y="442"/>
                        </a:cubicBezTo>
                        <a:cubicBezTo>
                          <a:pt x="600" y="471"/>
                          <a:pt x="593" y="459"/>
                          <a:pt x="606" y="478"/>
                        </a:cubicBezTo>
                        <a:cubicBezTo>
                          <a:pt x="593" y="518"/>
                          <a:pt x="622" y="548"/>
                          <a:pt x="642" y="578"/>
                        </a:cubicBezTo>
                        <a:cubicBezTo>
                          <a:pt x="651" y="591"/>
                          <a:pt x="651" y="601"/>
                          <a:pt x="666" y="606"/>
                        </a:cubicBezTo>
                        <a:cubicBezTo>
                          <a:pt x="680" y="627"/>
                          <a:pt x="691" y="623"/>
                          <a:pt x="710" y="610"/>
                        </a:cubicBezTo>
                        <a:cubicBezTo>
                          <a:pt x="729" y="616"/>
                          <a:pt x="729" y="606"/>
                          <a:pt x="734" y="590"/>
                        </a:cubicBezTo>
                        <a:cubicBezTo>
                          <a:pt x="735" y="577"/>
                          <a:pt x="731" y="562"/>
                          <a:pt x="738" y="550"/>
                        </a:cubicBezTo>
                        <a:cubicBezTo>
                          <a:pt x="742" y="543"/>
                          <a:pt x="762" y="542"/>
                          <a:pt x="762" y="542"/>
                        </a:cubicBezTo>
                        <a:cubicBezTo>
                          <a:pt x="783" y="547"/>
                          <a:pt x="786" y="552"/>
                          <a:pt x="774" y="570"/>
                        </a:cubicBezTo>
                        <a:cubicBezTo>
                          <a:pt x="779" y="590"/>
                          <a:pt x="790" y="605"/>
                          <a:pt x="770" y="618"/>
                        </a:cubicBezTo>
                        <a:cubicBezTo>
                          <a:pt x="769" y="622"/>
                          <a:pt x="764" y="626"/>
                          <a:pt x="766" y="630"/>
                        </a:cubicBezTo>
                        <a:cubicBezTo>
                          <a:pt x="768" y="634"/>
                          <a:pt x="775" y="634"/>
                          <a:pt x="778" y="638"/>
                        </a:cubicBezTo>
                        <a:cubicBezTo>
                          <a:pt x="788" y="651"/>
                          <a:pt x="786" y="660"/>
                          <a:pt x="802" y="670"/>
                        </a:cubicBezTo>
                        <a:cubicBezTo>
                          <a:pt x="810" y="667"/>
                          <a:pt x="818" y="665"/>
                          <a:pt x="826" y="662"/>
                        </a:cubicBezTo>
                        <a:cubicBezTo>
                          <a:pt x="830" y="661"/>
                          <a:pt x="838" y="658"/>
                          <a:pt x="838" y="658"/>
                        </a:cubicBezTo>
                        <a:cubicBezTo>
                          <a:pt x="857" y="664"/>
                          <a:pt x="864" y="680"/>
                          <a:pt x="870" y="698"/>
                        </a:cubicBezTo>
                        <a:cubicBezTo>
                          <a:pt x="859" y="731"/>
                          <a:pt x="887" y="794"/>
                          <a:pt x="922" y="806"/>
                        </a:cubicBezTo>
                        <a:cubicBezTo>
                          <a:pt x="938" y="801"/>
                          <a:pt x="941" y="792"/>
                          <a:pt x="958" y="798"/>
                        </a:cubicBezTo>
                        <a:cubicBezTo>
                          <a:pt x="984" y="837"/>
                          <a:pt x="928" y="784"/>
                          <a:pt x="942" y="826"/>
                        </a:cubicBezTo>
                        <a:cubicBezTo>
                          <a:pt x="936" y="844"/>
                          <a:pt x="930" y="844"/>
                          <a:pt x="914" y="834"/>
                        </a:cubicBezTo>
                        <a:cubicBezTo>
                          <a:pt x="903" y="817"/>
                          <a:pt x="890" y="821"/>
                          <a:pt x="874" y="810"/>
                        </a:cubicBezTo>
                        <a:cubicBezTo>
                          <a:pt x="851" y="776"/>
                          <a:pt x="882" y="816"/>
                          <a:pt x="854" y="794"/>
                        </a:cubicBezTo>
                        <a:cubicBezTo>
                          <a:pt x="843" y="785"/>
                          <a:pt x="840" y="768"/>
                          <a:pt x="830" y="758"/>
                        </a:cubicBezTo>
                        <a:cubicBezTo>
                          <a:pt x="824" y="739"/>
                          <a:pt x="817" y="724"/>
                          <a:pt x="798" y="718"/>
                        </a:cubicBezTo>
                        <a:cubicBezTo>
                          <a:pt x="791" y="696"/>
                          <a:pt x="800" y="712"/>
                          <a:pt x="778" y="710"/>
                        </a:cubicBezTo>
                        <a:cubicBezTo>
                          <a:pt x="767" y="709"/>
                          <a:pt x="746" y="702"/>
                          <a:pt x="746" y="702"/>
                        </a:cubicBezTo>
                        <a:cubicBezTo>
                          <a:pt x="729" y="691"/>
                          <a:pt x="720" y="674"/>
                          <a:pt x="702" y="662"/>
                        </a:cubicBezTo>
                        <a:cubicBezTo>
                          <a:pt x="694" y="665"/>
                          <a:pt x="687" y="673"/>
                          <a:pt x="678" y="674"/>
                        </a:cubicBezTo>
                        <a:cubicBezTo>
                          <a:pt x="657" y="677"/>
                          <a:pt x="630" y="657"/>
                          <a:pt x="614" y="646"/>
                        </a:cubicBezTo>
                        <a:cubicBezTo>
                          <a:pt x="600" y="637"/>
                          <a:pt x="580" y="639"/>
                          <a:pt x="566" y="630"/>
                        </a:cubicBezTo>
                        <a:cubicBezTo>
                          <a:pt x="546" y="617"/>
                          <a:pt x="525" y="607"/>
                          <a:pt x="506" y="594"/>
                        </a:cubicBezTo>
                        <a:cubicBezTo>
                          <a:pt x="513" y="572"/>
                          <a:pt x="509" y="551"/>
                          <a:pt x="490" y="538"/>
                        </a:cubicBezTo>
                        <a:cubicBezTo>
                          <a:pt x="485" y="522"/>
                          <a:pt x="476" y="515"/>
                          <a:pt x="462" y="506"/>
                        </a:cubicBezTo>
                        <a:cubicBezTo>
                          <a:pt x="441" y="474"/>
                          <a:pt x="469" y="513"/>
                          <a:pt x="442" y="486"/>
                        </a:cubicBezTo>
                        <a:cubicBezTo>
                          <a:pt x="436" y="480"/>
                          <a:pt x="436" y="468"/>
                          <a:pt x="430" y="462"/>
                        </a:cubicBezTo>
                        <a:cubicBezTo>
                          <a:pt x="427" y="459"/>
                          <a:pt x="422" y="459"/>
                          <a:pt x="418" y="458"/>
                        </a:cubicBezTo>
                        <a:cubicBezTo>
                          <a:pt x="407" y="447"/>
                          <a:pt x="382" y="430"/>
                          <a:pt x="382" y="430"/>
                        </a:cubicBezTo>
                        <a:cubicBezTo>
                          <a:pt x="371" y="413"/>
                          <a:pt x="358" y="399"/>
                          <a:pt x="346" y="382"/>
                        </a:cubicBezTo>
                        <a:cubicBezTo>
                          <a:pt x="344" y="378"/>
                          <a:pt x="345" y="373"/>
                          <a:pt x="342" y="370"/>
                        </a:cubicBezTo>
                        <a:cubicBezTo>
                          <a:pt x="339" y="367"/>
                          <a:pt x="334" y="367"/>
                          <a:pt x="330" y="366"/>
                        </a:cubicBezTo>
                        <a:cubicBezTo>
                          <a:pt x="322" y="390"/>
                          <a:pt x="342" y="398"/>
                          <a:pt x="354" y="414"/>
                        </a:cubicBezTo>
                        <a:cubicBezTo>
                          <a:pt x="368" y="432"/>
                          <a:pt x="372" y="446"/>
                          <a:pt x="390" y="458"/>
                        </a:cubicBezTo>
                        <a:cubicBezTo>
                          <a:pt x="409" y="487"/>
                          <a:pt x="399" y="475"/>
                          <a:pt x="418" y="494"/>
                        </a:cubicBezTo>
                        <a:cubicBezTo>
                          <a:pt x="423" y="510"/>
                          <a:pt x="428" y="517"/>
                          <a:pt x="442" y="526"/>
                        </a:cubicBezTo>
                        <a:cubicBezTo>
                          <a:pt x="450" y="550"/>
                          <a:pt x="432" y="533"/>
                          <a:pt x="422" y="526"/>
                        </a:cubicBezTo>
                        <a:cubicBezTo>
                          <a:pt x="399" y="492"/>
                          <a:pt x="430" y="532"/>
                          <a:pt x="402" y="510"/>
                        </a:cubicBezTo>
                        <a:cubicBezTo>
                          <a:pt x="398" y="507"/>
                          <a:pt x="397" y="501"/>
                          <a:pt x="394" y="498"/>
                        </a:cubicBezTo>
                        <a:cubicBezTo>
                          <a:pt x="391" y="495"/>
                          <a:pt x="386" y="493"/>
                          <a:pt x="382" y="490"/>
                        </a:cubicBezTo>
                        <a:cubicBezTo>
                          <a:pt x="377" y="474"/>
                          <a:pt x="370" y="471"/>
                          <a:pt x="354" y="466"/>
                        </a:cubicBezTo>
                        <a:cubicBezTo>
                          <a:pt x="344" y="452"/>
                          <a:pt x="340" y="447"/>
                          <a:pt x="346" y="430"/>
                        </a:cubicBezTo>
                        <a:cubicBezTo>
                          <a:pt x="338" y="418"/>
                          <a:pt x="314" y="402"/>
                          <a:pt x="314" y="402"/>
                        </a:cubicBezTo>
                        <a:cubicBezTo>
                          <a:pt x="306" y="390"/>
                          <a:pt x="298" y="378"/>
                          <a:pt x="290" y="366"/>
                        </a:cubicBezTo>
                        <a:cubicBezTo>
                          <a:pt x="284" y="357"/>
                          <a:pt x="273" y="354"/>
                          <a:pt x="266" y="346"/>
                        </a:cubicBezTo>
                        <a:cubicBezTo>
                          <a:pt x="263" y="342"/>
                          <a:pt x="262" y="337"/>
                          <a:pt x="258" y="334"/>
                        </a:cubicBezTo>
                        <a:cubicBezTo>
                          <a:pt x="243" y="324"/>
                          <a:pt x="225" y="324"/>
                          <a:pt x="210" y="314"/>
                        </a:cubicBezTo>
                        <a:cubicBezTo>
                          <a:pt x="201" y="300"/>
                          <a:pt x="194" y="291"/>
                          <a:pt x="178" y="286"/>
                        </a:cubicBezTo>
                        <a:cubicBezTo>
                          <a:pt x="160" y="260"/>
                          <a:pt x="192" y="247"/>
                          <a:pt x="154" y="238"/>
                        </a:cubicBezTo>
                        <a:cubicBezTo>
                          <a:pt x="111" y="209"/>
                          <a:pt x="106" y="149"/>
                          <a:pt x="90" y="102"/>
                        </a:cubicBezTo>
                        <a:cubicBezTo>
                          <a:pt x="86" y="90"/>
                          <a:pt x="76" y="73"/>
                          <a:pt x="66" y="66"/>
                        </a:cubicBezTo>
                        <a:cubicBezTo>
                          <a:pt x="58" y="60"/>
                          <a:pt x="42" y="50"/>
                          <a:pt x="42" y="50"/>
                        </a:cubicBezTo>
                        <a:cubicBezTo>
                          <a:pt x="39" y="46"/>
                          <a:pt x="38" y="41"/>
                          <a:pt x="34" y="38"/>
                        </a:cubicBezTo>
                        <a:cubicBezTo>
                          <a:pt x="27" y="34"/>
                          <a:pt x="10" y="30"/>
                          <a:pt x="10" y="30"/>
                        </a:cubicBezTo>
                        <a:cubicBezTo>
                          <a:pt x="0" y="1"/>
                          <a:pt x="31" y="17"/>
                          <a:pt x="46" y="22"/>
                        </a:cubicBezTo>
                        <a:cubicBezTo>
                          <a:pt x="65" y="51"/>
                          <a:pt x="61" y="41"/>
                          <a:pt x="86" y="58"/>
                        </a:cubicBezTo>
                        <a:cubicBezTo>
                          <a:pt x="94" y="70"/>
                          <a:pt x="94" y="93"/>
                          <a:pt x="102" y="70"/>
                        </a:cubicBezTo>
                        <a:cubicBezTo>
                          <a:pt x="95" y="49"/>
                          <a:pt x="82" y="62"/>
                          <a:pt x="82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48" name="Freeform 32">
                    <a:extLst>
                      <a:ext uri="{FF2B5EF4-FFF2-40B4-BE49-F238E27FC236}">
                        <a16:creationId xmlns:a16="http://schemas.microsoft.com/office/drawing/2014/main" id="{D3E35CB8-2313-9D74-F2CE-D33E0DA12D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405" y="445"/>
                    <a:ext cx="15" cy="16"/>
                  </a:xfrm>
                  <a:custGeom>
                    <a:avLst/>
                    <a:gdLst>
                      <a:gd name="T0" fmla="*/ 0 w 36"/>
                      <a:gd name="T1" fmla="*/ 0 h 48"/>
                      <a:gd name="T2" fmla="*/ 0 w 36"/>
                      <a:gd name="T3" fmla="*/ 0 h 48"/>
                      <a:gd name="T4" fmla="*/ 0 w 36"/>
                      <a:gd name="T5" fmla="*/ 0 h 4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6" h="48">
                        <a:moveTo>
                          <a:pt x="6" y="28"/>
                        </a:moveTo>
                        <a:cubicBezTo>
                          <a:pt x="25" y="0"/>
                          <a:pt x="36" y="31"/>
                          <a:pt x="10" y="48"/>
                        </a:cubicBezTo>
                        <a:cubicBezTo>
                          <a:pt x="0" y="34"/>
                          <a:pt x="0" y="40"/>
                          <a:pt x="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49" name="Freeform 33">
                    <a:extLst>
                      <a:ext uri="{FF2B5EF4-FFF2-40B4-BE49-F238E27FC236}">
                        <a16:creationId xmlns:a16="http://schemas.microsoft.com/office/drawing/2014/main" id="{3C9E5E2D-5AE7-91B4-2E4B-99C9CA1E6D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93" y="439"/>
                    <a:ext cx="16" cy="12"/>
                  </a:xfrm>
                  <a:custGeom>
                    <a:avLst/>
                    <a:gdLst>
                      <a:gd name="T0" fmla="*/ 0 w 36"/>
                      <a:gd name="T1" fmla="*/ 0 h 37"/>
                      <a:gd name="T2" fmla="*/ 0 w 36"/>
                      <a:gd name="T3" fmla="*/ 0 h 37"/>
                      <a:gd name="T4" fmla="*/ 0 w 36"/>
                      <a:gd name="T5" fmla="*/ 0 h 37"/>
                      <a:gd name="T6" fmla="*/ 0 w 36"/>
                      <a:gd name="T7" fmla="*/ 0 h 37"/>
                      <a:gd name="T8" fmla="*/ 0 w 36"/>
                      <a:gd name="T9" fmla="*/ 0 h 3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37">
                        <a:moveTo>
                          <a:pt x="0" y="5"/>
                        </a:moveTo>
                        <a:cubicBezTo>
                          <a:pt x="4" y="4"/>
                          <a:pt x="8" y="0"/>
                          <a:pt x="12" y="1"/>
                        </a:cubicBezTo>
                        <a:cubicBezTo>
                          <a:pt x="21" y="4"/>
                          <a:pt x="36" y="17"/>
                          <a:pt x="36" y="17"/>
                        </a:cubicBezTo>
                        <a:cubicBezTo>
                          <a:pt x="29" y="37"/>
                          <a:pt x="22" y="26"/>
                          <a:pt x="8" y="17"/>
                        </a:cubicBezTo>
                        <a:cubicBezTo>
                          <a:pt x="5" y="13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50" name="Freeform 34">
                    <a:extLst>
                      <a:ext uri="{FF2B5EF4-FFF2-40B4-BE49-F238E27FC236}">
                        <a16:creationId xmlns:a16="http://schemas.microsoft.com/office/drawing/2014/main" id="{19448790-D34D-07BA-1DE7-83CFAFE61A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878" y="406"/>
                    <a:ext cx="73" cy="33"/>
                  </a:xfrm>
                  <a:custGeom>
                    <a:avLst/>
                    <a:gdLst>
                      <a:gd name="T0" fmla="*/ 0 w 170"/>
                      <a:gd name="T1" fmla="*/ 0 h 96"/>
                      <a:gd name="T2" fmla="*/ 0 w 170"/>
                      <a:gd name="T3" fmla="*/ 0 h 96"/>
                      <a:gd name="T4" fmla="*/ 0 w 170"/>
                      <a:gd name="T5" fmla="*/ 0 h 96"/>
                      <a:gd name="T6" fmla="*/ 0 w 170"/>
                      <a:gd name="T7" fmla="*/ 0 h 96"/>
                      <a:gd name="T8" fmla="*/ 0 w 170"/>
                      <a:gd name="T9" fmla="*/ 0 h 96"/>
                      <a:gd name="T10" fmla="*/ 0 w 170"/>
                      <a:gd name="T11" fmla="*/ 0 h 96"/>
                      <a:gd name="T12" fmla="*/ 0 w 170"/>
                      <a:gd name="T13" fmla="*/ 0 h 96"/>
                      <a:gd name="T14" fmla="*/ 0 w 170"/>
                      <a:gd name="T15" fmla="*/ 0 h 96"/>
                      <a:gd name="T16" fmla="*/ 0 w 170"/>
                      <a:gd name="T17" fmla="*/ 0 h 96"/>
                      <a:gd name="T18" fmla="*/ 0 w 170"/>
                      <a:gd name="T19" fmla="*/ 0 h 96"/>
                      <a:gd name="T20" fmla="*/ 0 w 170"/>
                      <a:gd name="T21" fmla="*/ 0 h 96"/>
                      <a:gd name="T22" fmla="*/ 0 w 170"/>
                      <a:gd name="T23" fmla="*/ 0 h 9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0" h="96">
                        <a:moveTo>
                          <a:pt x="0" y="49"/>
                        </a:moveTo>
                        <a:cubicBezTo>
                          <a:pt x="5" y="33"/>
                          <a:pt x="12" y="30"/>
                          <a:pt x="28" y="25"/>
                        </a:cubicBezTo>
                        <a:cubicBezTo>
                          <a:pt x="20" y="0"/>
                          <a:pt x="42" y="16"/>
                          <a:pt x="56" y="21"/>
                        </a:cubicBezTo>
                        <a:cubicBezTo>
                          <a:pt x="56" y="21"/>
                          <a:pt x="77" y="6"/>
                          <a:pt x="80" y="9"/>
                        </a:cubicBezTo>
                        <a:cubicBezTo>
                          <a:pt x="85" y="14"/>
                          <a:pt x="71" y="23"/>
                          <a:pt x="64" y="25"/>
                        </a:cubicBezTo>
                        <a:cubicBezTo>
                          <a:pt x="82" y="37"/>
                          <a:pt x="103" y="42"/>
                          <a:pt x="124" y="49"/>
                        </a:cubicBezTo>
                        <a:cubicBezTo>
                          <a:pt x="136" y="53"/>
                          <a:pt x="160" y="65"/>
                          <a:pt x="160" y="65"/>
                        </a:cubicBezTo>
                        <a:cubicBezTo>
                          <a:pt x="170" y="96"/>
                          <a:pt x="134" y="83"/>
                          <a:pt x="116" y="77"/>
                        </a:cubicBezTo>
                        <a:cubicBezTo>
                          <a:pt x="109" y="57"/>
                          <a:pt x="116" y="66"/>
                          <a:pt x="88" y="57"/>
                        </a:cubicBezTo>
                        <a:cubicBezTo>
                          <a:pt x="84" y="56"/>
                          <a:pt x="76" y="53"/>
                          <a:pt x="76" y="53"/>
                        </a:cubicBezTo>
                        <a:cubicBezTo>
                          <a:pt x="57" y="34"/>
                          <a:pt x="53" y="37"/>
                          <a:pt x="24" y="41"/>
                        </a:cubicBezTo>
                        <a:cubicBezTo>
                          <a:pt x="9" y="51"/>
                          <a:pt x="17" y="49"/>
                          <a:pt x="0" y="4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51" name="Freeform 35">
                    <a:extLst>
                      <a:ext uri="{FF2B5EF4-FFF2-40B4-BE49-F238E27FC236}">
                        <a16:creationId xmlns:a16="http://schemas.microsoft.com/office/drawing/2014/main" id="{1B23F5F3-331C-2E28-902C-D6F3F9C89E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55" y="433"/>
                    <a:ext cx="59" cy="15"/>
                  </a:xfrm>
                  <a:custGeom>
                    <a:avLst/>
                    <a:gdLst>
                      <a:gd name="T0" fmla="*/ 0 w 138"/>
                      <a:gd name="T1" fmla="*/ 0 h 44"/>
                      <a:gd name="T2" fmla="*/ 0 w 138"/>
                      <a:gd name="T3" fmla="*/ 0 h 44"/>
                      <a:gd name="T4" fmla="*/ 0 w 138"/>
                      <a:gd name="T5" fmla="*/ 0 h 44"/>
                      <a:gd name="T6" fmla="*/ 0 w 138"/>
                      <a:gd name="T7" fmla="*/ 0 h 44"/>
                      <a:gd name="T8" fmla="*/ 0 w 138"/>
                      <a:gd name="T9" fmla="*/ 0 h 44"/>
                      <a:gd name="T10" fmla="*/ 0 w 138"/>
                      <a:gd name="T11" fmla="*/ 0 h 44"/>
                      <a:gd name="T12" fmla="*/ 0 w 138"/>
                      <a:gd name="T13" fmla="*/ 0 h 44"/>
                      <a:gd name="T14" fmla="*/ 0 w 138"/>
                      <a:gd name="T15" fmla="*/ 0 h 44"/>
                      <a:gd name="T16" fmla="*/ 0 w 138"/>
                      <a:gd name="T17" fmla="*/ 0 h 4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38" h="44">
                        <a:moveTo>
                          <a:pt x="0" y="0"/>
                        </a:moveTo>
                        <a:cubicBezTo>
                          <a:pt x="19" y="3"/>
                          <a:pt x="35" y="10"/>
                          <a:pt x="52" y="4"/>
                        </a:cubicBezTo>
                        <a:cubicBezTo>
                          <a:pt x="87" y="11"/>
                          <a:pt x="61" y="15"/>
                          <a:pt x="88" y="24"/>
                        </a:cubicBezTo>
                        <a:cubicBezTo>
                          <a:pt x="96" y="23"/>
                          <a:pt x="104" y="19"/>
                          <a:pt x="112" y="20"/>
                        </a:cubicBezTo>
                        <a:cubicBezTo>
                          <a:pt x="138" y="23"/>
                          <a:pt x="118" y="41"/>
                          <a:pt x="108" y="44"/>
                        </a:cubicBezTo>
                        <a:cubicBezTo>
                          <a:pt x="78" y="34"/>
                          <a:pt x="92" y="34"/>
                          <a:pt x="64" y="40"/>
                        </a:cubicBezTo>
                        <a:cubicBezTo>
                          <a:pt x="41" y="37"/>
                          <a:pt x="22" y="41"/>
                          <a:pt x="0" y="36"/>
                        </a:cubicBezTo>
                        <a:cubicBezTo>
                          <a:pt x="6" y="11"/>
                          <a:pt x="7" y="27"/>
                          <a:pt x="28" y="20"/>
                        </a:cubicBezTo>
                        <a:cubicBezTo>
                          <a:pt x="17" y="13"/>
                          <a:pt x="0" y="13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52" name="Freeform 36">
                    <a:extLst>
                      <a:ext uri="{FF2B5EF4-FFF2-40B4-BE49-F238E27FC236}">
                        <a16:creationId xmlns:a16="http://schemas.microsoft.com/office/drawing/2014/main" id="{4B95B183-EBC4-54CF-7AE1-784EA26010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24" y="441"/>
                    <a:ext cx="24" cy="14"/>
                  </a:xfrm>
                  <a:custGeom>
                    <a:avLst/>
                    <a:gdLst>
                      <a:gd name="T0" fmla="*/ 0 w 57"/>
                      <a:gd name="T1" fmla="*/ 0 h 42"/>
                      <a:gd name="T2" fmla="*/ 0 w 57"/>
                      <a:gd name="T3" fmla="*/ 0 h 42"/>
                      <a:gd name="T4" fmla="*/ 0 w 57"/>
                      <a:gd name="T5" fmla="*/ 0 h 4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57" h="42">
                        <a:moveTo>
                          <a:pt x="17" y="25"/>
                        </a:moveTo>
                        <a:cubicBezTo>
                          <a:pt x="0" y="0"/>
                          <a:pt x="21" y="9"/>
                          <a:pt x="37" y="13"/>
                        </a:cubicBezTo>
                        <a:cubicBezTo>
                          <a:pt x="57" y="42"/>
                          <a:pt x="30" y="25"/>
                          <a:pt x="1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53" name="Freeform 37">
                    <a:extLst>
                      <a:ext uri="{FF2B5EF4-FFF2-40B4-BE49-F238E27FC236}">
                        <a16:creationId xmlns:a16="http://schemas.microsoft.com/office/drawing/2014/main" id="{F3ED5020-F072-F4CD-D58C-3E04AEDD0C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08" y="398"/>
                    <a:ext cx="16" cy="18"/>
                  </a:xfrm>
                  <a:custGeom>
                    <a:avLst/>
                    <a:gdLst>
                      <a:gd name="T0" fmla="*/ 0 w 39"/>
                      <a:gd name="T1" fmla="*/ 0 h 52"/>
                      <a:gd name="T2" fmla="*/ 0 w 39"/>
                      <a:gd name="T3" fmla="*/ 0 h 52"/>
                      <a:gd name="T4" fmla="*/ 0 w 39"/>
                      <a:gd name="T5" fmla="*/ 0 h 5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9" h="52">
                        <a:moveTo>
                          <a:pt x="19" y="32"/>
                        </a:moveTo>
                        <a:cubicBezTo>
                          <a:pt x="13" y="14"/>
                          <a:pt x="0" y="13"/>
                          <a:pt x="19" y="0"/>
                        </a:cubicBezTo>
                        <a:cubicBezTo>
                          <a:pt x="23" y="5"/>
                          <a:pt x="39" y="52"/>
                          <a:pt x="19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54" name="Freeform 38">
                    <a:extLst>
                      <a:ext uri="{FF2B5EF4-FFF2-40B4-BE49-F238E27FC236}">
                        <a16:creationId xmlns:a16="http://schemas.microsoft.com/office/drawing/2014/main" id="{8A52B809-F805-E8DE-613F-FCAF2F796A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035" y="452"/>
                    <a:ext cx="19" cy="27"/>
                  </a:xfrm>
                  <a:custGeom>
                    <a:avLst/>
                    <a:gdLst>
                      <a:gd name="T0" fmla="*/ 0 w 44"/>
                      <a:gd name="T1" fmla="*/ 0 h 80"/>
                      <a:gd name="T2" fmla="*/ 0 w 44"/>
                      <a:gd name="T3" fmla="*/ 0 h 80"/>
                      <a:gd name="T4" fmla="*/ 0 w 44"/>
                      <a:gd name="T5" fmla="*/ 0 h 80"/>
                      <a:gd name="T6" fmla="*/ 0 w 44"/>
                      <a:gd name="T7" fmla="*/ 0 h 80"/>
                      <a:gd name="T8" fmla="*/ 0 w 44"/>
                      <a:gd name="T9" fmla="*/ 0 h 80"/>
                      <a:gd name="T10" fmla="*/ 0 w 44"/>
                      <a:gd name="T11" fmla="*/ 0 h 80"/>
                      <a:gd name="T12" fmla="*/ 0 w 44"/>
                      <a:gd name="T13" fmla="*/ 0 h 8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44" h="80">
                        <a:moveTo>
                          <a:pt x="4" y="9"/>
                        </a:moveTo>
                        <a:cubicBezTo>
                          <a:pt x="9" y="17"/>
                          <a:pt x="18" y="24"/>
                          <a:pt x="20" y="33"/>
                        </a:cubicBezTo>
                        <a:cubicBezTo>
                          <a:pt x="21" y="38"/>
                          <a:pt x="21" y="45"/>
                          <a:pt x="24" y="49"/>
                        </a:cubicBezTo>
                        <a:cubicBezTo>
                          <a:pt x="27" y="52"/>
                          <a:pt x="32" y="52"/>
                          <a:pt x="36" y="53"/>
                        </a:cubicBezTo>
                        <a:cubicBezTo>
                          <a:pt x="41" y="68"/>
                          <a:pt x="44" y="80"/>
                          <a:pt x="24" y="73"/>
                        </a:cubicBezTo>
                        <a:cubicBezTo>
                          <a:pt x="19" y="55"/>
                          <a:pt x="11" y="37"/>
                          <a:pt x="0" y="21"/>
                        </a:cubicBezTo>
                        <a:cubicBezTo>
                          <a:pt x="4" y="4"/>
                          <a:pt x="4" y="0"/>
                          <a:pt x="4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55" name="Freeform 39">
                    <a:extLst>
                      <a:ext uri="{FF2B5EF4-FFF2-40B4-BE49-F238E27FC236}">
                        <a16:creationId xmlns:a16="http://schemas.microsoft.com/office/drawing/2014/main" id="{403148CC-5972-E78D-4A2E-67D644C13B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696" y="247"/>
                    <a:ext cx="205" cy="41"/>
                  </a:xfrm>
                  <a:custGeom>
                    <a:avLst/>
                    <a:gdLst>
                      <a:gd name="T0" fmla="*/ 1 w 323"/>
                      <a:gd name="T1" fmla="*/ 1 h 64"/>
                      <a:gd name="T2" fmla="*/ 1 w 323"/>
                      <a:gd name="T3" fmla="*/ 1 h 64"/>
                      <a:gd name="T4" fmla="*/ 1 w 323"/>
                      <a:gd name="T5" fmla="*/ 0 h 64"/>
                      <a:gd name="T6" fmla="*/ 1 w 323"/>
                      <a:gd name="T7" fmla="*/ 0 h 64"/>
                      <a:gd name="T8" fmla="*/ 1 w 323"/>
                      <a:gd name="T9" fmla="*/ 1 h 64"/>
                      <a:gd name="T10" fmla="*/ 1 w 323"/>
                      <a:gd name="T11" fmla="*/ 1 h 64"/>
                      <a:gd name="T12" fmla="*/ 1 w 323"/>
                      <a:gd name="T13" fmla="*/ 1 h 64"/>
                      <a:gd name="T14" fmla="*/ 1 w 323"/>
                      <a:gd name="T15" fmla="*/ 1 h 64"/>
                      <a:gd name="T16" fmla="*/ 1 w 323"/>
                      <a:gd name="T17" fmla="*/ 1 h 64"/>
                      <a:gd name="T18" fmla="*/ 1 w 323"/>
                      <a:gd name="T19" fmla="*/ 1 h 64"/>
                      <a:gd name="T20" fmla="*/ 1 w 323"/>
                      <a:gd name="T21" fmla="*/ 1 h 64"/>
                      <a:gd name="T22" fmla="*/ 1 w 323"/>
                      <a:gd name="T23" fmla="*/ 1 h 64"/>
                      <a:gd name="T24" fmla="*/ 1 w 323"/>
                      <a:gd name="T25" fmla="*/ 1 h 64"/>
                      <a:gd name="T26" fmla="*/ 1 w 323"/>
                      <a:gd name="T27" fmla="*/ 1 h 64"/>
                      <a:gd name="T28" fmla="*/ 1 w 323"/>
                      <a:gd name="T29" fmla="*/ 1 h 64"/>
                      <a:gd name="T30" fmla="*/ 1 w 323"/>
                      <a:gd name="T31" fmla="*/ 1 h 64"/>
                      <a:gd name="T32" fmla="*/ 1 w 323"/>
                      <a:gd name="T33" fmla="*/ 1 h 64"/>
                      <a:gd name="T34" fmla="*/ 1 w 323"/>
                      <a:gd name="T35" fmla="*/ 1 h 64"/>
                      <a:gd name="T36" fmla="*/ 1 w 323"/>
                      <a:gd name="T37" fmla="*/ 1 h 64"/>
                      <a:gd name="T38" fmla="*/ 1 w 323"/>
                      <a:gd name="T39" fmla="*/ 1 h 64"/>
                      <a:gd name="T40" fmla="*/ 1 w 323"/>
                      <a:gd name="T41" fmla="*/ 1 h 64"/>
                      <a:gd name="T42" fmla="*/ 1 w 323"/>
                      <a:gd name="T43" fmla="*/ 1 h 64"/>
                      <a:gd name="T44" fmla="*/ 1 w 323"/>
                      <a:gd name="T45" fmla="*/ 1 h 64"/>
                      <a:gd name="T46" fmla="*/ 1 w 323"/>
                      <a:gd name="T47" fmla="*/ 1 h 64"/>
                      <a:gd name="T48" fmla="*/ 1 w 323"/>
                      <a:gd name="T49" fmla="*/ 1 h 64"/>
                      <a:gd name="T50" fmla="*/ 1 w 323"/>
                      <a:gd name="T51" fmla="*/ 1 h 64"/>
                      <a:gd name="T52" fmla="*/ 1 w 323"/>
                      <a:gd name="T53" fmla="*/ 0 h 64"/>
                      <a:gd name="T54" fmla="*/ 1 w 323"/>
                      <a:gd name="T55" fmla="*/ 1 h 64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23" h="64">
                        <a:moveTo>
                          <a:pt x="220" y="1"/>
                        </a:moveTo>
                        <a:cubicBezTo>
                          <a:pt x="215" y="12"/>
                          <a:pt x="225" y="17"/>
                          <a:pt x="231" y="8"/>
                        </a:cubicBezTo>
                        <a:cubicBezTo>
                          <a:pt x="235" y="0"/>
                          <a:pt x="229" y="7"/>
                          <a:pt x="235" y="0"/>
                        </a:cubicBezTo>
                        <a:lnTo>
                          <a:pt x="265" y="0"/>
                        </a:lnTo>
                        <a:cubicBezTo>
                          <a:pt x="277" y="6"/>
                          <a:pt x="276" y="11"/>
                          <a:pt x="287" y="17"/>
                        </a:cubicBezTo>
                        <a:cubicBezTo>
                          <a:pt x="308" y="11"/>
                          <a:pt x="293" y="7"/>
                          <a:pt x="319" y="10"/>
                        </a:cubicBezTo>
                        <a:cubicBezTo>
                          <a:pt x="323" y="19"/>
                          <a:pt x="321" y="22"/>
                          <a:pt x="314" y="29"/>
                        </a:cubicBezTo>
                        <a:cubicBezTo>
                          <a:pt x="312" y="39"/>
                          <a:pt x="313" y="50"/>
                          <a:pt x="298" y="46"/>
                        </a:cubicBezTo>
                        <a:cubicBezTo>
                          <a:pt x="297" y="40"/>
                          <a:pt x="298" y="34"/>
                          <a:pt x="295" y="29"/>
                        </a:cubicBezTo>
                        <a:cubicBezTo>
                          <a:pt x="294" y="27"/>
                          <a:pt x="290" y="31"/>
                          <a:pt x="287" y="31"/>
                        </a:cubicBezTo>
                        <a:cubicBezTo>
                          <a:pt x="284" y="31"/>
                          <a:pt x="282" y="30"/>
                          <a:pt x="279" y="29"/>
                        </a:cubicBezTo>
                        <a:cubicBezTo>
                          <a:pt x="274" y="27"/>
                          <a:pt x="263" y="21"/>
                          <a:pt x="263" y="21"/>
                        </a:cubicBezTo>
                        <a:cubicBezTo>
                          <a:pt x="249" y="23"/>
                          <a:pt x="241" y="31"/>
                          <a:pt x="228" y="38"/>
                        </a:cubicBezTo>
                        <a:cubicBezTo>
                          <a:pt x="220" y="41"/>
                          <a:pt x="209" y="42"/>
                          <a:pt x="201" y="44"/>
                        </a:cubicBezTo>
                        <a:cubicBezTo>
                          <a:pt x="193" y="54"/>
                          <a:pt x="200" y="53"/>
                          <a:pt x="212" y="57"/>
                        </a:cubicBezTo>
                        <a:cubicBezTo>
                          <a:pt x="200" y="62"/>
                          <a:pt x="199" y="57"/>
                          <a:pt x="188" y="63"/>
                        </a:cubicBezTo>
                        <a:cubicBezTo>
                          <a:pt x="181" y="62"/>
                          <a:pt x="174" y="64"/>
                          <a:pt x="169" y="61"/>
                        </a:cubicBezTo>
                        <a:cubicBezTo>
                          <a:pt x="166" y="59"/>
                          <a:pt x="175" y="59"/>
                          <a:pt x="177" y="57"/>
                        </a:cubicBezTo>
                        <a:cubicBezTo>
                          <a:pt x="181" y="48"/>
                          <a:pt x="149" y="28"/>
                          <a:pt x="171" y="40"/>
                        </a:cubicBezTo>
                        <a:cubicBezTo>
                          <a:pt x="184" y="55"/>
                          <a:pt x="184" y="36"/>
                          <a:pt x="169" y="31"/>
                        </a:cubicBezTo>
                        <a:cubicBezTo>
                          <a:pt x="167" y="27"/>
                          <a:pt x="167" y="22"/>
                          <a:pt x="158" y="23"/>
                        </a:cubicBezTo>
                        <a:cubicBezTo>
                          <a:pt x="153" y="23"/>
                          <a:pt x="142" y="27"/>
                          <a:pt x="142" y="27"/>
                        </a:cubicBezTo>
                        <a:cubicBezTo>
                          <a:pt x="136" y="39"/>
                          <a:pt x="143" y="31"/>
                          <a:pt x="134" y="27"/>
                        </a:cubicBezTo>
                        <a:cubicBezTo>
                          <a:pt x="130" y="25"/>
                          <a:pt x="126" y="25"/>
                          <a:pt x="123" y="25"/>
                        </a:cubicBezTo>
                        <a:cubicBezTo>
                          <a:pt x="117" y="11"/>
                          <a:pt x="100" y="6"/>
                          <a:pt x="83" y="2"/>
                        </a:cubicBezTo>
                        <a:cubicBezTo>
                          <a:pt x="70" y="4"/>
                          <a:pt x="69" y="9"/>
                          <a:pt x="59" y="14"/>
                        </a:cubicBezTo>
                        <a:cubicBezTo>
                          <a:pt x="45" y="14"/>
                          <a:pt x="0" y="12"/>
                          <a:pt x="1" y="0"/>
                        </a:cubicBezTo>
                        <a:lnTo>
                          <a:pt x="220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56" name="Freeform 40">
                    <a:extLst>
                      <a:ext uri="{FF2B5EF4-FFF2-40B4-BE49-F238E27FC236}">
                        <a16:creationId xmlns:a16="http://schemas.microsoft.com/office/drawing/2014/main" id="{16F9D89A-A9C6-4F97-2CAE-CE8BED66BC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15" y="246"/>
                    <a:ext cx="190" cy="20"/>
                  </a:xfrm>
                  <a:custGeom>
                    <a:avLst/>
                    <a:gdLst>
                      <a:gd name="T0" fmla="*/ 1 w 300"/>
                      <a:gd name="T1" fmla="*/ 1 h 31"/>
                      <a:gd name="T2" fmla="*/ 1 w 300"/>
                      <a:gd name="T3" fmla="*/ 1 h 31"/>
                      <a:gd name="T4" fmla="*/ 1 w 300"/>
                      <a:gd name="T5" fmla="*/ 0 h 31"/>
                      <a:gd name="T6" fmla="*/ 1 w 300"/>
                      <a:gd name="T7" fmla="*/ 1 h 31"/>
                      <a:gd name="T8" fmla="*/ 1 w 300"/>
                      <a:gd name="T9" fmla="*/ 1 h 31"/>
                      <a:gd name="T10" fmla="*/ 1 w 300"/>
                      <a:gd name="T11" fmla="*/ 1 h 3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300" h="31">
                        <a:moveTo>
                          <a:pt x="105" y="31"/>
                        </a:moveTo>
                        <a:cubicBezTo>
                          <a:pt x="83" y="19"/>
                          <a:pt x="0" y="6"/>
                          <a:pt x="30" y="1"/>
                        </a:cubicBezTo>
                        <a:lnTo>
                          <a:pt x="285" y="0"/>
                        </a:lnTo>
                        <a:cubicBezTo>
                          <a:pt x="296" y="4"/>
                          <a:pt x="300" y="5"/>
                          <a:pt x="296" y="14"/>
                        </a:cubicBezTo>
                        <a:cubicBezTo>
                          <a:pt x="285" y="11"/>
                          <a:pt x="276" y="16"/>
                          <a:pt x="264" y="16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57" name="Freeform 41">
                    <a:extLst>
                      <a:ext uri="{FF2B5EF4-FFF2-40B4-BE49-F238E27FC236}">
                        <a16:creationId xmlns:a16="http://schemas.microsoft.com/office/drawing/2014/main" id="{B0039DC0-33DF-591F-B420-AE4DEE03FD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96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58" name="Freeform 42">
                    <a:extLst>
                      <a:ext uri="{FF2B5EF4-FFF2-40B4-BE49-F238E27FC236}">
                        <a16:creationId xmlns:a16="http://schemas.microsoft.com/office/drawing/2014/main" id="{7E22F8B8-9BE1-EF73-35E6-0B56BD753A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06" y="246"/>
                    <a:ext cx="436" cy="152"/>
                  </a:xfrm>
                  <a:custGeom>
                    <a:avLst/>
                    <a:gdLst>
                      <a:gd name="T0" fmla="*/ 73 w 436"/>
                      <a:gd name="T1" fmla="*/ 1 h 152"/>
                      <a:gd name="T2" fmla="*/ 436 w 436"/>
                      <a:gd name="T3" fmla="*/ 0 h 152"/>
                      <a:gd name="T4" fmla="*/ 416 w 436"/>
                      <a:gd name="T5" fmla="*/ 54 h 152"/>
                      <a:gd name="T6" fmla="*/ 397 w 436"/>
                      <a:gd name="T7" fmla="*/ 68 h 152"/>
                      <a:gd name="T8" fmla="*/ 392 w 436"/>
                      <a:gd name="T9" fmla="*/ 70 h 152"/>
                      <a:gd name="T10" fmla="*/ 375 w 436"/>
                      <a:gd name="T11" fmla="*/ 73 h 152"/>
                      <a:gd name="T12" fmla="*/ 361 w 436"/>
                      <a:gd name="T13" fmla="*/ 88 h 152"/>
                      <a:gd name="T14" fmla="*/ 362 w 436"/>
                      <a:gd name="T15" fmla="*/ 99 h 152"/>
                      <a:gd name="T16" fmla="*/ 364 w 436"/>
                      <a:gd name="T17" fmla="*/ 107 h 152"/>
                      <a:gd name="T18" fmla="*/ 366 w 436"/>
                      <a:gd name="T19" fmla="*/ 113 h 152"/>
                      <a:gd name="T20" fmla="*/ 362 w 436"/>
                      <a:gd name="T21" fmla="*/ 122 h 152"/>
                      <a:gd name="T22" fmla="*/ 351 w 436"/>
                      <a:gd name="T23" fmla="*/ 120 h 152"/>
                      <a:gd name="T24" fmla="*/ 342 w 436"/>
                      <a:gd name="T25" fmla="*/ 129 h 152"/>
                      <a:gd name="T26" fmla="*/ 347 w 436"/>
                      <a:gd name="T27" fmla="*/ 105 h 152"/>
                      <a:gd name="T28" fmla="*/ 338 w 436"/>
                      <a:gd name="T29" fmla="*/ 100 h 152"/>
                      <a:gd name="T30" fmla="*/ 344 w 436"/>
                      <a:gd name="T31" fmla="*/ 93 h 152"/>
                      <a:gd name="T32" fmla="*/ 342 w 436"/>
                      <a:gd name="T33" fmla="*/ 89 h 152"/>
                      <a:gd name="T34" fmla="*/ 320 w 436"/>
                      <a:gd name="T35" fmla="*/ 94 h 152"/>
                      <a:gd name="T36" fmla="*/ 317 w 436"/>
                      <a:gd name="T37" fmla="*/ 85 h 152"/>
                      <a:gd name="T38" fmla="*/ 297 w 436"/>
                      <a:gd name="T39" fmla="*/ 94 h 152"/>
                      <a:gd name="T40" fmla="*/ 320 w 436"/>
                      <a:gd name="T41" fmla="*/ 103 h 152"/>
                      <a:gd name="T42" fmla="*/ 305 w 436"/>
                      <a:gd name="T43" fmla="*/ 117 h 152"/>
                      <a:gd name="T44" fmla="*/ 311 w 436"/>
                      <a:gd name="T45" fmla="*/ 126 h 152"/>
                      <a:gd name="T46" fmla="*/ 315 w 436"/>
                      <a:gd name="T47" fmla="*/ 138 h 152"/>
                      <a:gd name="T48" fmla="*/ 309 w 436"/>
                      <a:gd name="T49" fmla="*/ 139 h 152"/>
                      <a:gd name="T50" fmla="*/ 314 w 436"/>
                      <a:gd name="T51" fmla="*/ 144 h 152"/>
                      <a:gd name="T52" fmla="*/ 307 w 436"/>
                      <a:gd name="T53" fmla="*/ 152 h 152"/>
                      <a:gd name="T54" fmla="*/ 0 w 436"/>
                      <a:gd name="T55" fmla="*/ 149 h 152"/>
                      <a:gd name="T56" fmla="*/ 73 w 436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6" h="152">
                        <a:moveTo>
                          <a:pt x="73" y="1"/>
                        </a:moveTo>
                        <a:lnTo>
                          <a:pt x="436" y="0"/>
                        </a:lnTo>
                        <a:cubicBezTo>
                          <a:pt x="430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59" name="Freeform 43">
                    <a:extLst>
                      <a:ext uri="{FF2B5EF4-FFF2-40B4-BE49-F238E27FC236}">
                        <a16:creationId xmlns:a16="http://schemas.microsoft.com/office/drawing/2014/main" id="{9E08491D-5798-A611-80DC-A10D7C724C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43" y="241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60" name="Freeform 44">
                    <a:extLst>
                      <a:ext uri="{FF2B5EF4-FFF2-40B4-BE49-F238E27FC236}">
                        <a16:creationId xmlns:a16="http://schemas.microsoft.com/office/drawing/2014/main" id="{7A62EECD-E8D1-7DAA-0EA8-B597D2A63F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31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61" name="Freeform 45">
                    <a:extLst>
                      <a:ext uri="{FF2B5EF4-FFF2-40B4-BE49-F238E27FC236}">
                        <a16:creationId xmlns:a16="http://schemas.microsoft.com/office/drawing/2014/main" id="{FC5622A9-ECF4-7382-BB1E-3677A8A016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8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62" name="Freeform 46">
                    <a:extLst>
                      <a:ext uri="{FF2B5EF4-FFF2-40B4-BE49-F238E27FC236}">
                        <a16:creationId xmlns:a16="http://schemas.microsoft.com/office/drawing/2014/main" id="{CC2B5CD1-770B-B4AA-4A8C-2CC98FC3E0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21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63" name="Freeform 47">
                    <a:extLst>
                      <a:ext uri="{FF2B5EF4-FFF2-40B4-BE49-F238E27FC236}">
                        <a16:creationId xmlns:a16="http://schemas.microsoft.com/office/drawing/2014/main" id="{8AE0AC4B-FD2D-AFCA-6ECD-715EDF2685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573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64" name="Freeform 48">
                    <a:extLst>
                      <a:ext uri="{FF2B5EF4-FFF2-40B4-BE49-F238E27FC236}">
                        <a16:creationId xmlns:a16="http://schemas.microsoft.com/office/drawing/2014/main" id="{283CA045-FD5F-DD46-12EB-1D1DD01E2B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34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65" name="Freeform 49">
                    <a:extLst>
                      <a:ext uri="{FF2B5EF4-FFF2-40B4-BE49-F238E27FC236}">
                        <a16:creationId xmlns:a16="http://schemas.microsoft.com/office/drawing/2014/main" id="{34DA9AF1-9FFD-686A-3001-F503ADAC30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0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66" name="Freeform 50">
                    <a:extLst>
                      <a:ext uri="{FF2B5EF4-FFF2-40B4-BE49-F238E27FC236}">
                        <a16:creationId xmlns:a16="http://schemas.microsoft.com/office/drawing/2014/main" id="{352AE16B-83C9-7FE8-D2D4-B9E3E82EDF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51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67" name="Freeform 51">
                    <a:extLst>
                      <a:ext uri="{FF2B5EF4-FFF2-40B4-BE49-F238E27FC236}">
                        <a16:creationId xmlns:a16="http://schemas.microsoft.com/office/drawing/2014/main" id="{46B95CBD-302A-670D-880E-230B0A22F01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21" y="314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68" name="Freeform 52">
                    <a:extLst>
                      <a:ext uri="{FF2B5EF4-FFF2-40B4-BE49-F238E27FC236}">
                        <a16:creationId xmlns:a16="http://schemas.microsoft.com/office/drawing/2014/main" id="{1D4F17B9-9AB6-D270-2615-B3ED091B9D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89" y="447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69" name="Freeform 53">
                    <a:extLst>
                      <a:ext uri="{FF2B5EF4-FFF2-40B4-BE49-F238E27FC236}">
                        <a16:creationId xmlns:a16="http://schemas.microsoft.com/office/drawing/2014/main" id="{D3BCEB00-5D4C-7EA8-610F-D29029D400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76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70" name="Freeform 54">
                    <a:extLst>
                      <a:ext uri="{FF2B5EF4-FFF2-40B4-BE49-F238E27FC236}">
                        <a16:creationId xmlns:a16="http://schemas.microsoft.com/office/drawing/2014/main" id="{DCD54878-7C9B-2B1A-B847-8944C34546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67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71" name="Freeform 55">
                    <a:extLst>
                      <a:ext uri="{FF2B5EF4-FFF2-40B4-BE49-F238E27FC236}">
                        <a16:creationId xmlns:a16="http://schemas.microsoft.com/office/drawing/2014/main" id="{C30C9644-C281-E90C-00D6-4185FE7ABA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72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72" name="Freeform 56">
                    <a:extLst>
                      <a:ext uri="{FF2B5EF4-FFF2-40B4-BE49-F238E27FC236}">
                        <a16:creationId xmlns:a16="http://schemas.microsoft.com/office/drawing/2014/main" id="{F72C6523-EC8E-7CF4-9D57-AC0B846C18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74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73" name="Freeform 57">
                    <a:extLst>
                      <a:ext uri="{FF2B5EF4-FFF2-40B4-BE49-F238E27FC236}">
                        <a16:creationId xmlns:a16="http://schemas.microsoft.com/office/drawing/2014/main" id="{A8201FC2-B510-C458-0001-160B4E12DD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73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74" name="Freeform 58">
                    <a:extLst>
                      <a:ext uri="{FF2B5EF4-FFF2-40B4-BE49-F238E27FC236}">
                        <a16:creationId xmlns:a16="http://schemas.microsoft.com/office/drawing/2014/main" id="{080C154B-63D2-49D2-3070-11650FA583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93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75" name="Freeform 59">
                    <a:extLst>
                      <a:ext uri="{FF2B5EF4-FFF2-40B4-BE49-F238E27FC236}">
                        <a16:creationId xmlns:a16="http://schemas.microsoft.com/office/drawing/2014/main" id="{4333A5EB-8A68-BCB9-5587-AD0D2FB346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78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76" name="Freeform 60">
                    <a:extLst>
                      <a:ext uri="{FF2B5EF4-FFF2-40B4-BE49-F238E27FC236}">
                        <a16:creationId xmlns:a16="http://schemas.microsoft.com/office/drawing/2014/main" id="{B996D3DF-9A98-7040-C74F-7C3C28F34F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40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77" name="Freeform 61">
                    <a:extLst>
                      <a:ext uri="{FF2B5EF4-FFF2-40B4-BE49-F238E27FC236}">
                        <a16:creationId xmlns:a16="http://schemas.microsoft.com/office/drawing/2014/main" id="{BB772E09-DA13-7606-D4AC-E08E8DFFA0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95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78" name="Freeform 62">
                    <a:extLst>
                      <a:ext uri="{FF2B5EF4-FFF2-40B4-BE49-F238E27FC236}">
                        <a16:creationId xmlns:a16="http://schemas.microsoft.com/office/drawing/2014/main" id="{6517B832-D604-3E22-F9B5-8BB2600CD3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48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280" name="Group 63">
                  <a:extLst>
                    <a:ext uri="{FF2B5EF4-FFF2-40B4-BE49-F238E27FC236}">
                      <a16:creationId xmlns:a16="http://schemas.microsoft.com/office/drawing/2014/main" id="{6917253D-33FB-5FC3-CF99-2A6AE20BE2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709" y="240"/>
                  <a:ext cx="1139" cy="429"/>
                  <a:chOff x="3709" y="240"/>
                  <a:chExt cx="1139" cy="429"/>
                </a:xfrm>
              </p:grpSpPr>
              <p:sp>
                <p:nvSpPr>
                  <p:cNvPr id="9281" name="Freeform 64">
                    <a:extLst>
                      <a:ext uri="{FF2B5EF4-FFF2-40B4-BE49-F238E27FC236}">
                        <a16:creationId xmlns:a16="http://schemas.microsoft.com/office/drawing/2014/main" id="{BB287DC9-F45F-04CF-BFD9-381BE98F45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08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282" name="Freeform 65">
                    <a:extLst>
                      <a:ext uri="{FF2B5EF4-FFF2-40B4-BE49-F238E27FC236}">
                        <a16:creationId xmlns:a16="http://schemas.microsoft.com/office/drawing/2014/main" id="{6E1879AE-F36E-D199-4688-9FE06A82E5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5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283" name="Freeform 66">
                    <a:extLst>
                      <a:ext uri="{FF2B5EF4-FFF2-40B4-BE49-F238E27FC236}">
                        <a16:creationId xmlns:a16="http://schemas.microsoft.com/office/drawing/2014/main" id="{9CC4AE7F-2B9B-A3B4-2F94-F94713EBE9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09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284" name="Freeform 67">
                    <a:extLst>
                      <a:ext uri="{FF2B5EF4-FFF2-40B4-BE49-F238E27FC236}">
                        <a16:creationId xmlns:a16="http://schemas.microsoft.com/office/drawing/2014/main" id="{9567D4EC-07D9-BAB9-BD95-3DEC9800FF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285" name="Freeform 68">
                    <a:extLst>
                      <a:ext uri="{FF2B5EF4-FFF2-40B4-BE49-F238E27FC236}">
                        <a16:creationId xmlns:a16="http://schemas.microsoft.com/office/drawing/2014/main" id="{46517923-7B15-4F95-AB60-FF16B29889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423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286" name="Freeform 69">
                    <a:extLst>
                      <a:ext uri="{FF2B5EF4-FFF2-40B4-BE49-F238E27FC236}">
                        <a16:creationId xmlns:a16="http://schemas.microsoft.com/office/drawing/2014/main" id="{74A2F162-CFF9-304D-73FF-B2116DDBFF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15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287" name="Freeform 70">
                    <a:extLst>
                      <a:ext uri="{FF2B5EF4-FFF2-40B4-BE49-F238E27FC236}">
                        <a16:creationId xmlns:a16="http://schemas.microsoft.com/office/drawing/2014/main" id="{8030696E-37C0-D70D-E511-70B4FDB3FA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288" name="Freeform 71">
                    <a:extLst>
                      <a:ext uri="{FF2B5EF4-FFF2-40B4-BE49-F238E27FC236}">
                        <a16:creationId xmlns:a16="http://schemas.microsoft.com/office/drawing/2014/main" id="{50F26C54-7514-1871-4F93-751BF9A8C4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78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289" name="Freeform 72">
                    <a:extLst>
                      <a:ext uri="{FF2B5EF4-FFF2-40B4-BE49-F238E27FC236}">
                        <a16:creationId xmlns:a16="http://schemas.microsoft.com/office/drawing/2014/main" id="{E2A3ECD2-2C25-0655-AA54-D1675157D2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2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290" name="Freeform 73">
                    <a:extLst>
                      <a:ext uri="{FF2B5EF4-FFF2-40B4-BE49-F238E27FC236}">
                        <a16:creationId xmlns:a16="http://schemas.microsoft.com/office/drawing/2014/main" id="{18E9D647-56AA-8BD4-E0EC-BA26E9EC5D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6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291" name="Freeform 74">
                    <a:extLst>
                      <a:ext uri="{FF2B5EF4-FFF2-40B4-BE49-F238E27FC236}">
                        <a16:creationId xmlns:a16="http://schemas.microsoft.com/office/drawing/2014/main" id="{537CDF4C-A778-0212-1FEA-076D764424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7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292" name="Freeform 75">
                    <a:extLst>
                      <a:ext uri="{FF2B5EF4-FFF2-40B4-BE49-F238E27FC236}">
                        <a16:creationId xmlns:a16="http://schemas.microsoft.com/office/drawing/2014/main" id="{4DA4C6D8-0A84-C8CB-13A4-86C5A1D4FD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64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293" name="Freeform 76">
                    <a:extLst>
                      <a:ext uri="{FF2B5EF4-FFF2-40B4-BE49-F238E27FC236}">
                        <a16:creationId xmlns:a16="http://schemas.microsoft.com/office/drawing/2014/main" id="{D71146F9-40C6-BCBB-8B12-FE6C61169B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70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294" name="Freeform 77">
                    <a:extLst>
                      <a:ext uri="{FF2B5EF4-FFF2-40B4-BE49-F238E27FC236}">
                        <a16:creationId xmlns:a16="http://schemas.microsoft.com/office/drawing/2014/main" id="{876A0610-71E7-C9C4-1718-0474636ECC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40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295" name="Freeform 78">
                    <a:extLst>
                      <a:ext uri="{FF2B5EF4-FFF2-40B4-BE49-F238E27FC236}">
                        <a16:creationId xmlns:a16="http://schemas.microsoft.com/office/drawing/2014/main" id="{EBEE6F61-0C09-5D25-D383-9E4C3F7B1A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47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296" name="Freeform 79">
                    <a:extLst>
                      <a:ext uri="{FF2B5EF4-FFF2-40B4-BE49-F238E27FC236}">
                        <a16:creationId xmlns:a16="http://schemas.microsoft.com/office/drawing/2014/main" id="{691AD6D2-F414-17CD-BFB9-A5E779999E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76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297" name="Freeform 80">
                    <a:extLst>
                      <a:ext uri="{FF2B5EF4-FFF2-40B4-BE49-F238E27FC236}">
                        <a16:creationId xmlns:a16="http://schemas.microsoft.com/office/drawing/2014/main" id="{2A759DBE-60A1-5302-EED8-65CCA6D1B0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8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298" name="Freeform 81">
                    <a:extLst>
                      <a:ext uri="{FF2B5EF4-FFF2-40B4-BE49-F238E27FC236}">
                        <a16:creationId xmlns:a16="http://schemas.microsoft.com/office/drawing/2014/main" id="{B506D3A7-1819-3002-5F5C-5FF04EF43B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7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299" name="Freeform 82">
                    <a:extLst>
                      <a:ext uri="{FF2B5EF4-FFF2-40B4-BE49-F238E27FC236}">
                        <a16:creationId xmlns:a16="http://schemas.microsoft.com/office/drawing/2014/main" id="{58AFE13E-18CA-7A71-3309-578F7E8689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7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00" name="Freeform 83">
                    <a:extLst>
                      <a:ext uri="{FF2B5EF4-FFF2-40B4-BE49-F238E27FC236}">
                        <a16:creationId xmlns:a16="http://schemas.microsoft.com/office/drawing/2014/main" id="{093E69A5-862E-9293-3D0B-8DF62F97D9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69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01" name="Freeform 84">
                    <a:extLst>
                      <a:ext uri="{FF2B5EF4-FFF2-40B4-BE49-F238E27FC236}">
                        <a16:creationId xmlns:a16="http://schemas.microsoft.com/office/drawing/2014/main" id="{24623467-5ACE-7342-E2A5-2B41C3C380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84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02" name="Freeform 85">
                    <a:extLst>
                      <a:ext uri="{FF2B5EF4-FFF2-40B4-BE49-F238E27FC236}">
                        <a16:creationId xmlns:a16="http://schemas.microsoft.com/office/drawing/2014/main" id="{670A9220-4AF2-EDB1-FD98-D6868368DE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93" y="246"/>
                    <a:ext cx="438" cy="152"/>
                  </a:xfrm>
                  <a:custGeom>
                    <a:avLst/>
                    <a:gdLst>
                      <a:gd name="T0" fmla="*/ 73 w 438"/>
                      <a:gd name="T1" fmla="*/ 1 h 152"/>
                      <a:gd name="T2" fmla="*/ 438 w 438"/>
                      <a:gd name="T3" fmla="*/ 0 h 152"/>
                      <a:gd name="T4" fmla="*/ 416 w 438"/>
                      <a:gd name="T5" fmla="*/ 54 h 152"/>
                      <a:gd name="T6" fmla="*/ 397 w 438"/>
                      <a:gd name="T7" fmla="*/ 68 h 152"/>
                      <a:gd name="T8" fmla="*/ 392 w 438"/>
                      <a:gd name="T9" fmla="*/ 70 h 152"/>
                      <a:gd name="T10" fmla="*/ 375 w 438"/>
                      <a:gd name="T11" fmla="*/ 73 h 152"/>
                      <a:gd name="T12" fmla="*/ 361 w 438"/>
                      <a:gd name="T13" fmla="*/ 88 h 152"/>
                      <a:gd name="T14" fmla="*/ 362 w 438"/>
                      <a:gd name="T15" fmla="*/ 99 h 152"/>
                      <a:gd name="T16" fmla="*/ 364 w 438"/>
                      <a:gd name="T17" fmla="*/ 107 h 152"/>
                      <a:gd name="T18" fmla="*/ 366 w 438"/>
                      <a:gd name="T19" fmla="*/ 113 h 152"/>
                      <a:gd name="T20" fmla="*/ 362 w 438"/>
                      <a:gd name="T21" fmla="*/ 122 h 152"/>
                      <a:gd name="T22" fmla="*/ 351 w 438"/>
                      <a:gd name="T23" fmla="*/ 120 h 152"/>
                      <a:gd name="T24" fmla="*/ 342 w 438"/>
                      <a:gd name="T25" fmla="*/ 129 h 152"/>
                      <a:gd name="T26" fmla="*/ 347 w 438"/>
                      <a:gd name="T27" fmla="*/ 105 h 152"/>
                      <a:gd name="T28" fmla="*/ 338 w 438"/>
                      <a:gd name="T29" fmla="*/ 100 h 152"/>
                      <a:gd name="T30" fmla="*/ 344 w 438"/>
                      <a:gd name="T31" fmla="*/ 93 h 152"/>
                      <a:gd name="T32" fmla="*/ 342 w 438"/>
                      <a:gd name="T33" fmla="*/ 89 h 152"/>
                      <a:gd name="T34" fmla="*/ 320 w 438"/>
                      <a:gd name="T35" fmla="*/ 94 h 152"/>
                      <a:gd name="T36" fmla="*/ 317 w 438"/>
                      <a:gd name="T37" fmla="*/ 85 h 152"/>
                      <a:gd name="T38" fmla="*/ 297 w 438"/>
                      <a:gd name="T39" fmla="*/ 94 h 152"/>
                      <a:gd name="T40" fmla="*/ 320 w 438"/>
                      <a:gd name="T41" fmla="*/ 103 h 152"/>
                      <a:gd name="T42" fmla="*/ 305 w 438"/>
                      <a:gd name="T43" fmla="*/ 117 h 152"/>
                      <a:gd name="T44" fmla="*/ 311 w 438"/>
                      <a:gd name="T45" fmla="*/ 126 h 152"/>
                      <a:gd name="T46" fmla="*/ 315 w 438"/>
                      <a:gd name="T47" fmla="*/ 138 h 152"/>
                      <a:gd name="T48" fmla="*/ 309 w 438"/>
                      <a:gd name="T49" fmla="*/ 139 h 152"/>
                      <a:gd name="T50" fmla="*/ 314 w 438"/>
                      <a:gd name="T51" fmla="*/ 144 h 152"/>
                      <a:gd name="T52" fmla="*/ 307 w 438"/>
                      <a:gd name="T53" fmla="*/ 152 h 152"/>
                      <a:gd name="T54" fmla="*/ 0 w 438"/>
                      <a:gd name="T55" fmla="*/ 149 h 152"/>
                      <a:gd name="T56" fmla="*/ 73 w 438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8" h="152">
                        <a:moveTo>
                          <a:pt x="73" y="1"/>
                        </a:moveTo>
                        <a:lnTo>
                          <a:pt x="438" y="0"/>
                        </a:lnTo>
                        <a:cubicBezTo>
                          <a:pt x="432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03" name="Freeform 86">
                    <a:extLst>
                      <a:ext uri="{FF2B5EF4-FFF2-40B4-BE49-F238E27FC236}">
                        <a16:creationId xmlns:a16="http://schemas.microsoft.com/office/drawing/2014/main" id="{25BC0E77-3A8E-3C71-F0A7-43BEEF508F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31" y="240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04" name="Freeform 87">
                    <a:extLst>
                      <a:ext uri="{FF2B5EF4-FFF2-40B4-BE49-F238E27FC236}">
                        <a16:creationId xmlns:a16="http://schemas.microsoft.com/office/drawing/2014/main" id="{ADCA566C-5C5E-820E-4A23-F55BD0E2BD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19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05" name="Freeform 88">
                    <a:extLst>
                      <a:ext uri="{FF2B5EF4-FFF2-40B4-BE49-F238E27FC236}">
                        <a16:creationId xmlns:a16="http://schemas.microsoft.com/office/drawing/2014/main" id="{30EBBD5F-CB45-04A4-B414-3017250B85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6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06" name="Freeform 89">
                    <a:extLst>
                      <a:ext uri="{FF2B5EF4-FFF2-40B4-BE49-F238E27FC236}">
                        <a16:creationId xmlns:a16="http://schemas.microsoft.com/office/drawing/2014/main" id="{E56B6100-8740-FEDB-C37F-1C4240A592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09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07" name="Freeform 90">
                    <a:extLst>
                      <a:ext uri="{FF2B5EF4-FFF2-40B4-BE49-F238E27FC236}">
                        <a16:creationId xmlns:a16="http://schemas.microsoft.com/office/drawing/2014/main" id="{9C365FDC-B7B2-AE64-8AA6-65B305F450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61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08" name="Freeform 91">
                    <a:extLst>
                      <a:ext uri="{FF2B5EF4-FFF2-40B4-BE49-F238E27FC236}">
                        <a16:creationId xmlns:a16="http://schemas.microsoft.com/office/drawing/2014/main" id="{0C9464CC-23B0-E787-4ABB-8714A5F9C6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322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09" name="Freeform 92">
                    <a:extLst>
                      <a:ext uri="{FF2B5EF4-FFF2-40B4-BE49-F238E27FC236}">
                        <a16:creationId xmlns:a16="http://schemas.microsoft.com/office/drawing/2014/main" id="{F92F07B3-A872-6D83-C320-B0D321B9B4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8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10" name="Freeform 93">
                    <a:extLst>
                      <a:ext uri="{FF2B5EF4-FFF2-40B4-BE49-F238E27FC236}">
                        <a16:creationId xmlns:a16="http://schemas.microsoft.com/office/drawing/2014/main" id="{5BCA074F-0108-7948-F13F-712A89AD60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9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11" name="Freeform 94">
                    <a:extLst>
                      <a:ext uri="{FF2B5EF4-FFF2-40B4-BE49-F238E27FC236}">
                        <a16:creationId xmlns:a16="http://schemas.microsoft.com/office/drawing/2014/main" id="{061981D0-FAE3-FD11-F52C-D539392E00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09" y="315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12" name="Freeform 95">
                    <a:extLst>
                      <a:ext uri="{FF2B5EF4-FFF2-40B4-BE49-F238E27FC236}">
                        <a16:creationId xmlns:a16="http://schemas.microsoft.com/office/drawing/2014/main" id="{BA6A537D-4B52-8AE9-3F0C-37040B8F00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77" y="448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13" name="Freeform 96">
                    <a:extLst>
                      <a:ext uri="{FF2B5EF4-FFF2-40B4-BE49-F238E27FC236}">
                        <a16:creationId xmlns:a16="http://schemas.microsoft.com/office/drawing/2014/main" id="{E91D5CAE-7319-5888-A936-9181422190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64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14" name="Freeform 97">
                    <a:extLst>
                      <a:ext uri="{FF2B5EF4-FFF2-40B4-BE49-F238E27FC236}">
                        <a16:creationId xmlns:a16="http://schemas.microsoft.com/office/drawing/2014/main" id="{42A4A0A1-C3BB-C6E0-CA5F-2F1A524D98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55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15" name="Freeform 98">
                    <a:extLst>
                      <a:ext uri="{FF2B5EF4-FFF2-40B4-BE49-F238E27FC236}">
                        <a16:creationId xmlns:a16="http://schemas.microsoft.com/office/drawing/2014/main" id="{768AF341-F86E-1450-F27C-0248D39E7E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60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16" name="Freeform 99">
                    <a:extLst>
                      <a:ext uri="{FF2B5EF4-FFF2-40B4-BE49-F238E27FC236}">
                        <a16:creationId xmlns:a16="http://schemas.microsoft.com/office/drawing/2014/main" id="{ED9BE161-CE4E-880E-61C2-49F2E8D518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62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17" name="Freeform 100">
                    <a:extLst>
                      <a:ext uri="{FF2B5EF4-FFF2-40B4-BE49-F238E27FC236}">
                        <a16:creationId xmlns:a16="http://schemas.microsoft.com/office/drawing/2014/main" id="{C1FB05BC-D89D-2CA5-23EF-2D9D711717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61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18" name="Freeform 101">
                    <a:extLst>
                      <a:ext uri="{FF2B5EF4-FFF2-40B4-BE49-F238E27FC236}">
                        <a16:creationId xmlns:a16="http://schemas.microsoft.com/office/drawing/2014/main" id="{57D75D9A-913F-3193-D176-00609A2007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81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19" name="Freeform 102">
                    <a:extLst>
                      <a:ext uri="{FF2B5EF4-FFF2-40B4-BE49-F238E27FC236}">
                        <a16:creationId xmlns:a16="http://schemas.microsoft.com/office/drawing/2014/main" id="{7C857AA7-4153-5DC9-E358-D1DF803ECB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66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20" name="Freeform 103">
                    <a:extLst>
                      <a:ext uri="{FF2B5EF4-FFF2-40B4-BE49-F238E27FC236}">
                        <a16:creationId xmlns:a16="http://schemas.microsoft.com/office/drawing/2014/main" id="{92851AD9-0A52-EA6E-3F6E-F826269AD4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28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21" name="Freeform 104">
                    <a:extLst>
                      <a:ext uri="{FF2B5EF4-FFF2-40B4-BE49-F238E27FC236}">
                        <a16:creationId xmlns:a16="http://schemas.microsoft.com/office/drawing/2014/main" id="{BF25DA77-0CA3-D68D-F09C-C2DED5011F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83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22" name="Freeform 105">
                    <a:extLst>
                      <a:ext uri="{FF2B5EF4-FFF2-40B4-BE49-F238E27FC236}">
                        <a16:creationId xmlns:a16="http://schemas.microsoft.com/office/drawing/2014/main" id="{453A4D11-9FCF-C550-0B8B-E3DBAF7304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36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9231" name="Group 106">
                <a:extLst>
                  <a:ext uri="{FF2B5EF4-FFF2-40B4-BE49-F238E27FC236}">
                    <a16:creationId xmlns:a16="http://schemas.microsoft.com/office/drawing/2014/main" id="{ED5C1033-6940-32D1-2058-B12D3E5CDDD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8" y="111"/>
                <a:ext cx="4702" cy="418"/>
                <a:chOff x="798" y="255"/>
                <a:chExt cx="4702" cy="418"/>
              </a:xfrm>
            </p:grpSpPr>
            <p:sp>
              <p:nvSpPr>
                <p:cNvPr id="9258" name="Line 107">
                  <a:extLst>
                    <a:ext uri="{FF2B5EF4-FFF2-40B4-BE49-F238E27FC236}">
                      <a16:creationId xmlns:a16="http://schemas.microsoft.com/office/drawing/2014/main" id="{6DBD7EDC-EE85-F56A-BAF7-315A61D05D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798" y="476"/>
                  <a:ext cx="4702" cy="0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259" name="Line 108">
                  <a:extLst>
                    <a:ext uri="{FF2B5EF4-FFF2-40B4-BE49-F238E27FC236}">
                      <a16:creationId xmlns:a16="http://schemas.microsoft.com/office/drawing/2014/main" id="{20EC8B75-701F-E3E2-FBD8-6AF8837E59A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02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260" name="Line 109">
                  <a:extLst>
                    <a:ext uri="{FF2B5EF4-FFF2-40B4-BE49-F238E27FC236}">
                      <a16:creationId xmlns:a16="http://schemas.microsoft.com/office/drawing/2014/main" id="{E534E5F9-CBB3-764D-D6BA-66C63391133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25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261" name="Line 110">
                  <a:extLst>
                    <a:ext uri="{FF2B5EF4-FFF2-40B4-BE49-F238E27FC236}">
                      <a16:creationId xmlns:a16="http://schemas.microsoft.com/office/drawing/2014/main" id="{350F0A5D-ECEC-C4EF-63CA-72ED39E8134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48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262" name="Line 111">
                  <a:extLst>
                    <a:ext uri="{FF2B5EF4-FFF2-40B4-BE49-F238E27FC236}">
                      <a16:creationId xmlns:a16="http://schemas.microsoft.com/office/drawing/2014/main" id="{AB7AFF2D-A15E-16DB-AB2D-12123083FEA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71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263" name="Line 112">
                  <a:extLst>
                    <a:ext uri="{FF2B5EF4-FFF2-40B4-BE49-F238E27FC236}">
                      <a16:creationId xmlns:a16="http://schemas.microsoft.com/office/drawing/2014/main" id="{460E375B-0F3B-CA17-5469-F87C20117E3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93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264" name="Line 113">
                  <a:extLst>
                    <a:ext uri="{FF2B5EF4-FFF2-40B4-BE49-F238E27FC236}">
                      <a16:creationId xmlns:a16="http://schemas.microsoft.com/office/drawing/2014/main" id="{62653F3D-8DC6-8C9A-FD90-30F3F2740B2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16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265" name="Line 114">
                  <a:extLst>
                    <a:ext uri="{FF2B5EF4-FFF2-40B4-BE49-F238E27FC236}">
                      <a16:creationId xmlns:a16="http://schemas.microsoft.com/office/drawing/2014/main" id="{7E311FA3-93D9-96E8-AA83-7B8D1EE3F76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39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266" name="Line 115">
                  <a:extLst>
                    <a:ext uri="{FF2B5EF4-FFF2-40B4-BE49-F238E27FC236}">
                      <a16:creationId xmlns:a16="http://schemas.microsoft.com/office/drawing/2014/main" id="{2E169C6E-D57F-6E1A-6D8A-26662C9A82F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62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267" name="Line 116">
                  <a:extLst>
                    <a:ext uri="{FF2B5EF4-FFF2-40B4-BE49-F238E27FC236}">
                      <a16:creationId xmlns:a16="http://schemas.microsoft.com/office/drawing/2014/main" id="{7AA69164-1EF1-E5F7-85F0-8BB5AA07218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85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268" name="Line 117">
                  <a:extLst>
                    <a:ext uri="{FF2B5EF4-FFF2-40B4-BE49-F238E27FC236}">
                      <a16:creationId xmlns:a16="http://schemas.microsoft.com/office/drawing/2014/main" id="{36DF5AD8-9B24-02EB-D655-AC44D637ECF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07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269" name="Line 118">
                  <a:extLst>
                    <a:ext uri="{FF2B5EF4-FFF2-40B4-BE49-F238E27FC236}">
                      <a16:creationId xmlns:a16="http://schemas.microsoft.com/office/drawing/2014/main" id="{9B9D2F72-6A28-AB83-8098-BA30EC1789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30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270" name="Line 119">
                  <a:extLst>
                    <a:ext uri="{FF2B5EF4-FFF2-40B4-BE49-F238E27FC236}">
                      <a16:creationId xmlns:a16="http://schemas.microsoft.com/office/drawing/2014/main" id="{0E9B3E48-010D-5B76-D8B9-A919C02D3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53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271" name="Line 120">
                  <a:extLst>
                    <a:ext uri="{FF2B5EF4-FFF2-40B4-BE49-F238E27FC236}">
                      <a16:creationId xmlns:a16="http://schemas.microsoft.com/office/drawing/2014/main" id="{98FA6547-E3C1-5B38-BA6C-376102BCD11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76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272" name="Line 121">
                  <a:extLst>
                    <a:ext uri="{FF2B5EF4-FFF2-40B4-BE49-F238E27FC236}">
                      <a16:creationId xmlns:a16="http://schemas.microsoft.com/office/drawing/2014/main" id="{E502F459-2910-A046-7554-559F6743C7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99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273" name="Line 122">
                  <a:extLst>
                    <a:ext uri="{FF2B5EF4-FFF2-40B4-BE49-F238E27FC236}">
                      <a16:creationId xmlns:a16="http://schemas.microsoft.com/office/drawing/2014/main" id="{132DA7A4-37B0-C744-CC28-E7DE648FF83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21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274" name="Line 123">
                  <a:extLst>
                    <a:ext uri="{FF2B5EF4-FFF2-40B4-BE49-F238E27FC236}">
                      <a16:creationId xmlns:a16="http://schemas.microsoft.com/office/drawing/2014/main" id="{9DD307BB-21A0-47B3-8D72-57F2F4EB3DE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44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275" name="Line 124">
                  <a:extLst>
                    <a:ext uri="{FF2B5EF4-FFF2-40B4-BE49-F238E27FC236}">
                      <a16:creationId xmlns:a16="http://schemas.microsoft.com/office/drawing/2014/main" id="{BD15E711-52FE-D693-6551-3BC5F143169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67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276" name="Line 125">
                  <a:extLst>
                    <a:ext uri="{FF2B5EF4-FFF2-40B4-BE49-F238E27FC236}">
                      <a16:creationId xmlns:a16="http://schemas.microsoft.com/office/drawing/2014/main" id="{EE9E9EE7-56DB-4F40-9284-E8CC07676B0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90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277" name="Line 126">
                  <a:extLst>
                    <a:ext uri="{FF2B5EF4-FFF2-40B4-BE49-F238E27FC236}">
                      <a16:creationId xmlns:a16="http://schemas.microsoft.com/office/drawing/2014/main" id="{9E1BAF91-96DC-239A-72F3-403F3395EF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13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278" name="Line 127">
                  <a:extLst>
                    <a:ext uri="{FF2B5EF4-FFF2-40B4-BE49-F238E27FC236}">
                      <a16:creationId xmlns:a16="http://schemas.microsoft.com/office/drawing/2014/main" id="{193F6001-D5CD-FD3F-CE7F-D6EE90AB8A1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35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232" name="Group 128">
                <a:extLst>
                  <a:ext uri="{FF2B5EF4-FFF2-40B4-BE49-F238E27FC236}">
                    <a16:creationId xmlns:a16="http://schemas.microsoft.com/office/drawing/2014/main" id="{2FED2FE1-2A63-3716-E1F5-E11D9F563D8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08" y="109"/>
                <a:ext cx="3694" cy="423"/>
                <a:chOff x="1034" y="245"/>
                <a:chExt cx="3694" cy="423"/>
              </a:xfrm>
            </p:grpSpPr>
            <p:sp>
              <p:nvSpPr>
                <p:cNvPr id="9233" name="Line 129">
                  <a:extLst>
                    <a:ext uri="{FF2B5EF4-FFF2-40B4-BE49-F238E27FC236}">
                      <a16:creationId xmlns:a16="http://schemas.microsoft.com/office/drawing/2014/main" id="{09611BAD-677E-5FCA-3C9C-867FCD55F2D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676" y="246"/>
                  <a:ext cx="0" cy="14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234" name="Line 130">
                  <a:extLst>
                    <a:ext uri="{FF2B5EF4-FFF2-40B4-BE49-F238E27FC236}">
                      <a16:creationId xmlns:a16="http://schemas.microsoft.com/office/drawing/2014/main" id="{B7086C55-6DC7-4F76-7C3D-5BF95E508F3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798" y="468"/>
                  <a:ext cx="7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235" name="Line 131">
                  <a:extLst>
                    <a:ext uri="{FF2B5EF4-FFF2-40B4-BE49-F238E27FC236}">
                      <a16:creationId xmlns:a16="http://schemas.microsoft.com/office/drawing/2014/main" id="{02D2B50F-3A96-F6EB-F58D-776A4EB8314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904" y="486"/>
                  <a:ext cx="0" cy="2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236" name="Line 132">
                  <a:extLst>
                    <a:ext uri="{FF2B5EF4-FFF2-40B4-BE49-F238E27FC236}">
                      <a16:creationId xmlns:a16="http://schemas.microsoft.com/office/drawing/2014/main" id="{212B7A20-C5B1-A720-01EC-8E9D49D5E62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132" y="586"/>
                  <a:ext cx="0" cy="79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237" name="Line 133">
                  <a:extLst>
                    <a:ext uri="{FF2B5EF4-FFF2-40B4-BE49-F238E27FC236}">
                      <a16:creationId xmlns:a16="http://schemas.microsoft.com/office/drawing/2014/main" id="{6FFB34E4-0A46-B101-3A90-BFE2BE37881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816" y="358"/>
                  <a:ext cx="0" cy="18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238" name="Line 134">
                  <a:extLst>
                    <a:ext uri="{FF2B5EF4-FFF2-40B4-BE49-F238E27FC236}">
                      <a16:creationId xmlns:a16="http://schemas.microsoft.com/office/drawing/2014/main" id="{14763511-0350-118A-3E99-E40BD42B4A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722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239" name="Line 135">
                  <a:extLst>
                    <a:ext uri="{FF2B5EF4-FFF2-40B4-BE49-F238E27FC236}">
                      <a16:creationId xmlns:a16="http://schemas.microsoft.com/office/drawing/2014/main" id="{CEAD2A03-3BB5-1518-1287-663A5BF5FD6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44" y="372"/>
                  <a:ext cx="0" cy="29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240" name="Line 136">
                  <a:extLst>
                    <a:ext uri="{FF2B5EF4-FFF2-40B4-BE49-F238E27FC236}">
                      <a16:creationId xmlns:a16="http://schemas.microsoft.com/office/drawing/2014/main" id="{DB782FAE-0449-EC9F-98F4-23357ACA318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046" y="248"/>
                  <a:ext cx="0" cy="5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241" name="Line 137">
                  <a:extLst>
                    <a:ext uri="{FF2B5EF4-FFF2-40B4-BE49-F238E27FC236}">
                      <a16:creationId xmlns:a16="http://schemas.microsoft.com/office/drawing/2014/main" id="{D973915F-36FD-C831-DED9-F15815874CD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272" y="246"/>
                  <a:ext cx="0" cy="18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242" name="Line 138">
                  <a:extLst>
                    <a:ext uri="{FF2B5EF4-FFF2-40B4-BE49-F238E27FC236}">
                      <a16:creationId xmlns:a16="http://schemas.microsoft.com/office/drawing/2014/main" id="{5E6802B3-37A6-67B7-8EA6-18F97F6F62E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422" y="468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243" name="Line 139">
                  <a:extLst>
                    <a:ext uri="{FF2B5EF4-FFF2-40B4-BE49-F238E27FC236}">
                      <a16:creationId xmlns:a16="http://schemas.microsoft.com/office/drawing/2014/main" id="{56C10D38-C10A-4742-01D4-FFFDA242924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290" y="468"/>
                  <a:ext cx="6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244" name="Line 140">
                  <a:extLst>
                    <a:ext uri="{FF2B5EF4-FFF2-40B4-BE49-F238E27FC236}">
                      <a16:creationId xmlns:a16="http://schemas.microsoft.com/office/drawing/2014/main" id="{5A18003F-D8E0-F8F2-5F35-F2CC3E95875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500" y="246"/>
                  <a:ext cx="0" cy="27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245" name="Line 141">
                  <a:extLst>
                    <a:ext uri="{FF2B5EF4-FFF2-40B4-BE49-F238E27FC236}">
                      <a16:creationId xmlns:a16="http://schemas.microsoft.com/office/drawing/2014/main" id="{968C99A4-F475-8AB7-7DC6-C8E3CC10448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728" y="606"/>
                  <a:ext cx="0" cy="3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246" name="Line 142">
                  <a:extLst>
                    <a:ext uri="{FF2B5EF4-FFF2-40B4-BE49-F238E27FC236}">
                      <a16:creationId xmlns:a16="http://schemas.microsoft.com/office/drawing/2014/main" id="{D1B3C01C-31CC-F123-1C13-58C8D5E4998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992" y="250"/>
                  <a:ext cx="0" cy="6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247" name="Line 143">
                  <a:extLst>
                    <a:ext uri="{FF2B5EF4-FFF2-40B4-BE49-F238E27FC236}">
                      <a16:creationId xmlns:a16="http://schemas.microsoft.com/office/drawing/2014/main" id="{FAB9109A-3F92-63B0-E0D2-3E890C03FD2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764" y="247"/>
                  <a:ext cx="0" cy="33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248" name="Line 144">
                  <a:extLst>
                    <a:ext uri="{FF2B5EF4-FFF2-40B4-BE49-F238E27FC236}">
                      <a16:creationId xmlns:a16="http://schemas.microsoft.com/office/drawing/2014/main" id="{DAE924B2-5850-F946-DD41-9C2EA28DDD1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738" y="468"/>
                  <a:ext cx="6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249" name="Line 145">
                  <a:extLst>
                    <a:ext uri="{FF2B5EF4-FFF2-40B4-BE49-F238E27FC236}">
                      <a16:creationId xmlns:a16="http://schemas.microsoft.com/office/drawing/2014/main" id="{D96DC255-7009-E4D9-F567-4FDE4CBE2EA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604" y="468"/>
                  <a:ext cx="6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250" name="Line 146">
                  <a:extLst>
                    <a:ext uri="{FF2B5EF4-FFF2-40B4-BE49-F238E27FC236}">
                      <a16:creationId xmlns:a16="http://schemas.microsoft.com/office/drawing/2014/main" id="{7BAFAB6D-B1A0-A5AE-6DC3-94ADE961E41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404" y="468"/>
                  <a:ext cx="8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251" name="Line 147">
                  <a:extLst>
                    <a:ext uri="{FF2B5EF4-FFF2-40B4-BE49-F238E27FC236}">
                      <a16:creationId xmlns:a16="http://schemas.microsoft.com/office/drawing/2014/main" id="{B8339E08-E61A-9478-386D-165B74603C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34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252" name="Line 148">
                  <a:extLst>
                    <a:ext uri="{FF2B5EF4-FFF2-40B4-BE49-F238E27FC236}">
                      <a16:creationId xmlns:a16="http://schemas.microsoft.com/office/drawing/2014/main" id="{F3B4CA23-9948-CCE9-5309-4D3BFAC870A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306" y="370"/>
                  <a:ext cx="0" cy="29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253" name="Line 149">
                  <a:extLst>
                    <a:ext uri="{FF2B5EF4-FFF2-40B4-BE49-F238E27FC236}">
                      <a16:creationId xmlns:a16="http://schemas.microsoft.com/office/drawing/2014/main" id="{E0CD2A44-5885-4C8C-A105-C2C819F983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80" y="388"/>
                  <a:ext cx="0" cy="15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254" name="Line 150">
                  <a:extLst>
                    <a:ext uri="{FF2B5EF4-FFF2-40B4-BE49-F238E27FC236}">
                      <a16:creationId xmlns:a16="http://schemas.microsoft.com/office/drawing/2014/main" id="{0EB41139-0E11-AA8D-2AC8-85BFBC9DA1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 flipV="1">
                  <a:off x="1308" y="245"/>
                  <a:ext cx="0" cy="2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255" name="Line 151">
                  <a:extLst>
                    <a:ext uri="{FF2B5EF4-FFF2-40B4-BE49-F238E27FC236}">
                      <a16:creationId xmlns:a16="http://schemas.microsoft.com/office/drawing/2014/main" id="{1381B9AE-1E67-0266-BEC4-1BBF10F8EB1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536" y="31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256" name="Line 152">
                  <a:extLst>
                    <a:ext uri="{FF2B5EF4-FFF2-40B4-BE49-F238E27FC236}">
                      <a16:creationId xmlns:a16="http://schemas.microsoft.com/office/drawing/2014/main" id="{64226586-70E6-F8E6-F107-6C707C653A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1536" y="247"/>
                  <a:ext cx="0" cy="2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257" name="Line 153">
                  <a:extLst>
                    <a:ext uri="{FF2B5EF4-FFF2-40B4-BE49-F238E27FC236}">
                      <a16:creationId xmlns:a16="http://schemas.microsoft.com/office/drawing/2014/main" id="{F22605A7-E299-B978-568D-53C11BC5F7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95" y="467"/>
                  <a:ext cx="8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pic>
          <p:nvPicPr>
            <p:cNvPr id="9228" name="Picture 154" descr="earth">
              <a:extLst>
                <a:ext uri="{FF2B5EF4-FFF2-40B4-BE49-F238E27FC236}">
                  <a16:creationId xmlns:a16="http://schemas.microsoft.com/office/drawing/2014/main" id="{8C9FEC6D-5904-4E47-7BA3-75253D7F19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" y="55"/>
              <a:ext cx="562" cy="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9219" name="Picture 155" descr="http://www.createdesignsolutions.com/images/spinning_globe.gif">
            <a:extLst>
              <a:ext uri="{FF2B5EF4-FFF2-40B4-BE49-F238E27FC236}">
                <a16:creationId xmlns:a16="http://schemas.microsoft.com/office/drawing/2014/main" id="{3A9FED0C-1417-9E78-442C-D7D9E943C33F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413" y="44450"/>
            <a:ext cx="8636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357" name="Text Box 157">
            <a:extLst>
              <a:ext uri="{FF2B5EF4-FFF2-40B4-BE49-F238E27FC236}">
                <a16:creationId xmlns:a16="http://schemas.microsoft.com/office/drawing/2014/main" id="{615C17FC-8A38-FC1B-406B-2C7E6B5EF5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5513" y="1544638"/>
            <a:ext cx="4537075" cy="731837"/>
          </a:xfrm>
          <a:prstGeom prst="rect">
            <a:avLst/>
          </a:prstGeom>
          <a:noFill/>
          <a:ln>
            <a:noFill/>
          </a:ln>
          <a:effectLst>
            <a:outerShdw dist="45791" dir="2021404" algn="ctr" rotWithShape="0">
              <a:schemeClr val="folHlink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fr-FR" sz="4200" b="1" dirty="0">
                <a:solidFill>
                  <a:srgbClr val="0000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Il fait mauvais.</a:t>
            </a:r>
          </a:p>
        </p:txBody>
      </p:sp>
      <p:sp>
        <p:nvSpPr>
          <p:cNvPr id="13317" name="Text Box 158">
            <a:extLst>
              <a:ext uri="{FF2B5EF4-FFF2-40B4-BE49-F238E27FC236}">
                <a16:creationId xmlns:a16="http://schemas.microsoft.com/office/drawing/2014/main" id="{DB8F1F65-D8FE-DC84-5BD5-14B587A67E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575" y="981075"/>
            <a:ext cx="3048000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spcBef>
                <a:spcPct val="50000"/>
              </a:spcBef>
              <a:defRPr/>
            </a:pPr>
            <a:r>
              <a:rPr lang="fr-FR" sz="2400" b="1" dirty="0">
                <a:solidFill>
                  <a:srgbClr val="DA58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Quel temps fait-il ?</a:t>
            </a:r>
          </a:p>
        </p:txBody>
      </p:sp>
      <p:sp>
        <p:nvSpPr>
          <p:cNvPr id="51359" name="Text Box 159">
            <a:extLst>
              <a:ext uri="{FF2B5EF4-FFF2-40B4-BE49-F238E27FC236}">
                <a16:creationId xmlns:a16="http://schemas.microsoft.com/office/drawing/2014/main" id="{EDE61A9F-7EAF-2BDE-C290-28A3BD18BD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66950" y="2265363"/>
            <a:ext cx="4537075" cy="731837"/>
          </a:xfrm>
          <a:prstGeom prst="rect">
            <a:avLst/>
          </a:prstGeom>
          <a:noFill/>
          <a:ln>
            <a:noFill/>
          </a:ln>
          <a:effectLst>
            <a:outerShdw dist="45791" dir="2021404" algn="ctr" rotWithShape="0">
              <a:schemeClr val="folHlink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fr-FR" sz="4200" b="1" dirty="0">
                <a:solidFill>
                  <a:srgbClr val="0000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Il fait gris.</a:t>
            </a:r>
          </a:p>
        </p:txBody>
      </p:sp>
      <p:pic>
        <p:nvPicPr>
          <p:cNvPr id="9380" name="Picture 164" descr="Beach,cloudy weather,grey,air,threatening sky - free image from needpix.com">
            <a:extLst>
              <a:ext uri="{FF2B5EF4-FFF2-40B4-BE49-F238E27FC236}">
                <a16:creationId xmlns:a16="http://schemas.microsoft.com/office/drawing/2014/main" id="{EB195761-159A-5215-6591-91A4557D15D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93934" y="3180882"/>
            <a:ext cx="5799688" cy="36771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382" name="Picture 166" descr="Cloudy Clipart - Rainy Weather Clipart, HD Png Download - kindpng">
            <a:extLst>
              <a:ext uri="{FF2B5EF4-FFF2-40B4-BE49-F238E27FC236}">
                <a16:creationId xmlns:a16="http://schemas.microsoft.com/office/drawing/2014/main" id="{E4215ECC-3293-A087-7E54-A1A7DE0D22C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F7F7F7"/>
              </a:clrFrom>
              <a:clrTo>
                <a:srgbClr val="F7F7F7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72409" y="1429872"/>
            <a:ext cx="1695132" cy="12733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42" name="Group 2">
            <a:extLst>
              <a:ext uri="{FF2B5EF4-FFF2-40B4-BE49-F238E27FC236}">
                <a16:creationId xmlns:a16="http://schemas.microsoft.com/office/drawing/2014/main" id="{86318BB0-1E82-9AEF-8BE1-546F5DCC2B3C}"/>
              </a:ext>
            </a:extLst>
          </p:cNvPr>
          <p:cNvGrpSpPr>
            <a:grpSpLocks/>
          </p:cNvGrpSpPr>
          <p:nvPr/>
        </p:nvGrpSpPr>
        <p:grpSpPr bwMode="auto">
          <a:xfrm>
            <a:off x="261938" y="87313"/>
            <a:ext cx="8488362" cy="831850"/>
            <a:chOff x="165" y="55"/>
            <a:chExt cx="5347" cy="524"/>
          </a:xfrm>
        </p:grpSpPr>
        <p:grpSp>
          <p:nvGrpSpPr>
            <p:cNvPr id="10249" name="Group 3">
              <a:extLst>
                <a:ext uri="{FF2B5EF4-FFF2-40B4-BE49-F238E27FC236}">
                  <a16:creationId xmlns:a16="http://schemas.microsoft.com/office/drawing/2014/main" id="{B953F3C4-E989-3D37-9579-EA4868E4E4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4" y="104"/>
              <a:ext cx="4848" cy="432"/>
              <a:chOff x="664" y="104"/>
              <a:chExt cx="4848" cy="432"/>
            </a:xfrm>
          </p:grpSpPr>
          <p:sp>
            <p:nvSpPr>
              <p:cNvPr id="10251" name="Freeform 4">
                <a:extLst>
                  <a:ext uri="{FF2B5EF4-FFF2-40B4-BE49-F238E27FC236}">
                    <a16:creationId xmlns:a16="http://schemas.microsoft.com/office/drawing/2014/main" id="{5273450C-A559-870C-E522-EDDFBFDEF631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664" y="104"/>
                <a:ext cx="4848" cy="432"/>
              </a:xfrm>
              <a:custGeom>
                <a:avLst/>
                <a:gdLst>
                  <a:gd name="T0" fmla="*/ 4848 w 4848"/>
                  <a:gd name="T1" fmla="*/ 48 h 432"/>
                  <a:gd name="T2" fmla="*/ 4848 w 4848"/>
                  <a:gd name="T3" fmla="*/ 432 h 432"/>
                  <a:gd name="T4" fmla="*/ 0 w 4848"/>
                  <a:gd name="T5" fmla="*/ 432 h 432"/>
                  <a:gd name="T6" fmla="*/ 0 w 4848"/>
                  <a:gd name="T7" fmla="*/ 0 h 432"/>
                  <a:gd name="T8" fmla="*/ 4848 w 4848"/>
                  <a:gd name="T9" fmla="*/ 0 h 432"/>
                  <a:gd name="T10" fmla="*/ 4848 w 4848"/>
                  <a:gd name="T11" fmla="*/ 48 h 4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48" h="432">
                    <a:moveTo>
                      <a:pt x="4848" y="48"/>
                    </a:moveTo>
                    <a:lnTo>
                      <a:pt x="4848" y="432"/>
                    </a:lnTo>
                    <a:cubicBezTo>
                      <a:pt x="4848" y="432"/>
                      <a:pt x="2424" y="432"/>
                      <a:pt x="0" y="432"/>
                    </a:cubicBezTo>
                    <a:cubicBezTo>
                      <a:pt x="161" y="345"/>
                      <a:pt x="169" y="61"/>
                      <a:pt x="0" y="0"/>
                    </a:cubicBezTo>
                    <a:cubicBezTo>
                      <a:pt x="2424" y="0"/>
                      <a:pt x="4848" y="0"/>
                      <a:pt x="4848" y="0"/>
                    </a:cubicBezTo>
                    <a:lnTo>
                      <a:pt x="4848" y="48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0252" name="Group 5">
                <a:extLst>
                  <a:ext uri="{FF2B5EF4-FFF2-40B4-BE49-F238E27FC236}">
                    <a16:creationId xmlns:a16="http://schemas.microsoft.com/office/drawing/2014/main" id="{09F95BC4-C41A-707B-38AD-B20C4E95FD1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95" y="104"/>
                <a:ext cx="3827" cy="429"/>
                <a:chOff x="1021" y="240"/>
                <a:chExt cx="3827" cy="429"/>
              </a:xfrm>
            </p:grpSpPr>
            <p:grpSp>
              <p:nvGrpSpPr>
                <p:cNvPr id="10301" name="Group 6">
                  <a:extLst>
                    <a:ext uri="{FF2B5EF4-FFF2-40B4-BE49-F238E27FC236}">
                      <a16:creationId xmlns:a16="http://schemas.microsoft.com/office/drawing/2014/main" id="{EBF399C3-013F-E46F-B214-679E9049133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21" y="241"/>
                  <a:ext cx="2208" cy="427"/>
                  <a:chOff x="1021" y="241"/>
                  <a:chExt cx="2208" cy="427"/>
                </a:xfrm>
              </p:grpSpPr>
              <p:sp>
                <p:nvSpPr>
                  <p:cNvPr id="10345" name="Freeform 7">
                    <a:extLst>
                      <a:ext uri="{FF2B5EF4-FFF2-40B4-BE49-F238E27FC236}">
                        <a16:creationId xmlns:a16="http://schemas.microsoft.com/office/drawing/2014/main" id="{48EE669F-3F1C-ADC4-949D-D89C2C8571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257" y="633"/>
                    <a:ext cx="7" cy="8"/>
                  </a:xfrm>
                  <a:custGeom>
                    <a:avLst/>
                    <a:gdLst>
                      <a:gd name="T0" fmla="*/ 0 w 15"/>
                      <a:gd name="T1" fmla="*/ 0 h 23"/>
                      <a:gd name="T2" fmla="*/ 0 w 15"/>
                      <a:gd name="T3" fmla="*/ 0 h 23"/>
                      <a:gd name="T4" fmla="*/ 0 w 15"/>
                      <a:gd name="T5" fmla="*/ 0 h 23"/>
                      <a:gd name="T6" fmla="*/ 0 w 15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15" h="23">
                        <a:moveTo>
                          <a:pt x="5" y="11"/>
                        </a:moveTo>
                        <a:cubicBezTo>
                          <a:pt x="2" y="1"/>
                          <a:pt x="7" y="0"/>
                          <a:pt x="15" y="5"/>
                        </a:cubicBezTo>
                        <a:cubicBezTo>
                          <a:pt x="14" y="9"/>
                          <a:pt x="15" y="13"/>
                          <a:pt x="13" y="17"/>
                        </a:cubicBezTo>
                        <a:cubicBezTo>
                          <a:pt x="9" y="23"/>
                          <a:pt x="0" y="16"/>
                          <a:pt x="5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46" name="Freeform 8">
                    <a:extLst>
                      <a:ext uri="{FF2B5EF4-FFF2-40B4-BE49-F238E27FC236}">
                        <a16:creationId xmlns:a16="http://schemas.microsoft.com/office/drawing/2014/main" id="{BFF2E3C5-5B3B-B341-15B4-CDC6163483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32" y="660"/>
                    <a:ext cx="9" cy="8"/>
                  </a:xfrm>
                  <a:custGeom>
                    <a:avLst/>
                    <a:gdLst>
                      <a:gd name="T0" fmla="*/ 0 w 20"/>
                      <a:gd name="T1" fmla="*/ 0 h 23"/>
                      <a:gd name="T2" fmla="*/ 0 w 20"/>
                      <a:gd name="T3" fmla="*/ 0 h 23"/>
                      <a:gd name="T4" fmla="*/ 0 w 20"/>
                      <a:gd name="T5" fmla="*/ 0 h 23"/>
                      <a:gd name="T6" fmla="*/ 0 w 20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23">
                        <a:moveTo>
                          <a:pt x="3" y="13"/>
                        </a:moveTo>
                        <a:cubicBezTo>
                          <a:pt x="0" y="5"/>
                          <a:pt x="2" y="0"/>
                          <a:pt x="11" y="3"/>
                        </a:cubicBezTo>
                        <a:cubicBezTo>
                          <a:pt x="16" y="10"/>
                          <a:pt x="20" y="23"/>
                          <a:pt x="7" y="19"/>
                        </a:cubicBezTo>
                        <a:cubicBezTo>
                          <a:pt x="6" y="17"/>
                          <a:pt x="3" y="13"/>
                          <a:pt x="3" y="1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47" name="Freeform 9">
                    <a:extLst>
                      <a:ext uri="{FF2B5EF4-FFF2-40B4-BE49-F238E27FC236}">
                        <a16:creationId xmlns:a16="http://schemas.microsoft.com/office/drawing/2014/main" id="{B1CCC02B-8C45-164A-4C8E-02D51D62E0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20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48" name="Freeform 10">
                    <a:extLst>
                      <a:ext uri="{FF2B5EF4-FFF2-40B4-BE49-F238E27FC236}">
                        <a16:creationId xmlns:a16="http://schemas.microsoft.com/office/drawing/2014/main" id="{17ED48B6-5D8F-C369-98BD-ABF76D91CA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7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49" name="Freeform 11">
                    <a:extLst>
                      <a:ext uri="{FF2B5EF4-FFF2-40B4-BE49-F238E27FC236}">
                        <a16:creationId xmlns:a16="http://schemas.microsoft.com/office/drawing/2014/main" id="{7CF72B0F-2FF7-0890-5BCD-753A305B71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21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50" name="Freeform 12">
                    <a:extLst>
                      <a:ext uri="{FF2B5EF4-FFF2-40B4-BE49-F238E27FC236}">
                        <a16:creationId xmlns:a16="http://schemas.microsoft.com/office/drawing/2014/main" id="{C0BCBFF6-EDFB-CD9B-5FFF-C6D7A3FCE2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51" name="Freeform 13">
                    <a:extLst>
                      <a:ext uri="{FF2B5EF4-FFF2-40B4-BE49-F238E27FC236}">
                        <a16:creationId xmlns:a16="http://schemas.microsoft.com/office/drawing/2014/main" id="{8623ADEF-30D5-FC19-FB1F-C4E6D7DA39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735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52" name="Freeform 14">
                    <a:extLst>
                      <a:ext uri="{FF2B5EF4-FFF2-40B4-BE49-F238E27FC236}">
                        <a16:creationId xmlns:a16="http://schemas.microsoft.com/office/drawing/2014/main" id="{E43A1DF3-107C-36D6-67E2-0860111EE0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27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53" name="Freeform 15">
                    <a:extLst>
                      <a:ext uri="{FF2B5EF4-FFF2-40B4-BE49-F238E27FC236}">
                        <a16:creationId xmlns:a16="http://schemas.microsoft.com/office/drawing/2014/main" id="{361C5061-7672-5A1D-96B3-86B7B9F936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54" name="Freeform 16">
                    <a:extLst>
                      <a:ext uri="{FF2B5EF4-FFF2-40B4-BE49-F238E27FC236}">
                        <a16:creationId xmlns:a16="http://schemas.microsoft.com/office/drawing/2014/main" id="{8561ADAF-D45F-50C4-D65F-9AD1D9463B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0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55" name="Freeform 17">
                    <a:extLst>
                      <a:ext uri="{FF2B5EF4-FFF2-40B4-BE49-F238E27FC236}">
                        <a16:creationId xmlns:a16="http://schemas.microsoft.com/office/drawing/2014/main" id="{66F1B992-CD29-6CB6-D2F5-0BEEAC8C6F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4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56" name="Freeform 18">
                    <a:extLst>
                      <a:ext uri="{FF2B5EF4-FFF2-40B4-BE49-F238E27FC236}">
                        <a16:creationId xmlns:a16="http://schemas.microsoft.com/office/drawing/2014/main" id="{A97F97B0-1B56-3811-E898-320721CB9B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8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57" name="Freeform 19">
                    <a:extLst>
                      <a:ext uri="{FF2B5EF4-FFF2-40B4-BE49-F238E27FC236}">
                        <a16:creationId xmlns:a16="http://schemas.microsoft.com/office/drawing/2014/main" id="{CD36353C-287F-7E12-3E05-7C3659FE6E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9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58" name="Freeform 20">
                    <a:extLst>
                      <a:ext uri="{FF2B5EF4-FFF2-40B4-BE49-F238E27FC236}">
                        <a16:creationId xmlns:a16="http://schemas.microsoft.com/office/drawing/2014/main" id="{71ACDE1C-8FE8-A913-5AE0-2CCB975B46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76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59" name="Freeform 21">
                    <a:extLst>
                      <a:ext uri="{FF2B5EF4-FFF2-40B4-BE49-F238E27FC236}">
                        <a16:creationId xmlns:a16="http://schemas.microsoft.com/office/drawing/2014/main" id="{811380C2-2236-F7CE-9F27-F42719C498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82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60" name="Freeform 22">
                    <a:extLst>
                      <a:ext uri="{FF2B5EF4-FFF2-40B4-BE49-F238E27FC236}">
                        <a16:creationId xmlns:a16="http://schemas.microsoft.com/office/drawing/2014/main" id="{CBBADD6A-177B-A2F0-BB3F-70F6EADA2B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52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61" name="Freeform 23">
                    <a:extLst>
                      <a:ext uri="{FF2B5EF4-FFF2-40B4-BE49-F238E27FC236}">
                        <a16:creationId xmlns:a16="http://schemas.microsoft.com/office/drawing/2014/main" id="{A8F96D3D-092B-9DE6-E5F4-68DF5DCB58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94" y="584"/>
                    <a:ext cx="11" cy="8"/>
                  </a:xfrm>
                  <a:custGeom>
                    <a:avLst/>
                    <a:gdLst>
                      <a:gd name="T0" fmla="*/ 0 w 26"/>
                      <a:gd name="T1" fmla="*/ 0 h 22"/>
                      <a:gd name="T2" fmla="*/ 0 w 26"/>
                      <a:gd name="T3" fmla="*/ 0 h 22"/>
                      <a:gd name="T4" fmla="*/ 0 w 26"/>
                      <a:gd name="T5" fmla="*/ 0 h 22"/>
                      <a:gd name="T6" fmla="*/ 0 w 26"/>
                      <a:gd name="T7" fmla="*/ 0 h 2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6" h="22">
                        <a:moveTo>
                          <a:pt x="8" y="14"/>
                        </a:moveTo>
                        <a:cubicBezTo>
                          <a:pt x="5" y="6"/>
                          <a:pt x="5" y="3"/>
                          <a:pt x="14" y="0"/>
                        </a:cubicBezTo>
                        <a:cubicBezTo>
                          <a:pt x="26" y="4"/>
                          <a:pt x="23" y="16"/>
                          <a:pt x="14" y="22"/>
                        </a:cubicBezTo>
                        <a:cubicBezTo>
                          <a:pt x="0" y="17"/>
                          <a:pt x="13" y="3"/>
                          <a:pt x="8" y="1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62" name="Freeform 24">
                    <a:extLst>
                      <a:ext uri="{FF2B5EF4-FFF2-40B4-BE49-F238E27FC236}">
                        <a16:creationId xmlns:a16="http://schemas.microsoft.com/office/drawing/2014/main" id="{CE019A0C-1C5B-CBBA-9BA1-E84279DA63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59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63" name="Freeform 25">
                    <a:extLst>
                      <a:ext uri="{FF2B5EF4-FFF2-40B4-BE49-F238E27FC236}">
                        <a16:creationId xmlns:a16="http://schemas.microsoft.com/office/drawing/2014/main" id="{85E33450-FF3B-F14E-3F26-0175A51A7A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88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64" name="Freeform 26">
                    <a:extLst>
                      <a:ext uri="{FF2B5EF4-FFF2-40B4-BE49-F238E27FC236}">
                        <a16:creationId xmlns:a16="http://schemas.microsoft.com/office/drawing/2014/main" id="{775AAF72-9072-984E-348A-FA94685170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10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65" name="Freeform 27">
                    <a:extLst>
                      <a:ext uri="{FF2B5EF4-FFF2-40B4-BE49-F238E27FC236}">
                        <a16:creationId xmlns:a16="http://schemas.microsoft.com/office/drawing/2014/main" id="{9AEA5772-0266-1A35-4ACC-0CAE2D5898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9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66" name="Freeform 28">
                    <a:extLst>
                      <a:ext uri="{FF2B5EF4-FFF2-40B4-BE49-F238E27FC236}">
                        <a16:creationId xmlns:a16="http://schemas.microsoft.com/office/drawing/2014/main" id="{DDEE5D6C-FB90-1ECA-F418-709B61A68D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9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67" name="Freeform 29">
                    <a:extLst>
                      <a:ext uri="{FF2B5EF4-FFF2-40B4-BE49-F238E27FC236}">
                        <a16:creationId xmlns:a16="http://schemas.microsoft.com/office/drawing/2014/main" id="{2230A9C0-865F-668B-3D2B-25BE39F01E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81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68" name="Freeform 30">
                    <a:extLst>
                      <a:ext uri="{FF2B5EF4-FFF2-40B4-BE49-F238E27FC236}">
                        <a16:creationId xmlns:a16="http://schemas.microsoft.com/office/drawing/2014/main" id="{BBB520AF-0FCC-3440-8C2F-B6835FE40E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30" y="489"/>
                    <a:ext cx="299" cy="179"/>
                  </a:xfrm>
                  <a:custGeom>
                    <a:avLst/>
                    <a:gdLst>
                      <a:gd name="T0" fmla="*/ 1 w 471"/>
                      <a:gd name="T1" fmla="*/ 1 h 281"/>
                      <a:gd name="T2" fmla="*/ 1 w 471"/>
                      <a:gd name="T3" fmla="*/ 1 h 281"/>
                      <a:gd name="T4" fmla="*/ 1 w 471"/>
                      <a:gd name="T5" fmla="*/ 1 h 281"/>
                      <a:gd name="T6" fmla="*/ 1 w 471"/>
                      <a:gd name="T7" fmla="*/ 1 h 281"/>
                      <a:gd name="T8" fmla="*/ 1 w 471"/>
                      <a:gd name="T9" fmla="*/ 1 h 281"/>
                      <a:gd name="T10" fmla="*/ 0 w 471"/>
                      <a:gd name="T11" fmla="*/ 1 h 281"/>
                      <a:gd name="T12" fmla="*/ 1 w 471"/>
                      <a:gd name="T13" fmla="*/ 1 h 281"/>
                      <a:gd name="T14" fmla="*/ 1 w 471"/>
                      <a:gd name="T15" fmla="*/ 1 h 281"/>
                      <a:gd name="T16" fmla="*/ 1 w 471"/>
                      <a:gd name="T17" fmla="*/ 1 h 281"/>
                      <a:gd name="T18" fmla="*/ 1 w 471"/>
                      <a:gd name="T19" fmla="*/ 1 h 281"/>
                      <a:gd name="T20" fmla="*/ 1 w 471"/>
                      <a:gd name="T21" fmla="*/ 1 h 281"/>
                      <a:gd name="T22" fmla="*/ 1 w 471"/>
                      <a:gd name="T23" fmla="*/ 1 h 281"/>
                      <a:gd name="T24" fmla="*/ 1 w 471"/>
                      <a:gd name="T25" fmla="*/ 1 h 281"/>
                      <a:gd name="T26" fmla="*/ 1 w 471"/>
                      <a:gd name="T27" fmla="*/ 1 h 281"/>
                      <a:gd name="T28" fmla="*/ 1 w 471"/>
                      <a:gd name="T29" fmla="*/ 1 h 281"/>
                      <a:gd name="T30" fmla="*/ 1 w 471"/>
                      <a:gd name="T31" fmla="*/ 1 h 281"/>
                      <a:gd name="T32" fmla="*/ 1 w 471"/>
                      <a:gd name="T33" fmla="*/ 1 h 281"/>
                      <a:gd name="T34" fmla="*/ 1 w 471"/>
                      <a:gd name="T35" fmla="*/ 0 h 281"/>
                      <a:gd name="T36" fmla="*/ 1 w 471"/>
                      <a:gd name="T37" fmla="*/ 1 h 281"/>
                      <a:gd name="T38" fmla="*/ 1 w 471"/>
                      <a:gd name="T39" fmla="*/ 1 h 281"/>
                      <a:gd name="T40" fmla="*/ 1 w 471"/>
                      <a:gd name="T41" fmla="*/ 1 h 281"/>
                      <a:gd name="T42" fmla="*/ 1 w 471"/>
                      <a:gd name="T43" fmla="*/ 1 h 281"/>
                      <a:gd name="T44" fmla="*/ 1 w 471"/>
                      <a:gd name="T45" fmla="*/ 1 h 281"/>
                      <a:gd name="T46" fmla="*/ 1 w 471"/>
                      <a:gd name="T47" fmla="*/ 1 h 281"/>
                      <a:gd name="T48" fmla="*/ 1 w 471"/>
                      <a:gd name="T49" fmla="*/ 1 h 281"/>
                      <a:gd name="T50" fmla="*/ 1 w 471"/>
                      <a:gd name="T51" fmla="*/ 1 h 281"/>
                      <a:gd name="T52" fmla="*/ 1 w 471"/>
                      <a:gd name="T53" fmla="*/ 1 h 281"/>
                      <a:gd name="T54" fmla="*/ 1 w 471"/>
                      <a:gd name="T55" fmla="*/ 1 h 281"/>
                      <a:gd name="T56" fmla="*/ 1 w 471"/>
                      <a:gd name="T57" fmla="*/ 1 h 281"/>
                      <a:gd name="T58" fmla="*/ 1 w 471"/>
                      <a:gd name="T59" fmla="*/ 1 h 281"/>
                      <a:gd name="T60" fmla="*/ 1 w 471"/>
                      <a:gd name="T61" fmla="*/ 1 h 281"/>
                      <a:gd name="T62" fmla="*/ 1 w 471"/>
                      <a:gd name="T63" fmla="*/ 1 h 281"/>
                      <a:gd name="T64" fmla="*/ 1 w 471"/>
                      <a:gd name="T65" fmla="*/ 1 h 281"/>
                      <a:gd name="T66" fmla="*/ 1 w 471"/>
                      <a:gd name="T67" fmla="*/ 1 h 281"/>
                      <a:gd name="T68" fmla="*/ 1 w 471"/>
                      <a:gd name="T69" fmla="*/ 1 h 281"/>
                      <a:gd name="T70" fmla="*/ 1 w 471"/>
                      <a:gd name="T71" fmla="*/ 1 h 281"/>
                      <a:gd name="T72" fmla="*/ 1 w 471"/>
                      <a:gd name="T73" fmla="*/ 1 h 281"/>
                      <a:gd name="T74" fmla="*/ 2 w 471"/>
                      <a:gd name="T75" fmla="*/ 1 h 281"/>
                      <a:gd name="T76" fmla="*/ 2 w 471"/>
                      <a:gd name="T77" fmla="*/ 1 h 281"/>
                      <a:gd name="T78" fmla="*/ 1 w 471"/>
                      <a:gd name="T79" fmla="*/ 1 h 281"/>
                      <a:gd name="T80" fmla="*/ 2 w 471"/>
                      <a:gd name="T81" fmla="*/ 1 h 281"/>
                      <a:gd name="T82" fmla="*/ 2 w 471"/>
                      <a:gd name="T83" fmla="*/ 1 h 281"/>
                      <a:gd name="T84" fmla="*/ 2 w 471"/>
                      <a:gd name="T85" fmla="*/ 1 h 281"/>
                      <a:gd name="T86" fmla="*/ 2 w 471"/>
                      <a:gd name="T87" fmla="*/ 1 h 281"/>
                      <a:gd name="T88" fmla="*/ 2 w 471"/>
                      <a:gd name="T89" fmla="*/ 1 h 281"/>
                      <a:gd name="T90" fmla="*/ 2 w 471"/>
                      <a:gd name="T91" fmla="*/ 1 h 281"/>
                      <a:gd name="T92" fmla="*/ 2 w 471"/>
                      <a:gd name="T93" fmla="*/ 1 h 281"/>
                      <a:gd name="T94" fmla="*/ 2 w 471"/>
                      <a:gd name="T95" fmla="*/ 1 h 281"/>
                      <a:gd name="T96" fmla="*/ 2 w 471"/>
                      <a:gd name="T97" fmla="*/ 1 h 281"/>
                      <a:gd name="T98" fmla="*/ 2 w 471"/>
                      <a:gd name="T99" fmla="*/ 1 h 281"/>
                      <a:gd name="T100" fmla="*/ 2 w 471"/>
                      <a:gd name="T101" fmla="*/ 1 h 281"/>
                      <a:gd name="T102" fmla="*/ 2 w 471"/>
                      <a:gd name="T103" fmla="*/ 1 h 281"/>
                      <a:gd name="T104" fmla="*/ 2 w 471"/>
                      <a:gd name="T105" fmla="*/ 1 h 281"/>
                      <a:gd name="T106" fmla="*/ 2 w 471"/>
                      <a:gd name="T107" fmla="*/ 1 h 281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471" h="281">
                        <a:moveTo>
                          <a:pt x="21" y="280"/>
                        </a:moveTo>
                        <a:cubicBezTo>
                          <a:pt x="32" y="281"/>
                          <a:pt x="25" y="253"/>
                          <a:pt x="24" y="250"/>
                        </a:cubicBezTo>
                        <a:cubicBezTo>
                          <a:pt x="23" y="248"/>
                          <a:pt x="22" y="245"/>
                          <a:pt x="22" y="245"/>
                        </a:cubicBezTo>
                        <a:cubicBezTo>
                          <a:pt x="21" y="243"/>
                          <a:pt x="20" y="221"/>
                          <a:pt x="16" y="218"/>
                        </a:cubicBezTo>
                        <a:cubicBezTo>
                          <a:pt x="13" y="216"/>
                          <a:pt x="4" y="215"/>
                          <a:pt x="4" y="215"/>
                        </a:cubicBezTo>
                        <a:cubicBezTo>
                          <a:pt x="0" y="207"/>
                          <a:pt x="3" y="200"/>
                          <a:pt x="0" y="191"/>
                        </a:cubicBezTo>
                        <a:cubicBezTo>
                          <a:pt x="2" y="185"/>
                          <a:pt x="7" y="186"/>
                          <a:pt x="12" y="180"/>
                        </a:cubicBezTo>
                        <a:cubicBezTo>
                          <a:pt x="14" y="172"/>
                          <a:pt x="14" y="169"/>
                          <a:pt x="6" y="165"/>
                        </a:cubicBezTo>
                        <a:cubicBezTo>
                          <a:pt x="4" y="163"/>
                          <a:pt x="2" y="162"/>
                          <a:pt x="2" y="160"/>
                        </a:cubicBezTo>
                        <a:cubicBezTo>
                          <a:pt x="2" y="150"/>
                          <a:pt x="16" y="123"/>
                          <a:pt x="28" y="120"/>
                        </a:cubicBezTo>
                        <a:cubicBezTo>
                          <a:pt x="32" y="111"/>
                          <a:pt x="40" y="105"/>
                          <a:pt x="44" y="96"/>
                        </a:cubicBezTo>
                        <a:cubicBezTo>
                          <a:pt x="39" y="83"/>
                          <a:pt x="38" y="85"/>
                          <a:pt x="42" y="70"/>
                        </a:cubicBezTo>
                        <a:cubicBezTo>
                          <a:pt x="38" y="60"/>
                          <a:pt x="34" y="48"/>
                          <a:pt x="24" y="43"/>
                        </a:cubicBezTo>
                        <a:cubicBezTo>
                          <a:pt x="18" y="36"/>
                          <a:pt x="10" y="37"/>
                          <a:pt x="20" y="32"/>
                        </a:cubicBezTo>
                        <a:cubicBezTo>
                          <a:pt x="27" y="34"/>
                          <a:pt x="26" y="32"/>
                          <a:pt x="26" y="36"/>
                        </a:cubicBezTo>
                        <a:cubicBezTo>
                          <a:pt x="34" y="41"/>
                          <a:pt x="39" y="39"/>
                          <a:pt x="48" y="35"/>
                        </a:cubicBezTo>
                        <a:cubicBezTo>
                          <a:pt x="45" y="22"/>
                          <a:pt x="48" y="14"/>
                          <a:pt x="64" y="11"/>
                        </a:cubicBezTo>
                        <a:cubicBezTo>
                          <a:pt x="71" y="8"/>
                          <a:pt x="75" y="3"/>
                          <a:pt x="82" y="0"/>
                        </a:cubicBezTo>
                        <a:cubicBezTo>
                          <a:pt x="84" y="1"/>
                          <a:pt x="88" y="0"/>
                          <a:pt x="88" y="2"/>
                        </a:cubicBezTo>
                        <a:cubicBezTo>
                          <a:pt x="90" y="12"/>
                          <a:pt x="75" y="13"/>
                          <a:pt x="92" y="9"/>
                        </a:cubicBezTo>
                        <a:cubicBezTo>
                          <a:pt x="94" y="8"/>
                          <a:pt x="96" y="5"/>
                          <a:pt x="98" y="5"/>
                        </a:cubicBezTo>
                        <a:cubicBezTo>
                          <a:pt x="102" y="4"/>
                          <a:pt x="106" y="7"/>
                          <a:pt x="110" y="8"/>
                        </a:cubicBezTo>
                        <a:cubicBezTo>
                          <a:pt x="112" y="8"/>
                          <a:pt x="116" y="9"/>
                          <a:pt x="116" y="9"/>
                        </a:cubicBezTo>
                        <a:cubicBezTo>
                          <a:pt x="122" y="16"/>
                          <a:pt x="129" y="13"/>
                          <a:pt x="141" y="14"/>
                        </a:cubicBezTo>
                        <a:cubicBezTo>
                          <a:pt x="143" y="21"/>
                          <a:pt x="147" y="22"/>
                          <a:pt x="155" y="24"/>
                        </a:cubicBezTo>
                        <a:cubicBezTo>
                          <a:pt x="159" y="22"/>
                          <a:pt x="163" y="20"/>
                          <a:pt x="167" y="17"/>
                        </a:cubicBezTo>
                        <a:cubicBezTo>
                          <a:pt x="169" y="16"/>
                          <a:pt x="173" y="14"/>
                          <a:pt x="173" y="14"/>
                        </a:cubicBezTo>
                        <a:cubicBezTo>
                          <a:pt x="195" y="26"/>
                          <a:pt x="175" y="20"/>
                          <a:pt x="195" y="14"/>
                        </a:cubicBezTo>
                        <a:cubicBezTo>
                          <a:pt x="207" y="17"/>
                          <a:pt x="201" y="26"/>
                          <a:pt x="211" y="32"/>
                        </a:cubicBezTo>
                        <a:cubicBezTo>
                          <a:pt x="214" y="38"/>
                          <a:pt x="224" y="55"/>
                          <a:pt x="231" y="59"/>
                        </a:cubicBezTo>
                        <a:cubicBezTo>
                          <a:pt x="241" y="70"/>
                          <a:pt x="235" y="67"/>
                          <a:pt x="245" y="70"/>
                        </a:cubicBezTo>
                        <a:cubicBezTo>
                          <a:pt x="249" y="69"/>
                          <a:pt x="253" y="69"/>
                          <a:pt x="257" y="68"/>
                        </a:cubicBezTo>
                        <a:cubicBezTo>
                          <a:pt x="261" y="67"/>
                          <a:pt x="270" y="65"/>
                          <a:pt x="270" y="65"/>
                        </a:cubicBezTo>
                        <a:cubicBezTo>
                          <a:pt x="278" y="66"/>
                          <a:pt x="283" y="67"/>
                          <a:pt x="290" y="71"/>
                        </a:cubicBezTo>
                        <a:cubicBezTo>
                          <a:pt x="304" y="88"/>
                          <a:pt x="282" y="62"/>
                          <a:pt x="300" y="81"/>
                        </a:cubicBezTo>
                        <a:cubicBezTo>
                          <a:pt x="302" y="84"/>
                          <a:pt x="308" y="90"/>
                          <a:pt x="308" y="90"/>
                        </a:cubicBezTo>
                        <a:cubicBezTo>
                          <a:pt x="311" y="98"/>
                          <a:pt x="315" y="103"/>
                          <a:pt x="318" y="111"/>
                        </a:cubicBezTo>
                        <a:cubicBezTo>
                          <a:pt x="319" y="114"/>
                          <a:pt x="321" y="117"/>
                          <a:pt x="322" y="120"/>
                        </a:cubicBezTo>
                        <a:cubicBezTo>
                          <a:pt x="323" y="122"/>
                          <a:pt x="324" y="125"/>
                          <a:pt x="324" y="125"/>
                        </a:cubicBezTo>
                        <a:cubicBezTo>
                          <a:pt x="321" y="132"/>
                          <a:pt x="313" y="134"/>
                          <a:pt x="310" y="142"/>
                        </a:cubicBezTo>
                        <a:cubicBezTo>
                          <a:pt x="313" y="151"/>
                          <a:pt x="317" y="146"/>
                          <a:pt x="322" y="141"/>
                        </a:cubicBezTo>
                        <a:cubicBezTo>
                          <a:pt x="341" y="143"/>
                          <a:pt x="339" y="142"/>
                          <a:pt x="342" y="155"/>
                        </a:cubicBezTo>
                        <a:cubicBezTo>
                          <a:pt x="351" y="150"/>
                          <a:pt x="355" y="152"/>
                          <a:pt x="364" y="157"/>
                        </a:cubicBezTo>
                        <a:cubicBezTo>
                          <a:pt x="369" y="162"/>
                          <a:pt x="372" y="166"/>
                          <a:pt x="380" y="168"/>
                        </a:cubicBezTo>
                        <a:cubicBezTo>
                          <a:pt x="381" y="169"/>
                          <a:pt x="383" y="171"/>
                          <a:pt x="382" y="172"/>
                        </a:cubicBezTo>
                        <a:cubicBezTo>
                          <a:pt x="380" y="176"/>
                          <a:pt x="368" y="172"/>
                          <a:pt x="382" y="176"/>
                        </a:cubicBezTo>
                        <a:cubicBezTo>
                          <a:pt x="386" y="175"/>
                          <a:pt x="390" y="173"/>
                          <a:pt x="394" y="172"/>
                        </a:cubicBezTo>
                        <a:cubicBezTo>
                          <a:pt x="396" y="172"/>
                          <a:pt x="400" y="171"/>
                          <a:pt x="400" y="171"/>
                        </a:cubicBezTo>
                        <a:cubicBezTo>
                          <a:pt x="413" y="177"/>
                          <a:pt x="427" y="179"/>
                          <a:pt x="439" y="185"/>
                        </a:cubicBezTo>
                        <a:cubicBezTo>
                          <a:pt x="441" y="190"/>
                          <a:pt x="445" y="194"/>
                          <a:pt x="447" y="199"/>
                        </a:cubicBezTo>
                        <a:cubicBezTo>
                          <a:pt x="453" y="198"/>
                          <a:pt x="460" y="195"/>
                          <a:pt x="465" y="201"/>
                        </a:cubicBezTo>
                        <a:cubicBezTo>
                          <a:pt x="468" y="205"/>
                          <a:pt x="471" y="215"/>
                          <a:pt x="471" y="215"/>
                        </a:cubicBezTo>
                        <a:cubicBezTo>
                          <a:pt x="468" y="231"/>
                          <a:pt x="469" y="248"/>
                          <a:pt x="451" y="258"/>
                        </a:cubicBezTo>
                        <a:cubicBezTo>
                          <a:pt x="447" y="262"/>
                          <a:pt x="437" y="275"/>
                          <a:pt x="435" y="281"/>
                        </a:cubicBezTo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69" name="Freeform 31">
                    <a:extLst>
                      <a:ext uri="{FF2B5EF4-FFF2-40B4-BE49-F238E27FC236}">
                        <a16:creationId xmlns:a16="http://schemas.microsoft.com/office/drawing/2014/main" id="{400ABC42-E9E4-FE5F-7617-DA78D5B3F9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34" y="242"/>
                    <a:ext cx="420" cy="283"/>
                  </a:xfrm>
                  <a:custGeom>
                    <a:avLst/>
                    <a:gdLst>
                      <a:gd name="T0" fmla="*/ 0 w 984"/>
                      <a:gd name="T1" fmla="*/ 0 h 844"/>
                      <a:gd name="T2" fmla="*/ 0 w 984"/>
                      <a:gd name="T3" fmla="*/ 0 h 844"/>
                      <a:gd name="T4" fmla="*/ 0 w 984"/>
                      <a:gd name="T5" fmla="*/ 0 h 844"/>
                      <a:gd name="T6" fmla="*/ 0 w 984"/>
                      <a:gd name="T7" fmla="*/ 0 h 844"/>
                      <a:gd name="T8" fmla="*/ 0 w 984"/>
                      <a:gd name="T9" fmla="*/ 0 h 844"/>
                      <a:gd name="T10" fmla="*/ 0 w 984"/>
                      <a:gd name="T11" fmla="*/ 0 h 844"/>
                      <a:gd name="T12" fmla="*/ 0 w 984"/>
                      <a:gd name="T13" fmla="*/ 0 h 844"/>
                      <a:gd name="T14" fmla="*/ 0 w 984"/>
                      <a:gd name="T15" fmla="*/ 0 h 844"/>
                      <a:gd name="T16" fmla="*/ 0 w 984"/>
                      <a:gd name="T17" fmla="*/ 0 h 844"/>
                      <a:gd name="T18" fmla="*/ 0 w 984"/>
                      <a:gd name="T19" fmla="*/ 0 h 844"/>
                      <a:gd name="T20" fmla="*/ 0 w 984"/>
                      <a:gd name="T21" fmla="*/ 0 h 844"/>
                      <a:gd name="T22" fmla="*/ 0 w 984"/>
                      <a:gd name="T23" fmla="*/ 0 h 844"/>
                      <a:gd name="T24" fmla="*/ 0 w 984"/>
                      <a:gd name="T25" fmla="*/ 0 h 844"/>
                      <a:gd name="T26" fmla="*/ 0 w 984"/>
                      <a:gd name="T27" fmla="*/ 0 h 844"/>
                      <a:gd name="T28" fmla="*/ 0 w 984"/>
                      <a:gd name="T29" fmla="*/ 0 h 844"/>
                      <a:gd name="T30" fmla="*/ 0 w 984"/>
                      <a:gd name="T31" fmla="*/ 0 h 844"/>
                      <a:gd name="T32" fmla="*/ 0 w 984"/>
                      <a:gd name="T33" fmla="*/ 0 h 844"/>
                      <a:gd name="T34" fmla="*/ 0 w 984"/>
                      <a:gd name="T35" fmla="*/ 0 h 844"/>
                      <a:gd name="T36" fmla="*/ 0 w 984"/>
                      <a:gd name="T37" fmla="*/ 0 h 844"/>
                      <a:gd name="T38" fmla="*/ 0 w 984"/>
                      <a:gd name="T39" fmla="*/ 0 h 844"/>
                      <a:gd name="T40" fmla="*/ 0 w 984"/>
                      <a:gd name="T41" fmla="*/ 0 h 844"/>
                      <a:gd name="T42" fmla="*/ 0 w 984"/>
                      <a:gd name="T43" fmla="*/ 0 h 844"/>
                      <a:gd name="T44" fmla="*/ 0 w 984"/>
                      <a:gd name="T45" fmla="*/ 0 h 844"/>
                      <a:gd name="T46" fmla="*/ 0 w 984"/>
                      <a:gd name="T47" fmla="*/ 0 h 844"/>
                      <a:gd name="T48" fmla="*/ 0 w 984"/>
                      <a:gd name="T49" fmla="*/ 0 h 844"/>
                      <a:gd name="T50" fmla="*/ 0 w 984"/>
                      <a:gd name="T51" fmla="*/ 0 h 844"/>
                      <a:gd name="T52" fmla="*/ 0 w 984"/>
                      <a:gd name="T53" fmla="*/ 0 h 844"/>
                      <a:gd name="T54" fmla="*/ 0 w 984"/>
                      <a:gd name="T55" fmla="*/ 0 h 844"/>
                      <a:gd name="T56" fmla="*/ 0 w 984"/>
                      <a:gd name="T57" fmla="*/ 0 h 844"/>
                      <a:gd name="T58" fmla="*/ 0 w 984"/>
                      <a:gd name="T59" fmla="*/ 0 h 844"/>
                      <a:gd name="T60" fmla="*/ 0 w 984"/>
                      <a:gd name="T61" fmla="*/ 0 h 844"/>
                      <a:gd name="T62" fmla="*/ 0 w 984"/>
                      <a:gd name="T63" fmla="*/ 0 h 844"/>
                      <a:gd name="T64" fmla="*/ 0 w 984"/>
                      <a:gd name="T65" fmla="*/ 0 h 844"/>
                      <a:gd name="T66" fmla="*/ 0 w 984"/>
                      <a:gd name="T67" fmla="*/ 0 h 844"/>
                      <a:gd name="T68" fmla="*/ 0 w 984"/>
                      <a:gd name="T69" fmla="*/ 0 h 844"/>
                      <a:gd name="T70" fmla="*/ 0 w 984"/>
                      <a:gd name="T71" fmla="*/ 0 h 844"/>
                      <a:gd name="T72" fmla="*/ 0 w 984"/>
                      <a:gd name="T73" fmla="*/ 0 h 844"/>
                      <a:gd name="T74" fmla="*/ 0 w 984"/>
                      <a:gd name="T75" fmla="*/ 0 h 844"/>
                      <a:gd name="T76" fmla="*/ 0 w 984"/>
                      <a:gd name="T77" fmla="*/ 0 h 844"/>
                      <a:gd name="T78" fmla="*/ 0 w 984"/>
                      <a:gd name="T79" fmla="*/ 0 h 844"/>
                      <a:gd name="T80" fmla="*/ 0 w 984"/>
                      <a:gd name="T81" fmla="*/ 0 h 844"/>
                      <a:gd name="T82" fmla="*/ 0 w 984"/>
                      <a:gd name="T83" fmla="*/ 0 h 844"/>
                      <a:gd name="T84" fmla="*/ 0 w 984"/>
                      <a:gd name="T85" fmla="*/ 0 h 844"/>
                      <a:gd name="T86" fmla="*/ 0 w 984"/>
                      <a:gd name="T87" fmla="*/ 0 h 844"/>
                      <a:gd name="T88" fmla="*/ 0 w 984"/>
                      <a:gd name="T89" fmla="*/ 0 h 844"/>
                      <a:gd name="T90" fmla="*/ 0 w 984"/>
                      <a:gd name="T91" fmla="*/ 0 h 844"/>
                      <a:gd name="T92" fmla="*/ 0 w 984"/>
                      <a:gd name="T93" fmla="*/ 0 h 844"/>
                      <a:gd name="T94" fmla="*/ 0 w 984"/>
                      <a:gd name="T95" fmla="*/ 0 h 844"/>
                      <a:gd name="T96" fmla="*/ 0 w 984"/>
                      <a:gd name="T97" fmla="*/ 0 h 844"/>
                      <a:gd name="T98" fmla="*/ 0 w 984"/>
                      <a:gd name="T99" fmla="*/ 0 h 844"/>
                      <a:gd name="T100" fmla="*/ 0 w 984"/>
                      <a:gd name="T101" fmla="*/ 0 h 844"/>
                      <a:gd name="T102" fmla="*/ 0 w 984"/>
                      <a:gd name="T103" fmla="*/ 0 h 844"/>
                      <a:gd name="T104" fmla="*/ 0 w 984"/>
                      <a:gd name="T105" fmla="*/ 0 h 844"/>
                      <a:gd name="T106" fmla="*/ 0 w 984"/>
                      <a:gd name="T107" fmla="*/ 0 h 844"/>
                      <a:gd name="T108" fmla="*/ 0 w 984"/>
                      <a:gd name="T109" fmla="*/ 0 h 844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0" t="0" r="r" b="b"/>
                    <a:pathLst>
                      <a:path w="984" h="844">
                        <a:moveTo>
                          <a:pt x="82" y="38"/>
                        </a:moveTo>
                        <a:lnTo>
                          <a:pt x="406" y="6"/>
                        </a:lnTo>
                        <a:cubicBezTo>
                          <a:pt x="497" y="22"/>
                          <a:pt x="465" y="0"/>
                          <a:pt x="474" y="54"/>
                        </a:cubicBezTo>
                        <a:cubicBezTo>
                          <a:pt x="492" y="48"/>
                          <a:pt x="484" y="40"/>
                          <a:pt x="502" y="34"/>
                        </a:cubicBezTo>
                        <a:cubicBezTo>
                          <a:pt x="510" y="37"/>
                          <a:pt x="517" y="46"/>
                          <a:pt x="526" y="46"/>
                        </a:cubicBezTo>
                        <a:cubicBezTo>
                          <a:pt x="534" y="46"/>
                          <a:pt x="550" y="38"/>
                          <a:pt x="550" y="38"/>
                        </a:cubicBezTo>
                        <a:cubicBezTo>
                          <a:pt x="556" y="55"/>
                          <a:pt x="552" y="60"/>
                          <a:pt x="542" y="74"/>
                        </a:cubicBezTo>
                        <a:cubicBezTo>
                          <a:pt x="555" y="114"/>
                          <a:pt x="550" y="102"/>
                          <a:pt x="578" y="130"/>
                        </a:cubicBezTo>
                        <a:cubicBezTo>
                          <a:pt x="584" y="148"/>
                          <a:pt x="590" y="148"/>
                          <a:pt x="606" y="138"/>
                        </a:cubicBezTo>
                        <a:cubicBezTo>
                          <a:pt x="600" y="119"/>
                          <a:pt x="594" y="107"/>
                          <a:pt x="586" y="90"/>
                        </a:cubicBezTo>
                        <a:cubicBezTo>
                          <a:pt x="583" y="82"/>
                          <a:pt x="578" y="66"/>
                          <a:pt x="578" y="66"/>
                        </a:cubicBezTo>
                        <a:cubicBezTo>
                          <a:pt x="585" y="44"/>
                          <a:pt x="597" y="56"/>
                          <a:pt x="606" y="70"/>
                        </a:cubicBezTo>
                        <a:cubicBezTo>
                          <a:pt x="609" y="86"/>
                          <a:pt x="608" y="117"/>
                          <a:pt x="626" y="90"/>
                        </a:cubicBezTo>
                        <a:cubicBezTo>
                          <a:pt x="648" y="97"/>
                          <a:pt x="646" y="104"/>
                          <a:pt x="642" y="126"/>
                        </a:cubicBezTo>
                        <a:cubicBezTo>
                          <a:pt x="650" y="150"/>
                          <a:pt x="665" y="141"/>
                          <a:pt x="682" y="130"/>
                        </a:cubicBezTo>
                        <a:cubicBezTo>
                          <a:pt x="689" y="108"/>
                          <a:pt x="673" y="124"/>
                          <a:pt x="682" y="98"/>
                        </a:cubicBezTo>
                        <a:cubicBezTo>
                          <a:pt x="683" y="94"/>
                          <a:pt x="690" y="96"/>
                          <a:pt x="694" y="94"/>
                        </a:cubicBezTo>
                        <a:cubicBezTo>
                          <a:pt x="698" y="92"/>
                          <a:pt x="702" y="89"/>
                          <a:pt x="706" y="86"/>
                        </a:cubicBezTo>
                        <a:cubicBezTo>
                          <a:pt x="717" y="54"/>
                          <a:pt x="688" y="54"/>
                          <a:pt x="742" y="46"/>
                        </a:cubicBezTo>
                        <a:cubicBezTo>
                          <a:pt x="748" y="27"/>
                          <a:pt x="741" y="9"/>
                          <a:pt x="762" y="2"/>
                        </a:cubicBezTo>
                        <a:cubicBezTo>
                          <a:pt x="788" y="11"/>
                          <a:pt x="777" y="38"/>
                          <a:pt x="802" y="46"/>
                        </a:cubicBezTo>
                        <a:cubicBezTo>
                          <a:pt x="831" y="36"/>
                          <a:pt x="805" y="63"/>
                          <a:pt x="798" y="70"/>
                        </a:cubicBezTo>
                        <a:cubicBezTo>
                          <a:pt x="789" y="96"/>
                          <a:pt x="787" y="96"/>
                          <a:pt x="802" y="118"/>
                        </a:cubicBezTo>
                        <a:cubicBezTo>
                          <a:pt x="801" y="122"/>
                          <a:pt x="801" y="127"/>
                          <a:pt x="798" y="130"/>
                        </a:cubicBezTo>
                        <a:cubicBezTo>
                          <a:pt x="794" y="133"/>
                          <a:pt x="784" y="129"/>
                          <a:pt x="782" y="134"/>
                        </a:cubicBezTo>
                        <a:cubicBezTo>
                          <a:pt x="780" y="142"/>
                          <a:pt x="790" y="158"/>
                          <a:pt x="790" y="158"/>
                        </a:cubicBezTo>
                        <a:cubicBezTo>
                          <a:pt x="786" y="161"/>
                          <a:pt x="783" y="165"/>
                          <a:pt x="778" y="166"/>
                        </a:cubicBezTo>
                        <a:cubicBezTo>
                          <a:pt x="774" y="167"/>
                          <a:pt x="769" y="159"/>
                          <a:pt x="766" y="162"/>
                        </a:cubicBezTo>
                        <a:cubicBezTo>
                          <a:pt x="758" y="170"/>
                          <a:pt x="794" y="182"/>
                          <a:pt x="794" y="182"/>
                        </a:cubicBezTo>
                        <a:cubicBezTo>
                          <a:pt x="804" y="211"/>
                          <a:pt x="775" y="190"/>
                          <a:pt x="762" y="186"/>
                        </a:cubicBezTo>
                        <a:cubicBezTo>
                          <a:pt x="767" y="194"/>
                          <a:pt x="773" y="202"/>
                          <a:pt x="778" y="210"/>
                        </a:cubicBezTo>
                        <a:cubicBezTo>
                          <a:pt x="783" y="218"/>
                          <a:pt x="802" y="226"/>
                          <a:pt x="802" y="226"/>
                        </a:cubicBezTo>
                        <a:cubicBezTo>
                          <a:pt x="813" y="242"/>
                          <a:pt x="804" y="245"/>
                          <a:pt x="810" y="262"/>
                        </a:cubicBezTo>
                        <a:cubicBezTo>
                          <a:pt x="803" y="282"/>
                          <a:pt x="793" y="301"/>
                          <a:pt x="786" y="322"/>
                        </a:cubicBezTo>
                        <a:cubicBezTo>
                          <a:pt x="783" y="330"/>
                          <a:pt x="778" y="346"/>
                          <a:pt x="778" y="346"/>
                        </a:cubicBezTo>
                        <a:cubicBezTo>
                          <a:pt x="785" y="366"/>
                          <a:pt x="817" y="394"/>
                          <a:pt x="830" y="414"/>
                        </a:cubicBezTo>
                        <a:cubicBezTo>
                          <a:pt x="835" y="422"/>
                          <a:pt x="841" y="430"/>
                          <a:pt x="846" y="438"/>
                        </a:cubicBezTo>
                        <a:cubicBezTo>
                          <a:pt x="849" y="442"/>
                          <a:pt x="854" y="450"/>
                          <a:pt x="854" y="450"/>
                        </a:cubicBezTo>
                        <a:cubicBezTo>
                          <a:pt x="853" y="457"/>
                          <a:pt x="855" y="466"/>
                          <a:pt x="850" y="470"/>
                        </a:cubicBezTo>
                        <a:cubicBezTo>
                          <a:pt x="844" y="475"/>
                          <a:pt x="831" y="451"/>
                          <a:pt x="830" y="450"/>
                        </a:cubicBezTo>
                        <a:cubicBezTo>
                          <a:pt x="811" y="431"/>
                          <a:pt x="789" y="421"/>
                          <a:pt x="774" y="398"/>
                        </a:cubicBezTo>
                        <a:cubicBezTo>
                          <a:pt x="769" y="379"/>
                          <a:pt x="766" y="371"/>
                          <a:pt x="746" y="378"/>
                        </a:cubicBezTo>
                        <a:cubicBezTo>
                          <a:pt x="717" y="368"/>
                          <a:pt x="730" y="368"/>
                          <a:pt x="706" y="374"/>
                        </a:cubicBezTo>
                        <a:cubicBezTo>
                          <a:pt x="688" y="402"/>
                          <a:pt x="699" y="395"/>
                          <a:pt x="678" y="402"/>
                        </a:cubicBezTo>
                        <a:cubicBezTo>
                          <a:pt x="654" y="386"/>
                          <a:pt x="650" y="390"/>
                          <a:pt x="618" y="394"/>
                        </a:cubicBezTo>
                        <a:cubicBezTo>
                          <a:pt x="607" y="411"/>
                          <a:pt x="601" y="426"/>
                          <a:pt x="590" y="442"/>
                        </a:cubicBezTo>
                        <a:cubicBezTo>
                          <a:pt x="600" y="471"/>
                          <a:pt x="593" y="459"/>
                          <a:pt x="606" y="478"/>
                        </a:cubicBezTo>
                        <a:cubicBezTo>
                          <a:pt x="593" y="518"/>
                          <a:pt x="622" y="548"/>
                          <a:pt x="642" y="578"/>
                        </a:cubicBezTo>
                        <a:cubicBezTo>
                          <a:pt x="651" y="591"/>
                          <a:pt x="651" y="601"/>
                          <a:pt x="666" y="606"/>
                        </a:cubicBezTo>
                        <a:cubicBezTo>
                          <a:pt x="680" y="627"/>
                          <a:pt x="691" y="623"/>
                          <a:pt x="710" y="610"/>
                        </a:cubicBezTo>
                        <a:cubicBezTo>
                          <a:pt x="729" y="616"/>
                          <a:pt x="729" y="606"/>
                          <a:pt x="734" y="590"/>
                        </a:cubicBezTo>
                        <a:cubicBezTo>
                          <a:pt x="735" y="577"/>
                          <a:pt x="731" y="562"/>
                          <a:pt x="738" y="550"/>
                        </a:cubicBezTo>
                        <a:cubicBezTo>
                          <a:pt x="742" y="543"/>
                          <a:pt x="762" y="542"/>
                          <a:pt x="762" y="542"/>
                        </a:cubicBezTo>
                        <a:cubicBezTo>
                          <a:pt x="783" y="547"/>
                          <a:pt x="786" y="552"/>
                          <a:pt x="774" y="570"/>
                        </a:cubicBezTo>
                        <a:cubicBezTo>
                          <a:pt x="779" y="590"/>
                          <a:pt x="790" y="605"/>
                          <a:pt x="770" y="618"/>
                        </a:cubicBezTo>
                        <a:cubicBezTo>
                          <a:pt x="769" y="622"/>
                          <a:pt x="764" y="626"/>
                          <a:pt x="766" y="630"/>
                        </a:cubicBezTo>
                        <a:cubicBezTo>
                          <a:pt x="768" y="634"/>
                          <a:pt x="775" y="634"/>
                          <a:pt x="778" y="638"/>
                        </a:cubicBezTo>
                        <a:cubicBezTo>
                          <a:pt x="788" y="651"/>
                          <a:pt x="786" y="660"/>
                          <a:pt x="802" y="670"/>
                        </a:cubicBezTo>
                        <a:cubicBezTo>
                          <a:pt x="810" y="667"/>
                          <a:pt x="818" y="665"/>
                          <a:pt x="826" y="662"/>
                        </a:cubicBezTo>
                        <a:cubicBezTo>
                          <a:pt x="830" y="661"/>
                          <a:pt x="838" y="658"/>
                          <a:pt x="838" y="658"/>
                        </a:cubicBezTo>
                        <a:cubicBezTo>
                          <a:pt x="857" y="664"/>
                          <a:pt x="864" y="680"/>
                          <a:pt x="870" y="698"/>
                        </a:cubicBezTo>
                        <a:cubicBezTo>
                          <a:pt x="859" y="731"/>
                          <a:pt x="887" y="794"/>
                          <a:pt x="922" y="806"/>
                        </a:cubicBezTo>
                        <a:cubicBezTo>
                          <a:pt x="938" y="801"/>
                          <a:pt x="941" y="792"/>
                          <a:pt x="958" y="798"/>
                        </a:cubicBezTo>
                        <a:cubicBezTo>
                          <a:pt x="984" y="837"/>
                          <a:pt x="928" y="784"/>
                          <a:pt x="942" y="826"/>
                        </a:cubicBezTo>
                        <a:cubicBezTo>
                          <a:pt x="936" y="844"/>
                          <a:pt x="930" y="844"/>
                          <a:pt x="914" y="834"/>
                        </a:cubicBezTo>
                        <a:cubicBezTo>
                          <a:pt x="903" y="817"/>
                          <a:pt x="890" y="821"/>
                          <a:pt x="874" y="810"/>
                        </a:cubicBezTo>
                        <a:cubicBezTo>
                          <a:pt x="851" y="776"/>
                          <a:pt x="882" y="816"/>
                          <a:pt x="854" y="794"/>
                        </a:cubicBezTo>
                        <a:cubicBezTo>
                          <a:pt x="843" y="785"/>
                          <a:pt x="840" y="768"/>
                          <a:pt x="830" y="758"/>
                        </a:cubicBezTo>
                        <a:cubicBezTo>
                          <a:pt x="824" y="739"/>
                          <a:pt x="817" y="724"/>
                          <a:pt x="798" y="718"/>
                        </a:cubicBezTo>
                        <a:cubicBezTo>
                          <a:pt x="791" y="696"/>
                          <a:pt x="800" y="712"/>
                          <a:pt x="778" y="710"/>
                        </a:cubicBezTo>
                        <a:cubicBezTo>
                          <a:pt x="767" y="709"/>
                          <a:pt x="746" y="702"/>
                          <a:pt x="746" y="702"/>
                        </a:cubicBezTo>
                        <a:cubicBezTo>
                          <a:pt x="729" y="691"/>
                          <a:pt x="720" y="674"/>
                          <a:pt x="702" y="662"/>
                        </a:cubicBezTo>
                        <a:cubicBezTo>
                          <a:pt x="694" y="665"/>
                          <a:pt x="687" y="673"/>
                          <a:pt x="678" y="674"/>
                        </a:cubicBezTo>
                        <a:cubicBezTo>
                          <a:pt x="657" y="677"/>
                          <a:pt x="630" y="657"/>
                          <a:pt x="614" y="646"/>
                        </a:cubicBezTo>
                        <a:cubicBezTo>
                          <a:pt x="600" y="637"/>
                          <a:pt x="580" y="639"/>
                          <a:pt x="566" y="630"/>
                        </a:cubicBezTo>
                        <a:cubicBezTo>
                          <a:pt x="546" y="617"/>
                          <a:pt x="525" y="607"/>
                          <a:pt x="506" y="594"/>
                        </a:cubicBezTo>
                        <a:cubicBezTo>
                          <a:pt x="513" y="572"/>
                          <a:pt x="509" y="551"/>
                          <a:pt x="490" y="538"/>
                        </a:cubicBezTo>
                        <a:cubicBezTo>
                          <a:pt x="485" y="522"/>
                          <a:pt x="476" y="515"/>
                          <a:pt x="462" y="506"/>
                        </a:cubicBezTo>
                        <a:cubicBezTo>
                          <a:pt x="441" y="474"/>
                          <a:pt x="469" y="513"/>
                          <a:pt x="442" y="486"/>
                        </a:cubicBezTo>
                        <a:cubicBezTo>
                          <a:pt x="436" y="480"/>
                          <a:pt x="436" y="468"/>
                          <a:pt x="430" y="462"/>
                        </a:cubicBezTo>
                        <a:cubicBezTo>
                          <a:pt x="427" y="459"/>
                          <a:pt x="422" y="459"/>
                          <a:pt x="418" y="458"/>
                        </a:cubicBezTo>
                        <a:cubicBezTo>
                          <a:pt x="407" y="447"/>
                          <a:pt x="382" y="430"/>
                          <a:pt x="382" y="430"/>
                        </a:cubicBezTo>
                        <a:cubicBezTo>
                          <a:pt x="371" y="413"/>
                          <a:pt x="358" y="399"/>
                          <a:pt x="346" y="382"/>
                        </a:cubicBezTo>
                        <a:cubicBezTo>
                          <a:pt x="344" y="378"/>
                          <a:pt x="345" y="373"/>
                          <a:pt x="342" y="370"/>
                        </a:cubicBezTo>
                        <a:cubicBezTo>
                          <a:pt x="339" y="367"/>
                          <a:pt x="334" y="367"/>
                          <a:pt x="330" y="366"/>
                        </a:cubicBezTo>
                        <a:cubicBezTo>
                          <a:pt x="322" y="390"/>
                          <a:pt x="342" y="398"/>
                          <a:pt x="354" y="414"/>
                        </a:cubicBezTo>
                        <a:cubicBezTo>
                          <a:pt x="368" y="432"/>
                          <a:pt x="372" y="446"/>
                          <a:pt x="390" y="458"/>
                        </a:cubicBezTo>
                        <a:cubicBezTo>
                          <a:pt x="409" y="487"/>
                          <a:pt x="399" y="475"/>
                          <a:pt x="418" y="494"/>
                        </a:cubicBezTo>
                        <a:cubicBezTo>
                          <a:pt x="423" y="510"/>
                          <a:pt x="428" y="517"/>
                          <a:pt x="442" y="526"/>
                        </a:cubicBezTo>
                        <a:cubicBezTo>
                          <a:pt x="450" y="550"/>
                          <a:pt x="432" y="533"/>
                          <a:pt x="422" y="526"/>
                        </a:cubicBezTo>
                        <a:cubicBezTo>
                          <a:pt x="399" y="492"/>
                          <a:pt x="430" y="532"/>
                          <a:pt x="402" y="510"/>
                        </a:cubicBezTo>
                        <a:cubicBezTo>
                          <a:pt x="398" y="507"/>
                          <a:pt x="397" y="501"/>
                          <a:pt x="394" y="498"/>
                        </a:cubicBezTo>
                        <a:cubicBezTo>
                          <a:pt x="391" y="495"/>
                          <a:pt x="386" y="493"/>
                          <a:pt x="382" y="490"/>
                        </a:cubicBezTo>
                        <a:cubicBezTo>
                          <a:pt x="377" y="474"/>
                          <a:pt x="370" y="471"/>
                          <a:pt x="354" y="466"/>
                        </a:cubicBezTo>
                        <a:cubicBezTo>
                          <a:pt x="344" y="452"/>
                          <a:pt x="340" y="447"/>
                          <a:pt x="346" y="430"/>
                        </a:cubicBezTo>
                        <a:cubicBezTo>
                          <a:pt x="338" y="418"/>
                          <a:pt x="314" y="402"/>
                          <a:pt x="314" y="402"/>
                        </a:cubicBezTo>
                        <a:cubicBezTo>
                          <a:pt x="306" y="390"/>
                          <a:pt x="298" y="378"/>
                          <a:pt x="290" y="366"/>
                        </a:cubicBezTo>
                        <a:cubicBezTo>
                          <a:pt x="284" y="357"/>
                          <a:pt x="273" y="354"/>
                          <a:pt x="266" y="346"/>
                        </a:cubicBezTo>
                        <a:cubicBezTo>
                          <a:pt x="263" y="342"/>
                          <a:pt x="262" y="337"/>
                          <a:pt x="258" y="334"/>
                        </a:cubicBezTo>
                        <a:cubicBezTo>
                          <a:pt x="243" y="324"/>
                          <a:pt x="225" y="324"/>
                          <a:pt x="210" y="314"/>
                        </a:cubicBezTo>
                        <a:cubicBezTo>
                          <a:pt x="201" y="300"/>
                          <a:pt x="194" y="291"/>
                          <a:pt x="178" y="286"/>
                        </a:cubicBezTo>
                        <a:cubicBezTo>
                          <a:pt x="160" y="260"/>
                          <a:pt x="192" y="247"/>
                          <a:pt x="154" y="238"/>
                        </a:cubicBezTo>
                        <a:cubicBezTo>
                          <a:pt x="111" y="209"/>
                          <a:pt x="106" y="149"/>
                          <a:pt x="90" y="102"/>
                        </a:cubicBezTo>
                        <a:cubicBezTo>
                          <a:pt x="86" y="90"/>
                          <a:pt x="76" y="73"/>
                          <a:pt x="66" y="66"/>
                        </a:cubicBezTo>
                        <a:cubicBezTo>
                          <a:pt x="58" y="60"/>
                          <a:pt x="42" y="50"/>
                          <a:pt x="42" y="50"/>
                        </a:cubicBezTo>
                        <a:cubicBezTo>
                          <a:pt x="39" y="46"/>
                          <a:pt x="38" y="41"/>
                          <a:pt x="34" y="38"/>
                        </a:cubicBezTo>
                        <a:cubicBezTo>
                          <a:pt x="27" y="34"/>
                          <a:pt x="10" y="30"/>
                          <a:pt x="10" y="30"/>
                        </a:cubicBezTo>
                        <a:cubicBezTo>
                          <a:pt x="0" y="1"/>
                          <a:pt x="31" y="17"/>
                          <a:pt x="46" y="22"/>
                        </a:cubicBezTo>
                        <a:cubicBezTo>
                          <a:pt x="65" y="51"/>
                          <a:pt x="61" y="41"/>
                          <a:pt x="86" y="58"/>
                        </a:cubicBezTo>
                        <a:cubicBezTo>
                          <a:pt x="94" y="70"/>
                          <a:pt x="94" y="93"/>
                          <a:pt x="102" y="70"/>
                        </a:cubicBezTo>
                        <a:cubicBezTo>
                          <a:pt x="95" y="49"/>
                          <a:pt x="82" y="62"/>
                          <a:pt x="82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70" name="Freeform 32">
                    <a:extLst>
                      <a:ext uri="{FF2B5EF4-FFF2-40B4-BE49-F238E27FC236}">
                        <a16:creationId xmlns:a16="http://schemas.microsoft.com/office/drawing/2014/main" id="{36497AA6-9633-F10C-C6D3-6739358DCD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405" y="445"/>
                    <a:ext cx="15" cy="16"/>
                  </a:xfrm>
                  <a:custGeom>
                    <a:avLst/>
                    <a:gdLst>
                      <a:gd name="T0" fmla="*/ 0 w 36"/>
                      <a:gd name="T1" fmla="*/ 0 h 48"/>
                      <a:gd name="T2" fmla="*/ 0 w 36"/>
                      <a:gd name="T3" fmla="*/ 0 h 48"/>
                      <a:gd name="T4" fmla="*/ 0 w 36"/>
                      <a:gd name="T5" fmla="*/ 0 h 4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6" h="48">
                        <a:moveTo>
                          <a:pt x="6" y="28"/>
                        </a:moveTo>
                        <a:cubicBezTo>
                          <a:pt x="25" y="0"/>
                          <a:pt x="36" y="31"/>
                          <a:pt x="10" y="48"/>
                        </a:cubicBezTo>
                        <a:cubicBezTo>
                          <a:pt x="0" y="34"/>
                          <a:pt x="0" y="40"/>
                          <a:pt x="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71" name="Freeform 33">
                    <a:extLst>
                      <a:ext uri="{FF2B5EF4-FFF2-40B4-BE49-F238E27FC236}">
                        <a16:creationId xmlns:a16="http://schemas.microsoft.com/office/drawing/2014/main" id="{144242D6-A61B-A0CE-5B64-2C213D6480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93" y="439"/>
                    <a:ext cx="16" cy="12"/>
                  </a:xfrm>
                  <a:custGeom>
                    <a:avLst/>
                    <a:gdLst>
                      <a:gd name="T0" fmla="*/ 0 w 36"/>
                      <a:gd name="T1" fmla="*/ 0 h 37"/>
                      <a:gd name="T2" fmla="*/ 0 w 36"/>
                      <a:gd name="T3" fmla="*/ 0 h 37"/>
                      <a:gd name="T4" fmla="*/ 0 w 36"/>
                      <a:gd name="T5" fmla="*/ 0 h 37"/>
                      <a:gd name="T6" fmla="*/ 0 w 36"/>
                      <a:gd name="T7" fmla="*/ 0 h 37"/>
                      <a:gd name="T8" fmla="*/ 0 w 36"/>
                      <a:gd name="T9" fmla="*/ 0 h 3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37">
                        <a:moveTo>
                          <a:pt x="0" y="5"/>
                        </a:moveTo>
                        <a:cubicBezTo>
                          <a:pt x="4" y="4"/>
                          <a:pt x="8" y="0"/>
                          <a:pt x="12" y="1"/>
                        </a:cubicBezTo>
                        <a:cubicBezTo>
                          <a:pt x="21" y="4"/>
                          <a:pt x="36" y="17"/>
                          <a:pt x="36" y="17"/>
                        </a:cubicBezTo>
                        <a:cubicBezTo>
                          <a:pt x="29" y="37"/>
                          <a:pt x="22" y="26"/>
                          <a:pt x="8" y="17"/>
                        </a:cubicBezTo>
                        <a:cubicBezTo>
                          <a:pt x="5" y="13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72" name="Freeform 34">
                    <a:extLst>
                      <a:ext uri="{FF2B5EF4-FFF2-40B4-BE49-F238E27FC236}">
                        <a16:creationId xmlns:a16="http://schemas.microsoft.com/office/drawing/2014/main" id="{D3AE92F5-5C7A-BF6A-5B08-B8E83AD488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878" y="406"/>
                    <a:ext cx="73" cy="33"/>
                  </a:xfrm>
                  <a:custGeom>
                    <a:avLst/>
                    <a:gdLst>
                      <a:gd name="T0" fmla="*/ 0 w 170"/>
                      <a:gd name="T1" fmla="*/ 0 h 96"/>
                      <a:gd name="T2" fmla="*/ 0 w 170"/>
                      <a:gd name="T3" fmla="*/ 0 h 96"/>
                      <a:gd name="T4" fmla="*/ 0 w 170"/>
                      <a:gd name="T5" fmla="*/ 0 h 96"/>
                      <a:gd name="T6" fmla="*/ 0 w 170"/>
                      <a:gd name="T7" fmla="*/ 0 h 96"/>
                      <a:gd name="T8" fmla="*/ 0 w 170"/>
                      <a:gd name="T9" fmla="*/ 0 h 96"/>
                      <a:gd name="T10" fmla="*/ 0 w 170"/>
                      <a:gd name="T11" fmla="*/ 0 h 96"/>
                      <a:gd name="T12" fmla="*/ 0 w 170"/>
                      <a:gd name="T13" fmla="*/ 0 h 96"/>
                      <a:gd name="T14" fmla="*/ 0 w 170"/>
                      <a:gd name="T15" fmla="*/ 0 h 96"/>
                      <a:gd name="T16" fmla="*/ 0 w 170"/>
                      <a:gd name="T17" fmla="*/ 0 h 96"/>
                      <a:gd name="T18" fmla="*/ 0 w 170"/>
                      <a:gd name="T19" fmla="*/ 0 h 96"/>
                      <a:gd name="T20" fmla="*/ 0 w 170"/>
                      <a:gd name="T21" fmla="*/ 0 h 96"/>
                      <a:gd name="T22" fmla="*/ 0 w 170"/>
                      <a:gd name="T23" fmla="*/ 0 h 9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0" h="96">
                        <a:moveTo>
                          <a:pt x="0" y="49"/>
                        </a:moveTo>
                        <a:cubicBezTo>
                          <a:pt x="5" y="33"/>
                          <a:pt x="12" y="30"/>
                          <a:pt x="28" y="25"/>
                        </a:cubicBezTo>
                        <a:cubicBezTo>
                          <a:pt x="20" y="0"/>
                          <a:pt x="42" y="16"/>
                          <a:pt x="56" y="21"/>
                        </a:cubicBezTo>
                        <a:cubicBezTo>
                          <a:pt x="56" y="21"/>
                          <a:pt x="77" y="6"/>
                          <a:pt x="80" y="9"/>
                        </a:cubicBezTo>
                        <a:cubicBezTo>
                          <a:pt x="85" y="14"/>
                          <a:pt x="71" y="23"/>
                          <a:pt x="64" y="25"/>
                        </a:cubicBezTo>
                        <a:cubicBezTo>
                          <a:pt x="82" y="37"/>
                          <a:pt x="103" y="42"/>
                          <a:pt x="124" y="49"/>
                        </a:cubicBezTo>
                        <a:cubicBezTo>
                          <a:pt x="136" y="53"/>
                          <a:pt x="160" y="65"/>
                          <a:pt x="160" y="65"/>
                        </a:cubicBezTo>
                        <a:cubicBezTo>
                          <a:pt x="170" y="96"/>
                          <a:pt x="134" y="83"/>
                          <a:pt x="116" y="77"/>
                        </a:cubicBezTo>
                        <a:cubicBezTo>
                          <a:pt x="109" y="57"/>
                          <a:pt x="116" y="66"/>
                          <a:pt x="88" y="57"/>
                        </a:cubicBezTo>
                        <a:cubicBezTo>
                          <a:pt x="84" y="56"/>
                          <a:pt x="76" y="53"/>
                          <a:pt x="76" y="53"/>
                        </a:cubicBezTo>
                        <a:cubicBezTo>
                          <a:pt x="57" y="34"/>
                          <a:pt x="53" y="37"/>
                          <a:pt x="24" y="41"/>
                        </a:cubicBezTo>
                        <a:cubicBezTo>
                          <a:pt x="9" y="51"/>
                          <a:pt x="17" y="49"/>
                          <a:pt x="0" y="4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73" name="Freeform 35">
                    <a:extLst>
                      <a:ext uri="{FF2B5EF4-FFF2-40B4-BE49-F238E27FC236}">
                        <a16:creationId xmlns:a16="http://schemas.microsoft.com/office/drawing/2014/main" id="{86FB7E78-7D8D-296C-35FC-88683E0BE1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55" y="433"/>
                    <a:ext cx="59" cy="15"/>
                  </a:xfrm>
                  <a:custGeom>
                    <a:avLst/>
                    <a:gdLst>
                      <a:gd name="T0" fmla="*/ 0 w 138"/>
                      <a:gd name="T1" fmla="*/ 0 h 44"/>
                      <a:gd name="T2" fmla="*/ 0 w 138"/>
                      <a:gd name="T3" fmla="*/ 0 h 44"/>
                      <a:gd name="T4" fmla="*/ 0 w 138"/>
                      <a:gd name="T5" fmla="*/ 0 h 44"/>
                      <a:gd name="T6" fmla="*/ 0 w 138"/>
                      <a:gd name="T7" fmla="*/ 0 h 44"/>
                      <a:gd name="T8" fmla="*/ 0 w 138"/>
                      <a:gd name="T9" fmla="*/ 0 h 44"/>
                      <a:gd name="T10" fmla="*/ 0 w 138"/>
                      <a:gd name="T11" fmla="*/ 0 h 44"/>
                      <a:gd name="T12" fmla="*/ 0 w 138"/>
                      <a:gd name="T13" fmla="*/ 0 h 44"/>
                      <a:gd name="T14" fmla="*/ 0 w 138"/>
                      <a:gd name="T15" fmla="*/ 0 h 44"/>
                      <a:gd name="T16" fmla="*/ 0 w 138"/>
                      <a:gd name="T17" fmla="*/ 0 h 4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38" h="44">
                        <a:moveTo>
                          <a:pt x="0" y="0"/>
                        </a:moveTo>
                        <a:cubicBezTo>
                          <a:pt x="19" y="3"/>
                          <a:pt x="35" y="10"/>
                          <a:pt x="52" y="4"/>
                        </a:cubicBezTo>
                        <a:cubicBezTo>
                          <a:pt x="87" y="11"/>
                          <a:pt x="61" y="15"/>
                          <a:pt x="88" y="24"/>
                        </a:cubicBezTo>
                        <a:cubicBezTo>
                          <a:pt x="96" y="23"/>
                          <a:pt x="104" y="19"/>
                          <a:pt x="112" y="20"/>
                        </a:cubicBezTo>
                        <a:cubicBezTo>
                          <a:pt x="138" y="23"/>
                          <a:pt x="118" y="41"/>
                          <a:pt x="108" y="44"/>
                        </a:cubicBezTo>
                        <a:cubicBezTo>
                          <a:pt x="78" y="34"/>
                          <a:pt x="92" y="34"/>
                          <a:pt x="64" y="40"/>
                        </a:cubicBezTo>
                        <a:cubicBezTo>
                          <a:pt x="41" y="37"/>
                          <a:pt x="22" y="41"/>
                          <a:pt x="0" y="36"/>
                        </a:cubicBezTo>
                        <a:cubicBezTo>
                          <a:pt x="6" y="11"/>
                          <a:pt x="7" y="27"/>
                          <a:pt x="28" y="20"/>
                        </a:cubicBezTo>
                        <a:cubicBezTo>
                          <a:pt x="17" y="13"/>
                          <a:pt x="0" y="13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74" name="Freeform 36">
                    <a:extLst>
                      <a:ext uri="{FF2B5EF4-FFF2-40B4-BE49-F238E27FC236}">
                        <a16:creationId xmlns:a16="http://schemas.microsoft.com/office/drawing/2014/main" id="{0A4AC4D8-3A00-67A9-75F9-F0FEDE3A6D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24" y="441"/>
                    <a:ext cx="24" cy="14"/>
                  </a:xfrm>
                  <a:custGeom>
                    <a:avLst/>
                    <a:gdLst>
                      <a:gd name="T0" fmla="*/ 0 w 57"/>
                      <a:gd name="T1" fmla="*/ 0 h 42"/>
                      <a:gd name="T2" fmla="*/ 0 w 57"/>
                      <a:gd name="T3" fmla="*/ 0 h 42"/>
                      <a:gd name="T4" fmla="*/ 0 w 57"/>
                      <a:gd name="T5" fmla="*/ 0 h 4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57" h="42">
                        <a:moveTo>
                          <a:pt x="17" y="25"/>
                        </a:moveTo>
                        <a:cubicBezTo>
                          <a:pt x="0" y="0"/>
                          <a:pt x="21" y="9"/>
                          <a:pt x="37" y="13"/>
                        </a:cubicBezTo>
                        <a:cubicBezTo>
                          <a:pt x="57" y="42"/>
                          <a:pt x="30" y="25"/>
                          <a:pt x="1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75" name="Freeform 37">
                    <a:extLst>
                      <a:ext uri="{FF2B5EF4-FFF2-40B4-BE49-F238E27FC236}">
                        <a16:creationId xmlns:a16="http://schemas.microsoft.com/office/drawing/2014/main" id="{D82E21D9-62CC-7650-E669-6CB1A88560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08" y="398"/>
                    <a:ext cx="16" cy="18"/>
                  </a:xfrm>
                  <a:custGeom>
                    <a:avLst/>
                    <a:gdLst>
                      <a:gd name="T0" fmla="*/ 0 w 39"/>
                      <a:gd name="T1" fmla="*/ 0 h 52"/>
                      <a:gd name="T2" fmla="*/ 0 w 39"/>
                      <a:gd name="T3" fmla="*/ 0 h 52"/>
                      <a:gd name="T4" fmla="*/ 0 w 39"/>
                      <a:gd name="T5" fmla="*/ 0 h 5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9" h="52">
                        <a:moveTo>
                          <a:pt x="19" y="32"/>
                        </a:moveTo>
                        <a:cubicBezTo>
                          <a:pt x="13" y="14"/>
                          <a:pt x="0" y="13"/>
                          <a:pt x="19" y="0"/>
                        </a:cubicBezTo>
                        <a:cubicBezTo>
                          <a:pt x="23" y="5"/>
                          <a:pt x="39" y="52"/>
                          <a:pt x="19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76" name="Freeform 38">
                    <a:extLst>
                      <a:ext uri="{FF2B5EF4-FFF2-40B4-BE49-F238E27FC236}">
                        <a16:creationId xmlns:a16="http://schemas.microsoft.com/office/drawing/2014/main" id="{8B9093E1-D2B2-F668-F6B1-E46E9CBC08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035" y="452"/>
                    <a:ext cx="19" cy="27"/>
                  </a:xfrm>
                  <a:custGeom>
                    <a:avLst/>
                    <a:gdLst>
                      <a:gd name="T0" fmla="*/ 0 w 44"/>
                      <a:gd name="T1" fmla="*/ 0 h 80"/>
                      <a:gd name="T2" fmla="*/ 0 w 44"/>
                      <a:gd name="T3" fmla="*/ 0 h 80"/>
                      <a:gd name="T4" fmla="*/ 0 w 44"/>
                      <a:gd name="T5" fmla="*/ 0 h 80"/>
                      <a:gd name="T6" fmla="*/ 0 w 44"/>
                      <a:gd name="T7" fmla="*/ 0 h 80"/>
                      <a:gd name="T8" fmla="*/ 0 w 44"/>
                      <a:gd name="T9" fmla="*/ 0 h 80"/>
                      <a:gd name="T10" fmla="*/ 0 w 44"/>
                      <a:gd name="T11" fmla="*/ 0 h 80"/>
                      <a:gd name="T12" fmla="*/ 0 w 44"/>
                      <a:gd name="T13" fmla="*/ 0 h 8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44" h="80">
                        <a:moveTo>
                          <a:pt x="4" y="9"/>
                        </a:moveTo>
                        <a:cubicBezTo>
                          <a:pt x="9" y="17"/>
                          <a:pt x="18" y="24"/>
                          <a:pt x="20" y="33"/>
                        </a:cubicBezTo>
                        <a:cubicBezTo>
                          <a:pt x="21" y="38"/>
                          <a:pt x="21" y="45"/>
                          <a:pt x="24" y="49"/>
                        </a:cubicBezTo>
                        <a:cubicBezTo>
                          <a:pt x="27" y="52"/>
                          <a:pt x="32" y="52"/>
                          <a:pt x="36" y="53"/>
                        </a:cubicBezTo>
                        <a:cubicBezTo>
                          <a:pt x="41" y="68"/>
                          <a:pt x="44" y="80"/>
                          <a:pt x="24" y="73"/>
                        </a:cubicBezTo>
                        <a:cubicBezTo>
                          <a:pt x="19" y="55"/>
                          <a:pt x="11" y="37"/>
                          <a:pt x="0" y="21"/>
                        </a:cubicBezTo>
                        <a:cubicBezTo>
                          <a:pt x="4" y="4"/>
                          <a:pt x="4" y="0"/>
                          <a:pt x="4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77" name="Freeform 39">
                    <a:extLst>
                      <a:ext uri="{FF2B5EF4-FFF2-40B4-BE49-F238E27FC236}">
                        <a16:creationId xmlns:a16="http://schemas.microsoft.com/office/drawing/2014/main" id="{FEF4967C-7B76-C371-7736-C32EEFD164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696" y="247"/>
                    <a:ext cx="205" cy="41"/>
                  </a:xfrm>
                  <a:custGeom>
                    <a:avLst/>
                    <a:gdLst>
                      <a:gd name="T0" fmla="*/ 1 w 323"/>
                      <a:gd name="T1" fmla="*/ 1 h 64"/>
                      <a:gd name="T2" fmla="*/ 1 w 323"/>
                      <a:gd name="T3" fmla="*/ 1 h 64"/>
                      <a:gd name="T4" fmla="*/ 1 w 323"/>
                      <a:gd name="T5" fmla="*/ 0 h 64"/>
                      <a:gd name="T6" fmla="*/ 1 w 323"/>
                      <a:gd name="T7" fmla="*/ 0 h 64"/>
                      <a:gd name="T8" fmla="*/ 1 w 323"/>
                      <a:gd name="T9" fmla="*/ 1 h 64"/>
                      <a:gd name="T10" fmla="*/ 1 w 323"/>
                      <a:gd name="T11" fmla="*/ 1 h 64"/>
                      <a:gd name="T12" fmla="*/ 1 w 323"/>
                      <a:gd name="T13" fmla="*/ 1 h 64"/>
                      <a:gd name="T14" fmla="*/ 1 w 323"/>
                      <a:gd name="T15" fmla="*/ 1 h 64"/>
                      <a:gd name="T16" fmla="*/ 1 w 323"/>
                      <a:gd name="T17" fmla="*/ 1 h 64"/>
                      <a:gd name="T18" fmla="*/ 1 w 323"/>
                      <a:gd name="T19" fmla="*/ 1 h 64"/>
                      <a:gd name="T20" fmla="*/ 1 w 323"/>
                      <a:gd name="T21" fmla="*/ 1 h 64"/>
                      <a:gd name="T22" fmla="*/ 1 w 323"/>
                      <a:gd name="T23" fmla="*/ 1 h 64"/>
                      <a:gd name="T24" fmla="*/ 1 w 323"/>
                      <a:gd name="T25" fmla="*/ 1 h 64"/>
                      <a:gd name="T26" fmla="*/ 1 w 323"/>
                      <a:gd name="T27" fmla="*/ 1 h 64"/>
                      <a:gd name="T28" fmla="*/ 1 w 323"/>
                      <a:gd name="T29" fmla="*/ 1 h 64"/>
                      <a:gd name="T30" fmla="*/ 1 w 323"/>
                      <a:gd name="T31" fmla="*/ 1 h 64"/>
                      <a:gd name="T32" fmla="*/ 1 w 323"/>
                      <a:gd name="T33" fmla="*/ 1 h 64"/>
                      <a:gd name="T34" fmla="*/ 1 w 323"/>
                      <a:gd name="T35" fmla="*/ 1 h 64"/>
                      <a:gd name="T36" fmla="*/ 1 w 323"/>
                      <a:gd name="T37" fmla="*/ 1 h 64"/>
                      <a:gd name="T38" fmla="*/ 1 w 323"/>
                      <a:gd name="T39" fmla="*/ 1 h 64"/>
                      <a:gd name="T40" fmla="*/ 1 w 323"/>
                      <a:gd name="T41" fmla="*/ 1 h 64"/>
                      <a:gd name="T42" fmla="*/ 1 w 323"/>
                      <a:gd name="T43" fmla="*/ 1 h 64"/>
                      <a:gd name="T44" fmla="*/ 1 w 323"/>
                      <a:gd name="T45" fmla="*/ 1 h 64"/>
                      <a:gd name="T46" fmla="*/ 1 w 323"/>
                      <a:gd name="T47" fmla="*/ 1 h 64"/>
                      <a:gd name="T48" fmla="*/ 1 w 323"/>
                      <a:gd name="T49" fmla="*/ 1 h 64"/>
                      <a:gd name="T50" fmla="*/ 1 w 323"/>
                      <a:gd name="T51" fmla="*/ 1 h 64"/>
                      <a:gd name="T52" fmla="*/ 1 w 323"/>
                      <a:gd name="T53" fmla="*/ 0 h 64"/>
                      <a:gd name="T54" fmla="*/ 1 w 323"/>
                      <a:gd name="T55" fmla="*/ 1 h 64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23" h="64">
                        <a:moveTo>
                          <a:pt x="220" y="1"/>
                        </a:moveTo>
                        <a:cubicBezTo>
                          <a:pt x="215" y="12"/>
                          <a:pt x="225" y="17"/>
                          <a:pt x="231" y="8"/>
                        </a:cubicBezTo>
                        <a:cubicBezTo>
                          <a:pt x="235" y="0"/>
                          <a:pt x="229" y="7"/>
                          <a:pt x="235" y="0"/>
                        </a:cubicBezTo>
                        <a:lnTo>
                          <a:pt x="265" y="0"/>
                        </a:lnTo>
                        <a:cubicBezTo>
                          <a:pt x="277" y="6"/>
                          <a:pt x="276" y="11"/>
                          <a:pt x="287" y="17"/>
                        </a:cubicBezTo>
                        <a:cubicBezTo>
                          <a:pt x="308" y="11"/>
                          <a:pt x="293" y="7"/>
                          <a:pt x="319" y="10"/>
                        </a:cubicBezTo>
                        <a:cubicBezTo>
                          <a:pt x="323" y="19"/>
                          <a:pt x="321" y="22"/>
                          <a:pt x="314" y="29"/>
                        </a:cubicBezTo>
                        <a:cubicBezTo>
                          <a:pt x="312" y="39"/>
                          <a:pt x="313" y="50"/>
                          <a:pt x="298" y="46"/>
                        </a:cubicBezTo>
                        <a:cubicBezTo>
                          <a:pt x="297" y="40"/>
                          <a:pt x="298" y="34"/>
                          <a:pt x="295" y="29"/>
                        </a:cubicBezTo>
                        <a:cubicBezTo>
                          <a:pt x="294" y="27"/>
                          <a:pt x="290" y="31"/>
                          <a:pt x="287" y="31"/>
                        </a:cubicBezTo>
                        <a:cubicBezTo>
                          <a:pt x="284" y="31"/>
                          <a:pt x="282" y="30"/>
                          <a:pt x="279" y="29"/>
                        </a:cubicBezTo>
                        <a:cubicBezTo>
                          <a:pt x="274" y="27"/>
                          <a:pt x="263" y="21"/>
                          <a:pt x="263" y="21"/>
                        </a:cubicBezTo>
                        <a:cubicBezTo>
                          <a:pt x="249" y="23"/>
                          <a:pt x="241" y="31"/>
                          <a:pt x="228" y="38"/>
                        </a:cubicBezTo>
                        <a:cubicBezTo>
                          <a:pt x="220" y="41"/>
                          <a:pt x="209" y="42"/>
                          <a:pt x="201" y="44"/>
                        </a:cubicBezTo>
                        <a:cubicBezTo>
                          <a:pt x="193" y="54"/>
                          <a:pt x="200" y="53"/>
                          <a:pt x="212" y="57"/>
                        </a:cubicBezTo>
                        <a:cubicBezTo>
                          <a:pt x="200" y="62"/>
                          <a:pt x="199" y="57"/>
                          <a:pt x="188" y="63"/>
                        </a:cubicBezTo>
                        <a:cubicBezTo>
                          <a:pt x="181" y="62"/>
                          <a:pt x="174" y="64"/>
                          <a:pt x="169" y="61"/>
                        </a:cubicBezTo>
                        <a:cubicBezTo>
                          <a:pt x="166" y="59"/>
                          <a:pt x="175" y="59"/>
                          <a:pt x="177" y="57"/>
                        </a:cubicBezTo>
                        <a:cubicBezTo>
                          <a:pt x="181" y="48"/>
                          <a:pt x="149" y="28"/>
                          <a:pt x="171" y="40"/>
                        </a:cubicBezTo>
                        <a:cubicBezTo>
                          <a:pt x="184" y="55"/>
                          <a:pt x="184" y="36"/>
                          <a:pt x="169" y="31"/>
                        </a:cubicBezTo>
                        <a:cubicBezTo>
                          <a:pt x="167" y="27"/>
                          <a:pt x="167" y="22"/>
                          <a:pt x="158" y="23"/>
                        </a:cubicBezTo>
                        <a:cubicBezTo>
                          <a:pt x="153" y="23"/>
                          <a:pt x="142" y="27"/>
                          <a:pt x="142" y="27"/>
                        </a:cubicBezTo>
                        <a:cubicBezTo>
                          <a:pt x="136" y="39"/>
                          <a:pt x="143" y="31"/>
                          <a:pt x="134" y="27"/>
                        </a:cubicBezTo>
                        <a:cubicBezTo>
                          <a:pt x="130" y="25"/>
                          <a:pt x="126" y="25"/>
                          <a:pt x="123" y="25"/>
                        </a:cubicBezTo>
                        <a:cubicBezTo>
                          <a:pt x="117" y="11"/>
                          <a:pt x="100" y="6"/>
                          <a:pt x="83" y="2"/>
                        </a:cubicBezTo>
                        <a:cubicBezTo>
                          <a:pt x="70" y="4"/>
                          <a:pt x="69" y="9"/>
                          <a:pt x="59" y="14"/>
                        </a:cubicBezTo>
                        <a:cubicBezTo>
                          <a:pt x="45" y="14"/>
                          <a:pt x="0" y="12"/>
                          <a:pt x="1" y="0"/>
                        </a:cubicBezTo>
                        <a:lnTo>
                          <a:pt x="220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78" name="Freeform 40">
                    <a:extLst>
                      <a:ext uri="{FF2B5EF4-FFF2-40B4-BE49-F238E27FC236}">
                        <a16:creationId xmlns:a16="http://schemas.microsoft.com/office/drawing/2014/main" id="{5BA2C5A7-A7D0-5624-7495-AC6730A3C0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15" y="246"/>
                    <a:ext cx="190" cy="20"/>
                  </a:xfrm>
                  <a:custGeom>
                    <a:avLst/>
                    <a:gdLst>
                      <a:gd name="T0" fmla="*/ 1 w 300"/>
                      <a:gd name="T1" fmla="*/ 1 h 31"/>
                      <a:gd name="T2" fmla="*/ 1 w 300"/>
                      <a:gd name="T3" fmla="*/ 1 h 31"/>
                      <a:gd name="T4" fmla="*/ 1 w 300"/>
                      <a:gd name="T5" fmla="*/ 0 h 31"/>
                      <a:gd name="T6" fmla="*/ 1 w 300"/>
                      <a:gd name="T7" fmla="*/ 1 h 31"/>
                      <a:gd name="T8" fmla="*/ 1 w 300"/>
                      <a:gd name="T9" fmla="*/ 1 h 31"/>
                      <a:gd name="T10" fmla="*/ 1 w 300"/>
                      <a:gd name="T11" fmla="*/ 1 h 3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300" h="31">
                        <a:moveTo>
                          <a:pt x="105" y="31"/>
                        </a:moveTo>
                        <a:cubicBezTo>
                          <a:pt x="83" y="19"/>
                          <a:pt x="0" y="6"/>
                          <a:pt x="30" y="1"/>
                        </a:cubicBezTo>
                        <a:lnTo>
                          <a:pt x="285" y="0"/>
                        </a:lnTo>
                        <a:cubicBezTo>
                          <a:pt x="296" y="4"/>
                          <a:pt x="300" y="5"/>
                          <a:pt x="296" y="14"/>
                        </a:cubicBezTo>
                        <a:cubicBezTo>
                          <a:pt x="285" y="11"/>
                          <a:pt x="276" y="16"/>
                          <a:pt x="264" y="16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79" name="Freeform 41">
                    <a:extLst>
                      <a:ext uri="{FF2B5EF4-FFF2-40B4-BE49-F238E27FC236}">
                        <a16:creationId xmlns:a16="http://schemas.microsoft.com/office/drawing/2014/main" id="{4B92EC75-51B8-77EA-43C2-C599CAB4A1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96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80" name="Freeform 42">
                    <a:extLst>
                      <a:ext uri="{FF2B5EF4-FFF2-40B4-BE49-F238E27FC236}">
                        <a16:creationId xmlns:a16="http://schemas.microsoft.com/office/drawing/2014/main" id="{70031287-1B39-F0B3-2EB7-0ADA7A0AD2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06" y="246"/>
                    <a:ext cx="436" cy="152"/>
                  </a:xfrm>
                  <a:custGeom>
                    <a:avLst/>
                    <a:gdLst>
                      <a:gd name="T0" fmla="*/ 73 w 436"/>
                      <a:gd name="T1" fmla="*/ 1 h 152"/>
                      <a:gd name="T2" fmla="*/ 436 w 436"/>
                      <a:gd name="T3" fmla="*/ 0 h 152"/>
                      <a:gd name="T4" fmla="*/ 416 w 436"/>
                      <a:gd name="T5" fmla="*/ 54 h 152"/>
                      <a:gd name="T6" fmla="*/ 397 w 436"/>
                      <a:gd name="T7" fmla="*/ 68 h 152"/>
                      <a:gd name="T8" fmla="*/ 392 w 436"/>
                      <a:gd name="T9" fmla="*/ 70 h 152"/>
                      <a:gd name="T10" fmla="*/ 375 w 436"/>
                      <a:gd name="T11" fmla="*/ 73 h 152"/>
                      <a:gd name="T12" fmla="*/ 361 w 436"/>
                      <a:gd name="T13" fmla="*/ 88 h 152"/>
                      <a:gd name="T14" fmla="*/ 362 w 436"/>
                      <a:gd name="T15" fmla="*/ 99 h 152"/>
                      <a:gd name="T16" fmla="*/ 364 w 436"/>
                      <a:gd name="T17" fmla="*/ 107 h 152"/>
                      <a:gd name="T18" fmla="*/ 366 w 436"/>
                      <a:gd name="T19" fmla="*/ 113 h 152"/>
                      <a:gd name="T20" fmla="*/ 362 w 436"/>
                      <a:gd name="T21" fmla="*/ 122 h 152"/>
                      <a:gd name="T22" fmla="*/ 351 w 436"/>
                      <a:gd name="T23" fmla="*/ 120 h 152"/>
                      <a:gd name="T24" fmla="*/ 342 w 436"/>
                      <a:gd name="T25" fmla="*/ 129 h 152"/>
                      <a:gd name="T26" fmla="*/ 347 w 436"/>
                      <a:gd name="T27" fmla="*/ 105 h 152"/>
                      <a:gd name="T28" fmla="*/ 338 w 436"/>
                      <a:gd name="T29" fmla="*/ 100 h 152"/>
                      <a:gd name="T30" fmla="*/ 344 w 436"/>
                      <a:gd name="T31" fmla="*/ 93 h 152"/>
                      <a:gd name="T32" fmla="*/ 342 w 436"/>
                      <a:gd name="T33" fmla="*/ 89 h 152"/>
                      <a:gd name="T34" fmla="*/ 320 w 436"/>
                      <a:gd name="T35" fmla="*/ 94 h 152"/>
                      <a:gd name="T36" fmla="*/ 317 w 436"/>
                      <a:gd name="T37" fmla="*/ 85 h 152"/>
                      <a:gd name="T38" fmla="*/ 297 w 436"/>
                      <a:gd name="T39" fmla="*/ 94 h 152"/>
                      <a:gd name="T40" fmla="*/ 320 w 436"/>
                      <a:gd name="T41" fmla="*/ 103 h 152"/>
                      <a:gd name="T42" fmla="*/ 305 w 436"/>
                      <a:gd name="T43" fmla="*/ 117 h 152"/>
                      <a:gd name="T44" fmla="*/ 311 w 436"/>
                      <a:gd name="T45" fmla="*/ 126 h 152"/>
                      <a:gd name="T46" fmla="*/ 315 w 436"/>
                      <a:gd name="T47" fmla="*/ 138 h 152"/>
                      <a:gd name="T48" fmla="*/ 309 w 436"/>
                      <a:gd name="T49" fmla="*/ 139 h 152"/>
                      <a:gd name="T50" fmla="*/ 314 w 436"/>
                      <a:gd name="T51" fmla="*/ 144 h 152"/>
                      <a:gd name="T52" fmla="*/ 307 w 436"/>
                      <a:gd name="T53" fmla="*/ 152 h 152"/>
                      <a:gd name="T54" fmla="*/ 0 w 436"/>
                      <a:gd name="T55" fmla="*/ 149 h 152"/>
                      <a:gd name="T56" fmla="*/ 73 w 436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6" h="152">
                        <a:moveTo>
                          <a:pt x="73" y="1"/>
                        </a:moveTo>
                        <a:lnTo>
                          <a:pt x="436" y="0"/>
                        </a:lnTo>
                        <a:cubicBezTo>
                          <a:pt x="430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81" name="Freeform 43">
                    <a:extLst>
                      <a:ext uri="{FF2B5EF4-FFF2-40B4-BE49-F238E27FC236}">
                        <a16:creationId xmlns:a16="http://schemas.microsoft.com/office/drawing/2014/main" id="{6DC29029-51A8-6BFA-2528-0B951324B6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43" y="241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82" name="Freeform 44">
                    <a:extLst>
                      <a:ext uri="{FF2B5EF4-FFF2-40B4-BE49-F238E27FC236}">
                        <a16:creationId xmlns:a16="http://schemas.microsoft.com/office/drawing/2014/main" id="{EE2543C1-7373-D011-3C5C-F0B6295F34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31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83" name="Freeform 45">
                    <a:extLst>
                      <a:ext uri="{FF2B5EF4-FFF2-40B4-BE49-F238E27FC236}">
                        <a16:creationId xmlns:a16="http://schemas.microsoft.com/office/drawing/2014/main" id="{CFFEAB54-67D6-8734-0DA5-7448296D73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8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84" name="Freeform 46">
                    <a:extLst>
                      <a:ext uri="{FF2B5EF4-FFF2-40B4-BE49-F238E27FC236}">
                        <a16:creationId xmlns:a16="http://schemas.microsoft.com/office/drawing/2014/main" id="{A14B2BA0-87EB-D03E-628F-1ACD0E52C7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21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85" name="Freeform 47">
                    <a:extLst>
                      <a:ext uri="{FF2B5EF4-FFF2-40B4-BE49-F238E27FC236}">
                        <a16:creationId xmlns:a16="http://schemas.microsoft.com/office/drawing/2014/main" id="{57544893-4D83-F520-4498-4670F4A329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573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86" name="Freeform 48">
                    <a:extLst>
                      <a:ext uri="{FF2B5EF4-FFF2-40B4-BE49-F238E27FC236}">
                        <a16:creationId xmlns:a16="http://schemas.microsoft.com/office/drawing/2014/main" id="{B4F89659-CC53-20A6-C02C-6540142457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34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87" name="Freeform 49">
                    <a:extLst>
                      <a:ext uri="{FF2B5EF4-FFF2-40B4-BE49-F238E27FC236}">
                        <a16:creationId xmlns:a16="http://schemas.microsoft.com/office/drawing/2014/main" id="{0F8268FC-A9BD-4B44-F317-A14CBEE63D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0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88" name="Freeform 50">
                    <a:extLst>
                      <a:ext uri="{FF2B5EF4-FFF2-40B4-BE49-F238E27FC236}">
                        <a16:creationId xmlns:a16="http://schemas.microsoft.com/office/drawing/2014/main" id="{028A9B91-ECD9-F908-0B0E-6F41C2F25F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51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89" name="Freeform 51">
                    <a:extLst>
                      <a:ext uri="{FF2B5EF4-FFF2-40B4-BE49-F238E27FC236}">
                        <a16:creationId xmlns:a16="http://schemas.microsoft.com/office/drawing/2014/main" id="{4C69D326-48C4-9987-F385-61E6AF4E18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21" y="314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90" name="Freeform 52">
                    <a:extLst>
                      <a:ext uri="{FF2B5EF4-FFF2-40B4-BE49-F238E27FC236}">
                        <a16:creationId xmlns:a16="http://schemas.microsoft.com/office/drawing/2014/main" id="{6923BA96-DADF-D3A7-0CCE-A62A00E2BC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89" y="447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91" name="Freeform 53">
                    <a:extLst>
                      <a:ext uri="{FF2B5EF4-FFF2-40B4-BE49-F238E27FC236}">
                        <a16:creationId xmlns:a16="http://schemas.microsoft.com/office/drawing/2014/main" id="{7CD5AA4A-DBEB-2B1D-1941-7A7204E905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76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92" name="Freeform 54">
                    <a:extLst>
                      <a:ext uri="{FF2B5EF4-FFF2-40B4-BE49-F238E27FC236}">
                        <a16:creationId xmlns:a16="http://schemas.microsoft.com/office/drawing/2014/main" id="{43625954-5C49-C7F3-AC63-A75CC298ED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67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93" name="Freeform 55">
                    <a:extLst>
                      <a:ext uri="{FF2B5EF4-FFF2-40B4-BE49-F238E27FC236}">
                        <a16:creationId xmlns:a16="http://schemas.microsoft.com/office/drawing/2014/main" id="{25F24A6A-2690-8EE7-A47D-DA9B03B0DB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72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94" name="Freeform 56">
                    <a:extLst>
                      <a:ext uri="{FF2B5EF4-FFF2-40B4-BE49-F238E27FC236}">
                        <a16:creationId xmlns:a16="http://schemas.microsoft.com/office/drawing/2014/main" id="{21DD9524-8A44-6817-2575-0EB43118A7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74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95" name="Freeform 57">
                    <a:extLst>
                      <a:ext uri="{FF2B5EF4-FFF2-40B4-BE49-F238E27FC236}">
                        <a16:creationId xmlns:a16="http://schemas.microsoft.com/office/drawing/2014/main" id="{C25A884E-F305-8DFD-7DA8-FA005693C7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73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96" name="Freeform 58">
                    <a:extLst>
                      <a:ext uri="{FF2B5EF4-FFF2-40B4-BE49-F238E27FC236}">
                        <a16:creationId xmlns:a16="http://schemas.microsoft.com/office/drawing/2014/main" id="{D5726A03-2CAB-69B6-BB21-8D168C3C67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93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97" name="Freeform 59">
                    <a:extLst>
                      <a:ext uri="{FF2B5EF4-FFF2-40B4-BE49-F238E27FC236}">
                        <a16:creationId xmlns:a16="http://schemas.microsoft.com/office/drawing/2014/main" id="{588C91D3-925F-4FB7-8650-E68DD8FBA1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78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98" name="Freeform 60">
                    <a:extLst>
                      <a:ext uri="{FF2B5EF4-FFF2-40B4-BE49-F238E27FC236}">
                        <a16:creationId xmlns:a16="http://schemas.microsoft.com/office/drawing/2014/main" id="{7EB94CB8-77A4-E57A-D3C0-DFFBA9008A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40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99" name="Freeform 61">
                    <a:extLst>
                      <a:ext uri="{FF2B5EF4-FFF2-40B4-BE49-F238E27FC236}">
                        <a16:creationId xmlns:a16="http://schemas.microsoft.com/office/drawing/2014/main" id="{2B7D5159-09A4-4966-9BF4-27B779AEAC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95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400" name="Freeform 62">
                    <a:extLst>
                      <a:ext uri="{FF2B5EF4-FFF2-40B4-BE49-F238E27FC236}">
                        <a16:creationId xmlns:a16="http://schemas.microsoft.com/office/drawing/2014/main" id="{2651ED25-D389-0FE0-3C14-B17F4C9907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48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0302" name="Group 63">
                  <a:extLst>
                    <a:ext uri="{FF2B5EF4-FFF2-40B4-BE49-F238E27FC236}">
                      <a16:creationId xmlns:a16="http://schemas.microsoft.com/office/drawing/2014/main" id="{473C4BDD-FEB9-DED5-FA7E-68E090A3EDC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709" y="240"/>
                  <a:ext cx="1139" cy="429"/>
                  <a:chOff x="3709" y="240"/>
                  <a:chExt cx="1139" cy="429"/>
                </a:xfrm>
              </p:grpSpPr>
              <p:sp>
                <p:nvSpPr>
                  <p:cNvPr id="10303" name="Freeform 64">
                    <a:extLst>
                      <a:ext uri="{FF2B5EF4-FFF2-40B4-BE49-F238E27FC236}">
                        <a16:creationId xmlns:a16="http://schemas.microsoft.com/office/drawing/2014/main" id="{8A817683-A77E-C389-E63F-4FAC4AE72E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08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04" name="Freeform 65">
                    <a:extLst>
                      <a:ext uri="{FF2B5EF4-FFF2-40B4-BE49-F238E27FC236}">
                        <a16:creationId xmlns:a16="http://schemas.microsoft.com/office/drawing/2014/main" id="{2436DB57-9ED0-2EF3-0B38-5F33FB9CD2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5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05" name="Freeform 66">
                    <a:extLst>
                      <a:ext uri="{FF2B5EF4-FFF2-40B4-BE49-F238E27FC236}">
                        <a16:creationId xmlns:a16="http://schemas.microsoft.com/office/drawing/2014/main" id="{53F13453-9B8A-152A-5FD2-7C63360969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09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06" name="Freeform 67">
                    <a:extLst>
                      <a:ext uri="{FF2B5EF4-FFF2-40B4-BE49-F238E27FC236}">
                        <a16:creationId xmlns:a16="http://schemas.microsoft.com/office/drawing/2014/main" id="{6F888195-7B19-432A-B9D4-8C1E16E81E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07" name="Freeform 68">
                    <a:extLst>
                      <a:ext uri="{FF2B5EF4-FFF2-40B4-BE49-F238E27FC236}">
                        <a16:creationId xmlns:a16="http://schemas.microsoft.com/office/drawing/2014/main" id="{AFC634ED-707F-ECA1-2005-3F9FA195C2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423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08" name="Freeform 69">
                    <a:extLst>
                      <a:ext uri="{FF2B5EF4-FFF2-40B4-BE49-F238E27FC236}">
                        <a16:creationId xmlns:a16="http://schemas.microsoft.com/office/drawing/2014/main" id="{3BA8EF83-E1D7-6D41-92B9-1AD8144245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15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09" name="Freeform 70">
                    <a:extLst>
                      <a:ext uri="{FF2B5EF4-FFF2-40B4-BE49-F238E27FC236}">
                        <a16:creationId xmlns:a16="http://schemas.microsoft.com/office/drawing/2014/main" id="{F02B9175-F320-A276-D5EF-593E528A62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10" name="Freeform 71">
                    <a:extLst>
                      <a:ext uri="{FF2B5EF4-FFF2-40B4-BE49-F238E27FC236}">
                        <a16:creationId xmlns:a16="http://schemas.microsoft.com/office/drawing/2014/main" id="{48605C36-FE05-DD71-073C-7564D4430F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78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11" name="Freeform 72">
                    <a:extLst>
                      <a:ext uri="{FF2B5EF4-FFF2-40B4-BE49-F238E27FC236}">
                        <a16:creationId xmlns:a16="http://schemas.microsoft.com/office/drawing/2014/main" id="{529452FC-C2AD-FC2F-F686-6C3608D928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2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12" name="Freeform 73">
                    <a:extLst>
                      <a:ext uri="{FF2B5EF4-FFF2-40B4-BE49-F238E27FC236}">
                        <a16:creationId xmlns:a16="http://schemas.microsoft.com/office/drawing/2014/main" id="{E70E1503-14B9-F2E2-6E10-03BD6788BB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6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13" name="Freeform 74">
                    <a:extLst>
                      <a:ext uri="{FF2B5EF4-FFF2-40B4-BE49-F238E27FC236}">
                        <a16:creationId xmlns:a16="http://schemas.microsoft.com/office/drawing/2014/main" id="{736D7E73-0D6E-4A17-8583-1995E6DF7A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7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14" name="Freeform 75">
                    <a:extLst>
                      <a:ext uri="{FF2B5EF4-FFF2-40B4-BE49-F238E27FC236}">
                        <a16:creationId xmlns:a16="http://schemas.microsoft.com/office/drawing/2014/main" id="{6FF5C5C1-E722-C279-EF08-DAC784281C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64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15" name="Freeform 76">
                    <a:extLst>
                      <a:ext uri="{FF2B5EF4-FFF2-40B4-BE49-F238E27FC236}">
                        <a16:creationId xmlns:a16="http://schemas.microsoft.com/office/drawing/2014/main" id="{DB2EC77B-8415-09F1-3FB0-ACE22235C0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70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16" name="Freeform 77">
                    <a:extLst>
                      <a:ext uri="{FF2B5EF4-FFF2-40B4-BE49-F238E27FC236}">
                        <a16:creationId xmlns:a16="http://schemas.microsoft.com/office/drawing/2014/main" id="{3B5388ED-8321-8B91-F9DF-92E1077DF3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40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17" name="Freeform 78">
                    <a:extLst>
                      <a:ext uri="{FF2B5EF4-FFF2-40B4-BE49-F238E27FC236}">
                        <a16:creationId xmlns:a16="http://schemas.microsoft.com/office/drawing/2014/main" id="{045BC417-C72F-9FF7-175C-54CB252F64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47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18" name="Freeform 79">
                    <a:extLst>
                      <a:ext uri="{FF2B5EF4-FFF2-40B4-BE49-F238E27FC236}">
                        <a16:creationId xmlns:a16="http://schemas.microsoft.com/office/drawing/2014/main" id="{0957201A-F698-35A8-ED6C-1F36265CCF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76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19" name="Freeform 80">
                    <a:extLst>
                      <a:ext uri="{FF2B5EF4-FFF2-40B4-BE49-F238E27FC236}">
                        <a16:creationId xmlns:a16="http://schemas.microsoft.com/office/drawing/2014/main" id="{2218EB48-9F39-0858-704D-F9383CD790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8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20" name="Freeform 81">
                    <a:extLst>
                      <a:ext uri="{FF2B5EF4-FFF2-40B4-BE49-F238E27FC236}">
                        <a16:creationId xmlns:a16="http://schemas.microsoft.com/office/drawing/2014/main" id="{7791BC81-95B6-83D4-1E96-CCA0BD3BB7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7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21" name="Freeform 82">
                    <a:extLst>
                      <a:ext uri="{FF2B5EF4-FFF2-40B4-BE49-F238E27FC236}">
                        <a16:creationId xmlns:a16="http://schemas.microsoft.com/office/drawing/2014/main" id="{CFCA6F6A-9DFF-F6CE-E8E7-F3335EC60A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7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22" name="Freeform 83">
                    <a:extLst>
                      <a:ext uri="{FF2B5EF4-FFF2-40B4-BE49-F238E27FC236}">
                        <a16:creationId xmlns:a16="http://schemas.microsoft.com/office/drawing/2014/main" id="{0B9D0E14-ED47-7D7C-E96B-C8334672E7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69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23" name="Freeform 84">
                    <a:extLst>
                      <a:ext uri="{FF2B5EF4-FFF2-40B4-BE49-F238E27FC236}">
                        <a16:creationId xmlns:a16="http://schemas.microsoft.com/office/drawing/2014/main" id="{8CB24D67-A85B-E13F-E6CC-2A71CBB2EA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84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24" name="Freeform 85">
                    <a:extLst>
                      <a:ext uri="{FF2B5EF4-FFF2-40B4-BE49-F238E27FC236}">
                        <a16:creationId xmlns:a16="http://schemas.microsoft.com/office/drawing/2014/main" id="{C4067BE4-9906-2804-C253-1140C23D19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93" y="246"/>
                    <a:ext cx="438" cy="152"/>
                  </a:xfrm>
                  <a:custGeom>
                    <a:avLst/>
                    <a:gdLst>
                      <a:gd name="T0" fmla="*/ 73 w 438"/>
                      <a:gd name="T1" fmla="*/ 1 h 152"/>
                      <a:gd name="T2" fmla="*/ 438 w 438"/>
                      <a:gd name="T3" fmla="*/ 0 h 152"/>
                      <a:gd name="T4" fmla="*/ 416 w 438"/>
                      <a:gd name="T5" fmla="*/ 54 h 152"/>
                      <a:gd name="T6" fmla="*/ 397 w 438"/>
                      <a:gd name="T7" fmla="*/ 68 h 152"/>
                      <a:gd name="T8" fmla="*/ 392 w 438"/>
                      <a:gd name="T9" fmla="*/ 70 h 152"/>
                      <a:gd name="T10" fmla="*/ 375 w 438"/>
                      <a:gd name="T11" fmla="*/ 73 h 152"/>
                      <a:gd name="T12" fmla="*/ 361 w 438"/>
                      <a:gd name="T13" fmla="*/ 88 h 152"/>
                      <a:gd name="T14" fmla="*/ 362 w 438"/>
                      <a:gd name="T15" fmla="*/ 99 h 152"/>
                      <a:gd name="T16" fmla="*/ 364 w 438"/>
                      <a:gd name="T17" fmla="*/ 107 h 152"/>
                      <a:gd name="T18" fmla="*/ 366 w 438"/>
                      <a:gd name="T19" fmla="*/ 113 h 152"/>
                      <a:gd name="T20" fmla="*/ 362 w 438"/>
                      <a:gd name="T21" fmla="*/ 122 h 152"/>
                      <a:gd name="T22" fmla="*/ 351 w 438"/>
                      <a:gd name="T23" fmla="*/ 120 h 152"/>
                      <a:gd name="T24" fmla="*/ 342 w 438"/>
                      <a:gd name="T25" fmla="*/ 129 h 152"/>
                      <a:gd name="T26" fmla="*/ 347 w 438"/>
                      <a:gd name="T27" fmla="*/ 105 h 152"/>
                      <a:gd name="T28" fmla="*/ 338 w 438"/>
                      <a:gd name="T29" fmla="*/ 100 h 152"/>
                      <a:gd name="T30" fmla="*/ 344 w 438"/>
                      <a:gd name="T31" fmla="*/ 93 h 152"/>
                      <a:gd name="T32" fmla="*/ 342 w 438"/>
                      <a:gd name="T33" fmla="*/ 89 h 152"/>
                      <a:gd name="T34" fmla="*/ 320 w 438"/>
                      <a:gd name="T35" fmla="*/ 94 h 152"/>
                      <a:gd name="T36" fmla="*/ 317 w 438"/>
                      <a:gd name="T37" fmla="*/ 85 h 152"/>
                      <a:gd name="T38" fmla="*/ 297 w 438"/>
                      <a:gd name="T39" fmla="*/ 94 h 152"/>
                      <a:gd name="T40" fmla="*/ 320 w 438"/>
                      <a:gd name="T41" fmla="*/ 103 h 152"/>
                      <a:gd name="T42" fmla="*/ 305 w 438"/>
                      <a:gd name="T43" fmla="*/ 117 h 152"/>
                      <a:gd name="T44" fmla="*/ 311 w 438"/>
                      <a:gd name="T45" fmla="*/ 126 h 152"/>
                      <a:gd name="T46" fmla="*/ 315 w 438"/>
                      <a:gd name="T47" fmla="*/ 138 h 152"/>
                      <a:gd name="T48" fmla="*/ 309 w 438"/>
                      <a:gd name="T49" fmla="*/ 139 h 152"/>
                      <a:gd name="T50" fmla="*/ 314 w 438"/>
                      <a:gd name="T51" fmla="*/ 144 h 152"/>
                      <a:gd name="T52" fmla="*/ 307 w 438"/>
                      <a:gd name="T53" fmla="*/ 152 h 152"/>
                      <a:gd name="T54" fmla="*/ 0 w 438"/>
                      <a:gd name="T55" fmla="*/ 149 h 152"/>
                      <a:gd name="T56" fmla="*/ 73 w 438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8" h="152">
                        <a:moveTo>
                          <a:pt x="73" y="1"/>
                        </a:moveTo>
                        <a:lnTo>
                          <a:pt x="438" y="0"/>
                        </a:lnTo>
                        <a:cubicBezTo>
                          <a:pt x="432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25" name="Freeform 86">
                    <a:extLst>
                      <a:ext uri="{FF2B5EF4-FFF2-40B4-BE49-F238E27FC236}">
                        <a16:creationId xmlns:a16="http://schemas.microsoft.com/office/drawing/2014/main" id="{22C19B5A-E7DD-0F66-2FA3-9A3F507549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31" y="240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26" name="Freeform 87">
                    <a:extLst>
                      <a:ext uri="{FF2B5EF4-FFF2-40B4-BE49-F238E27FC236}">
                        <a16:creationId xmlns:a16="http://schemas.microsoft.com/office/drawing/2014/main" id="{CE9E67F2-2A53-DAD8-D5C5-44603B363A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19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27" name="Freeform 88">
                    <a:extLst>
                      <a:ext uri="{FF2B5EF4-FFF2-40B4-BE49-F238E27FC236}">
                        <a16:creationId xmlns:a16="http://schemas.microsoft.com/office/drawing/2014/main" id="{FCA7D7BB-1240-5FCE-E1A2-97FA2D36E4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6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28" name="Freeform 89">
                    <a:extLst>
                      <a:ext uri="{FF2B5EF4-FFF2-40B4-BE49-F238E27FC236}">
                        <a16:creationId xmlns:a16="http://schemas.microsoft.com/office/drawing/2014/main" id="{86EFC167-630D-6398-A8BD-6D3A866016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09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29" name="Freeform 90">
                    <a:extLst>
                      <a:ext uri="{FF2B5EF4-FFF2-40B4-BE49-F238E27FC236}">
                        <a16:creationId xmlns:a16="http://schemas.microsoft.com/office/drawing/2014/main" id="{BAC1479A-A59A-C31C-CFED-1AE5509A56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61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30" name="Freeform 91">
                    <a:extLst>
                      <a:ext uri="{FF2B5EF4-FFF2-40B4-BE49-F238E27FC236}">
                        <a16:creationId xmlns:a16="http://schemas.microsoft.com/office/drawing/2014/main" id="{10D065A8-0C6A-1DF7-4654-A2F6150E9B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322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31" name="Freeform 92">
                    <a:extLst>
                      <a:ext uri="{FF2B5EF4-FFF2-40B4-BE49-F238E27FC236}">
                        <a16:creationId xmlns:a16="http://schemas.microsoft.com/office/drawing/2014/main" id="{4B5CC834-5E5D-EA13-42EB-253FC28A4C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8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32" name="Freeform 93">
                    <a:extLst>
                      <a:ext uri="{FF2B5EF4-FFF2-40B4-BE49-F238E27FC236}">
                        <a16:creationId xmlns:a16="http://schemas.microsoft.com/office/drawing/2014/main" id="{49DB73A1-3EDD-7C8F-CA78-A475FEBA3B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9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33" name="Freeform 94">
                    <a:extLst>
                      <a:ext uri="{FF2B5EF4-FFF2-40B4-BE49-F238E27FC236}">
                        <a16:creationId xmlns:a16="http://schemas.microsoft.com/office/drawing/2014/main" id="{C3EFA961-280E-A9CF-112F-5FE2686F8C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09" y="315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34" name="Freeform 95">
                    <a:extLst>
                      <a:ext uri="{FF2B5EF4-FFF2-40B4-BE49-F238E27FC236}">
                        <a16:creationId xmlns:a16="http://schemas.microsoft.com/office/drawing/2014/main" id="{CB6A1B42-D340-C12C-01C3-224B98E1E2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77" y="448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35" name="Freeform 96">
                    <a:extLst>
                      <a:ext uri="{FF2B5EF4-FFF2-40B4-BE49-F238E27FC236}">
                        <a16:creationId xmlns:a16="http://schemas.microsoft.com/office/drawing/2014/main" id="{75F28578-06E9-7BB6-0F68-593C72C228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64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36" name="Freeform 97">
                    <a:extLst>
                      <a:ext uri="{FF2B5EF4-FFF2-40B4-BE49-F238E27FC236}">
                        <a16:creationId xmlns:a16="http://schemas.microsoft.com/office/drawing/2014/main" id="{4DE21043-DA52-5ACC-CC0A-B0C68C724E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55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37" name="Freeform 98">
                    <a:extLst>
                      <a:ext uri="{FF2B5EF4-FFF2-40B4-BE49-F238E27FC236}">
                        <a16:creationId xmlns:a16="http://schemas.microsoft.com/office/drawing/2014/main" id="{00AC8D2D-096E-BCF0-C507-FAFECF4B43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60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38" name="Freeform 99">
                    <a:extLst>
                      <a:ext uri="{FF2B5EF4-FFF2-40B4-BE49-F238E27FC236}">
                        <a16:creationId xmlns:a16="http://schemas.microsoft.com/office/drawing/2014/main" id="{E13E51D0-4390-54B7-AB55-4B9F9D0914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62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39" name="Freeform 100">
                    <a:extLst>
                      <a:ext uri="{FF2B5EF4-FFF2-40B4-BE49-F238E27FC236}">
                        <a16:creationId xmlns:a16="http://schemas.microsoft.com/office/drawing/2014/main" id="{7BAA8163-666C-20EC-B09E-16687B94D0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61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40" name="Freeform 101">
                    <a:extLst>
                      <a:ext uri="{FF2B5EF4-FFF2-40B4-BE49-F238E27FC236}">
                        <a16:creationId xmlns:a16="http://schemas.microsoft.com/office/drawing/2014/main" id="{DA23CEC1-D61C-CC42-382C-D0692B5BAD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81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41" name="Freeform 102">
                    <a:extLst>
                      <a:ext uri="{FF2B5EF4-FFF2-40B4-BE49-F238E27FC236}">
                        <a16:creationId xmlns:a16="http://schemas.microsoft.com/office/drawing/2014/main" id="{A3A610A4-C9C5-6CCE-4E34-C0B29DF862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66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42" name="Freeform 103">
                    <a:extLst>
                      <a:ext uri="{FF2B5EF4-FFF2-40B4-BE49-F238E27FC236}">
                        <a16:creationId xmlns:a16="http://schemas.microsoft.com/office/drawing/2014/main" id="{A070A975-0CB3-AADD-D4CA-77AB325CE1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28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43" name="Freeform 104">
                    <a:extLst>
                      <a:ext uri="{FF2B5EF4-FFF2-40B4-BE49-F238E27FC236}">
                        <a16:creationId xmlns:a16="http://schemas.microsoft.com/office/drawing/2014/main" id="{874D6B17-01C7-92BC-219E-5F44A7BB7B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83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344" name="Freeform 105">
                    <a:extLst>
                      <a:ext uri="{FF2B5EF4-FFF2-40B4-BE49-F238E27FC236}">
                        <a16:creationId xmlns:a16="http://schemas.microsoft.com/office/drawing/2014/main" id="{D2BDF3B3-3E7F-8CCC-E31E-A89FDD3B2F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36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0253" name="Group 106">
                <a:extLst>
                  <a:ext uri="{FF2B5EF4-FFF2-40B4-BE49-F238E27FC236}">
                    <a16:creationId xmlns:a16="http://schemas.microsoft.com/office/drawing/2014/main" id="{F9C74269-9830-9DA1-17C9-6067B108BA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8" y="111"/>
                <a:ext cx="4702" cy="418"/>
                <a:chOff x="798" y="255"/>
                <a:chExt cx="4702" cy="418"/>
              </a:xfrm>
            </p:grpSpPr>
            <p:sp>
              <p:nvSpPr>
                <p:cNvPr id="10280" name="Line 107">
                  <a:extLst>
                    <a:ext uri="{FF2B5EF4-FFF2-40B4-BE49-F238E27FC236}">
                      <a16:creationId xmlns:a16="http://schemas.microsoft.com/office/drawing/2014/main" id="{D6C076A3-8DAF-A637-0C40-8C45C50F39A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798" y="476"/>
                  <a:ext cx="4702" cy="0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281" name="Line 108">
                  <a:extLst>
                    <a:ext uri="{FF2B5EF4-FFF2-40B4-BE49-F238E27FC236}">
                      <a16:creationId xmlns:a16="http://schemas.microsoft.com/office/drawing/2014/main" id="{9CC1E5A1-8BB6-A72A-33AB-D6FEC5DDBC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02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282" name="Line 109">
                  <a:extLst>
                    <a:ext uri="{FF2B5EF4-FFF2-40B4-BE49-F238E27FC236}">
                      <a16:creationId xmlns:a16="http://schemas.microsoft.com/office/drawing/2014/main" id="{3AFCBBD6-C8BC-A902-25D2-1B5FD8EE3C2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25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283" name="Line 110">
                  <a:extLst>
                    <a:ext uri="{FF2B5EF4-FFF2-40B4-BE49-F238E27FC236}">
                      <a16:creationId xmlns:a16="http://schemas.microsoft.com/office/drawing/2014/main" id="{CD3E3C29-E726-6B3B-E829-354457FC82E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48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284" name="Line 111">
                  <a:extLst>
                    <a:ext uri="{FF2B5EF4-FFF2-40B4-BE49-F238E27FC236}">
                      <a16:creationId xmlns:a16="http://schemas.microsoft.com/office/drawing/2014/main" id="{D49CE3C2-F544-2AB2-0102-19416012B1C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71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285" name="Line 112">
                  <a:extLst>
                    <a:ext uri="{FF2B5EF4-FFF2-40B4-BE49-F238E27FC236}">
                      <a16:creationId xmlns:a16="http://schemas.microsoft.com/office/drawing/2014/main" id="{FF16BBC8-F63A-3509-7759-32B7CFBB26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93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286" name="Line 113">
                  <a:extLst>
                    <a:ext uri="{FF2B5EF4-FFF2-40B4-BE49-F238E27FC236}">
                      <a16:creationId xmlns:a16="http://schemas.microsoft.com/office/drawing/2014/main" id="{44B21791-A8FD-3D0E-1C0D-DCDB9C129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16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287" name="Line 114">
                  <a:extLst>
                    <a:ext uri="{FF2B5EF4-FFF2-40B4-BE49-F238E27FC236}">
                      <a16:creationId xmlns:a16="http://schemas.microsoft.com/office/drawing/2014/main" id="{9F113BFB-1F58-4904-3CD8-3802B5CC971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39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288" name="Line 115">
                  <a:extLst>
                    <a:ext uri="{FF2B5EF4-FFF2-40B4-BE49-F238E27FC236}">
                      <a16:creationId xmlns:a16="http://schemas.microsoft.com/office/drawing/2014/main" id="{1285DE6E-3848-1F76-B0FE-F687F98CAD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62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289" name="Line 116">
                  <a:extLst>
                    <a:ext uri="{FF2B5EF4-FFF2-40B4-BE49-F238E27FC236}">
                      <a16:creationId xmlns:a16="http://schemas.microsoft.com/office/drawing/2014/main" id="{515ED54C-21D4-176D-3572-4DA7CF526F5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85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290" name="Line 117">
                  <a:extLst>
                    <a:ext uri="{FF2B5EF4-FFF2-40B4-BE49-F238E27FC236}">
                      <a16:creationId xmlns:a16="http://schemas.microsoft.com/office/drawing/2014/main" id="{0C56F263-02EE-7F4A-473A-17C0D5F9EFB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07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291" name="Line 118">
                  <a:extLst>
                    <a:ext uri="{FF2B5EF4-FFF2-40B4-BE49-F238E27FC236}">
                      <a16:creationId xmlns:a16="http://schemas.microsoft.com/office/drawing/2014/main" id="{F44EBFFE-16C1-7DB5-DE06-4D3D828C49F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30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292" name="Line 119">
                  <a:extLst>
                    <a:ext uri="{FF2B5EF4-FFF2-40B4-BE49-F238E27FC236}">
                      <a16:creationId xmlns:a16="http://schemas.microsoft.com/office/drawing/2014/main" id="{FAE1C918-68C8-A99C-F379-467CBB6AA2F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53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293" name="Line 120">
                  <a:extLst>
                    <a:ext uri="{FF2B5EF4-FFF2-40B4-BE49-F238E27FC236}">
                      <a16:creationId xmlns:a16="http://schemas.microsoft.com/office/drawing/2014/main" id="{5029F9BE-97D3-2F5E-A078-412A1836E74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76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294" name="Line 121">
                  <a:extLst>
                    <a:ext uri="{FF2B5EF4-FFF2-40B4-BE49-F238E27FC236}">
                      <a16:creationId xmlns:a16="http://schemas.microsoft.com/office/drawing/2014/main" id="{1E3CF504-B42C-58DA-0AF6-0AB7AD59F4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99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295" name="Line 122">
                  <a:extLst>
                    <a:ext uri="{FF2B5EF4-FFF2-40B4-BE49-F238E27FC236}">
                      <a16:creationId xmlns:a16="http://schemas.microsoft.com/office/drawing/2014/main" id="{1292DB68-A254-AB3D-290A-A4EE7C9A7E9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21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296" name="Line 123">
                  <a:extLst>
                    <a:ext uri="{FF2B5EF4-FFF2-40B4-BE49-F238E27FC236}">
                      <a16:creationId xmlns:a16="http://schemas.microsoft.com/office/drawing/2014/main" id="{93E53F61-C7F6-8F7A-44AA-BD28FB78756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44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297" name="Line 124">
                  <a:extLst>
                    <a:ext uri="{FF2B5EF4-FFF2-40B4-BE49-F238E27FC236}">
                      <a16:creationId xmlns:a16="http://schemas.microsoft.com/office/drawing/2014/main" id="{22DC4A52-D863-B53A-E82E-28783875F56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67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298" name="Line 125">
                  <a:extLst>
                    <a:ext uri="{FF2B5EF4-FFF2-40B4-BE49-F238E27FC236}">
                      <a16:creationId xmlns:a16="http://schemas.microsoft.com/office/drawing/2014/main" id="{3BAED7E9-70C1-7B53-27D1-8F10D85E021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90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299" name="Line 126">
                  <a:extLst>
                    <a:ext uri="{FF2B5EF4-FFF2-40B4-BE49-F238E27FC236}">
                      <a16:creationId xmlns:a16="http://schemas.microsoft.com/office/drawing/2014/main" id="{EBA3FF6A-57F5-0CED-CA1F-C88528A2B34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13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300" name="Line 127">
                  <a:extLst>
                    <a:ext uri="{FF2B5EF4-FFF2-40B4-BE49-F238E27FC236}">
                      <a16:creationId xmlns:a16="http://schemas.microsoft.com/office/drawing/2014/main" id="{2CD531DF-D5BC-8EDE-0C8F-2484197629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35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0254" name="Group 128">
                <a:extLst>
                  <a:ext uri="{FF2B5EF4-FFF2-40B4-BE49-F238E27FC236}">
                    <a16:creationId xmlns:a16="http://schemas.microsoft.com/office/drawing/2014/main" id="{A57BF1CA-6C04-CBEA-5F88-C442E09E210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08" y="109"/>
                <a:ext cx="3694" cy="423"/>
                <a:chOff x="1034" y="245"/>
                <a:chExt cx="3694" cy="423"/>
              </a:xfrm>
            </p:grpSpPr>
            <p:sp>
              <p:nvSpPr>
                <p:cNvPr id="10255" name="Line 129">
                  <a:extLst>
                    <a:ext uri="{FF2B5EF4-FFF2-40B4-BE49-F238E27FC236}">
                      <a16:creationId xmlns:a16="http://schemas.microsoft.com/office/drawing/2014/main" id="{E40812FB-7B23-917E-6850-484009AD78F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676" y="246"/>
                  <a:ext cx="0" cy="14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256" name="Line 130">
                  <a:extLst>
                    <a:ext uri="{FF2B5EF4-FFF2-40B4-BE49-F238E27FC236}">
                      <a16:creationId xmlns:a16="http://schemas.microsoft.com/office/drawing/2014/main" id="{980C4A97-D320-52F7-F485-C03BA7ED6A0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798" y="468"/>
                  <a:ext cx="7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257" name="Line 131">
                  <a:extLst>
                    <a:ext uri="{FF2B5EF4-FFF2-40B4-BE49-F238E27FC236}">
                      <a16:creationId xmlns:a16="http://schemas.microsoft.com/office/drawing/2014/main" id="{6C3EF251-8560-C48A-F253-E72F4A0F45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904" y="486"/>
                  <a:ext cx="0" cy="2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258" name="Line 132">
                  <a:extLst>
                    <a:ext uri="{FF2B5EF4-FFF2-40B4-BE49-F238E27FC236}">
                      <a16:creationId xmlns:a16="http://schemas.microsoft.com/office/drawing/2014/main" id="{031C4534-51B0-9784-9244-2C3CE4D7B41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132" y="586"/>
                  <a:ext cx="0" cy="79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259" name="Line 133">
                  <a:extLst>
                    <a:ext uri="{FF2B5EF4-FFF2-40B4-BE49-F238E27FC236}">
                      <a16:creationId xmlns:a16="http://schemas.microsoft.com/office/drawing/2014/main" id="{C38339B0-0B01-C688-418A-5F1319BEFC1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816" y="358"/>
                  <a:ext cx="0" cy="18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260" name="Line 134">
                  <a:extLst>
                    <a:ext uri="{FF2B5EF4-FFF2-40B4-BE49-F238E27FC236}">
                      <a16:creationId xmlns:a16="http://schemas.microsoft.com/office/drawing/2014/main" id="{D7C50A62-6345-8AE4-49E9-662C84CFD72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722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261" name="Line 135">
                  <a:extLst>
                    <a:ext uri="{FF2B5EF4-FFF2-40B4-BE49-F238E27FC236}">
                      <a16:creationId xmlns:a16="http://schemas.microsoft.com/office/drawing/2014/main" id="{0A0EDB1C-C515-7199-15FF-FC2721EF3EA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44" y="372"/>
                  <a:ext cx="0" cy="29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262" name="Line 136">
                  <a:extLst>
                    <a:ext uri="{FF2B5EF4-FFF2-40B4-BE49-F238E27FC236}">
                      <a16:creationId xmlns:a16="http://schemas.microsoft.com/office/drawing/2014/main" id="{9739A3F5-19BD-2773-DF19-D743A05F50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046" y="248"/>
                  <a:ext cx="0" cy="5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263" name="Line 137">
                  <a:extLst>
                    <a:ext uri="{FF2B5EF4-FFF2-40B4-BE49-F238E27FC236}">
                      <a16:creationId xmlns:a16="http://schemas.microsoft.com/office/drawing/2014/main" id="{EC9A3DFC-BA5A-B575-4068-6F9A1CCA39E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272" y="246"/>
                  <a:ext cx="0" cy="18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264" name="Line 138">
                  <a:extLst>
                    <a:ext uri="{FF2B5EF4-FFF2-40B4-BE49-F238E27FC236}">
                      <a16:creationId xmlns:a16="http://schemas.microsoft.com/office/drawing/2014/main" id="{66563567-CA4F-2A32-5806-398F41EEC36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422" y="468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265" name="Line 139">
                  <a:extLst>
                    <a:ext uri="{FF2B5EF4-FFF2-40B4-BE49-F238E27FC236}">
                      <a16:creationId xmlns:a16="http://schemas.microsoft.com/office/drawing/2014/main" id="{7F581012-F6C1-22FF-FCB8-FBDCA1AEC3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290" y="468"/>
                  <a:ext cx="6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266" name="Line 140">
                  <a:extLst>
                    <a:ext uri="{FF2B5EF4-FFF2-40B4-BE49-F238E27FC236}">
                      <a16:creationId xmlns:a16="http://schemas.microsoft.com/office/drawing/2014/main" id="{8E3CCA23-E13B-511D-023E-7B502ECEF3A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500" y="246"/>
                  <a:ext cx="0" cy="27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267" name="Line 141">
                  <a:extLst>
                    <a:ext uri="{FF2B5EF4-FFF2-40B4-BE49-F238E27FC236}">
                      <a16:creationId xmlns:a16="http://schemas.microsoft.com/office/drawing/2014/main" id="{9C9D3EF5-D62B-9C42-90D6-964C57500D6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728" y="606"/>
                  <a:ext cx="0" cy="3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268" name="Line 142">
                  <a:extLst>
                    <a:ext uri="{FF2B5EF4-FFF2-40B4-BE49-F238E27FC236}">
                      <a16:creationId xmlns:a16="http://schemas.microsoft.com/office/drawing/2014/main" id="{C6151104-DBB6-2A88-14F8-51669D6FDE9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992" y="250"/>
                  <a:ext cx="0" cy="6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269" name="Line 143">
                  <a:extLst>
                    <a:ext uri="{FF2B5EF4-FFF2-40B4-BE49-F238E27FC236}">
                      <a16:creationId xmlns:a16="http://schemas.microsoft.com/office/drawing/2014/main" id="{3717D75A-A3D1-7BD9-B61F-2E4C25AD7B0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764" y="247"/>
                  <a:ext cx="0" cy="33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270" name="Line 144">
                  <a:extLst>
                    <a:ext uri="{FF2B5EF4-FFF2-40B4-BE49-F238E27FC236}">
                      <a16:creationId xmlns:a16="http://schemas.microsoft.com/office/drawing/2014/main" id="{DC8B47E9-47B7-29BE-13DB-7D16CB51E26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738" y="468"/>
                  <a:ext cx="6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271" name="Line 145">
                  <a:extLst>
                    <a:ext uri="{FF2B5EF4-FFF2-40B4-BE49-F238E27FC236}">
                      <a16:creationId xmlns:a16="http://schemas.microsoft.com/office/drawing/2014/main" id="{67E53056-A588-F026-168A-1B6A049452E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604" y="468"/>
                  <a:ext cx="6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272" name="Line 146">
                  <a:extLst>
                    <a:ext uri="{FF2B5EF4-FFF2-40B4-BE49-F238E27FC236}">
                      <a16:creationId xmlns:a16="http://schemas.microsoft.com/office/drawing/2014/main" id="{DF0E9D46-049E-E08D-3F37-416B217464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404" y="468"/>
                  <a:ext cx="8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273" name="Line 147">
                  <a:extLst>
                    <a:ext uri="{FF2B5EF4-FFF2-40B4-BE49-F238E27FC236}">
                      <a16:creationId xmlns:a16="http://schemas.microsoft.com/office/drawing/2014/main" id="{A3B80F5D-69E3-F0D0-4822-C99E0F12463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34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274" name="Line 148">
                  <a:extLst>
                    <a:ext uri="{FF2B5EF4-FFF2-40B4-BE49-F238E27FC236}">
                      <a16:creationId xmlns:a16="http://schemas.microsoft.com/office/drawing/2014/main" id="{D8F0A441-4353-B268-7CAF-61F26E64E67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306" y="370"/>
                  <a:ext cx="0" cy="29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275" name="Line 149">
                  <a:extLst>
                    <a:ext uri="{FF2B5EF4-FFF2-40B4-BE49-F238E27FC236}">
                      <a16:creationId xmlns:a16="http://schemas.microsoft.com/office/drawing/2014/main" id="{8D9CA4E7-2887-604E-384B-1FE08357F0B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80" y="388"/>
                  <a:ext cx="0" cy="15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276" name="Line 150">
                  <a:extLst>
                    <a:ext uri="{FF2B5EF4-FFF2-40B4-BE49-F238E27FC236}">
                      <a16:creationId xmlns:a16="http://schemas.microsoft.com/office/drawing/2014/main" id="{D16DD3A6-0100-7532-DD69-5553BC8AFB4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 flipV="1">
                  <a:off x="1308" y="245"/>
                  <a:ext cx="0" cy="2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277" name="Line 151">
                  <a:extLst>
                    <a:ext uri="{FF2B5EF4-FFF2-40B4-BE49-F238E27FC236}">
                      <a16:creationId xmlns:a16="http://schemas.microsoft.com/office/drawing/2014/main" id="{78548F10-2D14-4FC0-0E4F-7E47F9CF99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536" y="31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278" name="Line 152">
                  <a:extLst>
                    <a:ext uri="{FF2B5EF4-FFF2-40B4-BE49-F238E27FC236}">
                      <a16:creationId xmlns:a16="http://schemas.microsoft.com/office/drawing/2014/main" id="{057291FC-BCC7-9AF4-85E7-C64CD4CDDE0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1536" y="247"/>
                  <a:ext cx="0" cy="2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279" name="Line 153">
                  <a:extLst>
                    <a:ext uri="{FF2B5EF4-FFF2-40B4-BE49-F238E27FC236}">
                      <a16:creationId xmlns:a16="http://schemas.microsoft.com/office/drawing/2014/main" id="{3B4AAB35-474A-BC92-6BFA-7F15FB03300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95" y="467"/>
                  <a:ext cx="8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pic>
          <p:nvPicPr>
            <p:cNvPr id="10250" name="Picture 154" descr="earth">
              <a:extLst>
                <a:ext uri="{FF2B5EF4-FFF2-40B4-BE49-F238E27FC236}">
                  <a16:creationId xmlns:a16="http://schemas.microsoft.com/office/drawing/2014/main" id="{D83A1D86-2029-E0FA-B40F-F579869B1B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" y="55"/>
              <a:ext cx="562" cy="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0243" name="Picture 155" descr="http://www.createdesignsolutions.com/images/spinning_globe.gif">
            <a:extLst>
              <a:ext uri="{FF2B5EF4-FFF2-40B4-BE49-F238E27FC236}">
                <a16:creationId xmlns:a16="http://schemas.microsoft.com/office/drawing/2014/main" id="{69CF2C27-CC8F-C395-A6A1-3574B04D798D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413" y="44450"/>
            <a:ext cx="8636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40" name="Text Box 157">
            <a:extLst>
              <a:ext uri="{FF2B5EF4-FFF2-40B4-BE49-F238E27FC236}">
                <a16:creationId xmlns:a16="http://schemas.microsoft.com/office/drawing/2014/main" id="{1D2E4380-F841-94AC-4C8F-ED782EE37A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8763" y="981075"/>
            <a:ext cx="308927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>
              <a:spcBef>
                <a:spcPct val="50000"/>
              </a:spcBef>
              <a:defRPr/>
            </a:pPr>
            <a:r>
              <a:rPr lang="fr-FR" sz="2400" b="1" dirty="0">
                <a:solidFill>
                  <a:srgbClr val="DA58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Quel temps fait-il ?</a:t>
            </a:r>
          </a:p>
        </p:txBody>
      </p:sp>
      <p:sp>
        <p:nvSpPr>
          <p:cNvPr id="52382" name="Text Box 158">
            <a:extLst>
              <a:ext uri="{FF2B5EF4-FFF2-40B4-BE49-F238E27FC236}">
                <a16:creationId xmlns:a16="http://schemas.microsoft.com/office/drawing/2014/main" id="{6AAFAC72-A24C-D0FF-90FD-07B6559D91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03463" y="1556792"/>
            <a:ext cx="4537075" cy="731838"/>
          </a:xfrm>
          <a:prstGeom prst="rect">
            <a:avLst/>
          </a:prstGeom>
          <a:noFill/>
          <a:ln>
            <a:noFill/>
          </a:ln>
          <a:effectLst>
            <a:outerShdw dist="45791" dir="2021404" algn="ctr" rotWithShape="0">
              <a:schemeClr val="folHlink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fr-FR" sz="4200" b="1" dirty="0">
                <a:solidFill>
                  <a:srgbClr val="0000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Il est nuageux.</a:t>
            </a:r>
          </a:p>
        </p:txBody>
      </p:sp>
      <p:pic>
        <p:nvPicPr>
          <p:cNvPr id="52388" name="Picture 164" descr="http://cdn.pelfusion.com/wp-content/uploads/2009/07/treeinclouds.jpg">
            <a:extLst>
              <a:ext uri="{FF2B5EF4-FFF2-40B4-BE49-F238E27FC236}">
                <a16:creationId xmlns:a16="http://schemas.microsoft.com/office/drawing/2014/main" id="{12BF5C04-A29E-5078-04D4-1E3D04AB26B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lum bright="-1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95425" y="3068960"/>
            <a:ext cx="6153150" cy="37890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Picture 166" descr="Cloudy Clipart - Rainy Weather Clipart, HD Png Download - kindpng">
            <a:extLst>
              <a:ext uri="{FF2B5EF4-FFF2-40B4-BE49-F238E27FC236}">
                <a16:creationId xmlns:a16="http://schemas.microsoft.com/office/drawing/2014/main" id="{64C2287A-2F16-CF68-CC0C-B52BAE6048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F7F7F7"/>
              </a:clrFrom>
              <a:clrTo>
                <a:srgbClr val="F7F7F7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36118" y="1379858"/>
            <a:ext cx="1695132" cy="12733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 Box 158">
            <a:extLst>
              <a:ext uri="{FF2B5EF4-FFF2-40B4-BE49-F238E27FC236}">
                <a16:creationId xmlns:a16="http://schemas.microsoft.com/office/drawing/2014/main" id="{41B738F3-C760-CFC7-5EB0-7313CAB523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8819" y="2177880"/>
            <a:ext cx="5186362" cy="738664"/>
          </a:xfrm>
          <a:prstGeom prst="rect">
            <a:avLst/>
          </a:prstGeom>
          <a:noFill/>
          <a:ln>
            <a:noFill/>
          </a:ln>
          <a:effectLst>
            <a:outerShdw dist="45791" dir="2021404" algn="ctr" rotWithShape="0">
              <a:schemeClr val="folHlink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fr-FR" sz="4200" b="1" dirty="0">
                <a:solidFill>
                  <a:srgbClr val="0000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Il y a des nuages.</a:t>
            </a: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66" name="Group 2">
            <a:extLst>
              <a:ext uri="{FF2B5EF4-FFF2-40B4-BE49-F238E27FC236}">
                <a16:creationId xmlns:a16="http://schemas.microsoft.com/office/drawing/2014/main" id="{69762552-5ABD-0333-4BF1-50FB621A0F2B}"/>
              </a:ext>
            </a:extLst>
          </p:cNvPr>
          <p:cNvGrpSpPr>
            <a:grpSpLocks/>
          </p:cNvGrpSpPr>
          <p:nvPr/>
        </p:nvGrpSpPr>
        <p:grpSpPr bwMode="auto">
          <a:xfrm>
            <a:off x="261938" y="87313"/>
            <a:ext cx="8488362" cy="831850"/>
            <a:chOff x="165" y="55"/>
            <a:chExt cx="5347" cy="524"/>
          </a:xfrm>
        </p:grpSpPr>
        <p:grpSp>
          <p:nvGrpSpPr>
            <p:cNvPr id="11280" name="Group 3">
              <a:extLst>
                <a:ext uri="{FF2B5EF4-FFF2-40B4-BE49-F238E27FC236}">
                  <a16:creationId xmlns:a16="http://schemas.microsoft.com/office/drawing/2014/main" id="{1195ADC5-AF74-337A-C85E-3DC3C066EA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4" y="104"/>
              <a:ext cx="4848" cy="432"/>
              <a:chOff x="664" y="104"/>
              <a:chExt cx="4848" cy="432"/>
            </a:xfrm>
          </p:grpSpPr>
          <p:sp>
            <p:nvSpPr>
              <p:cNvPr id="11282" name="Freeform 4">
                <a:extLst>
                  <a:ext uri="{FF2B5EF4-FFF2-40B4-BE49-F238E27FC236}">
                    <a16:creationId xmlns:a16="http://schemas.microsoft.com/office/drawing/2014/main" id="{D7892DBD-FFE5-417E-75D7-40A674C00947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664" y="104"/>
                <a:ext cx="4848" cy="432"/>
              </a:xfrm>
              <a:custGeom>
                <a:avLst/>
                <a:gdLst>
                  <a:gd name="T0" fmla="*/ 4848 w 4848"/>
                  <a:gd name="T1" fmla="*/ 48 h 432"/>
                  <a:gd name="T2" fmla="*/ 4848 w 4848"/>
                  <a:gd name="T3" fmla="*/ 432 h 432"/>
                  <a:gd name="T4" fmla="*/ 0 w 4848"/>
                  <a:gd name="T5" fmla="*/ 432 h 432"/>
                  <a:gd name="T6" fmla="*/ 0 w 4848"/>
                  <a:gd name="T7" fmla="*/ 0 h 432"/>
                  <a:gd name="T8" fmla="*/ 4848 w 4848"/>
                  <a:gd name="T9" fmla="*/ 0 h 432"/>
                  <a:gd name="T10" fmla="*/ 4848 w 4848"/>
                  <a:gd name="T11" fmla="*/ 48 h 4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48" h="432">
                    <a:moveTo>
                      <a:pt x="4848" y="48"/>
                    </a:moveTo>
                    <a:lnTo>
                      <a:pt x="4848" y="432"/>
                    </a:lnTo>
                    <a:cubicBezTo>
                      <a:pt x="4848" y="432"/>
                      <a:pt x="2424" y="432"/>
                      <a:pt x="0" y="432"/>
                    </a:cubicBezTo>
                    <a:cubicBezTo>
                      <a:pt x="161" y="345"/>
                      <a:pt x="169" y="61"/>
                      <a:pt x="0" y="0"/>
                    </a:cubicBezTo>
                    <a:cubicBezTo>
                      <a:pt x="2424" y="0"/>
                      <a:pt x="4848" y="0"/>
                      <a:pt x="4848" y="0"/>
                    </a:cubicBezTo>
                    <a:lnTo>
                      <a:pt x="4848" y="48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1283" name="Group 5">
                <a:extLst>
                  <a:ext uri="{FF2B5EF4-FFF2-40B4-BE49-F238E27FC236}">
                    <a16:creationId xmlns:a16="http://schemas.microsoft.com/office/drawing/2014/main" id="{F451196C-DF8A-8838-9D60-3FBDA297D9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95" y="104"/>
                <a:ext cx="3827" cy="429"/>
                <a:chOff x="1021" y="240"/>
                <a:chExt cx="3827" cy="429"/>
              </a:xfrm>
            </p:grpSpPr>
            <p:grpSp>
              <p:nvGrpSpPr>
                <p:cNvPr id="11332" name="Group 6">
                  <a:extLst>
                    <a:ext uri="{FF2B5EF4-FFF2-40B4-BE49-F238E27FC236}">
                      <a16:creationId xmlns:a16="http://schemas.microsoft.com/office/drawing/2014/main" id="{71B4A11C-1531-34B8-A12D-C5C707C1AF5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21" y="241"/>
                  <a:ext cx="2208" cy="427"/>
                  <a:chOff x="1021" y="241"/>
                  <a:chExt cx="2208" cy="427"/>
                </a:xfrm>
              </p:grpSpPr>
              <p:sp>
                <p:nvSpPr>
                  <p:cNvPr id="11376" name="Freeform 7">
                    <a:extLst>
                      <a:ext uri="{FF2B5EF4-FFF2-40B4-BE49-F238E27FC236}">
                        <a16:creationId xmlns:a16="http://schemas.microsoft.com/office/drawing/2014/main" id="{5E1C84D4-429D-6A87-7FF2-F257B90C3F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257" y="633"/>
                    <a:ext cx="7" cy="8"/>
                  </a:xfrm>
                  <a:custGeom>
                    <a:avLst/>
                    <a:gdLst>
                      <a:gd name="T0" fmla="*/ 0 w 15"/>
                      <a:gd name="T1" fmla="*/ 0 h 23"/>
                      <a:gd name="T2" fmla="*/ 0 w 15"/>
                      <a:gd name="T3" fmla="*/ 0 h 23"/>
                      <a:gd name="T4" fmla="*/ 0 w 15"/>
                      <a:gd name="T5" fmla="*/ 0 h 23"/>
                      <a:gd name="T6" fmla="*/ 0 w 15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15" h="23">
                        <a:moveTo>
                          <a:pt x="5" y="11"/>
                        </a:moveTo>
                        <a:cubicBezTo>
                          <a:pt x="2" y="1"/>
                          <a:pt x="7" y="0"/>
                          <a:pt x="15" y="5"/>
                        </a:cubicBezTo>
                        <a:cubicBezTo>
                          <a:pt x="14" y="9"/>
                          <a:pt x="15" y="13"/>
                          <a:pt x="13" y="17"/>
                        </a:cubicBezTo>
                        <a:cubicBezTo>
                          <a:pt x="9" y="23"/>
                          <a:pt x="0" y="16"/>
                          <a:pt x="5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77" name="Freeform 8">
                    <a:extLst>
                      <a:ext uri="{FF2B5EF4-FFF2-40B4-BE49-F238E27FC236}">
                        <a16:creationId xmlns:a16="http://schemas.microsoft.com/office/drawing/2014/main" id="{B1079AD5-1E7A-3036-E217-CE99948BC5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32" y="660"/>
                    <a:ext cx="9" cy="8"/>
                  </a:xfrm>
                  <a:custGeom>
                    <a:avLst/>
                    <a:gdLst>
                      <a:gd name="T0" fmla="*/ 0 w 20"/>
                      <a:gd name="T1" fmla="*/ 0 h 23"/>
                      <a:gd name="T2" fmla="*/ 0 w 20"/>
                      <a:gd name="T3" fmla="*/ 0 h 23"/>
                      <a:gd name="T4" fmla="*/ 0 w 20"/>
                      <a:gd name="T5" fmla="*/ 0 h 23"/>
                      <a:gd name="T6" fmla="*/ 0 w 20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23">
                        <a:moveTo>
                          <a:pt x="3" y="13"/>
                        </a:moveTo>
                        <a:cubicBezTo>
                          <a:pt x="0" y="5"/>
                          <a:pt x="2" y="0"/>
                          <a:pt x="11" y="3"/>
                        </a:cubicBezTo>
                        <a:cubicBezTo>
                          <a:pt x="16" y="10"/>
                          <a:pt x="20" y="23"/>
                          <a:pt x="7" y="19"/>
                        </a:cubicBezTo>
                        <a:cubicBezTo>
                          <a:pt x="6" y="17"/>
                          <a:pt x="3" y="13"/>
                          <a:pt x="3" y="1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78" name="Freeform 9">
                    <a:extLst>
                      <a:ext uri="{FF2B5EF4-FFF2-40B4-BE49-F238E27FC236}">
                        <a16:creationId xmlns:a16="http://schemas.microsoft.com/office/drawing/2014/main" id="{3C73E6D0-2F9B-F47C-5FD7-1E8E3C3E07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20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79" name="Freeform 10">
                    <a:extLst>
                      <a:ext uri="{FF2B5EF4-FFF2-40B4-BE49-F238E27FC236}">
                        <a16:creationId xmlns:a16="http://schemas.microsoft.com/office/drawing/2014/main" id="{E5D7A501-0064-DCA4-DCCE-A966179706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7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80" name="Freeform 11">
                    <a:extLst>
                      <a:ext uri="{FF2B5EF4-FFF2-40B4-BE49-F238E27FC236}">
                        <a16:creationId xmlns:a16="http://schemas.microsoft.com/office/drawing/2014/main" id="{DD251750-143D-03A7-CB90-1FAD6BD9A8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21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81" name="Freeform 12">
                    <a:extLst>
                      <a:ext uri="{FF2B5EF4-FFF2-40B4-BE49-F238E27FC236}">
                        <a16:creationId xmlns:a16="http://schemas.microsoft.com/office/drawing/2014/main" id="{12F151B7-77D8-ED03-DF68-C4C1842CCA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82" name="Freeform 13">
                    <a:extLst>
                      <a:ext uri="{FF2B5EF4-FFF2-40B4-BE49-F238E27FC236}">
                        <a16:creationId xmlns:a16="http://schemas.microsoft.com/office/drawing/2014/main" id="{2754BFFC-87C4-EB31-E13E-E6C1C53E6A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735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83" name="Freeform 14">
                    <a:extLst>
                      <a:ext uri="{FF2B5EF4-FFF2-40B4-BE49-F238E27FC236}">
                        <a16:creationId xmlns:a16="http://schemas.microsoft.com/office/drawing/2014/main" id="{0651C19A-27BA-D496-B74B-2AB98D8A1F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27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84" name="Freeform 15">
                    <a:extLst>
                      <a:ext uri="{FF2B5EF4-FFF2-40B4-BE49-F238E27FC236}">
                        <a16:creationId xmlns:a16="http://schemas.microsoft.com/office/drawing/2014/main" id="{8733E3C7-C483-02B1-6FE7-62F6A01C53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2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85" name="Freeform 16">
                    <a:extLst>
                      <a:ext uri="{FF2B5EF4-FFF2-40B4-BE49-F238E27FC236}">
                        <a16:creationId xmlns:a16="http://schemas.microsoft.com/office/drawing/2014/main" id="{39180752-55AC-9FD0-B9EA-8EB40217F7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0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86" name="Freeform 17">
                    <a:extLst>
                      <a:ext uri="{FF2B5EF4-FFF2-40B4-BE49-F238E27FC236}">
                        <a16:creationId xmlns:a16="http://schemas.microsoft.com/office/drawing/2014/main" id="{5E105FA2-E79C-5A1C-47A3-897FEC8DB4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4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87" name="Freeform 18">
                    <a:extLst>
                      <a:ext uri="{FF2B5EF4-FFF2-40B4-BE49-F238E27FC236}">
                        <a16:creationId xmlns:a16="http://schemas.microsoft.com/office/drawing/2014/main" id="{DF603E2E-BC8A-7854-6E1C-6BDAA5A1BE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48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88" name="Freeform 19">
                    <a:extLst>
                      <a:ext uri="{FF2B5EF4-FFF2-40B4-BE49-F238E27FC236}">
                        <a16:creationId xmlns:a16="http://schemas.microsoft.com/office/drawing/2014/main" id="{04E34F97-AC30-B7C1-9701-A3C5BAC9A6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9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89" name="Freeform 20">
                    <a:extLst>
                      <a:ext uri="{FF2B5EF4-FFF2-40B4-BE49-F238E27FC236}">
                        <a16:creationId xmlns:a16="http://schemas.microsoft.com/office/drawing/2014/main" id="{C438D034-3067-4D29-9B74-E23391E813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76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90" name="Freeform 21">
                    <a:extLst>
                      <a:ext uri="{FF2B5EF4-FFF2-40B4-BE49-F238E27FC236}">
                        <a16:creationId xmlns:a16="http://schemas.microsoft.com/office/drawing/2014/main" id="{E781B478-0575-2924-A1F9-B643671E3D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82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91" name="Freeform 22">
                    <a:extLst>
                      <a:ext uri="{FF2B5EF4-FFF2-40B4-BE49-F238E27FC236}">
                        <a16:creationId xmlns:a16="http://schemas.microsoft.com/office/drawing/2014/main" id="{41AFD083-5F46-243E-A9F4-6BF245D9B1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52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92" name="Freeform 23">
                    <a:extLst>
                      <a:ext uri="{FF2B5EF4-FFF2-40B4-BE49-F238E27FC236}">
                        <a16:creationId xmlns:a16="http://schemas.microsoft.com/office/drawing/2014/main" id="{A230EE7F-7D4C-516D-0C65-437D80E046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194" y="584"/>
                    <a:ext cx="11" cy="8"/>
                  </a:xfrm>
                  <a:custGeom>
                    <a:avLst/>
                    <a:gdLst>
                      <a:gd name="T0" fmla="*/ 0 w 26"/>
                      <a:gd name="T1" fmla="*/ 0 h 22"/>
                      <a:gd name="T2" fmla="*/ 0 w 26"/>
                      <a:gd name="T3" fmla="*/ 0 h 22"/>
                      <a:gd name="T4" fmla="*/ 0 w 26"/>
                      <a:gd name="T5" fmla="*/ 0 h 22"/>
                      <a:gd name="T6" fmla="*/ 0 w 26"/>
                      <a:gd name="T7" fmla="*/ 0 h 2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6" h="22">
                        <a:moveTo>
                          <a:pt x="8" y="14"/>
                        </a:moveTo>
                        <a:cubicBezTo>
                          <a:pt x="5" y="6"/>
                          <a:pt x="5" y="3"/>
                          <a:pt x="14" y="0"/>
                        </a:cubicBezTo>
                        <a:cubicBezTo>
                          <a:pt x="26" y="4"/>
                          <a:pt x="23" y="16"/>
                          <a:pt x="14" y="22"/>
                        </a:cubicBezTo>
                        <a:cubicBezTo>
                          <a:pt x="0" y="17"/>
                          <a:pt x="13" y="3"/>
                          <a:pt x="8" y="1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93" name="Freeform 24">
                    <a:extLst>
                      <a:ext uri="{FF2B5EF4-FFF2-40B4-BE49-F238E27FC236}">
                        <a16:creationId xmlns:a16="http://schemas.microsoft.com/office/drawing/2014/main" id="{3675C1DD-08D0-F7CD-DCA7-C99E541EB9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59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94" name="Freeform 25">
                    <a:extLst>
                      <a:ext uri="{FF2B5EF4-FFF2-40B4-BE49-F238E27FC236}">
                        <a16:creationId xmlns:a16="http://schemas.microsoft.com/office/drawing/2014/main" id="{39A00DFD-D537-60E0-4F61-51E1D91489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88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95" name="Freeform 26">
                    <a:extLst>
                      <a:ext uri="{FF2B5EF4-FFF2-40B4-BE49-F238E27FC236}">
                        <a16:creationId xmlns:a16="http://schemas.microsoft.com/office/drawing/2014/main" id="{004A1452-14AD-1DEA-8753-7DB59E67BE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10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96" name="Freeform 27">
                    <a:extLst>
                      <a:ext uri="{FF2B5EF4-FFF2-40B4-BE49-F238E27FC236}">
                        <a16:creationId xmlns:a16="http://schemas.microsoft.com/office/drawing/2014/main" id="{6ADBE26A-8FBE-16BD-A476-D51F4257EE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99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97" name="Freeform 28">
                    <a:extLst>
                      <a:ext uri="{FF2B5EF4-FFF2-40B4-BE49-F238E27FC236}">
                        <a16:creationId xmlns:a16="http://schemas.microsoft.com/office/drawing/2014/main" id="{D22FCA66-DAAD-E44E-E00F-757BC3D085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9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98" name="Freeform 29">
                    <a:extLst>
                      <a:ext uri="{FF2B5EF4-FFF2-40B4-BE49-F238E27FC236}">
                        <a16:creationId xmlns:a16="http://schemas.microsoft.com/office/drawing/2014/main" id="{76C51C7D-D6EF-8B62-5114-999B2AB8C0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881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99" name="Freeform 30">
                    <a:extLst>
                      <a:ext uri="{FF2B5EF4-FFF2-40B4-BE49-F238E27FC236}">
                        <a16:creationId xmlns:a16="http://schemas.microsoft.com/office/drawing/2014/main" id="{8739BC10-A24C-44D2-9F07-6E90CA101B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30" y="489"/>
                    <a:ext cx="299" cy="179"/>
                  </a:xfrm>
                  <a:custGeom>
                    <a:avLst/>
                    <a:gdLst>
                      <a:gd name="T0" fmla="*/ 1 w 471"/>
                      <a:gd name="T1" fmla="*/ 1 h 281"/>
                      <a:gd name="T2" fmla="*/ 1 w 471"/>
                      <a:gd name="T3" fmla="*/ 1 h 281"/>
                      <a:gd name="T4" fmla="*/ 1 w 471"/>
                      <a:gd name="T5" fmla="*/ 1 h 281"/>
                      <a:gd name="T6" fmla="*/ 1 w 471"/>
                      <a:gd name="T7" fmla="*/ 1 h 281"/>
                      <a:gd name="T8" fmla="*/ 1 w 471"/>
                      <a:gd name="T9" fmla="*/ 1 h 281"/>
                      <a:gd name="T10" fmla="*/ 0 w 471"/>
                      <a:gd name="T11" fmla="*/ 1 h 281"/>
                      <a:gd name="T12" fmla="*/ 1 w 471"/>
                      <a:gd name="T13" fmla="*/ 1 h 281"/>
                      <a:gd name="T14" fmla="*/ 1 w 471"/>
                      <a:gd name="T15" fmla="*/ 1 h 281"/>
                      <a:gd name="T16" fmla="*/ 1 w 471"/>
                      <a:gd name="T17" fmla="*/ 1 h 281"/>
                      <a:gd name="T18" fmla="*/ 1 w 471"/>
                      <a:gd name="T19" fmla="*/ 1 h 281"/>
                      <a:gd name="T20" fmla="*/ 1 w 471"/>
                      <a:gd name="T21" fmla="*/ 1 h 281"/>
                      <a:gd name="T22" fmla="*/ 1 w 471"/>
                      <a:gd name="T23" fmla="*/ 1 h 281"/>
                      <a:gd name="T24" fmla="*/ 1 w 471"/>
                      <a:gd name="T25" fmla="*/ 1 h 281"/>
                      <a:gd name="T26" fmla="*/ 1 w 471"/>
                      <a:gd name="T27" fmla="*/ 1 h 281"/>
                      <a:gd name="T28" fmla="*/ 1 w 471"/>
                      <a:gd name="T29" fmla="*/ 1 h 281"/>
                      <a:gd name="T30" fmla="*/ 1 w 471"/>
                      <a:gd name="T31" fmla="*/ 1 h 281"/>
                      <a:gd name="T32" fmla="*/ 1 w 471"/>
                      <a:gd name="T33" fmla="*/ 1 h 281"/>
                      <a:gd name="T34" fmla="*/ 1 w 471"/>
                      <a:gd name="T35" fmla="*/ 0 h 281"/>
                      <a:gd name="T36" fmla="*/ 1 w 471"/>
                      <a:gd name="T37" fmla="*/ 1 h 281"/>
                      <a:gd name="T38" fmla="*/ 1 w 471"/>
                      <a:gd name="T39" fmla="*/ 1 h 281"/>
                      <a:gd name="T40" fmla="*/ 1 w 471"/>
                      <a:gd name="T41" fmla="*/ 1 h 281"/>
                      <a:gd name="T42" fmla="*/ 1 w 471"/>
                      <a:gd name="T43" fmla="*/ 1 h 281"/>
                      <a:gd name="T44" fmla="*/ 1 w 471"/>
                      <a:gd name="T45" fmla="*/ 1 h 281"/>
                      <a:gd name="T46" fmla="*/ 1 w 471"/>
                      <a:gd name="T47" fmla="*/ 1 h 281"/>
                      <a:gd name="T48" fmla="*/ 1 w 471"/>
                      <a:gd name="T49" fmla="*/ 1 h 281"/>
                      <a:gd name="T50" fmla="*/ 1 w 471"/>
                      <a:gd name="T51" fmla="*/ 1 h 281"/>
                      <a:gd name="T52" fmla="*/ 1 w 471"/>
                      <a:gd name="T53" fmla="*/ 1 h 281"/>
                      <a:gd name="T54" fmla="*/ 1 w 471"/>
                      <a:gd name="T55" fmla="*/ 1 h 281"/>
                      <a:gd name="T56" fmla="*/ 1 w 471"/>
                      <a:gd name="T57" fmla="*/ 1 h 281"/>
                      <a:gd name="T58" fmla="*/ 1 w 471"/>
                      <a:gd name="T59" fmla="*/ 1 h 281"/>
                      <a:gd name="T60" fmla="*/ 1 w 471"/>
                      <a:gd name="T61" fmla="*/ 1 h 281"/>
                      <a:gd name="T62" fmla="*/ 1 w 471"/>
                      <a:gd name="T63" fmla="*/ 1 h 281"/>
                      <a:gd name="T64" fmla="*/ 1 w 471"/>
                      <a:gd name="T65" fmla="*/ 1 h 281"/>
                      <a:gd name="T66" fmla="*/ 1 w 471"/>
                      <a:gd name="T67" fmla="*/ 1 h 281"/>
                      <a:gd name="T68" fmla="*/ 1 w 471"/>
                      <a:gd name="T69" fmla="*/ 1 h 281"/>
                      <a:gd name="T70" fmla="*/ 1 w 471"/>
                      <a:gd name="T71" fmla="*/ 1 h 281"/>
                      <a:gd name="T72" fmla="*/ 1 w 471"/>
                      <a:gd name="T73" fmla="*/ 1 h 281"/>
                      <a:gd name="T74" fmla="*/ 2 w 471"/>
                      <a:gd name="T75" fmla="*/ 1 h 281"/>
                      <a:gd name="T76" fmla="*/ 2 w 471"/>
                      <a:gd name="T77" fmla="*/ 1 h 281"/>
                      <a:gd name="T78" fmla="*/ 1 w 471"/>
                      <a:gd name="T79" fmla="*/ 1 h 281"/>
                      <a:gd name="T80" fmla="*/ 2 w 471"/>
                      <a:gd name="T81" fmla="*/ 1 h 281"/>
                      <a:gd name="T82" fmla="*/ 2 w 471"/>
                      <a:gd name="T83" fmla="*/ 1 h 281"/>
                      <a:gd name="T84" fmla="*/ 2 w 471"/>
                      <a:gd name="T85" fmla="*/ 1 h 281"/>
                      <a:gd name="T86" fmla="*/ 2 w 471"/>
                      <a:gd name="T87" fmla="*/ 1 h 281"/>
                      <a:gd name="T88" fmla="*/ 2 w 471"/>
                      <a:gd name="T89" fmla="*/ 1 h 281"/>
                      <a:gd name="T90" fmla="*/ 2 w 471"/>
                      <a:gd name="T91" fmla="*/ 1 h 281"/>
                      <a:gd name="T92" fmla="*/ 2 w 471"/>
                      <a:gd name="T93" fmla="*/ 1 h 281"/>
                      <a:gd name="T94" fmla="*/ 2 w 471"/>
                      <a:gd name="T95" fmla="*/ 1 h 281"/>
                      <a:gd name="T96" fmla="*/ 2 w 471"/>
                      <a:gd name="T97" fmla="*/ 1 h 281"/>
                      <a:gd name="T98" fmla="*/ 2 w 471"/>
                      <a:gd name="T99" fmla="*/ 1 h 281"/>
                      <a:gd name="T100" fmla="*/ 2 w 471"/>
                      <a:gd name="T101" fmla="*/ 1 h 281"/>
                      <a:gd name="T102" fmla="*/ 2 w 471"/>
                      <a:gd name="T103" fmla="*/ 1 h 281"/>
                      <a:gd name="T104" fmla="*/ 2 w 471"/>
                      <a:gd name="T105" fmla="*/ 1 h 281"/>
                      <a:gd name="T106" fmla="*/ 2 w 471"/>
                      <a:gd name="T107" fmla="*/ 1 h 281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471" h="281">
                        <a:moveTo>
                          <a:pt x="21" y="280"/>
                        </a:moveTo>
                        <a:cubicBezTo>
                          <a:pt x="32" y="281"/>
                          <a:pt x="25" y="253"/>
                          <a:pt x="24" y="250"/>
                        </a:cubicBezTo>
                        <a:cubicBezTo>
                          <a:pt x="23" y="248"/>
                          <a:pt x="22" y="245"/>
                          <a:pt x="22" y="245"/>
                        </a:cubicBezTo>
                        <a:cubicBezTo>
                          <a:pt x="21" y="243"/>
                          <a:pt x="20" y="221"/>
                          <a:pt x="16" y="218"/>
                        </a:cubicBezTo>
                        <a:cubicBezTo>
                          <a:pt x="13" y="216"/>
                          <a:pt x="4" y="215"/>
                          <a:pt x="4" y="215"/>
                        </a:cubicBezTo>
                        <a:cubicBezTo>
                          <a:pt x="0" y="207"/>
                          <a:pt x="3" y="200"/>
                          <a:pt x="0" y="191"/>
                        </a:cubicBezTo>
                        <a:cubicBezTo>
                          <a:pt x="2" y="185"/>
                          <a:pt x="7" y="186"/>
                          <a:pt x="12" y="180"/>
                        </a:cubicBezTo>
                        <a:cubicBezTo>
                          <a:pt x="14" y="172"/>
                          <a:pt x="14" y="169"/>
                          <a:pt x="6" y="165"/>
                        </a:cubicBezTo>
                        <a:cubicBezTo>
                          <a:pt x="4" y="163"/>
                          <a:pt x="2" y="162"/>
                          <a:pt x="2" y="160"/>
                        </a:cubicBezTo>
                        <a:cubicBezTo>
                          <a:pt x="2" y="150"/>
                          <a:pt x="16" y="123"/>
                          <a:pt x="28" y="120"/>
                        </a:cubicBezTo>
                        <a:cubicBezTo>
                          <a:pt x="32" y="111"/>
                          <a:pt x="40" y="105"/>
                          <a:pt x="44" y="96"/>
                        </a:cubicBezTo>
                        <a:cubicBezTo>
                          <a:pt x="39" y="83"/>
                          <a:pt x="38" y="85"/>
                          <a:pt x="42" y="70"/>
                        </a:cubicBezTo>
                        <a:cubicBezTo>
                          <a:pt x="38" y="60"/>
                          <a:pt x="34" y="48"/>
                          <a:pt x="24" y="43"/>
                        </a:cubicBezTo>
                        <a:cubicBezTo>
                          <a:pt x="18" y="36"/>
                          <a:pt x="10" y="37"/>
                          <a:pt x="20" y="32"/>
                        </a:cubicBezTo>
                        <a:cubicBezTo>
                          <a:pt x="27" y="34"/>
                          <a:pt x="26" y="32"/>
                          <a:pt x="26" y="36"/>
                        </a:cubicBezTo>
                        <a:cubicBezTo>
                          <a:pt x="34" y="41"/>
                          <a:pt x="39" y="39"/>
                          <a:pt x="48" y="35"/>
                        </a:cubicBezTo>
                        <a:cubicBezTo>
                          <a:pt x="45" y="22"/>
                          <a:pt x="48" y="14"/>
                          <a:pt x="64" y="11"/>
                        </a:cubicBezTo>
                        <a:cubicBezTo>
                          <a:pt x="71" y="8"/>
                          <a:pt x="75" y="3"/>
                          <a:pt x="82" y="0"/>
                        </a:cubicBezTo>
                        <a:cubicBezTo>
                          <a:pt x="84" y="1"/>
                          <a:pt x="88" y="0"/>
                          <a:pt x="88" y="2"/>
                        </a:cubicBezTo>
                        <a:cubicBezTo>
                          <a:pt x="90" y="12"/>
                          <a:pt x="75" y="13"/>
                          <a:pt x="92" y="9"/>
                        </a:cubicBezTo>
                        <a:cubicBezTo>
                          <a:pt x="94" y="8"/>
                          <a:pt x="96" y="5"/>
                          <a:pt x="98" y="5"/>
                        </a:cubicBezTo>
                        <a:cubicBezTo>
                          <a:pt x="102" y="4"/>
                          <a:pt x="106" y="7"/>
                          <a:pt x="110" y="8"/>
                        </a:cubicBezTo>
                        <a:cubicBezTo>
                          <a:pt x="112" y="8"/>
                          <a:pt x="116" y="9"/>
                          <a:pt x="116" y="9"/>
                        </a:cubicBezTo>
                        <a:cubicBezTo>
                          <a:pt x="122" y="16"/>
                          <a:pt x="129" y="13"/>
                          <a:pt x="141" y="14"/>
                        </a:cubicBezTo>
                        <a:cubicBezTo>
                          <a:pt x="143" y="21"/>
                          <a:pt x="147" y="22"/>
                          <a:pt x="155" y="24"/>
                        </a:cubicBezTo>
                        <a:cubicBezTo>
                          <a:pt x="159" y="22"/>
                          <a:pt x="163" y="20"/>
                          <a:pt x="167" y="17"/>
                        </a:cubicBezTo>
                        <a:cubicBezTo>
                          <a:pt x="169" y="16"/>
                          <a:pt x="173" y="14"/>
                          <a:pt x="173" y="14"/>
                        </a:cubicBezTo>
                        <a:cubicBezTo>
                          <a:pt x="195" y="26"/>
                          <a:pt x="175" y="20"/>
                          <a:pt x="195" y="14"/>
                        </a:cubicBezTo>
                        <a:cubicBezTo>
                          <a:pt x="207" y="17"/>
                          <a:pt x="201" y="26"/>
                          <a:pt x="211" y="32"/>
                        </a:cubicBezTo>
                        <a:cubicBezTo>
                          <a:pt x="214" y="38"/>
                          <a:pt x="224" y="55"/>
                          <a:pt x="231" y="59"/>
                        </a:cubicBezTo>
                        <a:cubicBezTo>
                          <a:pt x="241" y="70"/>
                          <a:pt x="235" y="67"/>
                          <a:pt x="245" y="70"/>
                        </a:cubicBezTo>
                        <a:cubicBezTo>
                          <a:pt x="249" y="69"/>
                          <a:pt x="253" y="69"/>
                          <a:pt x="257" y="68"/>
                        </a:cubicBezTo>
                        <a:cubicBezTo>
                          <a:pt x="261" y="67"/>
                          <a:pt x="270" y="65"/>
                          <a:pt x="270" y="65"/>
                        </a:cubicBezTo>
                        <a:cubicBezTo>
                          <a:pt x="278" y="66"/>
                          <a:pt x="283" y="67"/>
                          <a:pt x="290" y="71"/>
                        </a:cubicBezTo>
                        <a:cubicBezTo>
                          <a:pt x="304" y="88"/>
                          <a:pt x="282" y="62"/>
                          <a:pt x="300" y="81"/>
                        </a:cubicBezTo>
                        <a:cubicBezTo>
                          <a:pt x="302" y="84"/>
                          <a:pt x="308" y="90"/>
                          <a:pt x="308" y="90"/>
                        </a:cubicBezTo>
                        <a:cubicBezTo>
                          <a:pt x="311" y="98"/>
                          <a:pt x="315" y="103"/>
                          <a:pt x="318" y="111"/>
                        </a:cubicBezTo>
                        <a:cubicBezTo>
                          <a:pt x="319" y="114"/>
                          <a:pt x="321" y="117"/>
                          <a:pt x="322" y="120"/>
                        </a:cubicBezTo>
                        <a:cubicBezTo>
                          <a:pt x="323" y="122"/>
                          <a:pt x="324" y="125"/>
                          <a:pt x="324" y="125"/>
                        </a:cubicBezTo>
                        <a:cubicBezTo>
                          <a:pt x="321" y="132"/>
                          <a:pt x="313" y="134"/>
                          <a:pt x="310" y="142"/>
                        </a:cubicBezTo>
                        <a:cubicBezTo>
                          <a:pt x="313" y="151"/>
                          <a:pt x="317" y="146"/>
                          <a:pt x="322" y="141"/>
                        </a:cubicBezTo>
                        <a:cubicBezTo>
                          <a:pt x="341" y="143"/>
                          <a:pt x="339" y="142"/>
                          <a:pt x="342" y="155"/>
                        </a:cubicBezTo>
                        <a:cubicBezTo>
                          <a:pt x="351" y="150"/>
                          <a:pt x="355" y="152"/>
                          <a:pt x="364" y="157"/>
                        </a:cubicBezTo>
                        <a:cubicBezTo>
                          <a:pt x="369" y="162"/>
                          <a:pt x="372" y="166"/>
                          <a:pt x="380" y="168"/>
                        </a:cubicBezTo>
                        <a:cubicBezTo>
                          <a:pt x="381" y="169"/>
                          <a:pt x="383" y="171"/>
                          <a:pt x="382" y="172"/>
                        </a:cubicBezTo>
                        <a:cubicBezTo>
                          <a:pt x="380" y="176"/>
                          <a:pt x="368" y="172"/>
                          <a:pt x="382" y="176"/>
                        </a:cubicBezTo>
                        <a:cubicBezTo>
                          <a:pt x="386" y="175"/>
                          <a:pt x="390" y="173"/>
                          <a:pt x="394" y="172"/>
                        </a:cubicBezTo>
                        <a:cubicBezTo>
                          <a:pt x="396" y="172"/>
                          <a:pt x="400" y="171"/>
                          <a:pt x="400" y="171"/>
                        </a:cubicBezTo>
                        <a:cubicBezTo>
                          <a:pt x="413" y="177"/>
                          <a:pt x="427" y="179"/>
                          <a:pt x="439" y="185"/>
                        </a:cubicBezTo>
                        <a:cubicBezTo>
                          <a:pt x="441" y="190"/>
                          <a:pt x="445" y="194"/>
                          <a:pt x="447" y="199"/>
                        </a:cubicBezTo>
                        <a:cubicBezTo>
                          <a:pt x="453" y="198"/>
                          <a:pt x="460" y="195"/>
                          <a:pt x="465" y="201"/>
                        </a:cubicBezTo>
                        <a:cubicBezTo>
                          <a:pt x="468" y="205"/>
                          <a:pt x="471" y="215"/>
                          <a:pt x="471" y="215"/>
                        </a:cubicBezTo>
                        <a:cubicBezTo>
                          <a:pt x="468" y="231"/>
                          <a:pt x="469" y="248"/>
                          <a:pt x="451" y="258"/>
                        </a:cubicBezTo>
                        <a:cubicBezTo>
                          <a:pt x="447" y="262"/>
                          <a:pt x="437" y="275"/>
                          <a:pt x="435" y="281"/>
                        </a:cubicBezTo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400" name="Freeform 31">
                    <a:extLst>
                      <a:ext uri="{FF2B5EF4-FFF2-40B4-BE49-F238E27FC236}">
                        <a16:creationId xmlns:a16="http://schemas.microsoft.com/office/drawing/2014/main" id="{FC3643EA-A2E8-83CF-7A1A-2FA3AFAE1B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34" y="242"/>
                    <a:ext cx="420" cy="283"/>
                  </a:xfrm>
                  <a:custGeom>
                    <a:avLst/>
                    <a:gdLst>
                      <a:gd name="T0" fmla="*/ 0 w 984"/>
                      <a:gd name="T1" fmla="*/ 0 h 844"/>
                      <a:gd name="T2" fmla="*/ 0 w 984"/>
                      <a:gd name="T3" fmla="*/ 0 h 844"/>
                      <a:gd name="T4" fmla="*/ 0 w 984"/>
                      <a:gd name="T5" fmla="*/ 0 h 844"/>
                      <a:gd name="T6" fmla="*/ 0 w 984"/>
                      <a:gd name="T7" fmla="*/ 0 h 844"/>
                      <a:gd name="T8" fmla="*/ 0 w 984"/>
                      <a:gd name="T9" fmla="*/ 0 h 844"/>
                      <a:gd name="T10" fmla="*/ 0 w 984"/>
                      <a:gd name="T11" fmla="*/ 0 h 844"/>
                      <a:gd name="T12" fmla="*/ 0 w 984"/>
                      <a:gd name="T13" fmla="*/ 0 h 844"/>
                      <a:gd name="T14" fmla="*/ 0 w 984"/>
                      <a:gd name="T15" fmla="*/ 0 h 844"/>
                      <a:gd name="T16" fmla="*/ 0 w 984"/>
                      <a:gd name="T17" fmla="*/ 0 h 844"/>
                      <a:gd name="T18" fmla="*/ 0 w 984"/>
                      <a:gd name="T19" fmla="*/ 0 h 844"/>
                      <a:gd name="T20" fmla="*/ 0 w 984"/>
                      <a:gd name="T21" fmla="*/ 0 h 844"/>
                      <a:gd name="T22" fmla="*/ 0 w 984"/>
                      <a:gd name="T23" fmla="*/ 0 h 844"/>
                      <a:gd name="T24" fmla="*/ 0 w 984"/>
                      <a:gd name="T25" fmla="*/ 0 h 844"/>
                      <a:gd name="T26" fmla="*/ 0 w 984"/>
                      <a:gd name="T27" fmla="*/ 0 h 844"/>
                      <a:gd name="T28" fmla="*/ 0 w 984"/>
                      <a:gd name="T29" fmla="*/ 0 h 844"/>
                      <a:gd name="T30" fmla="*/ 0 w 984"/>
                      <a:gd name="T31" fmla="*/ 0 h 844"/>
                      <a:gd name="T32" fmla="*/ 0 w 984"/>
                      <a:gd name="T33" fmla="*/ 0 h 844"/>
                      <a:gd name="T34" fmla="*/ 0 w 984"/>
                      <a:gd name="T35" fmla="*/ 0 h 844"/>
                      <a:gd name="T36" fmla="*/ 0 w 984"/>
                      <a:gd name="T37" fmla="*/ 0 h 844"/>
                      <a:gd name="T38" fmla="*/ 0 w 984"/>
                      <a:gd name="T39" fmla="*/ 0 h 844"/>
                      <a:gd name="T40" fmla="*/ 0 w 984"/>
                      <a:gd name="T41" fmla="*/ 0 h 844"/>
                      <a:gd name="T42" fmla="*/ 0 w 984"/>
                      <a:gd name="T43" fmla="*/ 0 h 844"/>
                      <a:gd name="T44" fmla="*/ 0 w 984"/>
                      <a:gd name="T45" fmla="*/ 0 h 844"/>
                      <a:gd name="T46" fmla="*/ 0 w 984"/>
                      <a:gd name="T47" fmla="*/ 0 h 844"/>
                      <a:gd name="T48" fmla="*/ 0 w 984"/>
                      <a:gd name="T49" fmla="*/ 0 h 844"/>
                      <a:gd name="T50" fmla="*/ 0 w 984"/>
                      <a:gd name="T51" fmla="*/ 0 h 844"/>
                      <a:gd name="T52" fmla="*/ 0 w 984"/>
                      <a:gd name="T53" fmla="*/ 0 h 844"/>
                      <a:gd name="T54" fmla="*/ 0 w 984"/>
                      <a:gd name="T55" fmla="*/ 0 h 844"/>
                      <a:gd name="T56" fmla="*/ 0 w 984"/>
                      <a:gd name="T57" fmla="*/ 0 h 844"/>
                      <a:gd name="T58" fmla="*/ 0 w 984"/>
                      <a:gd name="T59" fmla="*/ 0 h 844"/>
                      <a:gd name="T60" fmla="*/ 0 w 984"/>
                      <a:gd name="T61" fmla="*/ 0 h 844"/>
                      <a:gd name="T62" fmla="*/ 0 w 984"/>
                      <a:gd name="T63" fmla="*/ 0 h 844"/>
                      <a:gd name="T64" fmla="*/ 0 w 984"/>
                      <a:gd name="T65" fmla="*/ 0 h 844"/>
                      <a:gd name="T66" fmla="*/ 0 w 984"/>
                      <a:gd name="T67" fmla="*/ 0 h 844"/>
                      <a:gd name="T68" fmla="*/ 0 w 984"/>
                      <a:gd name="T69" fmla="*/ 0 h 844"/>
                      <a:gd name="T70" fmla="*/ 0 w 984"/>
                      <a:gd name="T71" fmla="*/ 0 h 844"/>
                      <a:gd name="T72" fmla="*/ 0 w 984"/>
                      <a:gd name="T73" fmla="*/ 0 h 844"/>
                      <a:gd name="T74" fmla="*/ 0 w 984"/>
                      <a:gd name="T75" fmla="*/ 0 h 844"/>
                      <a:gd name="T76" fmla="*/ 0 w 984"/>
                      <a:gd name="T77" fmla="*/ 0 h 844"/>
                      <a:gd name="T78" fmla="*/ 0 w 984"/>
                      <a:gd name="T79" fmla="*/ 0 h 844"/>
                      <a:gd name="T80" fmla="*/ 0 w 984"/>
                      <a:gd name="T81" fmla="*/ 0 h 844"/>
                      <a:gd name="T82" fmla="*/ 0 w 984"/>
                      <a:gd name="T83" fmla="*/ 0 h 844"/>
                      <a:gd name="T84" fmla="*/ 0 w 984"/>
                      <a:gd name="T85" fmla="*/ 0 h 844"/>
                      <a:gd name="T86" fmla="*/ 0 w 984"/>
                      <a:gd name="T87" fmla="*/ 0 h 844"/>
                      <a:gd name="T88" fmla="*/ 0 w 984"/>
                      <a:gd name="T89" fmla="*/ 0 h 844"/>
                      <a:gd name="T90" fmla="*/ 0 w 984"/>
                      <a:gd name="T91" fmla="*/ 0 h 844"/>
                      <a:gd name="T92" fmla="*/ 0 w 984"/>
                      <a:gd name="T93" fmla="*/ 0 h 844"/>
                      <a:gd name="T94" fmla="*/ 0 w 984"/>
                      <a:gd name="T95" fmla="*/ 0 h 844"/>
                      <a:gd name="T96" fmla="*/ 0 w 984"/>
                      <a:gd name="T97" fmla="*/ 0 h 844"/>
                      <a:gd name="T98" fmla="*/ 0 w 984"/>
                      <a:gd name="T99" fmla="*/ 0 h 844"/>
                      <a:gd name="T100" fmla="*/ 0 w 984"/>
                      <a:gd name="T101" fmla="*/ 0 h 844"/>
                      <a:gd name="T102" fmla="*/ 0 w 984"/>
                      <a:gd name="T103" fmla="*/ 0 h 844"/>
                      <a:gd name="T104" fmla="*/ 0 w 984"/>
                      <a:gd name="T105" fmla="*/ 0 h 844"/>
                      <a:gd name="T106" fmla="*/ 0 w 984"/>
                      <a:gd name="T107" fmla="*/ 0 h 844"/>
                      <a:gd name="T108" fmla="*/ 0 w 984"/>
                      <a:gd name="T109" fmla="*/ 0 h 844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0" t="0" r="r" b="b"/>
                    <a:pathLst>
                      <a:path w="984" h="844">
                        <a:moveTo>
                          <a:pt x="82" y="38"/>
                        </a:moveTo>
                        <a:lnTo>
                          <a:pt x="406" y="6"/>
                        </a:lnTo>
                        <a:cubicBezTo>
                          <a:pt x="497" y="22"/>
                          <a:pt x="465" y="0"/>
                          <a:pt x="474" y="54"/>
                        </a:cubicBezTo>
                        <a:cubicBezTo>
                          <a:pt x="492" y="48"/>
                          <a:pt x="484" y="40"/>
                          <a:pt x="502" y="34"/>
                        </a:cubicBezTo>
                        <a:cubicBezTo>
                          <a:pt x="510" y="37"/>
                          <a:pt x="517" y="46"/>
                          <a:pt x="526" y="46"/>
                        </a:cubicBezTo>
                        <a:cubicBezTo>
                          <a:pt x="534" y="46"/>
                          <a:pt x="550" y="38"/>
                          <a:pt x="550" y="38"/>
                        </a:cubicBezTo>
                        <a:cubicBezTo>
                          <a:pt x="556" y="55"/>
                          <a:pt x="552" y="60"/>
                          <a:pt x="542" y="74"/>
                        </a:cubicBezTo>
                        <a:cubicBezTo>
                          <a:pt x="555" y="114"/>
                          <a:pt x="550" y="102"/>
                          <a:pt x="578" y="130"/>
                        </a:cubicBezTo>
                        <a:cubicBezTo>
                          <a:pt x="584" y="148"/>
                          <a:pt x="590" y="148"/>
                          <a:pt x="606" y="138"/>
                        </a:cubicBezTo>
                        <a:cubicBezTo>
                          <a:pt x="600" y="119"/>
                          <a:pt x="594" y="107"/>
                          <a:pt x="586" y="90"/>
                        </a:cubicBezTo>
                        <a:cubicBezTo>
                          <a:pt x="583" y="82"/>
                          <a:pt x="578" y="66"/>
                          <a:pt x="578" y="66"/>
                        </a:cubicBezTo>
                        <a:cubicBezTo>
                          <a:pt x="585" y="44"/>
                          <a:pt x="597" y="56"/>
                          <a:pt x="606" y="70"/>
                        </a:cubicBezTo>
                        <a:cubicBezTo>
                          <a:pt x="609" y="86"/>
                          <a:pt x="608" y="117"/>
                          <a:pt x="626" y="90"/>
                        </a:cubicBezTo>
                        <a:cubicBezTo>
                          <a:pt x="648" y="97"/>
                          <a:pt x="646" y="104"/>
                          <a:pt x="642" y="126"/>
                        </a:cubicBezTo>
                        <a:cubicBezTo>
                          <a:pt x="650" y="150"/>
                          <a:pt x="665" y="141"/>
                          <a:pt x="682" y="130"/>
                        </a:cubicBezTo>
                        <a:cubicBezTo>
                          <a:pt x="689" y="108"/>
                          <a:pt x="673" y="124"/>
                          <a:pt x="682" y="98"/>
                        </a:cubicBezTo>
                        <a:cubicBezTo>
                          <a:pt x="683" y="94"/>
                          <a:pt x="690" y="96"/>
                          <a:pt x="694" y="94"/>
                        </a:cubicBezTo>
                        <a:cubicBezTo>
                          <a:pt x="698" y="92"/>
                          <a:pt x="702" y="89"/>
                          <a:pt x="706" y="86"/>
                        </a:cubicBezTo>
                        <a:cubicBezTo>
                          <a:pt x="717" y="54"/>
                          <a:pt x="688" y="54"/>
                          <a:pt x="742" y="46"/>
                        </a:cubicBezTo>
                        <a:cubicBezTo>
                          <a:pt x="748" y="27"/>
                          <a:pt x="741" y="9"/>
                          <a:pt x="762" y="2"/>
                        </a:cubicBezTo>
                        <a:cubicBezTo>
                          <a:pt x="788" y="11"/>
                          <a:pt x="777" y="38"/>
                          <a:pt x="802" y="46"/>
                        </a:cubicBezTo>
                        <a:cubicBezTo>
                          <a:pt x="831" y="36"/>
                          <a:pt x="805" y="63"/>
                          <a:pt x="798" y="70"/>
                        </a:cubicBezTo>
                        <a:cubicBezTo>
                          <a:pt x="789" y="96"/>
                          <a:pt x="787" y="96"/>
                          <a:pt x="802" y="118"/>
                        </a:cubicBezTo>
                        <a:cubicBezTo>
                          <a:pt x="801" y="122"/>
                          <a:pt x="801" y="127"/>
                          <a:pt x="798" y="130"/>
                        </a:cubicBezTo>
                        <a:cubicBezTo>
                          <a:pt x="794" y="133"/>
                          <a:pt x="784" y="129"/>
                          <a:pt x="782" y="134"/>
                        </a:cubicBezTo>
                        <a:cubicBezTo>
                          <a:pt x="780" y="142"/>
                          <a:pt x="790" y="158"/>
                          <a:pt x="790" y="158"/>
                        </a:cubicBezTo>
                        <a:cubicBezTo>
                          <a:pt x="786" y="161"/>
                          <a:pt x="783" y="165"/>
                          <a:pt x="778" y="166"/>
                        </a:cubicBezTo>
                        <a:cubicBezTo>
                          <a:pt x="774" y="167"/>
                          <a:pt x="769" y="159"/>
                          <a:pt x="766" y="162"/>
                        </a:cubicBezTo>
                        <a:cubicBezTo>
                          <a:pt x="758" y="170"/>
                          <a:pt x="794" y="182"/>
                          <a:pt x="794" y="182"/>
                        </a:cubicBezTo>
                        <a:cubicBezTo>
                          <a:pt x="804" y="211"/>
                          <a:pt x="775" y="190"/>
                          <a:pt x="762" y="186"/>
                        </a:cubicBezTo>
                        <a:cubicBezTo>
                          <a:pt x="767" y="194"/>
                          <a:pt x="773" y="202"/>
                          <a:pt x="778" y="210"/>
                        </a:cubicBezTo>
                        <a:cubicBezTo>
                          <a:pt x="783" y="218"/>
                          <a:pt x="802" y="226"/>
                          <a:pt x="802" y="226"/>
                        </a:cubicBezTo>
                        <a:cubicBezTo>
                          <a:pt x="813" y="242"/>
                          <a:pt x="804" y="245"/>
                          <a:pt x="810" y="262"/>
                        </a:cubicBezTo>
                        <a:cubicBezTo>
                          <a:pt x="803" y="282"/>
                          <a:pt x="793" y="301"/>
                          <a:pt x="786" y="322"/>
                        </a:cubicBezTo>
                        <a:cubicBezTo>
                          <a:pt x="783" y="330"/>
                          <a:pt x="778" y="346"/>
                          <a:pt x="778" y="346"/>
                        </a:cubicBezTo>
                        <a:cubicBezTo>
                          <a:pt x="785" y="366"/>
                          <a:pt x="817" y="394"/>
                          <a:pt x="830" y="414"/>
                        </a:cubicBezTo>
                        <a:cubicBezTo>
                          <a:pt x="835" y="422"/>
                          <a:pt x="841" y="430"/>
                          <a:pt x="846" y="438"/>
                        </a:cubicBezTo>
                        <a:cubicBezTo>
                          <a:pt x="849" y="442"/>
                          <a:pt x="854" y="450"/>
                          <a:pt x="854" y="450"/>
                        </a:cubicBezTo>
                        <a:cubicBezTo>
                          <a:pt x="853" y="457"/>
                          <a:pt x="855" y="466"/>
                          <a:pt x="850" y="470"/>
                        </a:cubicBezTo>
                        <a:cubicBezTo>
                          <a:pt x="844" y="475"/>
                          <a:pt x="831" y="451"/>
                          <a:pt x="830" y="450"/>
                        </a:cubicBezTo>
                        <a:cubicBezTo>
                          <a:pt x="811" y="431"/>
                          <a:pt x="789" y="421"/>
                          <a:pt x="774" y="398"/>
                        </a:cubicBezTo>
                        <a:cubicBezTo>
                          <a:pt x="769" y="379"/>
                          <a:pt x="766" y="371"/>
                          <a:pt x="746" y="378"/>
                        </a:cubicBezTo>
                        <a:cubicBezTo>
                          <a:pt x="717" y="368"/>
                          <a:pt x="730" y="368"/>
                          <a:pt x="706" y="374"/>
                        </a:cubicBezTo>
                        <a:cubicBezTo>
                          <a:pt x="688" y="402"/>
                          <a:pt x="699" y="395"/>
                          <a:pt x="678" y="402"/>
                        </a:cubicBezTo>
                        <a:cubicBezTo>
                          <a:pt x="654" y="386"/>
                          <a:pt x="650" y="390"/>
                          <a:pt x="618" y="394"/>
                        </a:cubicBezTo>
                        <a:cubicBezTo>
                          <a:pt x="607" y="411"/>
                          <a:pt x="601" y="426"/>
                          <a:pt x="590" y="442"/>
                        </a:cubicBezTo>
                        <a:cubicBezTo>
                          <a:pt x="600" y="471"/>
                          <a:pt x="593" y="459"/>
                          <a:pt x="606" y="478"/>
                        </a:cubicBezTo>
                        <a:cubicBezTo>
                          <a:pt x="593" y="518"/>
                          <a:pt x="622" y="548"/>
                          <a:pt x="642" y="578"/>
                        </a:cubicBezTo>
                        <a:cubicBezTo>
                          <a:pt x="651" y="591"/>
                          <a:pt x="651" y="601"/>
                          <a:pt x="666" y="606"/>
                        </a:cubicBezTo>
                        <a:cubicBezTo>
                          <a:pt x="680" y="627"/>
                          <a:pt x="691" y="623"/>
                          <a:pt x="710" y="610"/>
                        </a:cubicBezTo>
                        <a:cubicBezTo>
                          <a:pt x="729" y="616"/>
                          <a:pt x="729" y="606"/>
                          <a:pt x="734" y="590"/>
                        </a:cubicBezTo>
                        <a:cubicBezTo>
                          <a:pt x="735" y="577"/>
                          <a:pt x="731" y="562"/>
                          <a:pt x="738" y="550"/>
                        </a:cubicBezTo>
                        <a:cubicBezTo>
                          <a:pt x="742" y="543"/>
                          <a:pt x="762" y="542"/>
                          <a:pt x="762" y="542"/>
                        </a:cubicBezTo>
                        <a:cubicBezTo>
                          <a:pt x="783" y="547"/>
                          <a:pt x="786" y="552"/>
                          <a:pt x="774" y="570"/>
                        </a:cubicBezTo>
                        <a:cubicBezTo>
                          <a:pt x="779" y="590"/>
                          <a:pt x="790" y="605"/>
                          <a:pt x="770" y="618"/>
                        </a:cubicBezTo>
                        <a:cubicBezTo>
                          <a:pt x="769" y="622"/>
                          <a:pt x="764" y="626"/>
                          <a:pt x="766" y="630"/>
                        </a:cubicBezTo>
                        <a:cubicBezTo>
                          <a:pt x="768" y="634"/>
                          <a:pt x="775" y="634"/>
                          <a:pt x="778" y="638"/>
                        </a:cubicBezTo>
                        <a:cubicBezTo>
                          <a:pt x="788" y="651"/>
                          <a:pt x="786" y="660"/>
                          <a:pt x="802" y="670"/>
                        </a:cubicBezTo>
                        <a:cubicBezTo>
                          <a:pt x="810" y="667"/>
                          <a:pt x="818" y="665"/>
                          <a:pt x="826" y="662"/>
                        </a:cubicBezTo>
                        <a:cubicBezTo>
                          <a:pt x="830" y="661"/>
                          <a:pt x="838" y="658"/>
                          <a:pt x="838" y="658"/>
                        </a:cubicBezTo>
                        <a:cubicBezTo>
                          <a:pt x="857" y="664"/>
                          <a:pt x="864" y="680"/>
                          <a:pt x="870" y="698"/>
                        </a:cubicBezTo>
                        <a:cubicBezTo>
                          <a:pt x="859" y="731"/>
                          <a:pt x="887" y="794"/>
                          <a:pt x="922" y="806"/>
                        </a:cubicBezTo>
                        <a:cubicBezTo>
                          <a:pt x="938" y="801"/>
                          <a:pt x="941" y="792"/>
                          <a:pt x="958" y="798"/>
                        </a:cubicBezTo>
                        <a:cubicBezTo>
                          <a:pt x="984" y="837"/>
                          <a:pt x="928" y="784"/>
                          <a:pt x="942" y="826"/>
                        </a:cubicBezTo>
                        <a:cubicBezTo>
                          <a:pt x="936" y="844"/>
                          <a:pt x="930" y="844"/>
                          <a:pt x="914" y="834"/>
                        </a:cubicBezTo>
                        <a:cubicBezTo>
                          <a:pt x="903" y="817"/>
                          <a:pt x="890" y="821"/>
                          <a:pt x="874" y="810"/>
                        </a:cubicBezTo>
                        <a:cubicBezTo>
                          <a:pt x="851" y="776"/>
                          <a:pt x="882" y="816"/>
                          <a:pt x="854" y="794"/>
                        </a:cubicBezTo>
                        <a:cubicBezTo>
                          <a:pt x="843" y="785"/>
                          <a:pt x="840" y="768"/>
                          <a:pt x="830" y="758"/>
                        </a:cubicBezTo>
                        <a:cubicBezTo>
                          <a:pt x="824" y="739"/>
                          <a:pt x="817" y="724"/>
                          <a:pt x="798" y="718"/>
                        </a:cubicBezTo>
                        <a:cubicBezTo>
                          <a:pt x="791" y="696"/>
                          <a:pt x="800" y="712"/>
                          <a:pt x="778" y="710"/>
                        </a:cubicBezTo>
                        <a:cubicBezTo>
                          <a:pt x="767" y="709"/>
                          <a:pt x="746" y="702"/>
                          <a:pt x="746" y="702"/>
                        </a:cubicBezTo>
                        <a:cubicBezTo>
                          <a:pt x="729" y="691"/>
                          <a:pt x="720" y="674"/>
                          <a:pt x="702" y="662"/>
                        </a:cubicBezTo>
                        <a:cubicBezTo>
                          <a:pt x="694" y="665"/>
                          <a:pt x="687" y="673"/>
                          <a:pt x="678" y="674"/>
                        </a:cubicBezTo>
                        <a:cubicBezTo>
                          <a:pt x="657" y="677"/>
                          <a:pt x="630" y="657"/>
                          <a:pt x="614" y="646"/>
                        </a:cubicBezTo>
                        <a:cubicBezTo>
                          <a:pt x="600" y="637"/>
                          <a:pt x="580" y="639"/>
                          <a:pt x="566" y="630"/>
                        </a:cubicBezTo>
                        <a:cubicBezTo>
                          <a:pt x="546" y="617"/>
                          <a:pt x="525" y="607"/>
                          <a:pt x="506" y="594"/>
                        </a:cubicBezTo>
                        <a:cubicBezTo>
                          <a:pt x="513" y="572"/>
                          <a:pt x="509" y="551"/>
                          <a:pt x="490" y="538"/>
                        </a:cubicBezTo>
                        <a:cubicBezTo>
                          <a:pt x="485" y="522"/>
                          <a:pt x="476" y="515"/>
                          <a:pt x="462" y="506"/>
                        </a:cubicBezTo>
                        <a:cubicBezTo>
                          <a:pt x="441" y="474"/>
                          <a:pt x="469" y="513"/>
                          <a:pt x="442" y="486"/>
                        </a:cubicBezTo>
                        <a:cubicBezTo>
                          <a:pt x="436" y="480"/>
                          <a:pt x="436" y="468"/>
                          <a:pt x="430" y="462"/>
                        </a:cubicBezTo>
                        <a:cubicBezTo>
                          <a:pt x="427" y="459"/>
                          <a:pt x="422" y="459"/>
                          <a:pt x="418" y="458"/>
                        </a:cubicBezTo>
                        <a:cubicBezTo>
                          <a:pt x="407" y="447"/>
                          <a:pt x="382" y="430"/>
                          <a:pt x="382" y="430"/>
                        </a:cubicBezTo>
                        <a:cubicBezTo>
                          <a:pt x="371" y="413"/>
                          <a:pt x="358" y="399"/>
                          <a:pt x="346" y="382"/>
                        </a:cubicBezTo>
                        <a:cubicBezTo>
                          <a:pt x="344" y="378"/>
                          <a:pt x="345" y="373"/>
                          <a:pt x="342" y="370"/>
                        </a:cubicBezTo>
                        <a:cubicBezTo>
                          <a:pt x="339" y="367"/>
                          <a:pt x="334" y="367"/>
                          <a:pt x="330" y="366"/>
                        </a:cubicBezTo>
                        <a:cubicBezTo>
                          <a:pt x="322" y="390"/>
                          <a:pt x="342" y="398"/>
                          <a:pt x="354" y="414"/>
                        </a:cubicBezTo>
                        <a:cubicBezTo>
                          <a:pt x="368" y="432"/>
                          <a:pt x="372" y="446"/>
                          <a:pt x="390" y="458"/>
                        </a:cubicBezTo>
                        <a:cubicBezTo>
                          <a:pt x="409" y="487"/>
                          <a:pt x="399" y="475"/>
                          <a:pt x="418" y="494"/>
                        </a:cubicBezTo>
                        <a:cubicBezTo>
                          <a:pt x="423" y="510"/>
                          <a:pt x="428" y="517"/>
                          <a:pt x="442" y="526"/>
                        </a:cubicBezTo>
                        <a:cubicBezTo>
                          <a:pt x="450" y="550"/>
                          <a:pt x="432" y="533"/>
                          <a:pt x="422" y="526"/>
                        </a:cubicBezTo>
                        <a:cubicBezTo>
                          <a:pt x="399" y="492"/>
                          <a:pt x="430" y="532"/>
                          <a:pt x="402" y="510"/>
                        </a:cubicBezTo>
                        <a:cubicBezTo>
                          <a:pt x="398" y="507"/>
                          <a:pt x="397" y="501"/>
                          <a:pt x="394" y="498"/>
                        </a:cubicBezTo>
                        <a:cubicBezTo>
                          <a:pt x="391" y="495"/>
                          <a:pt x="386" y="493"/>
                          <a:pt x="382" y="490"/>
                        </a:cubicBezTo>
                        <a:cubicBezTo>
                          <a:pt x="377" y="474"/>
                          <a:pt x="370" y="471"/>
                          <a:pt x="354" y="466"/>
                        </a:cubicBezTo>
                        <a:cubicBezTo>
                          <a:pt x="344" y="452"/>
                          <a:pt x="340" y="447"/>
                          <a:pt x="346" y="430"/>
                        </a:cubicBezTo>
                        <a:cubicBezTo>
                          <a:pt x="338" y="418"/>
                          <a:pt x="314" y="402"/>
                          <a:pt x="314" y="402"/>
                        </a:cubicBezTo>
                        <a:cubicBezTo>
                          <a:pt x="306" y="390"/>
                          <a:pt x="298" y="378"/>
                          <a:pt x="290" y="366"/>
                        </a:cubicBezTo>
                        <a:cubicBezTo>
                          <a:pt x="284" y="357"/>
                          <a:pt x="273" y="354"/>
                          <a:pt x="266" y="346"/>
                        </a:cubicBezTo>
                        <a:cubicBezTo>
                          <a:pt x="263" y="342"/>
                          <a:pt x="262" y="337"/>
                          <a:pt x="258" y="334"/>
                        </a:cubicBezTo>
                        <a:cubicBezTo>
                          <a:pt x="243" y="324"/>
                          <a:pt x="225" y="324"/>
                          <a:pt x="210" y="314"/>
                        </a:cubicBezTo>
                        <a:cubicBezTo>
                          <a:pt x="201" y="300"/>
                          <a:pt x="194" y="291"/>
                          <a:pt x="178" y="286"/>
                        </a:cubicBezTo>
                        <a:cubicBezTo>
                          <a:pt x="160" y="260"/>
                          <a:pt x="192" y="247"/>
                          <a:pt x="154" y="238"/>
                        </a:cubicBezTo>
                        <a:cubicBezTo>
                          <a:pt x="111" y="209"/>
                          <a:pt x="106" y="149"/>
                          <a:pt x="90" y="102"/>
                        </a:cubicBezTo>
                        <a:cubicBezTo>
                          <a:pt x="86" y="90"/>
                          <a:pt x="76" y="73"/>
                          <a:pt x="66" y="66"/>
                        </a:cubicBezTo>
                        <a:cubicBezTo>
                          <a:pt x="58" y="60"/>
                          <a:pt x="42" y="50"/>
                          <a:pt x="42" y="50"/>
                        </a:cubicBezTo>
                        <a:cubicBezTo>
                          <a:pt x="39" y="46"/>
                          <a:pt x="38" y="41"/>
                          <a:pt x="34" y="38"/>
                        </a:cubicBezTo>
                        <a:cubicBezTo>
                          <a:pt x="27" y="34"/>
                          <a:pt x="10" y="30"/>
                          <a:pt x="10" y="30"/>
                        </a:cubicBezTo>
                        <a:cubicBezTo>
                          <a:pt x="0" y="1"/>
                          <a:pt x="31" y="17"/>
                          <a:pt x="46" y="22"/>
                        </a:cubicBezTo>
                        <a:cubicBezTo>
                          <a:pt x="65" y="51"/>
                          <a:pt x="61" y="41"/>
                          <a:pt x="86" y="58"/>
                        </a:cubicBezTo>
                        <a:cubicBezTo>
                          <a:pt x="94" y="70"/>
                          <a:pt x="94" y="93"/>
                          <a:pt x="102" y="70"/>
                        </a:cubicBezTo>
                        <a:cubicBezTo>
                          <a:pt x="95" y="49"/>
                          <a:pt x="82" y="62"/>
                          <a:pt x="82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401" name="Freeform 32">
                    <a:extLst>
                      <a:ext uri="{FF2B5EF4-FFF2-40B4-BE49-F238E27FC236}">
                        <a16:creationId xmlns:a16="http://schemas.microsoft.com/office/drawing/2014/main" id="{9FDDA168-B869-1494-4FBC-A0A12FD28B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405" y="445"/>
                    <a:ext cx="15" cy="16"/>
                  </a:xfrm>
                  <a:custGeom>
                    <a:avLst/>
                    <a:gdLst>
                      <a:gd name="T0" fmla="*/ 0 w 36"/>
                      <a:gd name="T1" fmla="*/ 0 h 48"/>
                      <a:gd name="T2" fmla="*/ 0 w 36"/>
                      <a:gd name="T3" fmla="*/ 0 h 48"/>
                      <a:gd name="T4" fmla="*/ 0 w 36"/>
                      <a:gd name="T5" fmla="*/ 0 h 4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6" h="48">
                        <a:moveTo>
                          <a:pt x="6" y="28"/>
                        </a:moveTo>
                        <a:cubicBezTo>
                          <a:pt x="25" y="0"/>
                          <a:pt x="36" y="31"/>
                          <a:pt x="10" y="48"/>
                        </a:cubicBezTo>
                        <a:cubicBezTo>
                          <a:pt x="0" y="34"/>
                          <a:pt x="0" y="40"/>
                          <a:pt x="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402" name="Freeform 33">
                    <a:extLst>
                      <a:ext uri="{FF2B5EF4-FFF2-40B4-BE49-F238E27FC236}">
                        <a16:creationId xmlns:a16="http://schemas.microsoft.com/office/drawing/2014/main" id="{756C37CA-F698-6A36-85D3-1EA81EBA57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393" y="439"/>
                    <a:ext cx="16" cy="12"/>
                  </a:xfrm>
                  <a:custGeom>
                    <a:avLst/>
                    <a:gdLst>
                      <a:gd name="T0" fmla="*/ 0 w 36"/>
                      <a:gd name="T1" fmla="*/ 0 h 37"/>
                      <a:gd name="T2" fmla="*/ 0 w 36"/>
                      <a:gd name="T3" fmla="*/ 0 h 37"/>
                      <a:gd name="T4" fmla="*/ 0 w 36"/>
                      <a:gd name="T5" fmla="*/ 0 h 37"/>
                      <a:gd name="T6" fmla="*/ 0 w 36"/>
                      <a:gd name="T7" fmla="*/ 0 h 37"/>
                      <a:gd name="T8" fmla="*/ 0 w 36"/>
                      <a:gd name="T9" fmla="*/ 0 h 3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37">
                        <a:moveTo>
                          <a:pt x="0" y="5"/>
                        </a:moveTo>
                        <a:cubicBezTo>
                          <a:pt x="4" y="4"/>
                          <a:pt x="8" y="0"/>
                          <a:pt x="12" y="1"/>
                        </a:cubicBezTo>
                        <a:cubicBezTo>
                          <a:pt x="21" y="4"/>
                          <a:pt x="36" y="17"/>
                          <a:pt x="36" y="17"/>
                        </a:cubicBezTo>
                        <a:cubicBezTo>
                          <a:pt x="29" y="37"/>
                          <a:pt x="22" y="26"/>
                          <a:pt x="8" y="17"/>
                        </a:cubicBezTo>
                        <a:cubicBezTo>
                          <a:pt x="5" y="13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403" name="Freeform 34">
                    <a:extLst>
                      <a:ext uri="{FF2B5EF4-FFF2-40B4-BE49-F238E27FC236}">
                        <a16:creationId xmlns:a16="http://schemas.microsoft.com/office/drawing/2014/main" id="{779AAAE2-99A5-2458-EF35-B6F9F0DF02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878" y="406"/>
                    <a:ext cx="73" cy="33"/>
                  </a:xfrm>
                  <a:custGeom>
                    <a:avLst/>
                    <a:gdLst>
                      <a:gd name="T0" fmla="*/ 0 w 170"/>
                      <a:gd name="T1" fmla="*/ 0 h 96"/>
                      <a:gd name="T2" fmla="*/ 0 w 170"/>
                      <a:gd name="T3" fmla="*/ 0 h 96"/>
                      <a:gd name="T4" fmla="*/ 0 w 170"/>
                      <a:gd name="T5" fmla="*/ 0 h 96"/>
                      <a:gd name="T6" fmla="*/ 0 w 170"/>
                      <a:gd name="T7" fmla="*/ 0 h 96"/>
                      <a:gd name="T8" fmla="*/ 0 w 170"/>
                      <a:gd name="T9" fmla="*/ 0 h 96"/>
                      <a:gd name="T10" fmla="*/ 0 w 170"/>
                      <a:gd name="T11" fmla="*/ 0 h 96"/>
                      <a:gd name="T12" fmla="*/ 0 w 170"/>
                      <a:gd name="T13" fmla="*/ 0 h 96"/>
                      <a:gd name="T14" fmla="*/ 0 w 170"/>
                      <a:gd name="T15" fmla="*/ 0 h 96"/>
                      <a:gd name="T16" fmla="*/ 0 w 170"/>
                      <a:gd name="T17" fmla="*/ 0 h 96"/>
                      <a:gd name="T18" fmla="*/ 0 w 170"/>
                      <a:gd name="T19" fmla="*/ 0 h 96"/>
                      <a:gd name="T20" fmla="*/ 0 w 170"/>
                      <a:gd name="T21" fmla="*/ 0 h 96"/>
                      <a:gd name="T22" fmla="*/ 0 w 170"/>
                      <a:gd name="T23" fmla="*/ 0 h 9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0" h="96">
                        <a:moveTo>
                          <a:pt x="0" y="49"/>
                        </a:moveTo>
                        <a:cubicBezTo>
                          <a:pt x="5" y="33"/>
                          <a:pt x="12" y="30"/>
                          <a:pt x="28" y="25"/>
                        </a:cubicBezTo>
                        <a:cubicBezTo>
                          <a:pt x="20" y="0"/>
                          <a:pt x="42" y="16"/>
                          <a:pt x="56" y="21"/>
                        </a:cubicBezTo>
                        <a:cubicBezTo>
                          <a:pt x="56" y="21"/>
                          <a:pt x="77" y="6"/>
                          <a:pt x="80" y="9"/>
                        </a:cubicBezTo>
                        <a:cubicBezTo>
                          <a:pt x="85" y="14"/>
                          <a:pt x="71" y="23"/>
                          <a:pt x="64" y="25"/>
                        </a:cubicBezTo>
                        <a:cubicBezTo>
                          <a:pt x="82" y="37"/>
                          <a:pt x="103" y="42"/>
                          <a:pt x="124" y="49"/>
                        </a:cubicBezTo>
                        <a:cubicBezTo>
                          <a:pt x="136" y="53"/>
                          <a:pt x="160" y="65"/>
                          <a:pt x="160" y="65"/>
                        </a:cubicBezTo>
                        <a:cubicBezTo>
                          <a:pt x="170" y="96"/>
                          <a:pt x="134" y="83"/>
                          <a:pt x="116" y="77"/>
                        </a:cubicBezTo>
                        <a:cubicBezTo>
                          <a:pt x="109" y="57"/>
                          <a:pt x="116" y="66"/>
                          <a:pt x="88" y="57"/>
                        </a:cubicBezTo>
                        <a:cubicBezTo>
                          <a:pt x="84" y="56"/>
                          <a:pt x="76" y="53"/>
                          <a:pt x="76" y="53"/>
                        </a:cubicBezTo>
                        <a:cubicBezTo>
                          <a:pt x="57" y="34"/>
                          <a:pt x="53" y="37"/>
                          <a:pt x="24" y="41"/>
                        </a:cubicBezTo>
                        <a:cubicBezTo>
                          <a:pt x="9" y="51"/>
                          <a:pt x="17" y="49"/>
                          <a:pt x="0" y="4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404" name="Freeform 35">
                    <a:extLst>
                      <a:ext uri="{FF2B5EF4-FFF2-40B4-BE49-F238E27FC236}">
                        <a16:creationId xmlns:a16="http://schemas.microsoft.com/office/drawing/2014/main" id="{01C29347-D972-61C6-19B1-9C4236446D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55" y="433"/>
                    <a:ext cx="59" cy="15"/>
                  </a:xfrm>
                  <a:custGeom>
                    <a:avLst/>
                    <a:gdLst>
                      <a:gd name="T0" fmla="*/ 0 w 138"/>
                      <a:gd name="T1" fmla="*/ 0 h 44"/>
                      <a:gd name="T2" fmla="*/ 0 w 138"/>
                      <a:gd name="T3" fmla="*/ 0 h 44"/>
                      <a:gd name="T4" fmla="*/ 0 w 138"/>
                      <a:gd name="T5" fmla="*/ 0 h 44"/>
                      <a:gd name="T6" fmla="*/ 0 w 138"/>
                      <a:gd name="T7" fmla="*/ 0 h 44"/>
                      <a:gd name="T8" fmla="*/ 0 w 138"/>
                      <a:gd name="T9" fmla="*/ 0 h 44"/>
                      <a:gd name="T10" fmla="*/ 0 w 138"/>
                      <a:gd name="T11" fmla="*/ 0 h 44"/>
                      <a:gd name="T12" fmla="*/ 0 w 138"/>
                      <a:gd name="T13" fmla="*/ 0 h 44"/>
                      <a:gd name="T14" fmla="*/ 0 w 138"/>
                      <a:gd name="T15" fmla="*/ 0 h 44"/>
                      <a:gd name="T16" fmla="*/ 0 w 138"/>
                      <a:gd name="T17" fmla="*/ 0 h 4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38" h="44">
                        <a:moveTo>
                          <a:pt x="0" y="0"/>
                        </a:moveTo>
                        <a:cubicBezTo>
                          <a:pt x="19" y="3"/>
                          <a:pt x="35" y="10"/>
                          <a:pt x="52" y="4"/>
                        </a:cubicBezTo>
                        <a:cubicBezTo>
                          <a:pt x="87" y="11"/>
                          <a:pt x="61" y="15"/>
                          <a:pt x="88" y="24"/>
                        </a:cubicBezTo>
                        <a:cubicBezTo>
                          <a:pt x="96" y="23"/>
                          <a:pt x="104" y="19"/>
                          <a:pt x="112" y="20"/>
                        </a:cubicBezTo>
                        <a:cubicBezTo>
                          <a:pt x="138" y="23"/>
                          <a:pt x="118" y="41"/>
                          <a:pt x="108" y="44"/>
                        </a:cubicBezTo>
                        <a:cubicBezTo>
                          <a:pt x="78" y="34"/>
                          <a:pt x="92" y="34"/>
                          <a:pt x="64" y="40"/>
                        </a:cubicBezTo>
                        <a:cubicBezTo>
                          <a:pt x="41" y="37"/>
                          <a:pt x="22" y="41"/>
                          <a:pt x="0" y="36"/>
                        </a:cubicBezTo>
                        <a:cubicBezTo>
                          <a:pt x="6" y="11"/>
                          <a:pt x="7" y="27"/>
                          <a:pt x="28" y="20"/>
                        </a:cubicBezTo>
                        <a:cubicBezTo>
                          <a:pt x="17" y="13"/>
                          <a:pt x="0" y="13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405" name="Freeform 36">
                    <a:extLst>
                      <a:ext uri="{FF2B5EF4-FFF2-40B4-BE49-F238E27FC236}">
                        <a16:creationId xmlns:a16="http://schemas.microsoft.com/office/drawing/2014/main" id="{45C45595-F73B-CD58-8681-CD6308C46F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24" y="441"/>
                    <a:ext cx="24" cy="14"/>
                  </a:xfrm>
                  <a:custGeom>
                    <a:avLst/>
                    <a:gdLst>
                      <a:gd name="T0" fmla="*/ 0 w 57"/>
                      <a:gd name="T1" fmla="*/ 0 h 42"/>
                      <a:gd name="T2" fmla="*/ 0 w 57"/>
                      <a:gd name="T3" fmla="*/ 0 h 42"/>
                      <a:gd name="T4" fmla="*/ 0 w 57"/>
                      <a:gd name="T5" fmla="*/ 0 h 4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57" h="42">
                        <a:moveTo>
                          <a:pt x="17" y="25"/>
                        </a:moveTo>
                        <a:cubicBezTo>
                          <a:pt x="0" y="0"/>
                          <a:pt x="21" y="9"/>
                          <a:pt x="37" y="13"/>
                        </a:cubicBezTo>
                        <a:cubicBezTo>
                          <a:pt x="57" y="42"/>
                          <a:pt x="30" y="25"/>
                          <a:pt x="1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406" name="Freeform 37">
                    <a:extLst>
                      <a:ext uri="{FF2B5EF4-FFF2-40B4-BE49-F238E27FC236}">
                        <a16:creationId xmlns:a16="http://schemas.microsoft.com/office/drawing/2014/main" id="{ACD47D52-D8ED-5C68-B74A-DE3C2A8641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908" y="398"/>
                    <a:ext cx="16" cy="18"/>
                  </a:xfrm>
                  <a:custGeom>
                    <a:avLst/>
                    <a:gdLst>
                      <a:gd name="T0" fmla="*/ 0 w 39"/>
                      <a:gd name="T1" fmla="*/ 0 h 52"/>
                      <a:gd name="T2" fmla="*/ 0 w 39"/>
                      <a:gd name="T3" fmla="*/ 0 h 52"/>
                      <a:gd name="T4" fmla="*/ 0 w 39"/>
                      <a:gd name="T5" fmla="*/ 0 h 5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9" h="52">
                        <a:moveTo>
                          <a:pt x="19" y="32"/>
                        </a:moveTo>
                        <a:cubicBezTo>
                          <a:pt x="13" y="14"/>
                          <a:pt x="0" y="13"/>
                          <a:pt x="19" y="0"/>
                        </a:cubicBezTo>
                        <a:cubicBezTo>
                          <a:pt x="23" y="5"/>
                          <a:pt x="39" y="52"/>
                          <a:pt x="19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407" name="Freeform 38">
                    <a:extLst>
                      <a:ext uri="{FF2B5EF4-FFF2-40B4-BE49-F238E27FC236}">
                        <a16:creationId xmlns:a16="http://schemas.microsoft.com/office/drawing/2014/main" id="{85E6B4C0-496E-A593-8641-42991E17D1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035" y="452"/>
                    <a:ext cx="19" cy="27"/>
                  </a:xfrm>
                  <a:custGeom>
                    <a:avLst/>
                    <a:gdLst>
                      <a:gd name="T0" fmla="*/ 0 w 44"/>
                      <a:gd name="T1" fmla="*/ 0 h 80"/>
                      <a:gd name="T2" fmla="*/ 0 w 44"/>
                      <a:gd name="T3" fmla="*/ 0 h 80"/>
                      <a:gd name="T4" fmla="*/ 0 w 44"/>
                      <a:gd name="T5" fmla="*/ 0 h 80"/>
                      <a:gd name="T6" fmla="*/ 0 w 44"/>
                      <a:gd name="T7" fmla="*/ 0 h 80"/>
                      <a:gd name="T8" fmla="*/ 0 w 44"/>
                      <a:gd name="T9" fmla="*/ 0 h 80"/>
                      <a:gd name="T10" fmla="*/ 0 w 44"/>
                      <a:gd name="T11" fmla="*/ 0 h 80"/>
                      <a:gd name="T12" fmla="*/ 0 w 44"/>
                      <a:gd name="T13" fmla="*/ 0 h 8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44" h="80">
                        <a:moveTo>
                          <a:pt x="4" y="9"/>
                        </a:moveTo>
                        <a:cubicBezTo>
                          <a:pt x="9" y="17"/>
                          <a:pt x="18" y="24"/>
                          <a:pt x="20" y="33"/>
                        </a:cubicBezTo>
                        <a:cubicBezTo>
                          <a:pt x="21" y="38"/>
                          <a:pt x="21" y="45"/>
                          <a:pt x="24" y="49"/>
                        </a:cubicBezTo>
                        <a:cubicBezTo>
                          <a:pt x="27" y="52"/>
                          <a:pt x="32" y="52"/>
                          <a:pt x="36" y="53"/>
                        </a:cubicBezTo>
                        <a:cubicBezTo>
                          <a:pt x="41" y="68"/>
                          <a:pt x="44" y="80"/>
                          <a:pt x="24" y="73"/>
                        </a:cubicBezTo>
                        <a:cubicBezTo>
                          <a:pt x="19" y="55"/>
                          <a:pt x="11" y="37"/>
                          <a:pt x="0" y="21"/>
                        </a:cubicBezTo>
                        <a:cubicBezTo>
                          <a:pt x="4" y="4"/>
                          <a:pt x="4" y="0"/>
                          <a:pt x="4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408" name="Freeform 39">
                    <a:extLst>
                      <a:ext uri="{FF2B5EF4-FFF2-40B4-BE49-F238E27FC236}">
                        <a16:creationId xmlns:a16="http://schemas.microsoft.com/office/drawing/2014/main" id="{294834F5-6198-643C-E1E5-C59C38D133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696" y="247"/>
                    <a:ext cx="205" cy="41"/>
                  </a:xfrm>
                  <a:custGeom>
                    <a:avLst/>
                    <a:gdLst>
                      <a:gd name="T0" fmla="*/ 1 w 323"/>
                      <a:gd name="T1" fmla="*/ 1 h 64"/>
                      <a:gd name="T2" fmla="*/ 1 w 323"/>
                      <a:gd name="T3" fmla="*/ 1 h 64"/>
                      <a:gd name="T4" fmla="*/ 1 w 323"/>
                      <a:gd name="T5" fmla="*/ 0 h 64"/>
                      <a:gd name="T6" fmla="*/ 1 w 323"/>
                      <a:gd name="T7" fmla="*/ 0 h 64"/>
                      <a:gd name="T8" fmla="*/ 1 w 323"/>
                      <a:gd name="T9" fmla="*/ 1 h 64"/>
                      <a:gd name="T10" fmla="*/ 1 w 323"/>
                      <a:gd name="T11" fmla="*/ 1 h 64"/>
                      <a:gd name="T12" fmla="*/ 1 w 323"/>
                      <a:gd name="T13" fmla="*/ 1 h 64"/>
                      <a:gd name="T14" fmla="*/ 1 w 323"/>
                      <a:gd name="T15" fmla="*/ 1 h 64"/>
                      <a:gd name="T16" fmla="*/ 1 w 323"/>
                      <a:gd name="T17" fmla="*/ 1 h 64"/>
                      <a:gd name="T18" fmla="*/ 1 w 323"/>
                      <a:gd name="T19" fmla="*/ 1 h 64"/>
                      <a:gd name="T20" fmla="*/ 1 w 323"/>
                      <a:gd name="T21" fmla="*/ 1 h 64"/>
                      <a:gd name="T22" fmla="*/ 1 w 323"/>
                      <a:gd name="T23" fmla="*/ 1 h 64"/>
                      <a:gd name="T24" fmla="*/ 1 w 323"/>
                      <a:gd name="T25" fmla="*/ 1 h 64"/>
                      <a:gd name="T26" fmla="*/ 1 w 323"/>
                      <a:gd name="T27" fmla="*/ 1 h 64"/>
                      <a:gd name="T28" fmla="*/ 1 w 323"/>
                      <a:gd name="T29" fmla="*/ 1 h 64"/>
                      <a:gd name="T30" fmla="*/ 1 w 323"/>
                      <a:gd name="T31" fmla="*/ 1 h 64"/>
                      <a:gd name="T32" fmla="*/ 1 w 323"/>
                      <a:gd name="T33" fmla="*/ 1 h 64"/>
                      <a:gd name="T34" fmla="*/ 1 w 323"/>
                      <a:gd name="T35" fmla="*/ 1 h 64"/>
                      <a:gd name="T36" fmla="*/ 1 w 323"/>
                      <a:gd name="T37" fmla="*/ 1 h 64"/>
                      <a:gd name="T38" fmla="*/ 1 w 323"/>
                      <a:gd name="T39" fmla="*/ 1 h 64"/>
                      <a:gd name="T40" fmla="*/ 1 w 323"/>
                      <a:gd name="T41" fmla="*/ 1 h 64"/>
                      <a:gd name="T42" fmla="*/ 1 w 323"/>
                      <a:gd name="T43" fmla="*/ 1 h 64"/>
                      <a:gd name="T44" fmla="*/ 1 w 323"/>
                      <a:gd name="T45" fmla="*/ 1 h 64"/>
                      <a:gd name="T46" fmla="*/ 1 w 323"/>
                      <a:gd name="T47" fmla="*/ 1 h 64"/>
                      <a:gd name="T48" fmla="*/ 1 w 323"/>
                      <a:gd name="T49" fmla="*/ 1 h 64"/>
                      <a:gd name="T50" fmla="*/ 1 w 323"/>
                      <a:gd name="T51" fmla="*/ 1 h 64"/>
                      <a:gd name="T52" fmla="*/ 1 w 323"/>
                      <a:gd name="T53" fmla="*/ 0 h 64"/>
                      <a:gd name="T54" fmla="*/ 1 w 323"/>
                      <a:gd name="T55" fmla="*/ 1 h 64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23" h="64">
                        <a:moveTo>
                          <a:pt x="220" y="1"/>
                        </a:moveTo>
                        <a:cubicBezTo>
                          <a:pt x="215" y="12"/>
                          <a:pt x="225" y="17"/>
                          <a:pt x="231" y="8"/>
                        </a:cubicBezTo>
                        <a:cubicBezTo>
                          <a:pt x="235" y="0"/>
                          <a:pt x="229" y="7"/>
                          <a:pt x="235" y="0"/>
                        </a:cubicBezTo>
                        <a:lnTo>
                          <a:pt x="265" y="0"/>
                        </a:lnTo>
                        <a:cubicBezTo>
                          <a:pt x="277" y="6"/>
                          <a:pt x="276" y="11"/>
                          <a:pt x="287" y="17"/>
                        </a:cubicBezTo>
                        <a:cubicBezTo>
                          <a:pt x="308" y="11"/>
                          <a:pt x="293" y="7"/>
                          <a:pt x="319" y="10"/>
                        </a:cubicBezTo>
                        <a:cubicBezTo>
                          <a:pt x="323" y="19"/>
                          <a:pt x="321" y="22"/>
                          <a:pt x="314" y="29"/>
                        </a:cubicBezTo>
                        <a:cubicBezTo>
                          <a:pt x="312" y="39"/>
                          <a:pt x="313" y="50"/>
                          <a:pt x="298" y="46"/>
                        </a:cubicBezTo>
                        <a:cubicBezTo>
                          <a:pt x="297" y="40"/>
                          <a:pt x="298" y="34"/>
                          <a:pt x="295" y="29"/>
                        </a:cubicBezTo>
                        <a:cubicBezTo>
                          <a:pt x="294" y="27"/>
                          <a:pt x="290" y="31"/>
                          <a:pt x="287" y="31"/>
                        </a:cubicBezTo>
                        <a:cubicBezTo>
                          <a:pt x="284" y="31"/>
                          <a:pt x="282" y="30"/>
                          <a:pt x="279" y="29"/>
                        </a:cubicBezTo>
                        <a:cubicBezTo>
                          <a:pt x="274" y="27"/>
                          <a:pt x="263" y="21"/>
                          <a:pt x="263" y="21"/>
                        </a:cubicBezTo>
                        <a:cubicBezTo>
                          <a:pt x="249" y="23"/>
                          <a:pt x="241" y="31"/>
                          <a:pt x="228" y="38"/>
                        </a:cubicBezTo>
                        <a:cubicBezTo>
                          <a:pt x="220" y="41"/>
                          <a:pt x="209" y="42"/>
                          <a:pt x="201" y="44"/>
                        </a:cubicBezTo>
                        <a:cubicBezTo>
                          <a:pt x="193" y="54"/>
                          <a:pt x="200" y="53"/>
                          <a:pt x="212" y="57"/>
                        </a:cubicBezTo>
                        <a:cubicBezTo>
                          <a:pt x="200" y="62"/>
                          <a:pt x="199" y="57"/>
                          <a:pt x="188" y="63"/>
                        </a:cubicBezTo>
                        <a:cubicBezTo>
                          <a:pt x="181" y="62"/>
                          <a:pt x="174" y="64"/>
                          <a:pt x="169" y="61"/>
                        </a:cubicBezTo>
                        <a:cubicBezTo>
                          <a:pt x="166" y="59"/>
                          <a:pt x="175" y="59"/>
                          <a:pt x="177" y="57"/>
                        </a:cubicBezTo>
                        <a:cubicBezTo>
                          <a:pt x="181" y="48"/>
                          <a:pt x="149" y="28"/>
                          <a:pt x="171" y="40"/>
                        </a:cubicBezTo>
                        <a:cubicBezTo>
                          <a:pt x="184" y="55"/>
                          <a:pt x="184" y="36"/>
                          <a:pt x="169" y="31"/>
                        </a:cubicBezTo>
                        <a:cubicBezTo>
                          <a:pt x="167" y="27"/>
                          <a:pt x="167" y="22"/>
                          <a:pt x="158" y="23"/>
                        </a:cubicBezTo>
                        <a:cubicBezTo>
                          <a:pt x="153" y="23"/>
                          <a:pt x="142" y="27"/>
                          <a:pt x="142" y="27"/>
                        </a:cubicBezTo>
                        <a:cubicBezTo>
                          <a:pt x="136" y="39"/>
                          <a:pt x="143" y="31"/>
                          <a:pt x="134" y="27"/>
                        </a:cubicBezTo>
                        <a:cubicBezTo>
                          <a:pt x="130" y="25"/>
                          <a:pt x="126" y="25"/>
                          <a:pt x="123" y="25"/>
                        </a:cubicBezTo>
                        <a:cubicBezTo>
                          <a:pt x="117" y="11"/>
                          <a:pt x="100" y="6"/>
                          <a:pt x="83" y="2"/>
                        </a:cubicBezTo>
                        <a:cubicBezTo>
                          <a:pt x="70" y="4"/>
                          <a:pt x="69" y="9"/>
                          <a:pt x="59" y="14"/>
                        </a:cubicBezTo>
                        <a:cubicBezTo>
                          <a:pt x="45" y="14"/>
                          <a:pt x="0" y="12"/>
                          <a:pt x="1" y="0"/>
                        </a:cubicBezTo>
                        <a:lnTo>
                          <a:pt x="220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409" name="Freeform 40">
                    <a:extLst>
                      <a:ext uri="{FF2B5EF4-FFF2-40B4-BE49-F238E27FC236}">
                        <a16:creationId xmlns:a16="http://schemas.microsoft.com/office/drawing/2014/main" id="{3BEE0DB1-F9B9-0B28-3DA9-72FE7AA698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515" y="246"/>
                    <a:ext cx="190" cy="20"/>
                  </a:xfrm>
                  <a:custGeom>
                    <a:avLst/>
                    <a:gdLst>
                      <a:gd name="T0" fmla="*/ 1 w 300"/>
                      <a:gd name="T1" fmla="*/ 1 h 31"/>
                      <a:gd name="T2" fmla="*/ 1 w 300"/>
                      <a:gd name="T3" fmla="*/ 1 h 31"/>
                      <a:gd name="T4" fmla="*/ 1 w 300"/>
                      <a:gd name="T5" fmla="*/ 0 h 31"/>
                      <a:gd name="T6" fmla="*/ 1 w 300"/>
                      <a:gd name="T7" fmla="*/ 1 h 31"/>
                      <a:gd name="T8" fmla="*/ 1 w 300"/>
                      <a:gd name="T9" fmla="*/ 1 h 31"/>
                      <a:gd name="T10" fmla="*/ 1 w 300"/>
                      <a:gd name="T11" fmla="*/ 1 h 3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300" h="31">
                        <a:moveTo>
                          <a:pt x="105" y="31"/>
                        </a:moveTo>
                        <a:cubicBezTo>
                          <a:pt x="83" y="19"/>
                          <a:pt x="0" y="6"/>
                          <a:pt x="30" y="1"/>
                        </a:cubicBezTo>
                        <a:lnTo>
                          <a:pt x="285" y="0"/>
                        </a:lnTo>
                        <a:cubicBezTo>
                          <a:pt x="296" y="4"/>
                          <a:pt x="300" y="5"/>
                          <a:pt x="296" y="14"/>
                        </a:cubicBezTo>
                        <a:cubicBezTo>
                          <a:pt x="285" y="11"/>
                          <a:pt x="276" y="16"/>
                          <a:pt x="264" y="16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410" name="Freeform 41">
                    <a:extLst>
                      <a:ext uri="{FF2B5EF4-FFF2-40B4-BE49-F238E27FC236}">
                        <a16:creationId xmlns:a16="http://schemas.microsoft.com/office/drawing/2014/main" id="{9B4F69EE-D2BA-A90D-8F4B-C502615F35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96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411" name="Freeform 42">
                    <a:extLst>
                      <a:ext uri="{FF2B5EF4-FFF2-40B4-BE49-F238E27FC236}">
                        <a16:creationId xmlns:a16="http://schemas.microsoft.com/office/drawing/2014/main" id="{05AA7535-5A9B-AB39-54DA-4FEECEAB85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06" y="246"/>
                    <a:ext cx="436" cy="152"/>
                  </a:xfrm>
                  <a:custGeom>
                    <a:avLst/>
                    <a:gdLst>
                      <a:gd name="T0" fmla="*/ 73 w 436"/>
                      <a:gd name="T1" fmla="*/ 1 h 152"/>
                      <a:gd name="T2" fmla="*/ 436 w 436"/>
                      <a:gd name="T3" fmla="*/ 0 h 152"/>
                      <a:gd name="T4" fmla="*/ 416 w 436"/>
                      <a:gd name="T5" fmla="*/ 54 h 152"/>
                      <a:gd name="T6" fmla="*/ 397 w 436"/>
                      <a:gd name="T7" fmla="*/ 68 h 152"/>
                      <a:gd name="T8" fmla="*/ 392 w 436"/>
                      <a:gd name="T9" fmla="*/ 70 h 152"/>
                      <a:gd name="T10" fmla="*/ 375 w 436"/>
                      <a:gd name="T11" fmla="*/ 73 h 152"/>
                      <a:gd name="T12" fmla="*/ 361 w 436"/>
                      <a:gd name="T13" fmla="*/ 88 h 152"/>
                      <a:gd name="T14" fmla="*/ 362 w 436"/>
                      <a:gd name="T15" fmla="*/ 99 h 152"/>
                      <a:gd name="T16" fmla="*/ 364 w 436"/>
                      <a:gd name="T17" fmla="*/ 107 h 152"/>
                      <a:gd name="T18" fmla="*/ 366 w 436"/>
                      <a:gd name="T19" fmla="*/ 113 h 152"/>
                      <a:gd name="T20" fmla="*/ 362 w 436"/>
                      <a:gd name="T21" fmla="*/ 122 h 152"/>
                      <a:gd name="T22" fmla="*/ 351 w 436"/>
                      <a:gd name="T23" fmla="*/ 120 h 152"/>
                      <a:gd name="T24" fmla="*/ 342 w 436"/>
                      <a:gd name="T25" fmla="*/ 129 h 152"/>
                      <a:gd name="T26" fmla="*/ 347 w 436"/>
                      <a:gd name="T27" fmla="*/ 105 h 152"/>
                      <a:gd name="T28" fmla="*/ 338 w 436"/>
                      <a:gd name="T29" fmla="*/ 100 h 152"/>
                      <a:gd name="T30" fmla="*/ 344 w 436"/>
                      <a:gd name="T31" fmla="*/ 93 h 152"/>
                      <a:gd name="T32" fmla="*/ 342 w 436"/>
                      <a:gd name="T33" fmla="*/ 89 h 152"/>
                      <a:gd name="T34" fmla="*/ 320 w 436"/>
                      <a:gd name="T35" fmla="*/ 94 h 152"/>
                      <a:gd name="T36" fmla="*/ 317 w 436"/>
                      <a:gd name="T37" fmla="*/ 85 h 152"/>
                      <a:gd name="T38" fmla="*/ 297 w 436"/>
                      <a:gd name="T39" fmla="*/ 94 h 152"/>
                      <a:gd name="T40" fmla="*/ 320 w 436"/>
                      <a:gd name="T41" fmla="*/ 103 h 152"/>
                      <a:gd name="T42" fmla="*/ 305 w 436"/>
                      <a:gd name="T43" fmla="*/ 117 h 152"/>
                      <a:gd name="T44" fmla="*/ 311 w 436"/>
                      <a:gd name="T45" fmla="*/ 126 h 152"/>
                      <a:gd name="T46" fmla="*/ 315 w 436"/>
                      <a:gd name="T47" fmla="*/ 138 h 152"/>
                      <a:gd name="T48" fmla="*/ 309 w 436"/>
                      <a:gd name="T49" fmla="*/ 139 h 152"/>
                      <a:gd name="T50" fmla="*/ 314 w 436"/>
                      <a:gd name="T51" fmla="*/ 144 h 152"/>
                      <a:gd name="T52" fmla="*/ 307 w 436"/>
                      <a:gd name="T53" fmla="*/ 152 h 152"/>
                      <a:gd name="T54" fmla="*/ 0 w 436"/>
                      <a:gd name="T55" fmla="*/ 149 h 152"/>
                      <a:gd name="T56" fmla="*/ 73 w 436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6" h="152">
                        <a:moveTo>
                          <a:pt x="73" y="1"/>
                        </a:moveTo>
                        <a:lnTo>
                          <a:pt x="436" y="0"/>
                        </a:lnTo>
                        <a:cubicBezTo>
                          <a:pt x="430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412" name="Freeform 43">
                    <a:extLst>
                      <a:ext uri="{FF2B5EF4-FFF2-40B4-BE49-F238E27FC236}">
                        <a16:creationId xmlns:a16="http://schemas.microsoft.com/office/drawing/2014/main" id="{FF3F09EC-AD62-BFDF-AFB7-5EC151F492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43" y="241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413" name="Freeform 44">
                    <a:extLst>
                      <a:ext uri="{FF2B5EF4-FFF2-40B4-BE49-F238E27FC236}">
                        <a16:creationId xmlns:a16="http://schemas.microsoft.com/office/drawing/2014/main" id="{65101282-512B-DE59-541C-991B00AB07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31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414" name="Freeform 45">
                    <a:extLst>
                      <a:ext uri="{FF2B5EF4-FFF2-40B4-BE49-F238E27FC236}">
                        <a16:creationId xmlns:a16="http://schemas.microsoft.com/office/drawing/2014/main" id="{C7ACEE1B-602B-6E74-B790-44EF0AEC5C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68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415" name="Freeform 46">
                    <a:extLst>
                      <a:ext uri="{FF2B5EF4-FFF2-40B4-BE49-F238E27FC236}">
                        <a16:creationId xmlns:a16="http://schemas.microsoft.com/office/drawing/2014/main" id="{8C8C5358-F76A-0191-6047-D3553947DE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2021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416" name="Freeform 47">
                    <a:extLst>
                      <a:ext uri="{FF2B5EF4-FFF2-40B4-BE49-F238E27FC236}">
                        <a16:creationId xmlns:a16="http://schemas.microsoft.com/office/drawing/2014/main" id="{E1EE6C83-9476-7291-7067-151D4C667E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573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417" name="Freeform 48">
                    <a:extLst>
                      <a:ext uri="{FF2B5EF4-FFF2-40B4-BE49-F238E27FC236}">
                        <a16:creationId xmlns:a16="http://schemas.microsoft.com/office/drawing/2014/main" id="{44FFD844-A183-0D50-0A30-62ED26838F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634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418" name="Freeform 49">
                    <a:extLst>
                      <a:ext uri="{FF2B5EF4-FFF2-40B4-BE49-F238E27FC236}">
                        <a16:creationId xmlns:a16="http://schemas.microsoft.com/office/drawing/2014/main" id="{1AA8A617-BA86-C9D8-9B43-8382F96AEB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00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419" name="Freeform 50">
                    <a:extLst>
                      <a:ext uri="{FF2B5EF4-FFF2-40B4-BE49-F238E27FC236}">
                        <a16:creationId xmlns:a16="http://schemas.microsoft.com/office/drawing/2014/main" id="{4A287955-D641-B050-A9F8-BAC2F8BE24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951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420" name="Freeform 51">
                    <a:extLst>
                      <a:ext uri="{FF2B5EF4-FFF2-40B4-BE49-F238E27FC236}">
                        <a16:creationId xmlns:a16="http://schemas.microsoft.com/office/drawing/2014/main" id="{529432F2-8DD0-CF12-0894-0A5F909FCB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21" y="314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421" name="Freeform 52">
                    <a:extLst>
                      <a:ext uri="{FF2B5EF4-FFF2-40B4-BE49-F238E27FC236}">
                        <a16:creationId xmlns:a16="http://schemas.microsoft.com/office/drawing/2014/main" id="{03337F68-BA74-6868-96CC-A60DDA4A23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89" y="447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422" name="Freeform 53">
                    <a:extLst>
                      <a:ext uri="{FF2B5EF4-FFF2-40B4-BE49-F238E27FC236}">
                        <a16:creationId xmlns:a16="http://schemas.microsoft.com/office/drawing/2014/main" id="{F3A284F5-9547-5D5D-AE96-63E74F8366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76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423" name="Freeform 54">
                    <a:extLst>
                      <a:ext uri="{FF2B5EF4-FFF2-40B4-BE49-F238E27FC236}">
                        <a16:creationId xmlns:a16="http://schemas.microsoft.com/office/drawing/2014/main" id="{6A6F4A33-1241-7DA2-74C4-7FCD62CD8A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467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424" name="Freeform 55">
                    <a:extLst>
                      <a:ext uri="{FF2B5EF4-FFF2-40B4-BE49-F238E27FC236}">
                        <a16:creationId xmlns:a16="http://schemas.microsoft.com/office/drawing/2014/main" id="{D91D0628-73E4-4A3F-8BFB-A1E1A8AFDA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072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425" name="Freeform 56">
                    <a:extLst>
                      <a:ext uri="{FF2B5EF4-FFF2-40B4-BE49-F238E27FC236}">
                        <a16:creationId xmlns:a16="http://schemas.microsoft.com/office/drawing/2014/main" id="{2E7BBDFE-7E8F-3C4C-5A81-E1611CED6A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74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426" name="Freeform 57">
                    <a:extLst>
                      <a:ext uri="{FF2B5EF4-FFF2-40B4-BE49-F238E27FC236}">
                        <a16:creationId xmlns:a16="http://schemas.microsoft.com/office/drawing/2014/main" id="{63EC3ED1-5105-9BEC-5E83-460D9E8468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173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427" name="Freeform 58">
                    <a:extLst>
                      <a:ext uri="{FF2B5EF4-FFF2-40B4-BE49-F238E27FC236}">
                        <a16:creationId xmlns:a16="http://schemas.microsoft.com/office/drawing/2014/main" id="{580B1359-5AA2-4950-4CCF-81EA3999A9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93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428" name="Freeform 59">
                    <a:extLst>
                      <a:ext uri="{FF2B5EF4-FFF2-40B4-BE49-F238E27FC236}">
                        <a16:creationId xmlns:a16="http://schemas.microsoft.com/office/drawing/2014/main" id="{A9E3F909-9D49-CA4E-DB3E-F508B4B650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78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429" name="Freeform 60">
                    <a:extLst>
                      <a:ext uri="{FF2B5EF4-FFF2-40B4-BE49-F238E27FC236}">
                        <a16:creationId xmlns:a16="http://schemas.microsoft.com/office/drawing/2014/main" id="{2D90B66D-EAE5-B9D4-3FC9-A8173978B6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40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430" name="Freeform 61">
                    <a:extLst>
                      <a:ext uri="{FF2B5EF4-FFF2-40B4-BE49-F238E27FC236}">
                        <a16:creationId xmlns:a16="http://schemas.microsoft.com/office/drawing/2014/main" id="{271B1978-BA96-9715-8FD6-B3F0FD6478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395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431" name="Freeform 62">
                    <a:extLst>
                      <a:ext uri="{FF2B5EF4-FFF2-40B4-BE49-F238E27FC236}">
                        <a16:creationId xmlns:a16="http://schemas.microsoft.com/office/drawing/2014/main" id="{645F5B14-A961-A06C-33F0-8BF1D3B7F3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1248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1333" name="Group 63">
                  <a:extLst>
                    <a:ext uri="{FF2B5EF4-FFF2-40B4-BE49-F238E27FC236}">
                      <a16:creationId xmlns:a16="http://schemas.microsoft.com/office/drawing/2014/main" id="{9CE2B17B-2A53-F7D5-6D79-58885D7F787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709" y="240"/>
                  <a:ext cx="1139" cy="429"/>
                  <a:chOff x="3709" y="240"/>
                  <a:chExt cx="1139" cy="429"/>
                </a:xfrm>
              </p:grpSpPr>
              <p:sp>
                <p:nvSpPr>
                  <p:cNvPr id="11334" name="Freeform 64">
                    <a:extLst>
                      <a:ext uri="{FF2B5EF4-FFF2-40B4-BE49-F238E27FC236}">
                        <a16:creationId xmlns:a16="http://schemas.microsoft.com/office/drawing/2014/main" id="{AA157C67-F1C1-239E-685A-B63328C51E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08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35" name="Freeform 65">
                    <a:extLst>
                      <a:ext uri="{FF2B5EF4-FFF2-40B4-BE49-F238E27FC236}">
                        <a16:creationId xmlns:a16="http://schemas.microsoft.com/office/drawing/2014/main" id="{DAE62195-AE13-7914-691C-50B23728D5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5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36" name="Freeform 66">
                    <a:extLst>
                      <a:ext uri="{FF2B5EF4-FFF2-40B4-BE49-F238E27FC236}">
                        <a16:creationId xmlns:a16="http://schemas.microsoft.com/office/drawing/2014/main" id="{DF0DC52E-9728-9C69-1834-47D61192EF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09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37" name="Freeform 67">
                    <a:extLst>
                      <a:ext uri="{FF2B5EF4-FFF2-40B4-BE49-F238E27FC236}">
                        <a16:creationId xmlns:a16="http://schemas.microsoft.com/office/drawing/2014/main" id="{E3AEAD12-A0A5-2D18-6CBA-D540F1A689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38" name="Freeform 68">
                    <a:extLst>
                      <a:ext uri="{FF2B5EF4-FFF2-40B4-BE49-F238E27FC236}">
                        <a16:creationId xmlns:a16="http://schemas.microsoft.com/office/drawing/2014/main" id="{A4DCDA42-9506-67BA-44BF-804C27E00E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423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39" name="Freeform 69">
                    <a:extLst>
                      <a:ext uri="{FF2B5EF4-FFF2-40B4-BE49-F238E27FC236}">
                        <a16:creationId xmlns:a16="http://schemas.microsoft.com/office/drawing/2014/main" id="{C4F47320-36EE-DCEB-7330-14CC59B067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15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40" name="Freeform 70">
                    <a:extLst>
                      <a:ext uri="{FF2B5EF4-FFF2-40B4-BE49-F238E27FC236}">
                        <a16:creationId xmlns:a16="http://schemas.microsoft.com/office/drawing/2014/main" id="{0A3DFCFA-DF65-01EC-5CBD-DEF3D9E6B7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0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41" name="Freeform 71">
                    <a:extLst>
                      <a:ext uri="{FF2B5EF4-FFF2-40B4-BE49-F238E27FC236}">
                        <a16:creationId xmlns:a16="http://schemas.microsoft.com/office/drawing/2014/main" id="{079B156B-5466-D008-F5E0-887520E73B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78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42" name="Freeform 72">
                    <a:extLst>
                      <a:ext uri="{FF2B5EF4-FFF2-40B4-BE49-F238E27FC236}">
                        <a16:creationId xmlns:a16="http://schemas.microsoft.com/office/drawing/2014/main" id="{51F30DAA-877E-F850-97A0-567945474D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2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43" name="Freeform 73">
                    <a:extLst>
                      <a:ext uri="{FF2B5EF4-FFF2-40B4-BE49-F238E27FC236}">
                        <a16:creationId xmlns:a16="http://schemas.microsoft.com/office/drawing/2014/main" id="{A200402B-1FE8-9D47-AE81-D712682F18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6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44" name="Freeform 74">
                    <a:extLst>
                      <a:ext uri="{FF2B5EF4-FFF2-40B4-BE49-F238E27FC236}">
                        <a16:creationId xmlns:a16="http://schemas.microsoft.com/office/drawing/2014/main" id="{82B43B3C-4938-7069-A676-242A0C5721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7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45" name="Freeform 75">
                    <a:extLst>
                      <a:ext uri="{FF2B5EF4-FFF2-40B4-BE49-F238E27FC236}">
                        <a16:creationId xmlns:a16="http://schemas.microsoft.com/office/drawing/2014/main" id="{45F94555-2D75-E733-F10D-19F33F3FCC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64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46" name="Freeform 76">
                    <a:extLst>
                      <a:ext uri="{FF2B5EF4-FFF2-40B4-BE49-F238E27FC236}">
                        <a16:creationId xmlns:a16="http://schemas.microsoft.com/office/drawing/2014/main" id="{F08E9958-E547-BC66-3C39-3CC390D50E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70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47" name="Freeform 77">
                    <a:extLst>
                      <a:ext uri="{FF2B5EF4-FFF2-40B4-BE49-F238E27FC236}">
                        <a16:creationId xmlns:a16="http://schemas.microsoft.com/office/drawing/2014/main" id="{2FC2CC15-7B0F-4452-11F5-845EE03EF7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840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48" name="Freeform 78">
                    <a:extLst>
                      <a:ext uri="{FF2B5EF4-FFF2-40B4-BE49-F238E27FC236}">
                        <a16:creationId xmlns:a16="http://schemas.microsoft.com/office/drawing/2014/main" id="{3F0DBB22-485E-B6C2-4749-DBD3AF6457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47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49" name="Freeform 79">
                    <a:extLst>
                      <a:ext uri="{FF2B5EF4-FFF2-40B4-BE49-F238E27FC236}">
                        <a16:creationId xmlns:a16="http://schemas.microsoft.com/office/drawing/2014/main" id="{FABB8BC2-3863-F7C6-EDBA-CEB2C4C5A5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76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50" name="Freeform 80">
                    <a:extLst>
                      <a:ext uri="{FF2B5EF4-FFF2-40B4-BE49-F238E27FC236}">
                        <a16:creationId xmlns:a16="http://schemas.microsoft.com/office/drawing/2014/main" id="{6BB46822-82F1-6DCB-D088-AE16B63CB3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8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51" name="Freeform 81">
                    <a:extLst>
                      <a:ext uri="{FF2B5EF4-FFF2-40B4-BE49-F238E27FC236}">
                        <a16:creationId xmlns:a16="http://schemas.microsoft.com/office/drawing/2014/main" id="{8A1C97C3-E361-3D02-7BA0-6CAC7130ED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7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52" name="Freeform 82">
                    <a:extLst>
                      <a:ext uri="{FF2B5EF4-FFF2-40B4-BE49-F238E27FC236}">
                        <a16:creationId xmlns:a16="http://schemas.microsoft.com/office/drawing/2014/main" id="{DB9C70F8-7DCF-73A6-39BB-8B69374ABE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97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53" name="Freeform 83">
                    <a:extLst>
                      <a:ext uri="{FF2B5EF4-FFF2-40B4-BE49-F238E27FC236}">
                        <a16:creationId xmlns:a16="http://schemas.microsoft.com/office/drawing/2014/main" id="{DD46586C-012B-D980-27CE-830A7F8E37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69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54" name="Freeform 84">
                    <a:extLst>
                      <a:ext uri="{FF2B5EF4-FFF2-40B4-BE49-F238E27FC236}">
                        <a16:creationId xmlns:a16="http://schemas.microsoft.com/office/drawing/2014/main" id="{04487566-C56A-D3D1-7667-349B42CA1E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84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55" name="Freeform 85">
                    <a:extLst>
                      <a:ext uri="{FF2B5EF4-FFF2-40B4-BE49-F238E27FC236}">
                        <a16:creationId xmlns:a16="http://schemas.microsoft.com/office/drawing/2014/main" id="{6BC8CDFE-F458-123A-80AB-E0C9A7DB76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93" y="246"/>
                    <a:ext cx="438" cy="152"/>
                  </a:xfrm>
                  <a:custGeom>
                    <a:avLst/>
                    <a:gdLst>
                      <a:gd name="T0" fmla="*/ 73 w 438"/>
                      <a:gd name="T1" fmla="*/ 1 h 152"/>
                      <a:gd name="T2" fmla="*/ 438 w 438"/>
                      <a:gd name="T3" fmla="*/ 0 h 152"/>
                      <a:gd name="T4" fmla="*/ 416 w 438"/>
                      <a:gd name="T5" fmla="*/ 54 h 152"/>
                      <a:gd name="T6" fmla="*/ 397 w 438"/>
                      <a:gd name="T7" fmla="*/ 68 h 152"/>
                      <a:gd name="T8" fmla="*/ 392 w 438"/>
                      <a:gd name="T9" fmla="*/ 70 h 152"/>
                      <a:gd name="T10" fmla="*/ 375 w 438"/>
                      <a:gd name="T11" fmla="*/ 73 h 152"/>
                      <a:gd name="T12" fmla="*/ 361 w 438"/>
                      <a:gd name="T13" fmla="*/ 88 h 152"/>
                      <a:gd name="T14" fmla="*/ 362 w 438"/>
                      <a:gd name="T15" fmla="*/ 99 h 152"/>
                      <a:gd name="T16" fmla="*/ 364 w 438"/>
                      <a:gd name="T17" fmla="*/ 107 h 152"/>
                      <a:gd name="T18" fmla="*/ 366 w 438"/>
                      <a:gd name="T19" fmla="*/ 113 h 152"/>
                      <a:gd name="T20" fmla="*/ 362 w 438"/>
                      <a:gd name="T21" fmla="*/ 122 h 152"/>
                      <a:gd name="T22" fmla="*/ 351 w 438"/>
                      <a:gd name="T23" fmla="*/ 120 h 152"/>
                      <a:gd name="T24" fmla="*/ 342 w 438"/>
                      <a:gd name="T25" fmla="*/ 129 h 152"/>
                      <a:gd name="T26" fmla="*/ 347 w 438"/>
                      <a:gd name="T27" fmla="*/ 105 h 152"/>
                      <a:gd name="T28" fmla="*/ 338 w 438"/>
                      <a:gd name="T29" fmla="*/ 100 h 152"/>
                      <a:gd name="T30" fmla="*/ 344 w 438"/>
                      <a:gd name="T31" fmla="*/ 93 h 152"/>
                      <a:gd name="T32" fmla="*/ 342 w 438"/>
                      <a:gd name="T33" fmla="*/ 89 h 152"/>
                      <a:gd name="T34" fmla="*/ 320 w 438"/>
                      <a:gd name="T35" fmla="*/ 94 h 152"/>
                      <a:gd name="T36" fmla="*/ 317 w 438"/>
                      <a:gd name="T37" fmla="*/ 85 h 152"/>
                      <a:gd name="T38" fmla="*/ 297 w 438"/>
                      <a:gd name="T39" fmla="*/ 94 h 152"/>
                      <a:gd name="T40" fmla="*/ 320 w 438"/>
                      <a:gd name="T41" fmla="*/ 103 h 152"/>
                      <a:gd name="T42" fmla="*/ 305 w 438"/>
                      <a:gd name="T43" fmla="*/ 117 h 152"/>
                      <a:gd name="T44" fmla="*/ 311 w 438"/>
                      <a:gd name="T45" fmla="*/ 126 h 152"/>
                      <a:gd name="T46" fmla="*/ 315 w 438"/>
                      <a:gd name="T47" fmla="*/ 138 h 152"/>
                      <a:gd name="T48" fmla="*/ 309 w 438"/>
                      <a:gd name="T49" fmla="*/ 139 h 152"/>
                      <a:gd name="T50" fmla="*/ 314 w 438"/>
                      <a:gd name="T51" fmla="*/ 144 h 152"/>
                      <a:gd name="T52" fmla="*/ 307 w 438"/>
                      <a:gd name="T53" fmla="*/ 152 h 152"/>
                      <a:gd name="T54" fmla="*/ 0 w 438"/>
                      <a:gd name="T55" fmla="*/ 149 h 152"/>
                      <a:gd name="T56" fmla="*/ 73 w 438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8" h="152">
                        <a:moveTo>
                          <a:pt x="73" y="1"/>
                        </a:moveTo>
                        <a:lnTo>
                          <a:pt x="438" y="0"/>
                        </a:lnTo>
                        <a:cubicBezTo>
                          <a:pt x="432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56" name="Freeform 86">
                    <a:extLst>
                      <a:ext uri="{FF2B5EF4-FFF2-40B4-BE49-F238E27FC236}">
                        <a16:creationId xmlns:a16="http://schemas.microsoft.com/office/drawing/2014/main" id="{3FD79310-725B-3995-5124-BBCA833A4F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31" y="240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57" name="Freeform 87">
                    <a:extLst>
                      <a:ext uri="{FF2B5EF4-FFF2-40B4-BE49-F238E27FC236}">
                        <a16:creationId xmlns:a16="http://schemas.microsoft.com/office/drawing/2014/main" id="{DD8C2769-FB73-63E9-476D-6FDFA45FD6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19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58" name="Freeform 88">
                    <a:extLst>
                      <a:ext uri="{FF2B5EF4-FFF2-40B4-BE49-F238E27FC236}">
                        <a16:creationId xmlns:a16="http://schemas.microsoft.com/office/drawing/2014/main" id="{AB84AC5F-8481-AEA5-2390-817350F47C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56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59" name="Freeform 89">
                    <a:extLst>
                      <a:ext uri="{FF2B5EF4-FFF2-40B4-BE49-F238E27FC236}">
                        <a16:creationId xmlns:a16="http://schemas.microsoft.com/office/drawing/2014/main" id="{B6C388B4-FF46-7D91-116C-08F690B4CF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709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60" name="Freeform 90">
                    <a:extLst>
                      <a:ext uri="{FF2B5EF4-FFF2-40B4-BE49-F238E27FC236}">
                        <a16:creationId xmlns:a16="http://schemas.microsoft.com/office/drawing/2014/main" id="{8C56F62A-9757-51E8-68E7-492F5CD48F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261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61" name="Freeform 91">
                    <a:extLst>
                      <a:ext uri="{FF2B5EF4-FFF2-40B4-BE49-F238E27FC236}">
                        <a16:creationId xmlns:a16="http://schemas.microsoft.com/office/drawing/2014/main" id="{BBC1C732-5A28-E1C2-5275-71E2164EC1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322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62" name="Freeform 92">
                    <a:extLst>
                      <a:ext uri="{FF2B5EF4-FFF2-40B4-BE49-F238E27FC236}">
                        <a16:creationId xmlns:a16="http://schemas.microsoft.com/office/drawing/2014/main" id="{B0F7648D-006F-E0C5-AA64-5ECD17730D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588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63" name="Freeform 93">
                    <a:extLst>
                      <a:ext uri="{FF2B5EF4-FFF2-40B4-BE49-F238E27FC236}">
                        <a16:creationId xmlns:a16="http://schemas.microsoft.com/office/drawing/2014/main" id="{5C7885AC-8EB6-7306-475D-8002968A52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639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64" name="Freeform 94">
                    <a:extLst>
                      <a:ext uri="{FF2B5EF4-FFF2-40B4-BE49-F238E27FC236}">
                        <a16:creationId xmlns:a16="http://schemas.microsoft.com/office/drawing/2014/main" id="{F204326B-0185-4E40-4D8F-32B83E9894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09" y="315"/>
                    <a:ext cx="433" cy="354"/>
                  </a:xfrm>
                  <a:custGeom>
                    <a:avLst/>
                    <a:gdLst>
                      <a:gd name="T0" fmla="*/ 2 w 682"/>
                      <a:gd name="T1" fmla="*/ 2 h 557"/>
                      <a:gd name="T2" fmla="*/ 2 w 682"/>
                      <a:gd name="T3" fmla="*/ 2 h 557"/>
                      <a:gd name="T4" fmla="*/ 2 w 682"/>
                      <a:gd name="T5" fmla="*/ 2 h 557"/>
                      <a:gd name="T6" fmla="*/ 1 w 682"/>
                      <a:gd name="T7" fmla="*/ 1 h 557"/>
                      <a:gd name="T8" fmla="*/ 1 w 682"/>
                      <a:gd name="T9" fmla="*/ 2 h 557"/>
                      <a:gd name="T10" fmla="*/ 1 w 682"/>
                      <a:gd name="T11" fmla="*/ 3 h 557"/>
                      <a:gd name="T12" fmla="*/ 1 w 682"/>
                      <a:gd name="T13" fmla="*/ 2 h 557"/>
                      <a:gd name="T14" fmla="*/ 1 w 682"/>
                      <a:gd name="T15" fmla="*/ 2 h 557"/>
                      <a:gd name="T16" fmla="*/ 1 w 682"/>
                      <a:gd name="T17" fmla="*/ 2 h 557"/>
                      <a:gd name="T18" fmla="*/ 1 w 682"/>
                      <a:gd name="T19" fmla="*/ 2 h 557"/>
                      <a:gd name="T20" fmla="*/ 1 w 682"/>
                      <a:gd name="T21" fmla="*/ 2 h 557"/>
                      <a:gd name="T22" fmla="*/ 1 w 682"/>
                      <a:gd name="T23" fmla="*/ 2 h 557"/>
                      <a:gd name="T24" fmla="*/ 1 w 682"/>
                      <a:gd name="T25" fmla="*/ 2 h 557"/>
                      <a:gd name="T26" fmla="*/ 1 w 682"/>
                      <a:gd name="T27" fmla="*/ 2 h 557"/>
                      <a:gd name="T28" fmla="*/ 1 w 682"/>
                      <a:gd name="T29" fmla="*/ 2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2 w 682"/>
                      <a:gd name="T51" fmla="*/ 1 h 557"/>
                      <a:gd name="T52" fmla="*/ 2 w 682"/>
                      <a:gd name="T53" fmla="*/ 0 h 557"/>
                      <a:gd name="T54" fmla="*/ 2 w 682"/>
                      <a:gd name="T55" fmla="*/ 1 h 557"/>
                      <a:gd name="T56" fmla="*/ 2 w 682"/>
                      <a:gd name="T57" fmla="*/ 1 h 557"/>
                      <a:gd name="T58" fmla="*/ 2 w 682"/>
                      <a:gd name="T59" fmla="*/ 1 h 557"/>
                      <a:gd name="T60" fmla="*/ 3 w 682"/>
                      <a:gd name="T61" fmla="*/ 1 h 557"/>
                      <a:gd name="T62" fmla="*/ 3 w 682"/>
                      <a:gd name="T63" fmla="*/ 1 h 557"/>
                      <a:gd name="T64" fmla="*/ 3 w 682"/>
                      <a:gd name="T65" fmla="*/ 1 h 557"/>
                      <a:gd name="T66" fmla="*/ 3 w 682"/>
                      <a:gd name="T67" fmla="*/ 1 h 557"/>
                      <a:gd name="T68" fmla="*/ 3 w 682"/>
                      <a:gd name="T69" fmla="*/ 1 h 557"/>
                      <a:gd name="T70" fmla="*/ 3 w 682"/>
                      <a:gd name="T71" fmla="*/ 1 h 557"/>
                      <a:gd name="T72" fmla="*/ 3 w 682"/>
                      <a:gd name="T73" fmla="*/ 1 h 557"/>
                      <a:gd name="T74" fmla="*/ 3 w 682"/>
                      <a:gd name="T75" fmla="*/ 2 h 557"/>
                      <a:gd name="T76" fmla="*/ 3 w 682"/>
                      <a:gd name="T77" fmla="*/ 2 h 557"/>
                      <a:gd name="T78" fmla="*/ 3 w 682"/>
                      <a:gd name="T79" fmla="*/ 2 h 557"/>
                      <a:gd name="T80" fmla="*/ 3 w 682"/>
                      <a:gd name="T81" fmla="*/ 3 h 557"/>
                      <a:gd name="T82" fmla="*/ 2 w 682"/>
                      <a:gd name="T83" fmla="*/ 3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65" name="Freeform 95">
                    <a:extLst>
                      <a:ext uri="{FF2B5EF4-FFF2-40B4-BE49-F238E27FC236}">
                        <a16:creationId xmlns:a16="http://schemas.microsoft.com/office/drawing/2014/main" id="{6259B228-1BDD-8B9F-5990-F4D1E9A434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77" y="448"/>
                    <a:ext cx="163" cy="221"/>
                  </a:xfrm>
                  <a:custGeom>
                    <a:avLst/>
                    <a:gdLst>
                      <a:gd name="T0" fmla="*/ 1 w 257"/>
                      <a:gd name="T1" fmla="*/ 2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2 h 347"/>
                      <a:gd name="T30" fmla="*/ 1 w 257"/>
                      <a:gd name="T31" fmla="*/ 2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hlink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66" name="Freeform 96">
                    <a:extLst>
                      <a:ext uri="{FF2B5EF4-FFF2-40B4-BE49-F238E27FC236}">
                        <a16:creationId xmlns:a16="http://schemas.microsoft.com/office/drawing/2014/main" id="{F6F89D22-EF4B-4925-FF9E-F05CCC4E9D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64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67" name="Freeform 97">
                    <a:extLst>
                      <a:ext uri="{FF2B5EF4-FFF2-40B4-BE49-F238E27FC236}">
                        <a16:creationId xmlns:a16="http://schemas.microsoft.com/office/drawing/2014/main" id="{843515F3-3C14-E2FC-1661-6CCA302414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155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68" name="Freeform 98">
                    <a:extLst>
                      <a:ext uri="{FF2B5EF4-FFF2-40B4-BE49-F238E27FC236}">
                        <a16:creationId xmlns:a16="http://schemas.microsoft.com/office/drawing/2014/main" id="{2F5BB0DA-3BAA-C45D-52ED-642F0C8951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760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69" name="Freeform 99">
                    <a:extLst>
                      <a:ext uri="{FF2B5EF4-FFF2-40B4-BE49-F238E27FC236}">
                        <a16:creationId xmlns:a16="http://schemas.microsoft.com/office/drawing/2014/main" id="{C20FD789-E267-9C19-1E1D-19CF3E9665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62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70" name="Freeform 100">
                    <a:extLst>
                      <a:ext uri="{FF2B5EF4-FFF2-40B4-BE49-F238E27FC236}">
                        <a16:creationId xmlns:a16="http://schemas.microsoft.com/office/drawing/2014/main" id="{E1D6CA1C-34A6-D0AE-42DA-350FD446F6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861" y="247"/>
                    <a:ext cx="591" cy="95"/>
                  </a:xfrm>
                  <a:custGeom>
                    <a:avLst/>
                    <a:gdLst>
                      <a:gd name="T0" fmla="*/ 4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2 w 931"/>
                      <a:gd name="T45" fmla="*/ 1 h 149"/>
                      <a:gd name="T46" fmla="*/ 2 w 931"/>
                      <a:gd name="T47" fmla="*/ 1 h 149"/>
                      <a:gd name="T48" fmla="*/ 2 w 931"/>
                      <a:gd name="T49" fmla="*/ 1 h 149"/>
                      <a:gd name="T50" fmla="*/ 2 w 931"/>
                      <a:gd name="T51" fmla="*/ 1 h 149"/>
                      <a:gd name="T52" fmla="*/ 2 w 931"/>
                      <a:gd name="T53" fmla="*/ 1 h 149"/>
                      <a:gd name="T54" fmla="*/ 2 w 931"/>
                      <a:gd name="T55" fmla="*/ 1 h 149"/>
                      <a:gd name="T56" fmla="*/ 2 w 931"/>
                      <a:gd name="T57" fmla="*/ 1 h 149"/>
                      <a:gd name="T58" fmla="*/ 3 w 931"/>
                      <a:gd name="T59" fmla="*/ 1 h 149"/>
                      <a:gd name="T60" fmla="*/ 3 w 931"/>
                      <a:gd name="T61" fmla="*/ 1 h 149"/>
                      <a:gd name="T62" fmla="*/ 3 w 931"/>
                      <a:gd name="T63" fmla="*/ 1 h 149"/>
                      <a:gd name="T64" fmla="*/ 3 w 931"/>
                      <a:gd name="T65" fmla="*/ 1 h 149"/>
                      <a:gd name="T66" fmla="*/ 3 w 931"/>
                      <a:gd name="T67" fmla="*/ 1 h 149"/>
                      <a:gd name="T68" fmla="*/ 3 w 931"/>
                      <a:gd name="T69" fmla="*/ 1 h 149"/>
                      <a:gd name="T70" fmla="*/ 3 w 931"/>
                      <a:gd name="T71" fmla="*/ 1 h 149"/>
                      <a:gd name="T72" fmla="*/ 3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71" name="Freeform 101">
                    <a:extLst>
                      <a:ext uri="{FF2B5EF4-FFF2-40B4-BE49-F238E27FC236}">
                        <a16:creationId xmlns:a16="http://schemas.microsoft.com/office/drawing/2014/main" id="{8386BB44-2EB1-3D76-09DA-EDB67955FD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81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72" name="Freeform 102">
                    <a:extLst>
                      <a:ext uri="{FF2B5EF4-FFF2-40B4-BE49-F238E27FC236}">
                        <a16:creationId xmlns:a16="http://schemas.microsoft.com/office/drawing/2014/main" id="{66E356A8-5B7D-600F-4E5F-9AC66B5B93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66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73" name="Freeform 103">
                    <a:extLst>
                      <a:ext uri="{FF2B5EF4-FFF2-40B4-BE49-F238E27FC236}">
                        <a16:creationId xmlns:a16="http://schemas.microsoft.com/office/drawing/2014/main" id="{CF4FEF5E-DED5-5542-83B5-5E7D14223B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28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74" name="Freeform 104">
                    <a:extLst>
                      <a:ext uri="{FF2B5EF4-FFF2-40B4-BE49-F238E27FC236}">
                        <a16:creationId xmlns:a16="http://schemas.microsoft.com/office/drawing/2014/main" id="{5AA93933-174B-558E-952C-7D90BCCF8D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4083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375" name="Freeform 105">
                    <a:extLst>
                      <a:ext uri="{FF2B5EF4-FFF2-40B4-BE49-F238E27FC236}">
                        <a16:creationId xmlns:a16="http://schemas.microsoft.com/office/drawing/2014/main" id="{2512840C-7CBE-5B39-570C-4F66CCE587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ltGray">
                  <a:xfrm>
                    <a:off x="3936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1284" name="Group 106">
                <a:extLst>
                  <a:ext uri="{FF2B5EF4-FFF2-40B4-BE49-F238E27FC236}">
                    <a16:creationId xmlns:a16="http://schemas.microsoft.com/office/drawing/2014/main" id="{5B895B17-C1C9-04FD-6958-4E90F196753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8" y="111"/>
                <a:ext cx="4702" cy="418"/>
                <a:chOff x="798" y="255"/>
                <a:chExt cx="4702" cy="418"/>
              </a:xfrm>
            </p:grpSpPr>
            <p:sp>
              <p:nvSpPr>
                <p:cNvPr id="11311" name="Line 107">
                  <a:extLst>
                    <a:ext uri="{FF2B5EF4-FFF2-40B4-BE49-F238E27FC236}">
                      <a16:creationId xmlns:a16="http://schemas.microsoft.com/office/drawing/2014/main" id="{0926DA25-380B-0BCF-7867-C2A5B295EBD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798" y="476"/>
                  <a:ext cx="4702" cy="0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312" name="Line 108">
                  <a:extLst>
                    <a:ext uri="{FF2B5EF4-FFF2-40B4-BE49-F238E27FC236}">
                      <a16:creationId xmlns:a16="http://schemas.microsoft.com/office/drawing/2014/main" id="{CD4F7A30-3656-DE38-C6DB-FC62B866357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02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313" name="Line 109">
                  <a:extLst>
                    <a:ext uri="{FF2B5EF4-FFF2-40B4-BE49-F238E27FC236}">
                      <a16:creationId xmlns:a16="http://schemas.microsoft.com/office/drawing/2014/main" id="{9340FBA8-6EED-02CF-2B57-73AFF943AAD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25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314" name="Line 110">
                  <a:extLst>
                    <a:ext uri="{FF2B5EF4-FFF2-40B4-BE49-F238E27FC236}">
                      <a16:creationId xmlns:a16="http://schemas.microsoft.com/office/drawing/2014/main" id="{EBA01069-5BC9-AB61-C628-77F4535F9C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48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315" name="Line 111">
                  <a:extLst>
                    <a:ext uri="{FF2B5EF4-FFF2-40B4-BE49-F238E27FC236}">
                      <a16:creationId xmlns:a16="http://schemas.microsoft.com/office/drawing/2014/main" id="{C3877FD7-6708-71B4-AC6E-6225C96737D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71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316" name="Line 112">
                  <a:extLst>
                    <a:ext uri="{FF2B5EF4-FFF2-40B4-BE49-F238E27FC236}">
                      <a16:creationId xmlns:a16="http://schemas.microsoft.com/office/drawing/2014/main" id="{6806889B-3A75-FEC6-AD52-1EEF9BFD44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193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317" name="Line 113">
                  <a:extLst>
                    <a:ext uri="{FF2B5EF4-FFF2-40B4-BE49-F238E27FC236}">
                      <a16:creationId xmlns:a16="http://schemas.microsoft.com/office/drawing/2014/main" id="{B4A65508-1460-FD16-3CDB-0D58898F711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16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318" name="Line 114">
                  <a:extLst>
                    <a:ext uri="{FF2B5EF4-FFF2-40B4-BE49-F238E27FC236}">
                      <a16:creationId xmlns:a16="http://schemas.microsoft.com/office/drawing/2014/main" id="{DE2A04B1-98E6-E957-1D4D-BAA810B8823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39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319" name="Line 115">
                  <a:extLst>
                    <a:ext uri="{FF2B5EF4-FFF2-40B4-BE49-F238E27FC236}">
                      <a16:creationId xmlns:a16="http://schemas.microsoft.com/office/drawing/2014/main" id="{44ECBABB-8D76-C9B3-5F53-E09C23AB09C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62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320" name="Line 116">
                  <a:extLst>
                    <a:ext uri="{FF2B5EF4-FFF2-40B4-BE49-F238E27FC236}">
                      <a16:creationId xmlns:a16="http://schemas.microsoft.com/office/drawing/2014/main" id="{0CED2DE4-B344-15D4-ADA1-83E62F8586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285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321" name="Line 117">
                  <a:extLst>
                    <a:ext uri="{FF2B5EF4-FFF2-40B4-BE49-F238E27FC236}">
                      <a16:creationId xmlns:a16="http://schemas.microsoft.com/office/drawing/2014/main" id="{84033661-108E-AF55-6374-131D216A391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07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322" name="Line 118">
                  <a:extLst>
                    <a:ext uri="{FF2B5EF4-FFF2-40B4-BE49-F238E27FC236}">
                      <a16:creationId xmlns:a16="http://schemas.microsoft.com/office/drawing/2014/main" id="{BFAC5071-C092-9369-277D-93B323DC030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30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323" name="Line 119">
                  <a:extLst>
                    <a:ext uri="{FF2B5EF4-FFF2-40B4-BE49-F238E27FC236}">
                      <a16:creationId xmlns:a16="http://schemas.microsoft.com/office/drawing/2014/main" id="{B1205CE2-BBEC-CDFE-9493-1FE4FBD16AC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53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324" name="Line 120">
                  <a:extLst>
                    <a:ext uri="{FF2B5EF4-FFF2-40B4-BE49-F238E27FC236}">
                      <a16:creationId xmlns:a16="http://schemas.microsoft.com/office/drawing/2014/main" id="{CFEBB8BA-1887-F4D0-FC48-6B463B44FC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76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325" name="Line 121">
                  <a:extLst>
                    <a:ext uri="{FF2B5EF4-FFF2-40B4-BE49-F238E27FC236}">
                      <a16:creationId xmlns:a16="http://schemas.microsoft.com/office/drawing/2014/main" id="{518EEB02-71E9-C11B-6ADC-0327AD9C0B4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399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326" name="Line 122">
                  <a:extLst>
                    <a:ext uri="{FF2B5EF4-FFF2-40B4-BE49-F238E27FC236}">
                      <a16:creationId xmlns:a16="http://schemas.microsoft.com/office/drawing/2014/main" id="{F5DD7FC1-C878-316C-4563-4C1717B377A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21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327" name="Line 123">
                  <a:extLst>
                    <a:ext uri="{FF2B5EF4-FFF2-40B4-BE49-F238E27FC236}">
                      <a16:creationId xmlns:a16="http://schemas.microsoft.com/office/drawing/2014/main" id="{A7096078-C755-1574-F5B2-C6CA317D18E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44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328" name="Line 124">
                  <a:extLst>
                    <a:ext uri="{FF2B5EF4-FFF2-40B4-BE49-F238E27FC236}">
                      <a16:creationId xmlns:a16="http://schemas.microsoft.com/office/drawing/2014/main" id="{521DAAD9-362C-9B5C-7088-84676772494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67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329" name="Line 125">
                  <a:extLst>
                    <a:ext uri="{FF2B5EF4-FFF2-40B4-BE49-F238E27FC236}">
                      <a16:creationId xmlns:a16="http://schemas.microsoft.com/office/drawing/2014/main" id="{22FC3F15-0FA7-6075-3F87-42917A6731B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490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330" name="Line 126">
                  <a:extLst>
                    <a:ext uri="{FF2B5EF4-FFF2-40B4-BE49-F238E27FC236}">
                      <a16:creationId xmlns:a16="http://schemas.microsoft.com/office/drawing/2014/main" id="{D39018AA-2ECE-1D35-2EBC-8FE633A3A7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13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331" name="Line 127">
                  <a:extLst>
                    <a:ext uri="{FF2B5EF4-FFF2-40B4-BE49-F238E27FC236}">
                      <a16:creationId xmlns:a16="http://schemas.microsoft.com/office/drawing/2014/main" id="{DEB44241-8CF4-5093-EBB4-A29E39E7EE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white">
                <a:xfrm>
                  <a:off x="535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285" name="Group 128">
                <a:extLst>
                  <a:ext uri="{FF2B5EF4-FFF2-40B4-BE49-F238E27FC236}">
                    <a16:creationId xmlns:a16="http://schemas.microsoft.com/office/drawing/2014/main" id="{51D5C319-C41A-7541-F34D-B97AF21B4D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08" y="109"/>
                <a:ext cx="3694" cy="423"/>
                <a:chOff x="1034" y="245"/>
                <a:chExt cx="3694" cy="423"/>
              </a:xfrm>
            </p:grpSpPr>
            <p:sp>
              <p:nvSpPr>
                <p:cNvPr id="11286" name="Line 129">
                  <a:extLst>
                    <a:ext uri="{FF2B5EF4-FFF2-40B4-BE49-F238E27FC236}">
                      <a16:creationId xmlns:a16="http://schemas.microsoft.com/office/drawing/2014/main" id="{716E3CA1-EF7B-48AA-E961-453A688EAC4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676" y="246"/>
                  <a:ext cx="0" cy="14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287" name="Line 130">
                  <a:extLst>
                    <a:ext uri="{FF2B5EF4-FFF2-40B4-BE49-F238E27FC236}">
                      <a16:creationId xmlns:a16="http://schemas.microsoft.com/office/drawing/2014/main" id="{A96BED27-1CED-F250-7992-5C8CF21FB49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798" y="468"/>
                  <a:ext cx="7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288" name="Line 131">
                  <a:extLst>
                    <a:ext uri="{FF2B5EF4-FFF2-40B4-BE49-F238E27FC236}">
                      <a16:creationId xmlns:a16="http://schemas.microsoft.com/office/drawing/2014/main" id="{4C913A4C-F054-F4F0-897C-EA7F19EDE90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2904" y="486"/>
                  <a:ext cx="0" cy="2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289" name="Line 132">
                  <a:extLst>
                    <a:ext uri="{FF2B5EF4-FFF2-40B4-BE49-F238E27FC236}">
                      <a16:creationId xmlns:a16="http://schemas.microsoft.com/office/drawing/2014/main" id="{BCC09733-C6B7-A228-50BB-B6255B4BC6A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132" y="586"/>
                  <a:ext cx="0" cy="79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290" name="Line 133">
                  <a:extLst>
                    <a:ext uri="{FF2B5EF4-FFF2-40B4-BE49-F238E27FC236}">
                      <a16:creationId xmlns:a16="http://schemas.microsoft.com/office/drawing/2014/main" id="{D5C16C22-2AA0-8593-1581-E4FE2DA7CBB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816" y="358"/>
                  <a:ext cx="0" cy="18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291" name="Line 134">
                  <a:extLst>
                    <a:ext uri="{FF2B5EF4-FFF2-40B4-BE49-F238E27FC236}">
                      <a16:creationId xmlns:a16="http://schemas.microsoft.com/office/drawing/2014/main" id="{B0E43FEB-8CBD-BB83-61BF-AF2746E53D7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3722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292" name="Line 135">
                  <a:extLst>
                    <a:ext uri="{FF2B5EF4-FFF2-40B4-BE49-F238E27FC236}">
                      <a16:creationId xmlns:a16="http://schemas.microsoft.com/office/drawing/2014/main" id="{DA2F2DC2-E36C-BE27-A0CC-A2DB9899A23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44" y="372"/>
                  <a:ext cx="0" cy="29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293" name="Line 136">
                  <a:extLst>
                    <a:ext uri="{FF2B5EF4-FFF2-40B4-BE49-F238E27FC236}">
                      <a16:creationId xmlns:a16="http://schemas.microsoft.com/office/drawing/2014/main" id="{E578E12D-E9B0-0DB0-7ED0-D3CCDA41E99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046" y="248"/>
                  <a:ext cx="0" cy="5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294" name="Line 137">
                  <a:extLst>
                    <a:ext uri="{FF2B5EF4-FFF2-40B4-BE49-F238E27FC236}">
                      <a16:creationId xmlns:a16="http://schemas.microsoft.com/office/drawing/2014/main" id="{01408CF1-B5EC-48B7-FD07-E8B0D5068DD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272" y="246"/>
                  <a:ext cx="0" cy="18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295" name="Line 138">
                  <a:extLst>
                    <a:ext uri="{FF2B5EF4-FFF2-40B4-BE49-F238E27FC236}">
                      <a16:creationId xmlns:a16="http://schemas.microsoft.com/office/drawing/2014/main" id="{FBC9AC67-BD41-DAF3-A8B8-26A331B1B19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422" y="468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296" name="Line 139">
                  <a:extLst>
                    <a:ext uri="{FF2B5EF4-FFF2-40B4-BE49-F238E27FC236}">
                      <a16:creationId xmlns:a16="http://schemas.microsoft.com/office/drawing/2014/main" id="{AF89B3AD-21BE-AC08-B7F9-65E699DB907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4290" y="468"/>
                  <a:ext cx="6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297" name="Line 140">
                  <a:extLst>
                    <a:ext uri="{FF2B5EF4-FFF2-40B4-BE49-F238E27FC236}">
                      <a16:creationId xmlns:a16="http://schemas.microsoft.com/office/drawing/2014/main" id="{673C0E0D-7340-19F4-673D-F7E08DB8362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4500" y="246"/>
                  <a:ext cx="0" cy="27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298" name="Line 141">
                  <a:extLst>
                    <a:ext uri="{FF2B5EF4-FFF2-40B4-BE49-F238E27FC236}">
                      <a16:creationId xmlns:a16="http://schemas.microsoft.com/office/drawing/2014/main" id="{D01561A8-C864-93E9-D41B-D1DA9207116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728" y="606"/>
                  <a:ext cx="0" cy="3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299" name="Line 142">
                  <a:extLst>
                    <a:ext uri="{FF2B5EF4-FFF2-40B4-BE49-F238E27FC236}">
                      <a16:creationId xmlns:a16="http://schemas.microsoft.com/office/drawing/2014/main" id="{78CF9513-D198-6CA8-CBBE-787EDEAB765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992" y="250"/>
                  <a:ext cx="0" cy="6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300" name="Line 143">
                  <a:extLst>
                    <a:ext uri="{FF2B5EF4-FFF2-40B4-BE49-F238E27FC236}">
                      <a16:creationId xmlns:a16="http://schemas.microsoft.com/office/drawing/2014/main" id="{7B9BEBBC-733C-CD98-9ADB-682736975E0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764" y="247"/>
                  <a:ext cx="0" cy="33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301" name="Line 144">
                  <a:extLst>
                    <a:ext uri="{FF2B5EF4-FFF2-40B4-BE49-F238E27FC236}">
                      <a16:creationId xmlns:a16="http://schemas.microsoft.com/office/drawing/2014/main" id="{6D9CC56A-18EB-112C-221F-E33E1BE4C51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738" y="468"/>
                  <a:ext cx="6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302" name="Line 145">
                  <a:extLst>
                    <a:ext uri="{FF2B5EF4-FFF2-40B4-BE49-F238E27FC236}">
                      <a16:creationId xmlns:a16="http://schemas.microsoft.com/office/drawing/2014/main" id="{ECF9452F-573A-37A3-A45F-066F01D481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604" y="468"/>
                  <a:ext cx="6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303" name="Line 146">
                  <a:extLst>
                    <a:ext uri="{FF2B5EF4-FFF2-40B4-BE49-F238E27FC236}">
                      <a16:creationId xmlns:a16="http://schemas.microsoft.com/office/drawing/2014/main" id="{F343B536-C984-ABEF-79E6-C231F4D8070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>
                  <a:off x="1404" y="468"/>
                  <a:ext cx="8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304" name="Line 147">
                  <a:extLst>
                    <a:ext uri="{FF2B5EF4-FFF2-40B4-BE49-F238E27FC236}">
                      <a16:creationId xmlns:a16="http://schemas.microsoft.com/office/drawing/2014/main" id="{32AD5570-1C30-BBB4-84FA-027EDC60864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34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305" name="Line 148">
                  <a:extLst>
                    <a:ext uri="{FF2B5EF4-FFF2-40B4-BE49-F238E27FC236}">
                      <a16:creationId xmlns:a16="http://schemas.microsoft.com/office/drawing/2014/main" id="{B10B32CD-F5A4-8B37-DE49-7D3068F7177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306" y="370"/>
                  <a:ext cx="0" cy="29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306" name="Line 149">
                  <a:extLst>
                    <a:ext uri="{FF2B5EF4-FFF2-40B4-BE49-F238E27FC236}">
                      <a16:creationId xmlns:a16="http://schemas.microsoft.com/office/drawing/2014/main" id="{6AF41A89-6B22-1FFB-B4D0-5A50972E9C5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080" y="388"/>
                  <a:ext cx="0" cy="15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307" name="Line 150">
                  <a:extLst>
                    <a:ext uri="{FF2B5EF4-FFF2-40B4-BE49-F238E27FC236}">
                      <a16:creationId xmlns:a16="http://schemas.microsoft.com/office/drawing/2014/main" id="{652791DD-57F3-0879-F923-3CA6B71979B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H="1" flipV="1">
                  <a:off x="1308" y="245"/>
                  <a:ext cx="0" cy="2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308" name="Line 151">
                  <a:extLst>
                    <a:ext uri="{FF2B5EF4-FFF2-40B4-BE49-F238E27FC236}">
                      <a16:creationId xmlns:a16="http://schemas.microsoft.com/office/drawing/2014/main" id="{DF97F829-BFA9-2054-9C5C-F01C07EFEA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1536" y="31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309" name="Line 152">
                  <a:extLst>
                    <a:ext uri="{FF2B5EF4-FFF2-40B4-BE49-F238E27FC236}">
                      <a16:creationId xmlns:a16="http://schemas.microsoft.com/office/drawing/2014/main" id="{4F8E079A-58EA-1B5D-9EFC-2DB7AE239E3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 flipV="1">
                  <a:off x="1536" y="247"/>
                  <a:ext cx="0" cy="2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310" name="Line 153">
                  <a:extLst>
                    <a:ext uri="{FF2B5EF4-FFF2-40B4-BE49-F238E27FC236}">
                      <a16:creationId xmlns:a16="http://schemas.microsoft.com/office/drawing/2014/main" id="{10B2196F-4138-AF21-DB81-38EBD411623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ltGray">
                <a:xfrm>
                  <a:off x="4095" y="467"/>
                  <a:ext cx="8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pic>
          <p:nvPicPr>
            <p:cNvPr id="11281" name="Picture 154" descr="earth">
              <a:extLst>
                <a:ext uri="{FF2B5EF4-FFF2-40B4-BE49-F238E27FC236}">
                  <a16:creationId xmlns:a16="http://schemas.microsoft.com/office/drawing/2014/main" id="{A55951BA-3469-9A0F-854F-DE205A108A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" y="55"/>
              <a:ext cx="562" cy="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1267" name="Picture 155" descr="http://www.createdesignsolutions.com/images/spinning_globe.gif">
            <a:extLst>
              <a:ext uri="{FF2B5EF4-FFF2-40B4-BE49-F238E27FC236}">
                <a16:creationId xmlns:a16="http://schemas.microsoft.com/office/drawing/2014/main" id="{796D9980-4A3D-80AE-A2D7-B699ACF35445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413" y="44450"/>
            <a:ext cx="8636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6" name="TextBox 155">
            <a:extLst>
              <a:ext uri="{FF2B5EF4-FFF2-40B4-BE49-F238E27FC236}">
                <a16:creationId xmlns:a16="http://schemas.microsoft.com/office/drawing/2014/main" id="{9333AAA5-F8B7-6A1E-CBD2-212F5F800B9D}"/>
              </a:ext>
            </a:extLst>
          </p:cNvPr>
          <p:cNvSpPr txBox="1"/>
          <p:nvPr/>
        </p:nvSpPr>
        <p:spPr>
          <a:xfrm>
            <a:off x="245427" y="1045369"/>
            <a:ext cx="6450647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defRPr/>
            </a:pPr>
            <a:r>
              <a:rPr lang="fr-FR" sz="2800" b="1" dirty="0">
                <a:solidFill>
                  <a:schemeClr val="accent6">
                    <a:lumMod val="50000"/>
                  </a:schemeClr>
                </a:solidFill>
              </a:rPr>
              <a:t>Choisissez l’image correcte :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34C49105-79D3-E0DD-B065-97D5FD1838FD}"/>
              </a:ext>
            </a:extLst>
          </p:cNvPr>
          <p:cNvSpPr txBox="1"/>
          <p:nvPr/>
        </p:nvSpPr>
        <p:spPr>
          <a:xfrm>
            <a:off x="2670175" y="2098080"/>
            <a:ext cx="3773488" cy="708025"/>
          </a:xfrm>
          <a:prstGeom prst="rect">
            <a:avLst/>
          </a:prstGeom>
          <a:solidFill>
            <a:srgbClr val="C9FF2F"/>
          </a:solidFill>
          <a:ln>
            <a:solidFill>
              <a:schemeClr val="accent6">
                <a:lumMod val="50000"/>
              </a:schemeClr>
            </a:solidFill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4000" b="1" dirty="0">
                <a:solidFill>
                  <a:schemeClr val="accent6">
                    <a:lumMod val="50000"/>
                  </a:schemeClr>
                </a:solidFill>
                <a:latin typeface="Arial Black" pitchFamily="34" charset="0"/>
              </a:rPr>
              <a:t>Il fait beau.</a:t>
            </a:r>
          </a:p>
        </p:txBody>
      </p:sp>
      <p:grpSp>
        <p:nvGrpSpPr>
          <p:cNvPr id="15366" name="Group 159">
            <a:extLst>
              <a:ext uri="{FF2B5EF4-FFF2-40B4-BE49-F238E27FC236}">
                <a16:creationId xmlns:a16="http://schemas.microsoft.com/office/drawing/2014/main" id="{DB1B0E13-838C-F5D2-FBDB-04349CD07BE0}"/>
              </a:ext>
            </a:extLst>
          </p:cNvPr>
          <p:cNvGrpSpPr>
            <a:grpSpLocks/>
          </p:cNvGrpSpPr>
          <p:nvPr/>
        </p:nvGrpSpPr>
        <p:grpSpPr bwMode="auto">
          <a:xfrm>
            <a:off x="684213" y="3544292"/>
            <a:ext cx="2071687" cy="1554163"/>
            <a:chOff x="942175" y="2632376"/>
            <a:chExt cx="2071702" cy="1553777"/>
          </a:xfrm>
        </p:grpSpPr>
        <p:pic>
          <p:nvPicPr>
            <p:cNvPr id="11278" name="Content Placeholder 5" descr="800px-Conamara%2C_Ireland.jpg">
              <a:extLst>
                <a:ext uri="{FF2B5EF4-FFF2-40B4-BE49-F238E27FC236}">
                  <a16:creationId xmlns:a16="http://schemas.microsoft.com/office/drawing/2014/main" id="{46380D59-5690-860F-E9B5-8FC4B6A1CB4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2175" y="2632376"/>
              <a:ext cx="2071702" cy="1553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9" name="TextBox 158">
              <a:extLst>
                <a:ext uri="{FF2B5EF4-FFF2-40B4-BE49-F238E27FC236}">
                  <a16:creationId xmlns:a16="http://schemas.microsoft.com/office/drawing/2014/main" id="{5CCACC95-9929-B412-73DD-264F4A6FD679}"/>
                </a:ext>
              </a:extLst>
            </p:cNvPr>
            <p:cNvSpPr txBox="1"/>
            <p:nvPr/>
          </p:nvSpPr>
          <p:spPr>
            <a:xfrm>
              <a:off x="2183609" y="2632376"/>
              <a:ext cx="800106" cy="523745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GB" sz="2800" b="1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A</a:t>
              </a:r>
            </a:p>
          </p:txBody>
        </p:sp>
      </p:grpSp>
      <p:grpSp>
        <p:nvGrpSpPr>
          <p:cNvPr id="15367" name="Group 163">
            <a:extLst>
              <a:ext uri="{FF2B5EF4-FFF2-40B4-BE49-F238E27FC236}">
                <a16:creationId xmlns:a16="http://schemas.microsoft.com/office/drawing/2014/main" id="{43B5E108-D2F7-6A7F-88FE-6703BF6C952C}"/>
              </a:ext>
            </a:extLst>
          </p:cNvPr>
          <p:cNvGrpSpPr>
            <a:grpSpLocks/>
          </p:cNvGrpSpPr>
          <p:nvPr/>
        </p:nvGrpSpPr>
        <p:grpSpPr bwMode="auto">
          <a:xfrm>
            <a:off x="3290888" y="3544292"/>
            <a:ext cx="2243137" cy="1565275"/>
            <a:chOff x="3500437" y="3159072"/>
            <a:chExt cx="2243949" cy="1566072"/>
          </a:xfrm>
        </p:grpSpPr>
        <p:pic>
          <p:nvPicPr>
            <p:cNvPr id="11276" name="Content Placeholder 3" descr="dsc03459me.jpg">
              <a:extLst>
                <a:ext uri="{FF2B5EF4-FFF2-40B4-BE49-F238E27FC236}">
                  <a16:creationId xmlns:a16="http://schemas.microsoft.com/office/drawing/2014/main" id="{040DB509-3A03-208D-7F20-816D72E72854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659"/>
            <a:stretch>
              <a:fillRect/>
            </a:stretch>
          </p:blipFill>
          <p:spPr bwMode="auto">
            <a:xfrm>
              <a:off x="3500437" y="3159072"/>
              <a:ext cx="2243949" cy="15660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" name="TextBox 162">
              <a:extLst>
                <a:ext uri="{FF2B5EF4-FFF2-40B4-BE49-F238E27FC236}">
                  <a16:creationId xmlns:a16="http://schemas.microsoft.com/office/drawing/2014/main" id="{54EA31C3-3AC1-7AB1-5D52-5BEF1BFEEE44}"/>
                </a:ext>
              </a:extLst>
            </p:cNvPr>
            <p:cNvSpPr txBox="1"/>
            <p:nvPr/>
          </p:nvSpPr>
          <p:spPr>
            <a:xfrm>
              <a:off x="4937644" y="3184485"/>
              <a:ext cx="798802" cy="522554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GB" sz="2800" b="1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B</a:t>
              </a:r>
            </a:p>
          </p:txBody>
        </p:sp>
      </p:grpSp>
      <p:grpSp>
        <p:nvGrpSpPr>
          <p:cNvPr id="15368" name="Group 167">
            <a:extLst>
              <a:ext uri="{FF2B5EF4-FFF2-40B4-BE49-F238E27FC236}">
                <a16:creationId xmlns:a16="http://schemas.microsoft.com/office/drawing/2014/main" id="{052064A8-DD32-F525-E0CE-FCC217EDFBF9}"/>
              </a:ext>
            </a:extLst>
          </p:cNvPr>
          <p:cNvGrpSpPr>
            <a:grpSpLocks/>
          </p:cNvGrpSpPr>
          <p:nvPr/>
        </p:nvGrpSpPr>
        <p:grpSpPr bwMode="auto">
          <a:xfrm>
            <a:off x="6069013" y="3544292"/>
            <a:ext cx="2463800" cy="1612900"/>
            <a:chOff x="5709045" y="3159072"/>
            <a:chExt cx="2463355" cy="1612943"/>
          </a:xfrm>
        </p:grpSpPr>
        <p:pic>
          <p:nvPicPr>
            <p:cNvPr id="11274" name="Content Placeholder 3" descr="05mar26-damn-windy.jpg">
              <a:extLst>
                <a:ext uri="{FF2B5EF4-FFF2-40B4-BE49-F238E27FC236}">
                  <a16:creationId xmlns:a16="http://schemas.microsoft.com/office/drawing/2014/main" id="{DC680086-53DC-F967-FE17-832B691BCF7F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233"/>
            <a:stretch>
              <a:fillRect/>
            </a:stretch>
          </p:blipFill>
          <p:spPr bwMode="auto">
            <a:xfrm>
              <a:off x="5709045" y="3183764"/>
              <a:ext cx="2319339" cy="15882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7" name="TextBox 166">
              <a:extLst>
                <a:ext uri="{FF2B5EF4-FFF2-40B4-BE49-F238E27FC236}">
                  <a16:creationId xmlns:a16="http://schemas.microsoft.com/office/drawing/2014/main" id="{774BC34A-BB38-6791-C117-29A9C9B25F9B}"/>
                </a:ext>
              </a:extLst>
            </p:cNvPr>
            <p:cNvSpPr txBox="1"/>
            <p:nvPr/>
          </p:nvSpPr>
          <p:spPr>
            <a:xfrm>
              <a:off x="7372445" y="3159072"/>
              <a:ext cx="799955" cy="523889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GB" sz="2800" b="1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C</a:t>
              </a:r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docMetadata/LabelInfo.xml><?xml version="1.0" encoding="utf-8"?>
<clbl:labelList xmlns:clbl="http://schemas.microsoft.com/office/2020/mipLabelMetadata">
  <clbl:label id="{41af783b-5243-4c28-b7a4-672c0b9eded2}" enabled="0" method="" siteId="{41af783b-5243-4c28-b7a4-672c0b9eded2}" removed="1"/>
</clbl:labelList>
</file>

<file path=docProps/app.xml><?xml version="1.0" encoding="utf-8"?>
<Properties xmlns="http://schemas.openxmlformats.org/officeDocument/2006/extended-properties" xmlns:vt="http://schemas.openxmlformats.org/officeDocument/2006/docPropsVTypes">
  <TotalTime>2208</TotalTime>
  <Words>803</Words>
  <Application>Microsoft Office PowerPoint</Application>
  <PresentationFormat>On-screen Show (4:3)</PresentationFormat>
  <Paragraphs>207</Paragraphs>
  <Slides>49</Slides>
  <Notes>0</Notes>
  <HiddenSlides>0</HiddenSlides>
  <MMClips>0</MMClips>
  <ScaleCrop>false</ScaleCrop>
  <HeadingPairs>
    <vt:vector size="8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49</vt:i4>
      </vt:variant>
    </vt:vector>
  </HeadingPairs>
  <TitlesOfParts>
    <vt:vector size="57" baseType="lpstr">
      <vt:lpstr>Arial</vt:lpstr>
      <vt:lpstr>Arial Black</vt:lpstr>
      <vt:lpstr>Arial Rounded MT Bold</vt:lpstr>
      <vt:lpstr>Calibri</vt:lpstr>
      <vt:lpstr>Comic Sans MS</vt:lpstr>
      <vt:lpstr>Segoe Print</vt:lpstr>
      <vt:lpstr>Default Design</vt:lpstr>
      <vt:lpstr>Image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Ms A. Schembri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subject>La Meteo / Quel temps fait-il ?</dc:subject>
  <dc:creator>l</dc:creator>
  <cp:lastModifiedBy>Amanda Schembri</cp:lastModifiedBy>
  <cp:revision>129</cp:revision>
  <dcterms:created xsi:type="dcterms:W3CDTF">2007-12-09T14:27:25Z</dcterms:created>
  <dcterms:modified xsi:type="dcterms:W3CDTF">2026-06-08T07:06:06Z</dcterms:modified>
</cp:coreProperties>
</file>