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2" r:id="rId5"/>
    <p:sldId id="263" r:id="rId6"/>
    <p:sldId id="265" r:id="rId7"/>
    <p:sldId id="266" r:id="rId8"/>
    <p:sldId id="264" r:id="rId9"/>
    <p:sldId id="267" r:id="rId10"/>
    <p:sldId id="269" r:id="rId11"/>
    <p:sldId id="270" r:id="rId12"/>
    <p:sldId id="271" r:id="rId13"/>
    <p:sldId id="272" r:id="rId14"/>
    <p:sldId id="259" r:id="rId15"/>
    <p:sldId id="268" r:id="rId16"/>
    <p:sldId id="273" r:id="rId17"/>
    <p:sldId id="274" r:id="rId18"/>
    <p:sldId id="279" r:id="rId19"/>
    <p:sldId id="280" r:id="rId20"/>
    <p:sldId id="261" r:id="rId21"/>
    <p:sldId id="282" r:id="rId22"/>
    <p:sldId id="283" r:id="rId23"/>
    <p:sldId id="285" r:id="rId24"/>
    <p:sldId id="290" r:id="rId25"/>
    <p:sldId id="284" r:id="rId26"/>
    <p:sldId id="286" r:id="rId27"/>
    <p:sldId id="287" r:id="rId28"/>
    <p:sldId id="288" r:id="rId29"/>
    <p:sldId id="289" r:id="rId30"/>
    <p:sldId id="291" r:id="rId31"/>
    <p:sldId id="292" r:id="rId32"/>
    <p:sldId id="293" r:id="rId33"/>
    <p:sldId id="276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952F71-2631-4ECC-8A4F-48787FFD248C}" v="1319" dt="2026-06-16T06:47:42.9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9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 Schembri" userId="c726f474-3abc-48fe-8391-d55da73e5794" providerId="ADAL" clId="{0376F147-5E8F-4853-9755-0C38B9450723}"/>
    <pc:docChg chg="undo custSel addSld delSld modSld sldOrd">
      <pc:chgData name="Amanda Schembri" userId="c726f474-3abc-48fe-8391-d55da73e5794" providerId="ADAL" clId="{0376F147-5E8F-4853-9755-0C38B9450723}" dt="2026-06-16T06:47:42.994" v="1871"/>
      <pc:docMkLst>
        <pc:docMk/>
      </pc:docMkLst>
      <pc:sldChg chg="addSp modSp modAnim">
        <pc:chgData name="Amanda Schembri" userId="c726f474-3abc-48fe-8391-d55da73e5794" providerId="ADAL" clId="{0376F147-5E8F-4853-9755-0C38B9450723}" dt="2026-06-15T15:01:16.808" v="664"/>
        <pc:sldMkLst>
          <pc:docMk/>
          <pc:sldMk cId="1843492125" sldId="257"/>
        </pc:sldMkLst>
        <pc:grpChg chg="add mod">
          <ac:chgData name="Amanda Schembri" userId="c726f474-3abc-48fe-8391-d55da73e5794" providerId="ADAL" clId="{0376F147-5E8F-4853-9755-0C38B9450723}" dt="2026-06-15T15:00:32.270" v="651" actId="164"/>
          <ac:grpSpMkLst>
            <pc:docMk/>
            <pc:sldMk cId="1843492125" sldId="257"/>
            <ac:grpSpMk id="6" creationId="{4448C310-38B7-AC1D-50C5-45707E2ED971}"/>
          </ac:grpSpMkLst>
        </pc:grpChg>
        <pc:grpChg chg="add mod">
          <ac:chgData name="Amanda Schembri" userId="c726f474-3abc-48fe-8391-d55da73e5794" providerId="ADAL" clId="{0376F147-5E8F-4853-9755-0C38B9450723}" dt="2026-06-15T15:00:45.743" v="654" actId="164"/>
          <ac:grpSpMkLst>
            <pc:docMk/>
            <pc:sldMk cId="1843492125" sldId="257"/>
            <ac:grpSpMk id="7" creationId="{DCFED3BB-AC53-DEEF-9BBE-C8F980C47397}"/>
          </ac:grpSpMkLst>
        </pc:grpChg>
        <pc:grpChg chg="add mod">
          <ac:chgData name="Amanda Schembri" userId="c726f474-3abc-48fe-8391-d55da73e5794" providerId="ADAL" clId="{0376F147-5E8F-4853-9755-0C38B9450723}" dt="2026-06-15T15:00:57.242" v="657" actId="164"/>
          <ac:grpSpMkLst>
            <pc:docMk/>
            <pc:sldMk cId="1843492125" sldId="257"/>
            <ac:grpSpMk id="8" creationId="{1C3483CD-61E1-B0E8-9949-353EA26FFFD7}"/>
          </ac:grpSpMkLst>
        </pc:grpChg>
        <pc:grpChg chg="add mod">
          <ac:chgData name="Amanda Schembri" userId="c726f474-3abc-48fe-8391-d55da73e5794" providerId="ADAL" clId="{0376F147-5E8F-4853-9755-0C38B9450723}" dt="2026-06-15T15:01:10.516" v="662" actId="164"/>
          <ac:grpSpMkLst>
            <pc:docMk/>
            <pc:sldMk cId="1843492125" sldId="257"/>
            <ac:grpSpMk id="9" creationId="{605514ED-EFE7-2921-4E53-12E5192D66D8}"/>
          </ac:grpSpMkLst>
        </pc:grpChg>
        <pc:grpChg chg="mod">
          <ac:chgData name="Amanda Schembri" userId="c726f474-3abc-48fe-8391-d55da73e5794" providerId="ADAL" clId="{0376F147-5E8F-4853-9755-0C38B9450723}" dt="2026-06-15T15:00:45.743" v="654" actId="164"/>
          <ac:grpSpMkLst>
            <pc:docMk/>
            <pc:sldMk cId="1843492125" sldId="257"/>
            <ac:grpSpMk id="19" creationId="{C4C9BBF8-1916-7345-64F6-394A23A68585}"/>
          </ac:grpSpMkLst>
        </pc:grpChg>
        <pc:grpChg chg="mod">
          <ac:chgData name="Amanda Schembri" userId="c726f474-3abc-48fe-8391-d55da73e5794" providerId="ADAL" clId="{0376F147-5E8F-4853-9755-0C38B9450723}" dt="2026-06-15T15:00:32.270" v="651" actId="164"/>
          <ac:grpSpMkLst>
            <pc:docMk/>
            <pc:sldMk cId="1843492125" sldId="257"/>
            <ac:grpSpMk id="20" creationId="{4F69563A-3C5E-D6D7-7E5C-04C527B38D5B}"/>
          </ac:grpSpMkLst>
        </pc:grpChg>
        <pc:grpChg chg="mod">
          <ac:chgData name="Amanda Schembri" userId="c726f474-3abc-48fe-8391-d55da73e5794" providerId="ADAL" clId="{0376F147-5E8F-4853-9755-0C38B9450723}" dt="2026-06-15T15:01:10.516" v="662" actId="164"/>
          <ac:grpSpMkLst>
            <pc:docMk/>
            <pc:sldMk cId="1843492125" sldId="257"/>
            <ac:grpSpMk id="23" creationId="{19F22BC5-BAD4-FDE8-2726-F8D8F5A6F43F}"/>
          </ac:grpSpMkLst>
        </pc:grpChg>
        <pc:grpChg chg="mod">
          <ac:chgData name="Amanda Schembri" userId="c726f474-3abc-48fe-8391-d55da73e5794" providerId="ADAL" clId="{0376F147-5E8F-4853-9755-0C38B9450723}" dt="2026-06-15T15:00:57.242" v="657" actId="164"/>
          <ac:grpSpMkLst>
            <pc:docMk/>
            <pc:sldMk cId="1843492125" sldId="257"/>
            <ac:grpSpMk id="26" creationId="{88BFE8F6-8C42-3C62-0DA8-BCAAF3DEECAA}"/>
          </ac:grpSpMkLst>
        </pc:grpChg>
        <pc:picChg chg="add mod">
          <ac:chgData name="Amanda Schembri" userId="c726f474-3abc-48fe-8391-d55da73e5794" providerId="ADAL" clId="{0376F147-5E8F-4853-9755-0C38B9450723}" dt="2026-06-15T15:00:45.743" v="654" actId="164"/>
          <ac:picMkLst>
            <pc:docMk/>
            <pc:sldMk cId="1843492125" sldId="257"/>
            <ac:picMk id="3" creationId="{C8645EF4-44ED-1D31-F8F1-F569AAD7BFCA}"/>
          </ac:picMkLst>
        </pc:picChg>
        <pc:picChg chg="add mod">
          <ac:chgData name="Amanda Schembri" userId="c726f474-3abc-48fe-8391-d55da73e5794" providerId="ADAL" clId="{0376F147-5E8F-4853-9755-0C38B9450723}" dt="2026-06-15T15:01:10.516" v="662" actId="164"/>
          <ac:picMkLst>
            <pc:docMk/>
            <pc:sldMk cId="1843492125" sldId="257"/>
            <ac:picMk id="4" creationId="{30D60114-7DFC-55BD-2DCB-9EFAA28969DE}"/>
          </ac:picMkLst>
        </pc:picChg>
        <pc:picChg chg="add mod">
          <ac:chgData name="Amanda Schembri" userId="c726f474-3abc-48fe-8391-d55da73e5794" providerId="ADAL" clId="{0376F147-5E8F-4853-9755-0C38B9450723}" dt="2026-06-15T15:00:57.242" v="657" actId="164"/>
          <ac:picMkLst>
            <pc:docMk/>
            <pc:sldMk cId="1843492125" sldId="257"/>
            <ac:picMk id="5" creationId="{36F24129-52EE-4AA8-1076-32DCD08FF99A}"/>
          </ac:picMkLst>
        </pc:picChg>
        <pc:picChg chg="add mod">
          <ac:chgData name="Amanda Schembri" userId="c726f474-3abc-48fe-8391-d55da73e5794" providerId="ADAL" clId="{0376F147-5E8F-4853-9755-0C38B9450723}" dt="2026-06-15T15:00:32.270" v="651" actId="164"/>
          <ac:picMkLst>
            <pc:docMk/>
            <pc:sldMk cId="1843492125" sldId="257"/>
            <ac:picMk id="1026" creationId="{BAB52032-4A24-8004-DEAF-A4719B67A209}"/>
          </ac:picMkLst>
        </pc:picChg>
      </pc:sldChg>
      <pc:sldChg chg="modAnim">
        <pc:chgData name="Amanda Schembri" userId="c726f474-3abc-48fe-8391-d55da73e5794" providerId="ADAL" clId="{0376F147-5E8F-4853-9755-0C38B9450723}" dt="2026-06-16T06:47:42.994" v="1871"/>
        <pc:sldMkLst>
          <pc:docMk/>
          <pc:sldMk cId="2667607901" sldId="258"/>
        </pc:sldMkLst>
      </pc:sldChg>
      <pc:sldChg chg="addSp delSp modSp mod ord modAnim">
        <pc:chgData name="Amanda Schembri" userId="c726f474-3abc-48fe-8391-d55da73e5794" providerId="ADAL" clId="{0376F147-5E8F-4853-9755-0C38B9450723}" dt="2026-06-15T15:20:03.011" v="933"/>
        <pc:sldMkLst>
          <pc:docMk/>
          <pc:sldMk cId="3251929720" sldId="259"/>
        </pc:sldMkLst>
        <pc:spChg chg="add mod">
          <ac:chgData name="Amanda Schembri" userId="c726f474-3abc-48fe-8391-d55da73e5794" providerId="ADAL" clId="{0376F147-5E8F-4853-9755-0C38B9450723}" dt="2026-06-15T15:13:41.183" v="825" actId="1038"/>
          <ac:spMkLst>
            <pc:docMk/>
            <pc:sldMk cId="3251929720" sldId="259"/>
            <ac:spMk id="2" creationId="{E806D2E5-5024-B7FC-9AD2-8D45D887D752}"/>
          </ac:spMkLst>
        </pc:spChg>
        <pc:spChg chg="add mod">
          <ac:chgData name="Amanda Schembri" userId="c726f474-3abc-48fe-8391-d55da73e5794" providerId="ADAL" clId="{0376F147-5E8F-4853-9755-0C38B9450723}" dt="2026-06-15T15:12:37.119" v="806" actId="14100"/>
          <ac:spMkLst>
            <pc:docMk/>
            <pc:sldMk cId="3251929720" sldId="259"/>
            <ac:spMk id="5" creationId="{B206FFD3-F08B-74F9-C9AD-A8E2A972A9DF}"/>
          </ac:spMkLst>
        </pc:spChg>
        <pc:grpChg chg="add mod">
          <ac:chgData name="Amanda Schembri" userId="c726f474-3abc-48fe-8391-d55da73e5794" providerId="ADAL" clId="{0376F147-5E8F-4853-9755-0C38B9450723}" dt="2026-06-15T15:13:41.183" v="825" actId="1038"/>
          <ac:grpSpMkLst>
            <pc:docMk/>
            <pc:sldMk cId="3251929720" sldId="259"/>
            <ac:grpSpMk id="9" creationId="{86367BEC-EF14-65B3-0F9F-AAC1941FC4C3}"/>
          </ac:grpSpMkLst>
        </pc:grpChg>
        <pc:picChg chg="add del mod">
          <ac:chgData name="Amanda Schembri" userId="c726f474-3abc-48fe-8391-d55da73e5794" providerId="ADAL" clId="{0376F147-5E8F-4853-9755-0C38B9450723}" dt="2026-06-15T15:12:07.671" v="801" actId="478"/>
          <ac:picMkLst>
            <pc:docMk/>
            <pc:sldMk cId="3251929720" sldId="259"/>
            <ac:picMk id="3" creationId="{930B2A7E-7E7E-ACB8-DFA3-B9A0E18BDE3B}"/>
          </ac:picMkLst>
        </pc:picChg>
        <pc:picChg chg="add del mod">
          <ac:chgData name="Amanda Schembri" userId="c726f474-3abc-48fe-8391-d55da73e5794" providerId="ADAL" clId="{0376F147-5E8F-4853-9755-0C38B9450723}" dt="2026-06-15T15:08:15.054" v="792" actId="478"/>
          <ac:picMkLst>
            <pc:docMk/>
            <pc:sldMk cId="3251929720" sldId="259"/>
            <ac:picMk id="4" creationId="{A4475CDC-450E-1FC4-7B15-5C8DCE54236C}"/>
          </ac:picMkLst>
        </pc:picChg>
        <pc:picChg chg="add del mod">
          <ac:chgData name="Amanda Schembri" userId="c726f474-3abc-48fe-8391-d55da73e5794" providerId="ADAL" clId="{0376F147-5E8F-4853-9755-0C38B9450723}" dt="2026-06-15T15:07:25.944" v="781" actId="478"/>
          <ac:picMkLst>
            <pc:docMk/>
            <pc:sldMk cId="3251929720" sldId="259"/>
            <ac:picMk id="6" creationId="{C34B70E9-9B24-C8DC-2B29-2631E520D990}"/>
          </ac:picMkLst>
        </pc:picChg>
        <pc:picChg chg="add mod">
          <ac:chgData name="Amanda Schembri" userId="c726f474-3abc-48fe-8391-d55da73e5794" providerId="ADAL" clId="{0376F147-5E8F-4853-9755-0C38B9450723}" dt="2026-06-15T15:13:22.659" v="807" actId="14100"/>
          <ac:picMkLst>
            <pc:docMk/>
            <pc:sldMk cId="3251929720" sldId="259"/>
            <ac:picMk id="8" creationId="{E47A584F-09D1-40EE-B27E-C580C5825D67}"/>
          </ac:picMkLst>
        </pc:picChg>
        <pc:picChg chg="add del mod">
          <ac:chgData name="Amanda Schembri" userId="c726f474-3abc-48fe-8391-d55da73e5794" providerId="ADAL" clId="{0376F147-5E8F-4853-9755-0C38B9450723}" dt="2026-06-15T15:07:54.376" v="785" actId="478"/>
          <ac:picMkLst>
            <pc:docMk/>
            <pc:sldMk cId="3251929720" sldId="259"/>
            <ac:picMk id="2050" creationId="{9E294F94-0B17-C818-231D-433744B0B160}"/>
          </ac:picMkLst>
        </pc:picChg>
        <pc:picChg chg="add mod">
          <ac:chgData name="Amanda Schembri" userId="c726f474-3abc-48fe-8391-d55da73e5794" providerId="ADAL" clId="{0376F147-5E8F-4853-9755-0C38B9450723}" dt="2026-06-15T15:13:41.183" v="825" actId="1038"/>
          <ac:picMkLst>
            <pc:docMk/>
            <pc:sldMk cId="3251929720" sldId="259"/>
            <ac:picMk id="2052" creationId="{D795E901-424C-39A9-D201-FABE90AEFF36}"/>
          </ac:picMkLst>
        </pc:picChg>
        <pc:picChg chg="mod">
          <ac:chgData name="Amanda Schembri" userId="c726f474-3abc-48fe-8391-d55da73e5794" providerId="ADAL" clId="{0376F147-5E8F-4853-9755-0C38B9450723}" dt="2026-06-15T15:04:34.847" v="778" actId="1076"/>
          <ac:picMkLst>
            <pc:docMk/>
            <pc:sldMk cId="3251929720" sldId="259"/>
            <ac:picMk id="4106" creationId="{F17DC4E0-E886-C25B-137B-535CE25C1E1D}"/>
          </ac:picMkLst>
        </pc:picChg>
      </pc:sldChg>
      <pc:sldChg chg="addSp delSp modSp del mod ord">
        <pc:chgData name="Amanda Schembri" userId="c726f474-3abc-48fe-8391-d55da73e5794" providerId="ADAL" clId="{0376F147-5E8F-4853-9755-0C38B9450723}" dt="2026-06-15T16:53:31.236" v="1853" actId="47"/>
        <pc:sldMkLst>
          <pc:docMk/>
          <pc:sldMk cId="3845985400" sldId="260"/>
        </pc:sldMkLst>
        <pc:spChg chg="add del mod">
          <ac:chgData name="Amanda Schembri" userId="c726f474-3abc-48fe-8391-d55da73e5794" providerId="ADAL" clId="{0376F147-5E8F-4853-9755-0C38B9450723}" dt="2026-06-15T15:31:34.363" v="1167" actId="21"/>
          <ac:spMkLst>
            <pc:docMk/>
            <pc:sldMk cId="3845985400" sldId="260"/>
            <ac:spMk id="2" creationId="{D83313F9-E4CE-EBA3-E4F9-D234FDCC0F59}"/>
          </ac:spMkLst>
        </pc:spChg>
        <pc:picChg chg="mod">
          <ac:chgData name="Amanda Schembri" userId="c726f474-3abc-48fe-8391-d55da73e5794" providerId="ADAL" clId="{0376F147-5E8F-4853-9755-0C38B9450723}" dt="2026-06-15T15:31:23.509" v="1165" actId="1076"/>
          <ac:picMkLst>
            <pc:docMk/>
            <pc:sldMk cId="3845985400" sldId="260"/>
            <ac:picMk id="4106" creationId="{C5E20059-D0A6-EAAE-0A09-3C74A65983F5}"/>
          </ac:picMkLst>
        </pc:picChg>
      </pc:sldChg>
      <pc:sldChg chg="addSp modSp mod ord modAnim">
        <pc:chgData name="Amanda Schembri" userId="c726f474-3abc-48fe-8391-d55da73e5794" providerId="ADAL" clId="{0376F147-5E8F-4853-9755-0C38B9450723}" dt="2026-06-15T15:36:58.503" v="1293" actId="1076"/>
        <pc:sldMkLst>
          <pc:docMk/>
          <pc:sldMk cId="180288870" sldId="261"/>
        </pc:sldMkLst>
        <pc:spChg chg="add mod">
          <ac:chgData name="Amanda Schembri" userId="c726f474-3abc-48fe-8391-d55da73e5794" providerId="ADAL" clId="{0376F147-5E8F-4853-9755-0C38B9450723}" dt="2026-06-15T15:33:20.841" v="1220" actId="20577"/>
          <ac:spMkLst>
            <pc:docMk/>
            <pc:sldMk cId="180288870" sldId="261"/>
            <ac:spMk id="2" creationId="{958113D6-0659-44C4-3253-DEB33F846FD9}"/>
          </ac:spMkLst>
        </pc:spChg>
        <pc:spChg chg="add mod">
          <ac:chgData name="Amanda Schembri" userId="c726f474-3abc-48fe-8391-d55da73e5794" providerId="ADAL" clId="{0376F147-5E8F-4853-9755-0C38B9450723}" dt="2026-06-15T15:36:58.503" v="1293" actId="1076"/>
          <ac:spMkLst>
            <pc:docMk/>
            <pc:sldMk cId="180288870" sldId="261"/>
            <ac:spMk id="3" creationId="{6F93E835-953C-31BD-FA03-994862D440C3}"/>
          </ac:spMkLst>
        </pc:spChg>
        <pc:spChg chg="add mod">
          <ac:chgData name="Amanda Schembri" userId="c726f474-3abc-48fe-8391-d55da73e5794" providerId="ADAL" clId="{0376F147-5E8F-4853-9755-0C38B9450723}" dt="2026-06-15T15:36:58.503" v="1293" actId="1076"/>
          <ac:spMkLst>
            <pc:docMk/>
            <pc:sldMk cId="180288870" sldId="261"/>
            <ac:spMk id="4" creationId="{24A517D3-50BF-A02F-44C3-6998CD28158C}"/>
          </ac:spMkLst>
        </pc:spChg>
        <pc:grpChg chg="add mod">
          <ac:chgData name="Amanda Schembri" userId="c726f474-3abc-48fe-8391-d55da73e5794" providerId="ADAL" clId="{0376F147-5E8F-4853-9755-0C38B9450723}" dt="2026-06-15T15:36:58.503" v="1293" actId="1076"/>
          <ac:grpSpMkLst>
            <pc:docMk/>
            <pc:sldMk cId="180288870" sldId="261"/>
            <ac:grpSpMk id="5" creationId="{0B846D72-B717-7F01-A93E-89E5808DFE7E}"/>
          </ac:grpSpMkLst>
        </pc:grpChg>
        <pc:picChg chg="add mod">
          <ac:chgData name="Amanda Schembri" userId="c726f474-3abc-48fe-8391-d55da73e5794" providerId="ADAL" clId="{0376F147-5E8F-4853-9755-0C38B9450723}" dt="2026-06-15T15:36:58.503" v="1293" actId="1076"/>
          <ac:picMkLst>
            <pc:docMk/>
            <pc:sldMk cId="180288870" sldId="261"/>
            <ac:picMk id="8194" creationId="{06374B42-3F42-027B-3C18-FBA264397F67}"/>
          </ac:picMkLst>
        </pc:picChg>
        <pc:picChg chg="add mod">
          <ac:chgData name="Amanda Schembri" userId="c726f474-3abc-48fe-8391-d55da73e5794" providerId="ADAL" clId="{0376F147-5E8F-4853-9755-0C38B9450723}" dt="2026-06-15T15:36:58.503" v="1293" actId="1076"/>
          <ac:picMkLst>
            <pc:docMk/>
            <pc:sldMk cId="180288870" sldId="261"/>
            <ac:picMk id="8196" creationId="{4A216C0F-FF4A-6F2A-2328-49B9E11D2D44}"/>
          </ac:picMkLst>
        </pc:picChg>
      </pc:sldChg>
      <pc:sldChg chg="addSp delSp modSp add mod modAnim">
        <pc:chgData name="Amanda Schembri" userId="c726f474-3abc-48fe-8391-d55da73e5794" providerId="ADAL" clId="{0376F147-5E8F-4853-9755-0C38B9450723}" dt="2026-06-15T08:56:04.219" v="117"/>
        <pc:sldMkLst>
          <pc:docMk/>
          <pc:sldMk cId="1096784348" sldId="263"/>
        </pc:sldMkLst>
        <pc:spChg chg="add mod">
          <ac:chgData name="Amanda Schembri" userId="c726f474-3abc-48fe-8391-d55da73e5794" providerId="ADAL" clId="{0376F147-5E8F-4853-9755-0C38B9450723}" dt="2026-06-15T08:55:59.029" v="116" actId="1035"/>
          <ac:spMkLst>
            <pc:docMk/>
            <pc:sldMk cId="1096784348" sldId="263"/>
            <ac:spMk id="2" creationId="{C7AD23DA-8234-00C0-CA09-89DD5F521BD3}"/>
          </ac:spMkLst>
        </pc:spChg>
        <pc:spChg chg="del">
          <ac:chgData name="Amanda Schembri" userId="c726f474-3abc-48fe-8391-d55da73e5794" providerId="ADAL" clId="{0376F147-5E8F-4853-9755-0C38B9450723}" dt="2026-06-15T08:09:27.295" v="3" actId="478"/>
          <ac:spMkLst>
            <pc:docMk/>
            <pc:sldMk cId="1096784348" sldId="263"/>
            <ac:spMk id="5" creationId="{91F0DA03-53D6-2F64-A3B3-C3B1AAA6CCE5}"/>
          </ac:spMkLst>
        </pc:spChg>
        <pc:spChg chg="add mod">
          <ac:chgData name="Amanda Schembri" userId="c726f474-3abc-48fe-8391-d55da73e5794" providerId="ADAL" clId="{0376F147-5E8F-4853-9755-0C38B9450723}" dt="2026-06-15T08:55:49.406" v="98" actId="207"/>
          <ac:spMkLst>
            <pc:docMk/>
            <pc:sldMk cId="1096784348" sldId="263"/>
            <ac:spMk id="8" creationId="{D2A8824D-9BAB-C97D-D8CC-309F5383D2D7}"/>
          </ac:spMkLst>
        </pc:spChg>
        <pc:grpChg chg="add mod">
          <ac:chgData name="Amanda Schembri" userId="c726f474-3abc-48fe-8391-d55da73e5794" providerId="ADAL" clId="{0376F147-5E8F-4853-9755-0C38B9450723}" dt="2026-06-15T08:55:59.029" v="116" actId="1035"/>
          <ac:grpSpMkLst>
            <pc:docMk/>
            <pc:sldMk cId="1096784348" sldId="263"/>
            <ac:grpSpMk id="4" creationId="{3657FD90-65E1-81B1-CBFE-ECC370F4C59D}"/>
          </ac:grpSpMkLst>
        </pc:grpChg>
        <pc:grpChg chg="add del mod">
          <ac:chgData name="Amanda Schembri" userId="c726f474-3abc-48fe-8391-d55da73e5794" providerId="ADAL" clId="{0376F147-5E8F-4853-9755-0C38B9450723}" dt="2026-06-15T08:55:17.837" v="95" actId="1076"/>
          <ac:grpSpMkLst>
            <pc:docMk/>
            <pc:sldMk cId="1096784348" sldId="263"/>
            <ac:grpSpMk id="10" creationId="{310EFBC8-AE51-FAAB-1872-E2463230B6EC}"/>
          </ac:grpSpMkLst>
        </pc:grpChg>
        <pc:picChg chg="add mod">
          <ac:chgData name="Amanda Schembri" userId="c726f474-3abc-48fe-8391-d55da73e5794" providerId="ADAL" clId="{0376F147-5E8F-4853-9755-0C38B9450723}" dt="2026-06-15T08:55:59.029" v="116" actId="1035"/>
          <ac:picMkLst>
            <pc:docMk/>
            <pc:sldMk cId="1096784348" sldId="263"/>
            <ac:picMk id="3" creationId="{8E7AEE9D-9AC1-F490-076E-E9CC65DA3E0A}"/>
          </ac:picMkLst>
        </pc:picChg>
        <pc:picChg chg="del mod">
          <ac:chgData name="Amanda Schembri" userId="c726f474-3abc-48fe-8391-d55da73e5794" providerId="ADAL" clId="{0376F147-5E8F-4853-9755-0C38B9450723}" dt="2026-06-15T08:09:32.197" v="7" actId="478"/>
          <ac:picMkLst>
            <pc:docMk/>
            <pc:sldMk cId="1096784348" sldId="263"/>
            <ac:picMk id="6" creationId="{F5D96D9E-78EF-0FD6-6896-CDB62567D179}"/>
          </ac:picMkLst>
        </pc:picChg>
        <pc:picChg chg="del">
          <ac:chgData name="Amanda Schembri" userId="c726f474-3abc-48fe-8391-d55da73e5794" providerId="ADAL" clId="{0376F147-5E8F-4853-9755-0C38B9450723}" dt="2026-06-15T08:09:30.748" v="6" actId="478"/>
          <ac:picMkLst>
            <pc:docMk/>
            <pc:sldMk cId="1096784348" sldId="263"/>
            <ac:picMk id="7" creationId="{EA651925-D93E-5EB8-967F-73FFFB58DC2A}"/>
          </ac:picMkLst>
        </pc:picChg>
        <pc:picChg chg="mod">
          <ac:chgData name="Amanda Schembri" userId="c726f474-3abc-48fe-8391-d55da73e5794" providerId="ADAL" clId="{0376F147-5E8F-4853-9755-0C38B9450723}" dt="2026-06-15T08:55:17.837" v="95" actId="1076"/>
          <ac:picMkLst>
            <pc:docMk/>
            <pc:sldMk cId="1096784348" sldId="263"/>
            <ac:picMk id="9" creationId="{CC4754FB-A22F-6C67-0405-477CE9989C75}"/>
          </ac:picMkLst>
        </pc:picChg>
        <pc:picChg chg="mod">
          <ac:chgData name="Amanda Schembri" userId="c726f474-3abc-48fe-8391-d55da73e5794" providerId="ADAL" clId="{0376F147-5E8F-4853-9755-0C38B9450723}" dt="2026-06-15T08:55:17.837" v="95" actId="1076"/>
          <ac:picMkLst>
            <pc:docMk/>
            <pc:sldMk cId="1096784348" sldId="263"/>
            <ac:picMk id="4106" creationId="{29C2A695-AF28-A56C-E6EC-A5A67C14ACDC}"/>
          </ac:picMkLst>
        </pc:picChg>
        <pc:picChg chg="del mod">
          <ac:chgData name="Amanda Schembri" userId="c726f474-3abc-48fe-8391-d55da73e5794" providerId="ADAL" clId="{0376F147-5E8F-4853-9755-0C38B9450723}" dt="2026-06-15T08:09:26.026" v="2" actId="478"/>
          <ac:picMkLst>
            <pc:docMk/>
            <pc:sldMk cId="1096784348" sldId="263"/>
            <ac:picMk id="5122" creationId="{F8229761-967E-F511-886A-CE240BEBE258}"/>
          </ac:picMkLst>
        </pc:picChg>
        <pc:picChg chg="add mod">
          <ac:chgData name="Amanda Schembri" userId="c726f474-3abc-48fe-8391-d55da73e5794" providerId="ADAL" clId="{0376F147-5E8F-4853-9755-0C38B9450723}" dt="2026-06-15T08:54:52.811" v="87" actId="1076"/>
          <ac:picMkLst>
            <pc:docMk/>
            <pc:sldMk cId="1096784348" sldId="263"/>
            <ac:picMk id="6146" creationId="{2B031428-8510-C1F6-6C84-E32693D8B113}"/>
          </ac:picMkLst>
        </pc:picChg>
      </pc:sldChg>
      <pc:sldChg chg="addSp delSp modSp add modAnim">
        <pc:chgData name="Amanda Schembri" userId="c726f474-3abc-48fe-8391-d55da73e5794" providerId="ADAL" clId="{0376F147-5E8F-4853-9755-0C38B9450723}" dt="2026-06-15T09:23:11.611" v="343"/>
        <pc:sldMkLst>
          <pc:docMk/>
          <pc:sldMk cId="3714201417" sldId="264"/>
        </pc:sldMkLst>
        <pc:spChg chg="add mod">
          <ac:chgData name="Amanda Schembri" userId="c726f474-3abc-48fe-8391-d55da73e5794" providerId="ADAL" clId="{0376F147-5E8F-4853-9755-0C38B9450723}" dt="2026-06-15T09:12:04.870" v="257" actId="1038"/>
          <ac:spMkLst>
            <pc:docMk/>
            <pc:sldMk cId="3714201417" sldId="264"/>
            <ac:spMk id="2" creationId="{043FDA96-1BCC-7A04-12A9-39194A8E101C}"/>
          </ac:spMkLst>
        </pc:spChg>
        <pc:spChg chg="add mod">
          <ac:chgData name="Amanda Schembri" userId="c726f474-3abc-48fe-8391-d55da73e5794" providerId="ADAL" clId="{0376F147-5E8F-4853-9755-0C38B9450723}" dt="2026-06-15T09:19:04.323" v="295" actId="21"/>
          <ac:spMkLst>
            <pc:docMk/>
            <pc:sldMk cId="3714201417" sldId="264"/>
            <ac:spMk id="3" creationId="{73B8B7BA-3EFA-A133-0DA6-492D13F41792}"/>
          </ac:spMkLst>
        </pc:spChg>
        <pc:spChg chg="add del">
          <ac:chgData name="Amanda Schembri" userId="c726f474-3abc-48fe-8391-d55da73e5794" providerId="ADAL" clId="{0376F147-5E8F-4853-9755-0C38B9450723}" dt="2026-06-15T09:10:54.496" v="240" actId="478"/>
          <ac:spMkLst>
            <pc:docMk/>
            <pc:sldMk cId="3714201417" sldId="264"/>
            <ac:spMk id="4" creationId="{E0F52EEE-DEDF-162A-BCB5-D0FEB76E5C32}"/>
          </ac:spMkLst>
        </pc:spChg>
        <pc:spChg chg="add del">
          <ac:chgData name="Amanda Schembri" userId="c726f474-3abc-48fe-8391-d55da73e5794" providerId="ADAL" clId="{0376F147-5E8F-4853-9755-0C38B9450723}" dt="2026-06-15T09:11:11.468" v="242" actId="478"/>
          <ac:spMkLst>
            <pc:docMk/>
            <pc:sldMk cId="3714201417" sldId="264"/>
            <ac:spMk id="5" creationId="{35521855-2B89-4D37-BB38-3B1B5E93D4B1}"/>
          </ac:spMkLst>
        </pc:spChg>
        <pc:grpChg chg="add mod">
          <ac:chgData name="Amanda Schembri" userId="c726f474-3abc-48fe-8391-d55da73e5794" providerId="ADAL" clId="{0376F147-5E8F-4853-9755-0C38B9450723}" dt="2026-06-15T09:12:04.870" v="257" actId="1038"/>
          <ac:grpSpMkLst>
            <pc:docMk/>
            <pc:sldMk cId="3714201417" sldId="264"/>
            <ac:grpSpMk id="6" creationId="{8CD3A22A-D447-E294-E5BF-9DF5AB0CAA78}"/>
          </ac:grpSpMkLst>
        </pc:grpChg>
        <pc:grpChg chg="add del mod">
          <ac:chgData name="Amanda Schembri" userId="c726f474-3abc-48fe-8391-d55da73e5794" providerId="ADAL" clId="{0376F147-5E8F-4853-9755-0C38B9450723}" dt="2026-06-15T09:19:04.323" v="295" actId="21"/>
          <ac:grpSpMkLst>
            <pc:docMk/>
            <pc:sldMk cId="3714201417" sldId="264"/>
            <ac:grpSpMk id="7" creationId="{34D4BDED-7918-DB54-C451-5E29C9E1E7D9}"/>
          </ac:grpSpMkLst>
        </pc:grpChg>
        <pc:picChg chg="add mod">
          <ac:chgData name="Amanda Schembri" userId="c726f474-3abc-48fe-8391-d55da73e5794" providerId="ADAL" clId="{0376F147-5E8F-4853-9755-0C38B9450723}" dt="2026-06-15T09:12:04.870" v="257" actId="1038"/>
          <ac:picMkLst>
            <pc:docMk/>
            <pc:sldMk cId="3714201417" sldId="264"/>
            <ac:picMk id="9222" creationId="{04434871-B762-0FE9-5C46-A8E2B37FBF5F}"/>
          </ac:picMkLst>
        </pc:picChg>
        <pc:picChg chg="add del">
          <ac:chgData name="Amanda Schembri" userId="c726f474-3abc-48fe-8391-d55da73e5794" providerId="ADAL" clId="{0376F147-5E8F-4853-9755-0C38B9450723}" dt="2026-06-15T09:13:03.362" v="259" actId="478"/>
          <ac:picMkLst>
            <pc:docMk/>
            <pc:sldMk cId="3714201417" sldId="264"/>
            <ac:picMk id="9224" creationId="{8A6BF440-C585-8901-C0C4-4B5304C13736}"/>
          </ac:picMkLst>
        </pc:picChg>
        <pc:picChg chg="add del mod">
          <ac:chgData name="Amanda Schembri" userId="c726f474-3abc-48fe-8391-d55da73e5794" providerId="ADAL" clId="{0376F147-5E8F-4853-9755-0C38B9450723}" dt="2026-06-15T09:14:35.011" v="262" actId="478"/>
          <ac:picMkLst>
            <pc:docMk/>
            <pc:sldMk cId="3714201417" sldId="264"/>
            <ac:picMk id="9226" creationId="{6CDF60DC-F073-25D5-63A7-B3F3724E9AE2}"/>
          </ac:picMkLst>
        </pc:picChg>
        <pc:picChg chg="add del mod">
          <ac:chgData name="Amanda Schembri" userId="c726f474-3abc-48fe-8391-d55da73e5794" providerId="ADAL" clId="{0376F147-5E8F-4853-9755-0C38B9450723}" dt="2026-06-15T09:17:23.325" v="279" actId="478"/>
          <ac:picMkLst>
            <pc:docMk/>
            <pc:sldMk cId="3714201417" sldId="264"/>
            <ac:picMk id="9228" creationId="{25B83F23-B66D-897B-2AE4-1C60A428F259}"/>
          </ac:picMkLst>
        </pc:picChg>
        <pc:picChg chg="add del mod">
          <ac:chgData name="Amanda Schembri" userId="c726f474-3abc-48fe-8391-d55da73e5794" providerId="ADAL" clId="{0376F147-5E8F-4853-9755-0C38B9450723}" dt="2026-06-15T09:19:04.323" v="295" actId="21"/>
          <ac:picMkLst>
            <pc:docMk/>
            <pc:sldMk cId="3714201417" sldId="264"/>
            <ac:picMk id="9230" creationId="{DD1D886A-B12F-D887-34A2-194BCD4CC230}"/>
          </ac:picMkLst>
        </pc:picChg>
        <pc:picChg chg="add del mod">
          <ac:chgData name="Amanda Schembri" userId="c726f474-3abc-48fe-8391-d55da73e5794" providerId="ADAL" clId="{0376F147-5E8F-4853-9755-0C38B9450723}" dt="2026-06-15T09:21:34.367" v="304" actId="21"/>
          <ac:picMkLst>
            <pc:docMk/>
            <pc:sldMk cId="3714201417" sldId="264"/>
            <ac:picMk id="9232" creationId="{72944AE7-CCC3-1EF6-C27C-7E45AF95AA8C}"/>
          </ac:picMkLst>
        </pc:picChg>
        <pc:picChg chg="add mod">
          <ac:chgData name="Amanda Schembri" userId="c726f474-3abc-48fe-8391-d55da73e5794" providerId="ADAL" clId="{0376F147-5E8F-4853-9755-0C38B9450723}" dt="2026-06-15T09:23:04.172" v="342" actId="12788"/>
          <ac:picMkLst>
            <pc:docMk/>
            <pc:sldMk cId="3714201417" sldId="264"/>
            <ac:picMk id="9234" creationId="{CB0F2B9B-4225-C652-29B0-4D1515A5EAD4}"/>
          </ac:picMkLst>
        </pc:picChg>
      </pc:sldChg>
      <pc:sldChg chg="addSp delSp modSp add mod modAnim">
        <pc:chgData name="Amanda Schembri" userId="c726f474-3abc-48fe-8391-d55da73e5794" providerId="ADAL" clId="{0376F147-5E8F-4853-9755-0C38B9450723}" dt="2026-06-15T08:59:20.558" v="170" actId="1076"/>
        <pc:sldMkLst>
          <pc:docMk/>
          <pc:sldMk cId="2346055075" sldId="265"/>
        </pc:sldMkLst>
        <pc:spChg chg="mod">
          <ac:chgData name="Amanda Schembri" userId="c726f474-3abc-48fe-8391-d55da73e5794" providerId="ADAL" clId="{0376F147-5E8F-4853-9755-0C38B9450723}" dt="2026-06-15T08:59:20.558" v="170" actId="1076"/>
          <ac:spMkLst>
            <pc:docMk/>
            <pc:sldMk cId="2346055075" sldId="265"/>
            <ac:spMk id="2" creationId="{728F742B-EDF2-3586-1F10-E8F8BF6AE8BC}"/>
          </ac:spMkLst>
        </pc:spChg>
        <pc:spChg chg="mod">
          <ac:chgData name="Amanda Schembri" userId="c726f474-3abc-48fe-8391-d55da73e5794" providerId="ADAL" clId="{0376F147-5E8F-4853-9755-0C38B9450723}" dt="2026-06-15T08:57:41.488" v="159" actId="12788"/>
          <ac:spMkLst>
            <pc:docMk/>
            <pc:sldMk cId="2346055075" sldId="265"/>
            <ac:spMk id="8" creationId="{1C01EEC5-68DE-343A-A1E3-9AE01281B507}"/>
          </ac:spMkLst>
        </pc:spChg>
        <pc:grpChg chg="del mod">
          <ac:chgData name="Amanda Schembri" userId="c726f474-3abc-48fe-8391-d55da73e5794" providerId="ADAL" clId="{0376F147-5E8F-4853-9755-0C38B9450723}" dt="2026-06-15T08:56:33.416" v="133" actId="478"/>
          <ac:grpSpMkLst>
            <pc:docMk/>
            <pc:sldMk cId="2346055075" sldId="265"/>
            <ac:grpSpMk id="4" creationId="{1188B6EB-478E-99E2-F9BA-633E3EEC7E3E}"/>
          </ac:grpSpMkLst>
        </pc:grpChg>
        <pc:grpChg chg="add mod">
          <ac:chgData name="Amanda Schembri" userId="c726f474-3abc-48fe-8391-d55da73e5794" providerId="ADAL" clId="{0376F147-5E8F-4853-9755-0C38B9450723}" dt="2026-06-15T08:59:20.558" v="170" actId="1076"/>
          <ac:grpSpMkLst>
            <pc:docMk/>
            <pc:sldMk cId="2346055075" sldId="265"/>
            <ac:grpSpMk id="5" creationId="{50E16BA7-7CAF-4640-0444-7530A39BD678}"/>
          </ac:grpSpMkLst>
        </pc:grpChg>
        <pc:picChg chg="del">
          <ac:chgData name="Amanda Schembri" userId="c726f474-3abc-48fe-8391-d55da73e5794" providerId="ADAL" clId="{0376F147-5E8F-4853-9755-0C38B9450723}" dt="2026-06-15T08:56:33.416" v="133" actId="478"/>
          <ac:picMkLst>
            <pc:docMk/>
            <pc:sldMk cId="2346055075" sldId="265"/>
            <ac:picMk id="3" creationId="{6BFAD0AE-66F5-EB9B-3FBC-F61024AAD691}"/>
          </ac:picMkLst>
        </pc:picChg>
        <pc:picChg chg="del">
          <ac:chgData name="Amanda Schembri" userId="c726f474-3abc-48fe-8391-d55da73e5794" providerId="ADAL" clId="{0376F147-5E8F-4853-9755-0C38B9450723}" dt="2026-06-15T08:57:12.267" v="137" actId="478"/>
          <ac:picMkLst>
            <pc:docMk/>
            <pc:sldMk cId="2346055075" sldId="265"/>
            <ac:picMk id="6146" creationId="{BA0C7325-2E50-5A96-C4A5-78467B7920C6}"/>
          </ac:picMkLst>
        </pc:picChg>
        <pc:picChg chg="add mod">
          <ac:chgData name="Amanda Schembri" userId="c726f474-3abc-48fe-8391-d55da73e5794" providerId="ADAL" clId="{0376F147-5E8F-4853-9755-0C38B9450723}" dt="2026-06-15T08:57:41.488" v="159" actId="12788"/>
          <ac:picMkLst>
            <pc:docMk/>
            <pc:sldMk cId="2346055075" sldId="265"/>
            <ac:picMk id="7170" creationId="{14672212-E199-6C05-E839-1E063E464839}"/>
          </ac:picMkLst>
        </pc:picChg>
        <pc:picChg chg="add mod">
          <ac:chgData name="Amanda Schembri" userId="c726f474-3abc-48fe-8391-d55da73e5794" providerId="ADAL" clId="{0376F147-5E8F-4853-9755-0C38B9450723}" dt="2026-06-15T08:59:20.558" v="170" actId="1076"/>
          <ac:picMkLst>
            <pc:docMk/>
            <pc:sldMk cId="2346055075" sldId="265"/>
            <ac:picMk id="7172" creationId="{E1FB015C-4F60-E424-2A63-1B1B4B13AB22}"/>
          </ac:picMkLst>
        </pc:picChg>
      </pc:sldChg>
      <pc:sldChg chg="addSp delSp modSp add modAnim">
        <pc:chgData name="Amanda Schembri" userId="c726f474-3abc-48fe-8391-d55da73e5794" providerId="ADAL" clId="{0376F147-5E8F-4853-9755-0C38B9450723}" dt="2026-06-15T09:07:58.645" v="228" actId="14100"/>
        <pc:sldMkLst>
          <pc:docMk/>
          <pc:sldMk cId="1451800619" sldId="266"/>
        </pc:sldMkLst>
        <pc:spChg chg="add mod">
          <ac:chgData name="Amanda Schembri" userId="c726f474-3abc-48fe-8391-d55da73e5794" providerId="ADAL" clId="{0376F147-5E8F-4853-9755-0C38B9450723}" dt="2026-06-15T09:05:37.630" v="194" actId="164"/>
          <ac:spMkLst>
            <pc:docMk/>
            <pc:sldMk cId="1451800619" sldId="266"/>
            <ac:spMk id="3" creationId="{6EE45516-57D1-FE8D-E1D1-DD9DDC40AD51}"/>
          </ac:spMkLst>
        </pc:spChg>
        <pc:spChg chg="add mod">
          <ac:chgData name="Amanda Schembri" userId="c726f474-3abc-48fe-8391-d55da73e5794" providerId="ADAL" clId="{0376F147-5E8F-4853-9755-0C38B9450723}" dt="2026-06-15T09:06:42.231" v="216" actId="1036"/>
          <ac:spMkLst>
            <pc:docMk/>
            <pc:sldMk cId="1451800619" sldId="266"/>
            <ac:spMk id="4" creationId="{E879814C-E205-97B6-2FA3-B50E1709A7A8}"/>
          </ac:spMkLst>
        </pc:spChg>
        <pc:spChg chg="del">
          <ac:chgData name="Amanda Schembri" userId="c726f474-3abc-48fe-8391-d55da73e5794" providerId="ADAL" clId="{0376F147-5E8F-4853-9755-0C38B9450723}" dt="2026-06-15T09:01:44.290" v="173" actId="478"/>
          <ac:spMkLst>
            <pc:docMk/>
            <pc:sldMk cId="1451800619" sldId="266"/>
            <ac:spMk id="8" creationId="{07A7E945-3CF5-70BC-0892-B079525CA532}"/>
          </ac:spMkLst>
        </pc:spChg>
        <pc:grpChg chg="del">
          <ac:chgData name="Amanda Schembri" userId="c726f474-3abc-48fe-8391-d55da73e5794" providerId="ADAL" clId="{0376F147-5E8F-4853-9755-0C38B9450723}" dt="2026-06-15T09:01:42.093" v="172" actId="478"/>
          <ac:grpSpMkLst>
            <pc:docMk/>
            <pc:sldMk cId="1451800619" sldId="266"/>
            <ac:grpSpMk id="5" creationId="{63BA552F-1366-B1A6-D51C-B806CE53E97F}"/>
          </ac:grpSpMkLst>
        </pc:grpChg>
        <pc:grpChg chg="add mod">
          <ac:chgData name="Amanda Schembri" userId="c726f474-3abc-48fe-8391-d55da73e5794" providerId="ADAL" clId="{0376F147-5E8F-4853-9755-0C38B9450723}" dt="2026-06-15T09:05:37.630" v="194" actId="164"/>
          <ac:grpSpMkLst>
            <pc:docMk/>
            <pc:sldMk cId="1451800619" sldId="266"/>
            <ac:grpSpMk id="6" creationId="{3F3D4F66-CE6D-B5D9-99EE-7CEEF8688541}"/>
          </ac:grpSpMkLst>
        </pc:grpChg>
        <pc:picChg chg="add mod">
          <ac:chgData name="Amanda Schembri" userId="c726f474-3abc-48fe-8391-d55da73e5794" providerId="ADAL" clId="{0376F147-5E8F-4853-9755-0C38B9450723}" dt="2026-06-15T09:07:58.645" v="228" actId="14100"/>
          <ac:picMkLst>
            <pc:docMk/>
            <pc:sldMk cId="1451800619" sldId="266"/>
            <ac:picMk id="7" creationId="{0915FA6F-1516-7FC2-EF39-5A6F43EB6383}"/>
          </ac:picMkLst>
        </pc:picChg>
        <pc:picChg chg="del">
          <ac:chgData name="Amanda Schembri" userId="c726f474-3abc-48fe-8391-d55da73e5794" providerId="ADAL" clId="{0376F147-5E8F-4853-9755-0C38B9450723}" dt="2026-06-15T09:01:44.878" v="174" actId="478"/>
          <ac:picMkLst>
            <pc:docMk/>
            <pc:sldMk cId="1451800619" sldId="266"/>
            <ac:picMk id="7170" creationId="{10BBE717-2950-8512-6F8D-E1867AC2E31D}"/>
          </ac:picMkLst>
        </pc:picChg>
        <pc:picChg chg="add del mod">
          <ac:chgData name="Amanda Schembri" userId="c726f474-3abc-48fe-8391-d55da73e5794" providerId="ADAL" clId="{0376F147-5E8F-4853-9755-0C38B9450723}" dt="2026-06-15T09:04:16.665" v="184" actId="478"/>
          <ac:picMkLst>
            <pc:docMk/>
            <pc:sldMk cId="1451800619" sldId="266"/>
            <ac:picMk id="8194" creationId="{925C1FB7-3A06-D563-44A2-FB6121F9CDAD}"/>
          </ac:picMkLst>
        </pc:picChg>
        <pc:picChg chg="add mod">
          <ac:chgData name="Amanda Schembri" userId="c726f474-3abc-48fe-8391-d55da73e5794" providerId="ADAL" clId="{0376F147-5E8F-4853-9755-0C38B9450723}" dt="2026-06-15T09:05:37.630" v="194" actId="164"/>
          <ac:picMkLst>
            <pc:docMk/>
            <pc:sldMk cId="1451800619" sldId="266"/>
            <ac:picMk id="8196" creationId="{21F3A3DF-4E94-52F4-E3CC-97527342879E}"/>
          </ac:picMkLst>
        </pc:picChg>
        <pc:picChg chg="add mod">
          <ac:chgData name="Amanda Schembri" userId="c726f474-3abc-48fe-8391-d55da73e5794" providerId="ADAL" clId="{0376F147-5E8F-4853-9755-0C38B9450723}" dt="2026-06-15T09:07:10.091" v="224" actId="1037"/>
          <ac:picMkLst>
            <pc:docMk/>
            <pc:sldMk cId="1451800619" sldId="266"/>
            <ac:picMk id="8198" creationId="{883FF239-02B7-A33F-2E67-F64A125C02EB}"/>
          </ac:picMkLst>
        </pc:picChg>
      </pc:sldChg>
      <pc:sldChg chg="addSp modSp add modAnim">
        <pc:chgData name="Amanda Schembri" userId="c726f474-3abc-48fe-8391-d55da73e5794" providerId="ADAL" clId="{0376F147-5E8F-4853-9755-0C38B9450723}" dt="2026-06-15T09:21:59.601" v="338" actId="1036"/>
        <pc:sldMkLst>
          <pc:docMk/>
          <pc:sldMk cId="745134582" sldId="267"/>
        </pc:sldMkLst>
        <pc:spChg chg="add mod">
          <ac:chgData name="Amanda Schembri" userId="c726f474-3abc-48fe-8391-d55da73e5794" providerId="ADAL" clId="{0376F147-5E8F-4853-9755-0C38B9450723}" dt="2026-06-15T09:19:15.963" v="298" actId="164"/>
          <ac:spMkLst>
            <pc:docMk/>
            <pc:sldMk cId="745134582" sldId="267"/>
            <ac:spMk id="2" creationId="{31B30D0A-13E7-13E1-17AB-75F6667EC558}"/>
          </ac:spMkLst>
        </pc:spChg>
        <pc:spChg chg="add mod">
          <ac:chgData name="Amanda Schembri" userId="c726f474-3abc-48fe-8391-d55da73e5794" providerId="ADAL" clId="{0376F147-5E8F-4853-9755-0C38B9450723}" dt="2026-06-15T09:21:59.601" v="338" actId="1036"/>
          <ac:spMkLst>
            <pc:docMk/>
            <pc:sldMk cId="745134582" sldId="267"/>
            <ac:spMk id="3" creationId="{4B6F8D3B-C562-E479-D980-15FFD54C9F0F}"/>
          </ac:spMkLst>
        </pc:spChg>
        <pc:grpChg chg="add mod">
          <ac:chgData name="Amanda Schembri" userId="c726f474-3abc-48fe-8391-d55da73e5794" providerId="ADAL" clId="{0376F147-5E8F-4853-9755-0C38B9450723}" dt="2026-06-15T09:19:15.963" v="298" actId="164"/>
          <ac:grpSpMkLst>
            <pc:docMk/>
            <pc:sldMk cId="745134582" sldId="267"/>
            <ac:grpSpMk id="4" creationId="{0D61E8B4-10EC-5632-3B86-2A4BB34A182E}"/>
          </ac:grpSpMkLst>
        </pc:grpChg>
        <pc:grpChg chg="add mod">
          <ac:chgData name="Amanda Schembri" userId="c726f474-3abc-48fe-8391-d55da73e5794" providerId="ADAL" clId="{0376F147-5E8F-4853-9755-0C38B9450723}" dt="2026-06-15T09:21:59.601" v="338" actId="1036"/>
          <ac:grpSpMkLst>
            <pc:docMk/>
            <pc:sldMk cId="745134582" sldId="267"/>
            <ac:grpSpMk id="5" creationId="{AB8B8C3E-F5C1-FBAD-D87E-0C868B3B9B1E}"/>
          </ac:grpSpMkLst>
        </pc:grpChg>
        <pc:picChg chg="add mod">
          <ac:chgData name="Amanda Schembri" userId="c726f474-3abc-48fe-8391-d55da73e5794" providerId="ADAL" clId="{0376F147-5E8F-4853-9755-0C38B9450723}" dt="2026-06-15T09:19:15.963" v="298" actId="164"/>
          <ac:picMkLst>
            <pc:docMk/>
            <pc:sldMk cId="745134582" sldId="267"/>
            <ac:picMk id="9230" creationId="{DD1D886A-B12F-D887-34A2-194BCD4CC230}"/>
          </ac:picMkLst>
        </pc:picChg>
        <pc:picChg chg="add mod">
          <ac:chgData name="Amanda Schembri" userId="c726f474-3abc-48fe-8391-d55da73e5794" providerId="ADAL" clId="{0376F147-5E8F-4853-9755-0C38B9450723}" dt="2026-06-15T09:21:59.601" v="338" actId="1036"/>
          <ac:picMkLst>
            <pc:docMk/>
            <pc:sldMk cId="745134582" sldId="267"/>
            <ac:picMk id="9232" creationId="{72944AE7-CCC3-1EF6-C27C-7E45AF95AA8C}"/>
          </ac:picMkLst>
        </pc:picChg>
      </pc:sldChg>
      <pc:sldChg chg="addSp modSp add mod">
        <pc:chgData name="Amanda Schembri" userId="c726f474-3abc-48fe-8391-d55da73e5794" providerId="ADAL" clId="{0376F147-5E8F-4853-9755-0C38B9450723}" dt="2026-06-15T15:15:01.251" v="840" actId="1038"/>
        <pc:sldMkLst>
          <pc:docMk/>
          <pc:sldMk cId="3926173814" sldId="268"/>
        </pc:sldMkLst>
        <pc:picChg chg="add mod">
          <ac:chgData name="Amanda Schembri" userId="c726f474-3abc-48fe-8391-d55da73e5794" providerId="ADAL" clId="{0376F147-5E8F-4853-9755-0C38B9450723}" dt="2026-06-15T15:15:01.251" v="840" actId="1038"/>
          <ac:picMkLst>
            <pc:docMk/>
            <pc:sldMk cId="3926173814" sldId="268"/>
            <ac:picMk id="3" creationId="{A1226539-8479-CDA8-88FE-5199E90C0113}"/>
          </ac:picMkLst>
        </pc:picChg>
      </pc:sldChg>
      <pc:sldChg chg="addSp delSp modSp add mod modAnim">
        <pc:chgData name="Amanda Schembri" userId="c726f474-3abc-48fe-8391-d55da73e5794" providerId="ADAL" clId="{0376F147-5E8F-4853-9755-0C38B9450723}" dt="2026-06-15T09:29:18.922" v="397" actId="1035"/>
        <pc:sldMkLst>
          <pc:docMk/>
          <pc:sldMk cId="1610795556" sldId="269"/>
        </pc:sldMkLst>
        <pc:spChg chg="add mod">
          <ac:chgData name="Amanda Schembri" userId="c726f474-3abc-48fe-8391-d55da73e5794" providerId="ADAL" clId="{0376F147-5E8F-4853-9755-0C38B9450723}" dt="2026-06-15T09:27:21.845" v="382" actId="20577"/>
          <ac:spMkLst>
            <pc:docMk/>
            <pc:sldMk cId="1610795556" sldId="269"/>
            <ac:spMk id="2" creationId="{5F4D0FCF-5602-B2B8-37E7-22AF5C842F78}"/>
          </ac:spMkLst>
        </pc:spChg>
        <pc:spChg chg="add del mod">
          <ac:chgData name="Amanda Schembri" userId="c726f474-3abc-48fe-8391-d55da73e5794" providerId="ADAL" clId="{0376F147-5E8F-4853-9755-0C38B9450723}" dt="2026-06-15T09:27:18.212" v="380" actId="478"/>
          <ac:spMkLst>
            <pc:docMk/>
            <pc:sldMk cId="1610795556" sldId="269"/>
            <ac:spMk id="3" creationId="{B80815A2-8B6F-0BCF-4DCD-28C3BD761E34}"/>
          </ac:spMkLst>
        </pc:spChg>
        <pc:spChg chg="add mod">
          <ac:chgData name="Amanda Schembri" userId="c726f474-3abc-48fe-8391-d55da73e5794" providerId="ADAL" clId="{0376F147-5E8F-4853-9755-0C38B9450723}" dt="2026-06-15T09:29:18.922" v="397" actId="1035"/>
          <ac:spMkLst>
            <pc:docMk/>
            <pc:sldMk cId="1610795556" sldId="269"/>
            <ac:spMk id="4" creationId="{FF8AB153-F810-0E21-AA76-C51D476DBCC9}"/>
          </ac:spMkLst>
        </pc:spChg>
        <pc:grpChg chg="add mod">
          <ac:chgData name="Amanda Schembri" userId="c726f474-3abc-48fe-8391-d55da73e5794" providerId="ADAL" clId="{0376F147-5E8F-4853-9755-0C38B9450723}" dt="2026-06-15T09:29:18.922" v="397" actId="1035"/>
          <ac:grpSpMkLst>
            <pc:docMk/>
            <pc:sldMk cId="1610795556" sldId="269"/>
            <ac:grpSpMk id="5" creationId="{D5BA1EF2-3A0B-75D0-171D-7FE863F3E454}"/>
          </ac:grpSpMkLst>
        </pc:grpChg>
        <pc:grpChg chg="mod">
          <ac:chgData name="Amanda Schembri" userId="c726f474-3abc-48fe-8391-d55da73e5794" providerId="ADAL" clId="{0376F147-5E8F-4853-9755-0C38B9450723}" dt="2026-06-15T09:26:31.231" v="366" actId="1076"/>
          <ac:grpSpMkLst>
            <pc:docMk/>
            <pc:sldMk cId="1610795556" sldId="269"/>
            <ac:grpSpMk id="10" creationId="{B1DB4F84-23F2-844A-912C-10507F20DEB4}"/>
          </ac:grpSpMkLst>
        </pc:grpChg>
        <pc:picChg chg="mod">
          <ac:chgData name="Amanda Schembri" userId="c726f474-3abc-48fe-8391-d55da73e5794" providerId="ADAL" clId="{0376F147-5E8F-4853-9755-0C38B9450723}" dt="2026-06-15T09:26:31.231" v="366" actId="1076"/>
          <ac:picMkLst>
            <pc:docMk/>
            <pc:sldMk cId="1610795556" sldId="269"/>
            <ac:picMk id="9" creationId="{6B53AC0F-368D-5936-057D-A20C1C1382C1}"/>
          </ac:picMkLst>
        </pc:picChg>
        <pc:picChg chg="mod">
          <ac:chgData name="Amanda Schembri" userId="c726f474-3abc-48fe-8391-d55da73e5794" providerId="ADAL" clId="{0376F147-5E8F-4853-9755-0C38B9450723}" dt="2026-06-15T09:26:31.231" v="366" actId="1076"/>
          <ac:picMkLst>
            <pc:docMk/>
            <pc:sldMk cId="1610795556" sldId="269"/>
            <ac:picMk id="4106" creationId="{CF945B4E-39E4-38B2-A81E-B73ECCB66AC6}"/>
          </ac:picMkLst>
        </pc:picChg>
        <pc:picChg chg="add mod">
          <ac:chgData name="Amanda Schembri" userId="c726f474-3abc-48fe-8391-d55da73e5794" providerId="ADAL" clId="{0376F147-5E8F-4853-9755-0C38B9450723}" dt="2026-06-15T09:29:18.922" v="397" actId="1035"/>
          <ac:picMkLst>
            <pc:docMk/>
            <pc:sldMk cId="1610795556" sldId="269"/>
            <ac:picMk id="11266" creationId="{18066268-8D15-2A94-46FB-627D65CCEA5D}"/>
          </ac:picMkLst>
        </pc:picChg>
        <pc:picChg chg="add mod">
          <ac:chgData name="Amanda Schembri" userId="c726f474-3abc-48fe-8391-d55da73e5794" providerId="ADAL" clId="{0376F147-5E8F-4853-9755-0C38B9450723}" dt="2026-06-15T09:29:06.857" v="389" actId="1037"/>
          <ac:picMkLst>
            <pc:docMk/>
            <pc:sldMk cId="1610795556" sldId="269"/>
            <ac:picMk id="11268" creationId="{CE4B4E21-38E5-4038-324B-B9F1638335B6}"/>
          </ac:picMkLst>
        </pc:picChg>
      </pc:sldChg>
      <pc:sldChg chg="addSp delSp modSp add mod ord modAnim modShow">
        <pc:chgData name="Amanda Schembri" userId="c726f474-3abc-48fe-8391-d55da73e5794" providerId="ADAL" clId="{0376F147-5E8F-4853-9755-0C38B9450723}" dt="2026-06-15T09:47:09.833" v="532"/>
        <pc:sldMkLst>
          <pc:docMk/>
          <pc:sldMk cId="1043607004" sldId="270"/>
        </pc:sldMkLst>
        <pc:spChg chg="del">
          <ac:chgData name="Amanda Schembri" userId="c726f474-3abc-48fe-8391-d55da73e5794" providerId="ADAL" clId="{0376F147-5E8F-4853-9755-0C38B9450723}" dt="2026-06-15T09:29:51.760" v="400" actId="478"/>
          <ac:spMkLst>
            <pc:docMk/>
            <pc:sldMk cId="1043607004" sldId="270"/>
            <ac:spMk id="2" creationId="{8F751690-B12A-6A5B-BE26-6EFB2E0E810C}"/>
          </ac:spMkLst>
        </pc:spChg>
        <pc:spChg chg="add mod">
          <ac:chgData name="Amanda Schembri" userId="c726f474-3abc-48fe-8391-d55da73e5794" providerId="ADAL" clId="{0376F147-5E8F-4853-9755-0C38B9450723}" dt="2026-06-15T09:35:26.495" v="459" actId="1038"/>
          <ac:spMkLst>
            <pc:docMk/>
            <pc:sldMk cId="1043607004" sldId="270"/>
            <ac:spMk id="3" creationId="{C2069738-3087-1C96-184A-96D9672C001F}"/>
          </ac:spMkLst>
        </pc:spChg>
        <pc:spChg chg="mod">
          <ac:chgData name="Amanda Schembri" userId="c726f474-3abc-48fe-8391-d55da73e5794" providerId="ADAL" clId="{0376F147-5E8F-4853-9755-0C38B9450723}" dt="2026-06-15T09:35:19.638" v="456" actId="1035"/>
          <ac:spMkLst>
            <pc:docMk/>
            <pc:sldMk cId="1043607004" sldId="270"/>
            <ac:spMk id="4" creationId="{E24DD14B-F3ED-050E-D779-40A992C35588}"/>
          </ac:spMkLst>
        </pc:spChg>
        <pc:spChg chg="add del">
          <ac:chgData name="Amanda Schembri" userId="c726f474-3abc-48fe-8391-d55da73e5794" providerId="ADAL" clId="{0376F147-5E8F-4853-9755-0C38B9450723}" dt="2026-06-15T09:33:27.160" v="417" actId="478"/>
          <ac:spMkLst>
            <pc:docMk/>
            <pc:sldMk cId="1043607004" sldId="270"/>
            <ac:spMk id="7" creationId="{E2D66E34-ADA2-899D-E4E7-C52FD286282E}"/>
          </ac:spMkLst>
        </pc:spChg>
        <pc:spChg chg="add del">
          <ac:chgData name="Amanda Schembri" userId="c726f474-3abc-48fe-8391-d55da73e5794" providerId="ADAL" clId="{0376F147-5E8F-4853-9755-0C38B9450723}" dt="2026-06-15T09:33:44.884" v="419" actId="478"/>
          <ac:spMkLst>
            <pc:docMk/>
            <pc:sldMk cId="1043607004" sldId="270"/>
            <ac:spMk id="8" creationId="{705944B8-23BC-D84F-20C8-2F2AF55536BE}"/>
          </ac:spMkLst>
        </pc:spChg>
        <pc:grpChg chg="mod">
          <ac:chgData name="Amanda Schembri" userId="c726f474-3abc-48fe-8391-d55da73e5794" providerId="ADAL" clId="{0376F147-5E8F-4853-9755-0C38B9450723}" dt="2026-06-15T09:35:19.638" v="456" actId="1035"/>
          <ac:grpSpMkLst>
            <pc:docMk/>
            <pc:sldMk cId="1043607004" sldId="270"/>
            <ac:grpSpMk id="5" creationId="{92348000-E73B-41B5-633D-C8227C0B4FA0}"/>
          </ac:grpSpMkLst>
        </pc:grpChg>
        <pc:grpChg chg="add mod">
          <ac:chgData name="Amanda Schembri" userId="c726f474-3abc-48fe-8391-d55da73e5794" providerId="ADAL" clId="{0376F147-5E8F-4853-9755-0C38B9450723}" dt="2026-06-15T09:35:26.495" v="459" actId="1038"/>
          <ac:grpSpMkLst>
            <pc:docMk/>
            <pc:sldMk cId="1043607004" sldId="270"/>
            <ac:grpSpMk id="13" creationId="{EDE897D7-846E-5452-A4AD-F47C33F8ADA0}"/>
          </ac:grpSpMkLst>
        </pc:grpChg>
        <pc:picChg chg="add del mod">
          <ac:chgData name="Amanda Schembri" userId="c726f474-3abc-48fe-8391-d55da73e5794" providerId="ADAL" clId="{0376F147-5E8F-4853-9755-0C38B9450723}" dt="2026-06-15T09:32:37.405" v="411" actId="478"/>
          <ac:picMkLst>
            <pc:docMk/>
            <pc:sldMk cId="1043607004" sldId="270"/>
            <ac:picMk id="6" creationId="{CE232A07-A58F-8F06-E11B-87969341320D}"/>
          </ac:picMkLst>
        </pc:picChg>
        <pc:picChg chg="add mod">
          <ac:chgData name="Amanda Schembri" userId="c726f474-3abc-48fe-8391-d55da73e5794" providerId="ADAL" clId="{0376F147-5E8F-4853-9755-0C38B9450723}" dt="2026-06-15T09:35:33.660" v="460" actId="1036"/>
          <ac:picMkLst>
            <pc:docMk/>
            <pc:sldMk cId="1043607004" sldId="270"/>
            <ac:picMk id="12" creationId="{4B20C895-DD57-ABE8-DF60-400496BE077C}"/>
          </ac:picMkLst>
        </pc:picChg>
        <pc:picChg chg="mod">
          <ac:chgData name="Amanda Schembri" userId="c726f474-3abc-48fe-8391-d55da73e5794" providerId="ADAL" clId="{0376F147-5E8F-4853-9755-0C38B9450723}" dt="2026-06-15T09:35:19.638" v="456" actId="1035"/>
          <ac:picMkLst>
            <pc:docMk/>
            <pc:sldMk cId="1043607004" sldId="270"/>
            <ac:picMk id="11266" creationId="{5CAA2159-C120-F3AF-576A-5BAE1DCF055B}"/>
          </ac:picMkLst>
        </pc:picChg>
        <pc:picChg chg="del">
          <ac:chgData name="Amanda Schembri" userId="c726f474-3abc-48fe-8391-d55da73e5794" providerId="ADAL" clId="{0376F147-5E8F-4853-9755-0C38B9450723}" dt="2026-06-15T09:29:46.539" v="399" actId="478"/>
          <ac:picMkLst>
            <pc:docMk/>
            <pc:sldMk cId="1043607004" sldId="270"/>
            <ac:picMk id="11268" creationId="{BF8DA4AA-2F7C-4245-F956-BAAA47F26A5B}"/>
          </ac:picMkLst>
        </pc:picChg>
        <pc:picChg chg="add del mod">
          <ac:chgData name="Amanda Schembri" userId="c726f474-3abc-48fe-8391-d55da73e5794" providerId="ADAL" clId="{0376F147-5E8F-4853-9755-0C38B9450723}" dt="2026-06-15T09:33:11.321" v="415" actId="478"/>
          <ac:picMkLst>
            <pc:docMk/>
            <pc:sldMk cId="1043607004" sldId="270"/>
            <ac:picMk id="12290" creationId="{4FBFD003-AAA0-FD1B-FA3A-C9C58EC8670D}"/>
          </ac:picMkLst>
        </pc:picChg>
        <pc:picChg chg="add mod">
          <ac:chgData name="Amanda Schembri" userId="c726f474-3abc-48fe-8391-d55da73e5794" providerId="ADAL" clId="{0376F147-5E8F-4853-9755-0C38B9450723}" dt="2026-06-15T09:35:26.495" v="459" actId="1038"/>
          <ac:picMkLst>
            <pc:docMk/>
            <pc:sldMk cId="1043607004" sldId="270"/>
            <ac:picMk id="12296" creationId="{C3F329FB-0654-8ED5-7CCB-93B9B84599F4}"/>
          </ac:picMkLst>
        </pc:picChg>
      </pc:sldChg>
      <pc:sldChg chg="addSp delSp modSp add mod modAnim">
        <pc:chgData name="Amanda Schembri" userId="c726f474-3abc-48fe-8391-d55da73e5794" providerId="ADAL" clId="{0376F147-5E8F-4853-9755-0C38B9450723}" dt="2026-06-15T09:43:17.580" v="530" actId="1035"/>
        <pc:sldMkLst>
          <pc:docMk/>
          <pc:sldMk cId="2068224940" sldId="271"/>
        </pc:sldMkLst>
        <pc:spChg chg="del">
          <ac:chgData name="Amanda Schembri" userId="c726f474-3abc-48fe-8391-d55da73e5794" providerId="ADAL" clId="{0376F147-5E8F-4853-9755-0C38B9450723}" dt="2026-06-15T09:37:55.411" v="494" actId="478"/>
          <ac:spMkLst>
            <pc:docMk/>
            <pc:sldMk cId="2068224940" sldId="271"/>
            <ac:spMk id="2" creationId="{55D2D76F-E246-0814-5C8B-452F014DDE1A}"/>
          </ac:spMkLst>
        </pc:spChg>
        <pc:spChg chg="add mod">
          <ac:chgData name="Amanda Schembri" userId="c726f474-3abc-48fe-8391-d55da73e5794" providerId="ADAL" clId="{0376F147-5E8F-4853-9755-0C38B9450723}" dt="2026-06-15T09:40:54.218" v="500" actId="164"/>
          <ac:spMkLst>
            <pc:docMk/>
            <pc:sldMk cId="2068224940" sldId="271"/>
            <ac:spMk id="3" creationId="{545DD74B-2861-C9FB-2A59-264B19902EB7}"/>
          </ac:spMkLst>
        </pc:spChg>
        <pc:spChg chg="mod">
          <ac:chgData name="Amanda Schembri" userId="c726f474-3abc-48fe-8391-d55da73e5794" providerId="ADAL" clId="{0376F147-5E8F-4853-9755-0C38B9450723}" dt="2026-06-15T09:43:17.580" v="530" actId="1035"/>
          <ac:spMkLst>
            <pc:docMk/>
            <pc:sldMk cId="2068224940" sldId="271"/>
            <ac:spMk id="4" creationId="{5BB698C0-6604-30FE-5B3F-90441745FF31}"/>
          </ac:spMkLst>
        </pc:spChg>
        <pc:spChg chg="add del">
          <ac:chgData name="Amanda Schembri" userId="c726f474-3abc-48fe-8391-d55da73e5794" providerId="ADAL" clId="{0376F147-5E8F-4853-9755-0C38B9450723}" dt="2026-06-15T09:42:23.489" v="510" actId="478"/>
          <ac:spMkLst>
            <pc:docMk/>
            <pc:sldMk cId="2068224940" sldId="271"/>
            <ac:spMk id="7" creationId="{C215C85F-5568-48AC-DC50-A4EBC1495A17}"/>
          </ac:spMkLst>
        </pc:spChg>
        <pc:grpChg chg="del mod">
          <ac:chgData name="Amanda Schembri" userId="c726f474-3abc-48fe-8391-d55da73e5794" providerId="ADAL" clId="{0376F147-5E8F-4853-9755-0C38B9450723}" dt="2026-06-15T09:36:09.868" v="463" actId="478"/>
          <ac:grpSpMkLst>
            <pc:docMk/>
            <pc:sldMk cId="2068224940" sldId="271"/>
            <ac:grpSpMk id="5" creationId="{E282DCDC-DD9B-42DE-E362-D92089FADE3E}"/>
          </ac:grpSpMkLst>
        </pc:grpChg>
        <pc:grpChg chg="add mod">
          <ac:chgData name="Amanda Schembri" userId="c726f474-3abc-48fe-8391-d55da73e5794" providerId="ADAL" clId="{0376F147-5E8F-4853-9755-0C38B9450723}" dt="2026-06-15T09:40:54.218" v="500" actId="164"/>
          <ac:grpSpMkLst>
            <pc:docMk/>
            <pc:sldMk cId="2068224940" sldId="271"/>
            <ac:grpSpMk id="6" creationId="{648166D1-A379-52D1-04C3-1DDC63774723}"/>
          </ac:grpSpMkLst>
        </pc:grpChg>
        <pc:grpChg chg="add mod">
          <ac:chgData name="Amanda Schembri" userId="c726f474-3abc-48fe-8391-d55da73e5794" providerId="ADAL" clId="{0376F147-5E8F-4853-9755-0C38B9450723}" dt="2026-06-15T09:43:17.580" v="530" actId="1035"/>
          <ac:grpSpMkLst>
            <pc:docMk/>
            <pc:sldMk cId="2068224940" sldId="271"/>
            <ac:grpSpMk id="8" creationId="{483ADF60-3F1E-8FF2-52A9-3BE11E2E04C5}"/>
          </ac:grpSpMkLst>
        </pc:grpChg>
        <pc:picChg chg="del">
          <ac:chgData name="Amanda Schembri" userId="c726f474-3abc-48fe-8391-d55da73e5794" providerId="ADAL" clId="{0376F147-5E8F-4853-9755-0C38B9450723}" dt="2026-06-15T09:36:09.868" v="463" actId="478"/>
          <ac:picMkLst>
            <pc:docMk/>
            <pc:sldMk cId="2068224940" sldId="271"/>
            <ac:picMk id="11266" creationId="{37D6DE1F-1D4A-C702-AC1F-E6D109C2DE65}"/>
          </ac:picMkLst>
        </pc:picChg>
        <pc:picChg chg="del">
          <ac:chgData name="Amanda Schembri" userId="c726f474-3abc-48fe-8391-d55da73e5794" providerId="ADAL" clId="{0376F147-5E8F-4853-9755-0C38B9450723}" dt="2026-06-15T09:36:08.082" v="462" actId="478"/>
          <ac:picMkLst>
            <pc:docMk/>
            <pc:sldMk cId="2068224940" sldId="271"/>
            <ac:picMk id="11268" creationId="{3ED0091E-B525-6767-70C0-CEB156B3D929}"/>
          </ac:picMkLst>
        </pc:picChg>
        <pc:picChg chg="add mod">
          <ac:chgData name="Amanda Schembri" userId="c726f474-3abc-48fe-8391-d55da73e5794" providerId="ADAL" clId="{0376F147-5E8F-4853-9755-0C38B9450723}" dt="2026-06-15T09:40:54.218" v="500" actId="164"/>
          <ac:picMkLst>
            <pc:docMk/>
            <pc:sldMk cId="2068224940" sldId="271"/>
            <ac:picMk id="13314" creationId="{DA2B8751-FEDC-0978-CE23-FEA40CDCF144}"/>
          </ac:picMkLst>
        </pc:picChg>
        <pc:picChg chg="add mod">
          <ac:chgData name="Amanda Schembri" userId="c726f474-3abc-48fe-8391-d55da73e5794" providerId="ADAL" clId="{0376F147-5E8F-4853-9755-0C38B9450723}" dt="2026-06-15T09:41:59.341" v="508" actId="14100"/>
          <ac:picMkLst>
            <pc:docMk/>
            <pc:sldMk cId="2068224940" sldId="271"/>
            <ac:picMk id="13316" creationId="{A9C078AD-273D-2990-B45B-0322D858407A}"/>
          </ac:picMkLst>
        </pc:picChg>
        <pc:picChg chg="add mod">
          <ac:chgData name="Amanda Schembri" userId="c726f474-3abc-48fe-8391-d55da73e5794" providerId="ADAL" clId="{0376F147-5E8F-4853-9755-0C38B9450723}" dt="2026-06-15T09:43:17.580" v="530" actId="1035"/>
          <ac:picMkLst>
            <pc:docMk/>
            <pc:sldMk cId="2068224940" sldId="271"/>
            <ac:picMk id="13320" creationId="{429A97A5-BF46-0553-6822-560A820FCF10}"/>
          </ac:picMkLst>
        </pc:picChg>
      </pc:sldChg>
      <pc:sldChg chg="addSp delSp modSp add mod modAnim">
        <pc:chgData name="Amanda Schembri" userId="c726f474-3abc-48fe-8391-d55da73e5794" providerId="ADAL" clId="{0376F147-5E8F-4853-9755-0C38B9450723}" dt="2026-06-15T15:03:48.765" v="772" actId="255"/>
        <pc:sldMkLst>
          <pc:docMk/>
          <pc:sldMk cId="2701001719" sldId="272"/>
        </pc:sldMkLst>
        <pc:spChg chg="add mod">
          <ac:chgData name="Amanda Schembri" userId="c726f474-3abc-48fe-8391-d55da73e5794" providerId="ADAL" clId="{0376F147-5E8F-4853-9755-0C38B9450723}" dt="2026-06-15T15:03:48.765" v="772" actId="255"/>
          <ac:spMkLst>
            <pc:docMk/>
            <pc:sldMk cId="2701001719" sldId="272"/>
            <ac:spMk id="2" creationId="{DF5A766C-0F34-0445-3D7C-2146D93249D3}"/>
          </ac:spMkLst>
        </pc:spChg>
        <pc:spChg chg="del">
          <ac:chgData name="Amanda Schembri" userId="c726f474-3abc-48fe-8391-d55da73e5794" providerId="ADAL" clId="{0376F147-5E8F-4853-9755-0C38B9450723}" dt="2026-06-15T09:47:46.739" v="534" actId="478"/>
          <ac:spMkLst>
            <pc:docMk/>
            <pc:sldMk cId="2701001719" sldId="272"/>
            <ac:spMk id="3" creationId="{50C81236-C0B8-1329-85D2-351BCB35DFB2}"/>
          </ac:spMkLst>
        </pc:spChg>
        <pc:spChg chg="mod">
          <ac:chgData name="Amanda Schembri" userId="c726f474-3abc-48fe-8391-d55da73e5794" providerId="ADAL" clId="{0376F147-5E8F-4853-9755-0C38B9450723}" dt="2026-06-15T15:03:40.453" v="771" actId="1035"/>
          <ac:spMkLst>
            <pc:docMk/>
            <pc:sldMk cId="2701001719" sldId="272"/>
            <ac:spMk id="4" creationId="{8746B248-A348-9915-17FC-80077AF991CF}"/>
          </ac:spMkLst>
        </pc:spChg>
        <pc:spChg chg="mod topLvl">
          <ac:chgData name="Amanda Schembri" userId="c726f474-3abc-48fe-8391-d55da73e5794" providerId="ADAL" clId="{0376F147-5E8F-4853-9755-0C38B9450723}" dt="2026-06-15T15:03:01.600" v="723" actId="688"/>
          <ac:spMkLst>
            <pc:docMk/>
            <pc:sldMk cId="2701001719" sldId="272"/>
            <ac:spMk id="7" creationId="{EBA47D60-221E-8B33-6E70-1C77886C445E}"/>
          </ac:spMkLst>
        </pc:spChg>
        <pc:spChg chg="mod topLvl">
          <ac:chgData name="Amanda Schembri" userId="c726f474-3abc-48fe-8391-d55da73e5794" providerId="ADAL" clId="{0376F147-5E8F-4853-9755-0C38B9450723}" dt="2026-06-15T15:03:01.600" v="723" actId="688"/>
          <ac:spMkLst>
            <pc:docMk/>
            <pc:sldMk cId="2701001719" sldId="272"/>
            <ac:spMk id="11" creationId="{FFB9EC54-3546-E3CD-50AD-BB7B09C26832}"/>
          </ac:spMkLst>
        </pc:spChg>
        <pc:grpChg chg="add mod">
          <ac:chgData name="Amanda Schembri" userId="c726f474-3abc-48fe-8391-d55da73e5794" providerId="ADAL" clId="{0376F147-5E8F-4853-9755-0C38B9450723}" dt="2026-06-15T15:03:01.600" v="723" actId="688"/>
          <ac:grpSpMkLst>
            <pc:docMk/>
            <pc:sldMk cId="2701001719" sldId="272"/>
            <ac:grpSpMk id="3" creationId="{D803B1C1-E9A5-A733-2797-25A1F29CCC10}"/>
          </ac:grpSpMkLst>
        </pc:grpChg>
        <pc:grpChg chg="add del mod">
          <ac:chgData name="Amanda Schembri" userId="c726f474-3abc-48fe-8391-d55da73e5794" providerId="ADAL" clId="{0376F147-5E8F-4853-9755-0C38B9450723}" dt="2026-06-15T15:02:51.294" v="714" actId="165"/>
          <ac:grpSpMkLst>
            <pc:docMk/>
            <pc:sldMk cId="2701001719" sldId="272"/>
            <ac:grpSpMk id="5" creationId="{AA9958D4-2FE9-DB16-DDF1-194F6E11E87C}"/>
          </ac:grpSpMkLst>
        </pc:grpChg>
        <pc:grpChg chg="del mod">
          <ac:chgData name="Amanda Schembri" userId="c726f474-3abc-48fe-8391-d55da73e5794" providerId="ADAL" clId="{0376F147-5E8F-4853-9755-0C38B9450723}" dt="2026-06-15T09:47:46.739" v="534" actId="478"/>
          <ac:grpSpMkLst>
            <pc:docMk/>
            <pc:sldMk cId="2701001719" sldId="272"/>
            <ac:grpSpMk id="6" creationId="{23167062-5C77-D29B-E6E4-449178B96291}"/>
          </ac:grpSpMkLst>
        </pc:grpChg>
        <pc:grpChg chg="mod">
          <ac:chgData name="Amanda Schembri" userId="c726f474-3abc-48fe-8391-d55da73e5794" providerId="ADAL" clId="{0376F147-5E8F-4853-9755-0C38B9450723}" dt="2026-06-15T15:03:40.453" v="771" actId="1035"/>
          <ac:grpSpMkLst>
            <pc:docMk/>
            <pc:sldMk cId="2701001719" sldId="272"/>
            <ac:grpSpMk id="8" creationId="{BA61441F-7D6F-968E-2CF3-3DF53274329B}"/>
          </ac:grpSpMkLst>
        </pc:grpChg>
        <pc:picChg chg="del mod">
          <ac:chgData name="Amanda Schembri" userId="c726f474-3abc-48fe-8391-d55da73e5794" providerId="ADAL" clId="{0376F147-5E8F-4853-9755-0C38B9450723}" dt="2026-06-15T09:48:00.917" v="541" actId="478"/>
          <ac:picMkLst>
            <pc:docMk/>
            <pc:sldMk cId="2701001719" sldId="272"/>
            <ac:picMk id="13314" creationId="{4DB4339B-B7FC-8707-D8C3-028B6AB6E004}"/>
          </ac:picMkLst>
        </pc:picChg>
        <pc:picChg chg="del">
          <ac:chgData name="Amanda Schembri" userId="c726f474-3abc-48fe-8391-d55da73e5794" providerId="ADAL" clId="{0376F147-5E8F-4853-9755-0C38B9450723}" dt="2026-06-15T09:48:00.297" v="540" actId="478"/>
          <ac:picMkLst>
            <pc:docMk/>
            <pc:sldMk cId="2701001719" sldId="272"/>
            <ac:picMk id="13316" creationId="{CF6B276C-C950-78CF-C4F0-E0332DE3B85B}"/>
          </ac:picMkLst>
        </pc:picChg>
        <pc:picChg chg="mod">
          <ac:chgData name="Amanda Schembri" userId="c726f474-3abc-48fe-8391-d55da73e5794" providerId="ADAL" clId="{0376F147-5E8F-4853-9755-0C38B9450723}" dt="2026-06-15T15:03:40.453" v="771" actId="1035"/>
          <ac:picMkLst>
            <pc:docMk/>
            <pc:sldMk cId="2701001719" sldId="272"/>
            <ac:picMk id="13320" creationId="{116AE695-4425-7702-634B-413B994E1B59}"/>
          </ac:picMkLst>
        </pc:picChg>
      </pc:sldChg>
      <pc:sldChg chg="addSp delSp modSp add mod modAnim">
        <pc:chgData name="Amanda Schembri" userId="c726f474-3abc-48fe-8391-d55da73e5794" providerId="ADAL" clId="{0376F147-5E8F-4853-9755-0C38B9450723}" dt="2026-06-15T15:40:22.272" v="1338" actId="164"/>
        <pc:sldMkLst>
          <pc:docMk/>
          <pc:sldMk cId="3672547854" sldId="273"/>
        </pc:sldMkLst>
        <pc:spChg chg="mod">
          <ac:chgData name="Amanda Schembri" userId="c726f474-3abc-48fe-8391-d55da73e5794" providerId="ADAL" clId="{0376F147-5E8F-4853-9755-0C38B9450723}" dt="2026-06-15T15:20:29.477" v="939" actId="12788"/>
          <ac:spMkLst>
            <pc:docMk/>
            <pc:sldMk cId="3672547854" sldId="273"/>
            <ac:spMk id="2" creationId="{9A325D24-B091-8CA1-2475-85A56A334088}"/>
          </ac:spMkLst>
        </pc:spChg>
        <pc:spChg chg="mod">
          <ac:chgData name="Amanda Schembri" userId="c726f474-3abc-48fe-8391-d55da73e5794" providerId="ADAL" clId="{0376F147-5E8F-4853-9755-0C38B9450723}" dt="2026-06-15T15:40:22.272" v="1338" actId="164"/>
          <ac:spMkLst>
            <pc:docMk/>
            <pc:sldMk cId="3672547854" sldId="273"/>
            <ac:spMk id="4" creationId="{13391AAB-3C17-6F18-82AF-D75B0EC23D95}"/>
          </ac:spMkLst>
        </pc:spChg>
        <pc:grpChg chg="del">
          <ac:chgData name="Amanda Schembri" userId="c726f474-3abc-48fe-8391-d55da73e5794" providerId="ADAL" clId="{0376F147-5E8F-4853-9755-0C38B9450723}" dt="2026-06-15T15:15:12.932" v="842" actId="478"/>
          <ac:grpSpMkLst>
            <pc:docMk/>
            <pc:sldMk cId="3672547854" sldId="273"/>
            <ac:grpSpMk id="3" creationId="{1E202BC9-26E5-28DD-A634-5ED5F05402EC}"/>
          </ac:grpSpMkLst>
        </pc:grpChg>
        <pc:grpChg chg="add del mod">
          <ac:chgData name="Amanda Schembri" userId="c726f474-3abc-48fe-8391-d55da73e5794" providerId="ADAL" clId="{0376F147-5E8F-4853-9755-0C38B9450723}" dt="2026-06-15T15:38:32.579" v="1324" actId="478"/>
          <ac:grpSpMkLst>
            <pc:docMk/>
            <pc:sldMk cId="3672547854" sldId="273"/>
            <ac:grpSpMk id="5" creationId="{5A701C88-55B2-1B78-CA93-3291ED5B2FA7}"/>
          </ac:grpSpMkLst>
        </pc:grpChg>
        <pc:grpChg chg="add mod">
          <ac:chgData name="Amanda Schembri" userId="c726f474-3abc-48fe-8391-d55da73e5794" providerId="ADAL" clId="{0376F147-5E8F-4853-9755-0C38B9450723}" dt="2026-06-15T15:40:22.272" v="1338" actId="164"/>
          <ac:grpSpMkLst>
            <pc:docMk/>
            <pc:sldMk cId="3672547854" sldId="273"/>
            <ac:grpSpMk id="6" creationId="{386E36E8-E9F3-B5BD-1A41-8EF312F249B6}"/>
          </ac:grpSpMkLst>
        </pc:grpChg>
        <pc:grpChg chg="del mod">
          <ac:chgData name="Amanda Schembri" userId="c726f474-3abc-48fe-8391-d55da73e5794" providerId="ADAL" clId="{0376F147-5E8F-4853-9755-0C38B9450723}" dt="2026-06-15T15:15:16.413" v="843" actId="478"/>
          <ac:grpSpMkLst>
            <pc:docMk/>
            <pc:sldMk cId="3672547854" sldId="273"/>
            <ac:grpSpMk id="8" creationId="{64442019-38BB-7507-6673-FF09AF7024B6}"/>
          </ac:grpSpMkLst>
        </pc:grpChg>
        <pc:picChg chg="add del mod">
          <ac:chgData name="Amanda Schembri" userId="c726f474-3abc-48fe-8391-d55da73e5794" providerId="ADAL" clId="{0376F147-5E8F-4853-9755-0C38B9450723}" dt="2026-06-15T15:38:32.579" v="1324" actId="478"/>
          <ac:picMkLst>
            <pc:docMk/>
            <pc:sldMk cId="3672547854" sldId="273"/>
            <ac:picMk id="3074" creationId="{25B62D04-8B71-29D9-4AC9-DCD4A0E9DB7F}"/>
          </ac:picMkLst>
        </pc:picChg>
        <pc:picChg chg="add mod">
          <ac:chgData name="Amanda Schembri" userId="c726f474-3abc-48fe-8391-d55da73e5794" providerId="ADAL" clId="{0376F147-5E8F-4853-9755-0C38B9450723}" dt="2026-06-15T15:20:24.811" v="938" actId="12788"/>
          <ac:picMkLst>
            <pc:docMk/>
            <pc:sldMk cId="3672547854" sldId="273"/>
            <ac:picMk id="3076" creationId="{E4A7CBC9-CB68-CEAB-B4B2-95AD1DD9EB09}"/>
          </ac:picMkLst>
        </pc:picChg>
        <pc:picChg chg="add mod">
          <ac:chgData name="Amanda Schembri" userId="c726f474-3abc-48fe-8391-d55da73e5794" providerId="ADAL" clId="{0376F147-5E8F-4853-9755-0C38B9450723}" dt="2026-06-15T15:40:22.272" v="1338" actId="164"/>
          <ac:picMkLst>
            <pc:docMk/>
            <pc:sldMk cId="3672547854" sldId="273"/>
            <ac:picMk id="3078" creationId="{31EB3A84-815A-1C62-5C18-A01D1A9F4603}"/>
          </ac:picMkLst>
        </pc:picChg>
        <pc:picChg chg="del">
          <ac:chgData name="Amanda Schembri" userId="c726f474-3abc-48fe-8391-d55da73e5794" providerId="ADAL" clId="{0376F147-5E8F-4853-9755-0C38B9450723}" dt="2026-06-15T15:15:16.413" v="843" actId="478"/>
          <ac:picMkLst>
            <pc:docMk/>
            <pc:sldMk cId="3672547854" sldId="273"/>
            <ac:picMk id="13320" creationId="{417B8CA4-3A00-CD1E-7D41-7E45B15B6009}"/>
          </ac:picMkLst>
        </pc:picChg>
      </pc:sldChg>
      <pc:sldChg chg="addSp delSp modSp add mod modAnim">
        <pc:chgData name="Amanda Schembri" userId="c726f474-3abc-48fe-8391-d55da73e5794" providerId="ADAL" clId="{0376F147-5E8F-4853-9755-0C38B9450723}" dt="2026-06-15T15:26:17.332" v="1041" actId="1037"/>
        <pc:sldMkLst>
          <pc:docMk/>
          <pc:sldMk cId="1281831990" sldId="274"/>
        </pc:sldMkLst>
        <pc:spChg chg="add mod">
          <ac:chgData name="Amanda Schembri" userId="c726f474-3abc-48fe-8391-d55da73e5794" providerId="ADAL" clId="{0376F147-5E8F-4853-9755-0C38B9450723}" dt="2026-06-15T15:26:17.332" v="1041" actId="1037"/>
          <ac:spMkLst>
            <pc:docMk/>
            <pc:sldMk cId="1281831990" sldId="274"/>
            <ac:spMk id="2" creationId="{8A577D3A-6AA6-4C2B-1A4F-6568A0163ED8}"/>
          </ac:spMkLst>
        </pc:spChg>
        <pc:spChg chg="add mod">
          <ac:chgData name="Amanda Schembri" userId="c726f474-3abc-48fe-8391-d55da73e5794" providerId="ADAL" clId="{0376F147-5E8F-4853-9755-0C38B9450723}" dt="2026-06-15T15:26:17.332" v="1041" actId="1037"/>
          <ac:spMkLst>
            <pc:docMk/>
            <pc:sldMk cId="1281831990" sldId="274"/>
            <ac:spMk id="3" creationId="{BA67FCD3-B5F5-5BE8-28B9-5C32F592E0CA}"/>
          </ac:spMkLst>
        </pc:spChg>
        <pc:spChg chg="add mod">
          <ac:chgData name="Amanda Schembri" userId="c726f474-3abc-48fe-8391-d55da73e5794" providerId="ADAL" clId="{0376F147-5E8F-4853-9755-0C38B9450723}" dt="2026-06-15T15:23:12.080" v="976" actId="6549"/>
          <ac:spMkLst>
            <pc:docMk/>
            <pc:sldMk cId="1281831990" sldId="274"/>
            <ac:spMk id="6" creationId="{8CCBC6DE-AC37-E21E-A2F6-00F4BBE4E408}"/>
          </ac:spMkLst>
        </pc:spChg>
        <pc:grpChg chg="add del mod">
          <ac:chgData name="Amanda Schembri" userId="c726f474-3abc-48fe-8391-d55da73e5794" providerId="ADAL" clId="{0376F147-5E8F-4853-9755-0C38B9450723}" dt="2026-06-15T15:26:17.332" v="1041" actId="1037"/>
          <ac:grpSpMkLst>
            <pc:docMk/>
            <pc:sldMk cId="1281831990" sldId="274"/>
            <ac:grpSpMk id="7" creationId="{407AACCA-B689-D953-91A4-A8A7033EDDEE}"/>
          </ac:grpSpMkLst>
        </pc:grpChg>
        <pc:grpChg chg="add mod">
          <ac:chgData name="Amanda Schembri" userId="c726f474-3abc-48fe-8391-d55da73e5794" providerId="ADAL" clId="{0376F147-5E8F-4853-9755-0C38B9450723}" dt="2026-06-15T15:26:17.332" v="1041" actId="1037"/>
          <ac:grpSpMkLst>
            <pc:docMk/>
            <pc:sldMk cId="1281831990" sldId="274"/>
            <ac:grpSpMk id="8" creationId="{0378509A-C49A-9297-FA4E-DED8B121785D}"/>
          </ac:grpSpMkLst>
        </pc:grpChg>
        <pc:picChg chg="add del mod">
          <ac:chgData name="Amanda Schembri" userId="c726f474-3abc-48fe-8391-d55da73e5794" providerId="ADAL" clId="{0376F147-5E8F-4853-9755-0C38B9450723}" dt="2026-06-15T15:23:41.291" v="977" actId="478"/>
          <ac:picMkLst>
            <pc:docMk/>
            <pc:sldMk cId="1281831990" sldId="274"/>
            <ac:picMk id="4" creationId="{1585FAA1-CCB9-F0EC-A9B1-3F08CD573923}"/>
          </ac:picMkLst>
        </pc:picChg>
        <pc:picChg chg="add del mod">
          <ac:chgData name="Amanda Schembri" userId="c726f474-3abc-48fe-8391-d55da73e5794" providerId="ADAL" clId="{0376F147-5E8F-4853-9755-0C38B9450723}" dt="2026-06-15T15:24:20.126" v="981" actId="478"/>
          <ac:picMkLst>
            <pc:docMk/>
            <pc:sldMk cId="1281831990" sldId="274"/>
            <ac:picMk id="5" creationId="{5CCC8D8D-1506-C1DD-3A0E-0C98936E1123}"/>
          </ac:picMkLst>
        </pc:picChg>
        <pc:picChg chg="add mod">
          <ac:chgData name="Amanda Schembri" userId="c726f474-3abc-48fe-8391-d55da73e5794" providerId="ADAL" clId="{0376F147-5E8F-4853-9755-0C38B9450723}" dt="2026-06-15T15:26:17.332" v="1041" actId="1037"/>
          <ac:picMkLst>
            <pc:docMk/>
            <pc:sldMk cId="1281831990" sldId="274"/>
            <ac:picMk id="4098" creationId="{7CA58A06-3EEA-E050-E411-270A6D885351}"/>
          </ac:picMkLst>
        </pc:picChg>
        <pc:picChg chg="add mod">
          <ac:chgData name="Amanda Schembri" userId="c726f474-3abc-48fe-8391-d55da73e5794" providerId="ADAL" clId="{0376F147-5E8F-4853-9755-0C38B9450723}" dt="2026-06-15T15:26:17.332" v="1041" actId="1037"/>
          <ac:picMkLst>
            <pc:docMk/>
            <pc:sldMk cId="1281831990" sldId="274"/>
            <ac:picMk id="4100" creationId="{8189CDDD-7F3B-0148-1332-BCEAD7FF8E5B}"/>
          </ac:picMkLst>
        </pc:picChg>
        <pc:picChg chg="mod">
          <ac:chgData name="Amanda Schembri" userId="c726f474-3abc-48fe-8391-d55da73e5794" providerId="ADAL" clId="{0376F147-5E8F-4853-9755-0C38B9450723}" dt="2026-06-15T15:21:28.428" v="950" actId="2085"/>
          <ac:picMkLst>
            <pc:docMk/>
            <pc:sldMk cId="1281831990" sldId="274"/>
            <ac:picMk id="4106" creationId="{62FCB1D6-8F03-2694-F303-6D1E20994656}"/>
          </ac:picMkLst>
        </pc:picChg>
      </pc:sldChg>
      <pc:sldChg chg="add del">
        <pc:chgData name="Amanda Schembri" userId="c726f474-3abc-48fe-8391-d55da73e5794" providerId="ADAL" clId="{0376F147-5E8F-4853-9755-0C38B9450723}" dt="2026-06-15T16:53:25.159" v="1850" actId="47"/>
        <pc:sldMkLst>
          <pc:docMk/>
          <pc:sldMk cId="564643346" sldId="275"/>
        </pc:sldMkLst>
      </pc:sldChg>
      <pc:sldChg chg="addSp delSp modSp add mod ord modAnim">
        <pc:chgData name="Amanda Schembri" userId="c726f474-3abc-48fe-8391-d55da73e5794" providerId="ADAL" clId="{0376F147-5E8F-4853-9755-0C38B9450723}" dt="2026-06-15T16:54:48.851" v="1870" actId="1076"/>
        <pc:sldMkLst>
          <pc:docMk/>
          <pc:sldMk cId="996665263" sldId="276"/>
        </pc:sldMkLst>
        <pc:spChg chg="del">
          <ac:chgData name="Amanda Schembri" userId="c726f474-3abc-48fe-8391-d55da73e5794" providerId="ADAL" clId="{0376F147-5E8F-4853-9755-0C38B9450723}" dt="2026-06-15T15:20:49.981" v="944" actId="478"/>
          <ac:spMkLst>
            <pc:docMk/>
            <pc:sldMk cId="996665263" sldId="276"/>
            <ac:spMk id="2" creationId="{A0EA48AC-B787-A09B-51E0-92622B998F2C}"/>
          </ac:spMkLst>
        </pc:spChg>
        <pc:spChg chg="add mod">
          <ac:chgData name="Amanda Schembri" userId="c726f474-3abc-48fe-8391-d55da73e5794" providerId="ADAL" clId="{0376F147-5E8F-4853-9755-0C38B9450723}" dt="2026-06-15T16:54:48.851" v="1870" actId="1076"/>
          <ac:spMkLst>
            <pc:docMk/>
            <pc:sldMk cId="996665263" sldId="276"/>
            <ac:spMk id="5" creationId="{C90C1FB9-1673-0CBE-C7F2-65A4C72128BF}"/>
          </ac:spMkLst>
        </pc:spChg>
        <pc:grpChg chg="del">
          <ac:chgData name="Amanda Schembri" userId="c726f474-3abc-48fe-8391-d55da73e5794" providerId="ADAL" clId="{0376F147-5E8F-4853-9755-0C38B9450723}" dt="2026-06-15T15:20:54.084" v="945" actId="478"/>
          <ac:grpSpMkLst>
            <pc:docMk/>
            <pc:sldMk cId="996665263" sldId="276"/>
            <ac:grpSpMk id="5" creationId="{18B712C1-B47A-BBF3-C848-F95F6443083F}"/>
          </ac:grpSpMkLst>
        </pc:grpChg>
        <pc:picChg chg="add mod">
          <ac:chgData name="Amanda Schembri" userId="c726f474-3abc-48fe-8391-d55da73e5794" providerId="ADAL" clId="{0376F147-5E8F-4853-9755-0C38B9450723}" dt="2026-06-15T16:54:46.027" v="1869" actId="1076"/>
          <ac:picMkLst>
            <pc:docMk/>
            <pc:sldMk cId="996665263" sldId="276"/>
            <ac:picMk id="3" creationId="{C0CBFD78-0400-0759-13BF-DCB4FE0D0C4B}"/>
          </ac:picMkLst>
        </pc:picChg>
        <pc:picChg chg="del">
          <ac:chgData name="Amanda Schembri" userId="c726f474-3abc-48fe-8391-d55da73e5794" providerId="ADAL" clId="{0376F147-5E8F-4853-9755-0C38B9450723}" dt="2026-06-15T15:20:49.981" v="944" actId="478"/>
          <ac:picMkLst>
            <pc:docMk/>
            <pc:sldMk cId="996665263" sldId="276"/>
            <ac:picMk id="3076" creationId="{CB4D7955-C0BA-F68D-9B56-BC74583C0903}"/>
          </ac:picMkLst>
        </pc:picChg>
      </pc:sldChg>
      <pc:sldChg chg="add del">
        <pc:chgData name="Amanda Schembri" userId="c726f474-3abc-48fe-8391-d55da73e5794" providerId="ADAL" clId="{0376F147-5E8F-4853-9755-0C38B9450723}" dt="2026-06-15T16:53:24.393" v="1849" actId="47"/>
        <pc:sldMkLst>
          <pc:docMk/>
          <pc:sldMk cId="83860003" sldId="277"/>
        </pc:sldMkLst>
      </pc:sldChg>
      <pc:sldChg chg="add del">
        <pc:chgData name="Amanda Schembri" userId="c726f474-3abc-48fe-8391-d55da73e5794" providerId="ADAL" clId="{0376F147-5E8F-4853-9755-0C38B9450723}" dt="2026-06-15T16:53:30.109" v="1852" actId="47"/>
        <pc:sldMkLst>
          <pc:docMk/>
          <pc:sldMk cId="2497698888" sldId="278"/>
        </pc:sldMkLst>
      </pc:sldChg>
      <pc:sldChg chg="addSp delSp modSp add mod modAnim">
        <pc:chgData name="Amanda Schembri" userId="c726f474-3abc-48fe-8391-d55da73e5794" providerId="ADAL" clId="{0376F147-5E8F-4853-9755-0C38B9450723}" dt="2026-06-15T15:31:07.486" v="1161" actId="1036"/>
        <pc:sldMkLst>
          <pc:docMk/>
          <pc:sldMk cId="3302208165" sldId="279"/>
        </pc:sldMkLst>
        <pc:spChg chg="mod topLvl">
          <ac:chgData name="Amanda Schembri" userId="c726f474-3abc-48fe-8391-d55da73e5794" providerId="ADAL" clId="{0376F147-5E8F-4853-9755-0C38B9450723}" dt="2026-06-15T15:31:07.486" v="1161" actId="1036"/>
          <ac:spMkLst>
            <pc:docMk/>
            <pc:sldMk cId="3302208165" sldId="279"/>
            <ac:spMk id="2" creationId="{106863A8-B8CC-AD03-81A3-EDDC7748F983}"/>
          </ac:spMkLst>
        </pc:spChg>
        <pc:spChg chg="mod">
          <ac:chgData name="Amanda Schembri" userId="c726f474-3abc-48fe-8391-d55da73e5794" providerId="ADAL" clId="{0376F147-5E8F-4853-9755-0C38B9450723}" dt="2026-06-15T15:28:30.545" v="1107" actId="165"/>
          <ac:spMkLst>
            <pc:docMk/>
            <pc:sldMk cId="3302208165" sldId="279"/>
            <ac:spMk id="3" creationId="{D8E6856D-F8DC-52EF-D3A9-DAA16A1CF308}"/>
          </ac:spMkLst>
        </pc:spChg>
        <pc:spChg chg="add mod">
          <ac:chgData name="Amanda Schembri" userId="c726f474-3abc-48fe-8391-d55da73e5794" providerId="ADAL" clId="{0376F147-5E8F-4853-9755-0C38B9450723}" dt="2026-06-15T15:31:07.486" v="1161" actId="1036"/>
          <ac:spMkLst>
            <pc:docMk/>
            <pc:sldMk cId="3302208165" sldId="279"/>
            <ac:spMk id="4" creationId="{F2A87237-3729-96C8-727F-E7CA7997824F}"/>
          </ac:spMkLst>
        </pc:spChg>
        <pc:grpChg chg="add mod">
          <ac:chgData name="Amanda Schembri" userId="c726f474-3abc-48fe-8391-d55da73e5794" providerId="ADAL" clId="{0376F147-5E8F-4853-9755-0C38B9450723}" dt="2026-06-15T15:30:54.897" v="1143" actId="164"/>
          <ac:grpSpMkLst>
            <pc:docMk/>
            <pc:sldMk cId="3302208165" sldId="279"/>
            <ac:grpSpMk id="5" creationId="{C1EAE3A9-763C-4B1C-3E7E-0C3B02F28335}"/>
          </ac:grpSpMkLst>
        </pc:grpChg>
        <pc:grpChg chg="del mod topLvl">
          <ac:chgData name="Amanda Schembri" userId="c726f474-3abc-48fe-8391-d55da73e5794" providerId="ADAL" clId="{0376F147-5E8F-4853-9755-0C38B9450723}" dt="2026-06-15T15:28:45.237" v="1111" actId="478"/>
          <ac:grpSpMkLst>
            <pc:docMk/>
            <pc:sldMk cId="3302208165" sldId="279"/>
            <ac:grpSpMk id="7" creationId="{1EED915F-6465-294E-3035-5F2CD3FAC3BD}"/>
          </ac:grpSpMkLst>
        </pc:grpChg>
        <pc:grpChg chg="del mod">
          <ac:chgData name="Amanda Schembri" userId="c726f474-3abc-48fe-8391-d55da73e5794" providerId="ADAL" clId="{0376F147-5E8F-4853-9755-0C38B9450723}" dt="2026-06-15T15:28:30.545" v="1107" actId="165"/>
          <ac:grpSpMkLst>
            <pc:docMk/>
            <pc:sldMk cId="3302208165" sldId="279"/>
            <ac:grpSpMk id="8" creationId="{45DA9E90-885D-D6E5-3F4C-0941E9D92766}"/>
          </ac:grpSpMkLst>
        </pc:grpChg>
        <pc:grpChg chg="add mod">
          <ac:chgData name="Amanda Schembri" userId="c726f474-3abc-48fe-8391-d55da73e5794" providerId="ADAL" clId="{0376F147-5E8F-4853-9755-0C38B9450723}" dt="2026-06-15T15:31:07.486" v="1161" actId="1036"/>
          <ac:grpSpMkLst>
            <pc:docMk/>
            <pc:sldMk cId="3302208165" sldId="279"/>
            <ac:grpSpMk id="9" creationId="{E891ABE0-B0C3-CF8F-92A9-5FD6573755D8}"/>
          </ac:grpSpMkLst>
        </pc:grpChg>
        <pc:picChg chg="del">
          <ac:chgData name="Amanda Schembri" userId="c726f474-3abc-48fe-8391-d55da73e5794" providerId="ADAL" clId="{0376F147-5E8F-4853-9755-0C38B9450723}" dt="2026-06-15T15:28:23.612" v="1104" actId="478"/>
          <ac:picMkLst>
            <pc:docMk/>
            <pc:sldMk cId="3302208165" sldId="279"/>
            <ac:picMk id="4098" creationId="{29BDF596-8E23-57EE-7960-0602EA69C23C}"/>
          </ac:picMkLst>
        </pc:picChg>
        <pc:picChg chg="mod">
          <ac:chgData name="Amanda Schembri" userId="c726f474-3abc-48fe-8391-d55da73e5794" providerId="ADAL" clId="{0376F147-5E8F-4853-9755-0C38B9450723}" dt="2026-06-15T15:28:30.545" v="1107" actId="165"/>
          <ac:picMkLst>
            <pc:docMk/>
            <pc:sldMk cId="3302208165" sldId="279"/>
            <ac:picMk id="4100" creationId="{50D0A040-5EEA-FF22-35F3-4CB70FC12D37}"/>
          </ac:picMkLst>
        </pc:picChg>
        <pc:picChg chg="mod">
          <ac:chgData name="Amanda Schembri" userId="c726f474-3abc-48fe-8391-d55da73e5794" providerId="ADAL" clId="{0376F147-5E8F-4853-9755-0C38B9450723}" dt="2026-06-15T15:30:54.897" v="1143" actId="164"/>
          <ac:picMkLst>
            <pc:docMk/>
            <pc:sldMk cId="3302208165" sldId="279"/>
            <ac:picMk id="4106" creationId="{B828A9B4-7F88-3AB7-0C5A-BA2C21E1335B}"/>
          </ac:picMkLst>
        </pc:picChg>
        <pc:picChg chg="add mod">
          <ac:chgData name="Amanda Schembri" userId="c726f474-3abc-48fe-8391-d55da73e5794" providerId="ADAL" clId="{0376F147-5E8F-4853-9755-0C38B9450723}" dt="2026-06-15T15:31:07.486" v="1161" actId="1036"/>
          <ac:picMkLst>
            <pc:docMk/>
            <pc:sldMk cId="3302208165" sldId="279"/>
            <ac:picMk id="5122" creationId="{E1D3EF3A-CB5E-2641-EEA7-E11897CA55E7}"/>
          </ac:picMkLst>
        </pc:picChg>
        <pc:picChg chg="add mod">
          <ac:chgData name="Amanda Schembri" userId="c726f474-3abc-48fe-8391-d55da73e5794" providerId="ADAL" clId="{0376F147-5E8F-4853-9755-0C38B9450723}" dt="2026-06-15T15:31:07.486" v="1161" actId="1036"/>
          <ac:picMkLst>
            <pc:docMk/>
            <pc:sldMk cId="3302208165" sldId="279"/>
            <ac:picMk id="5124" creationId="{5825FFB0-2F04-89DD-09DC-FBAF4DB1CE5F}"/>
          </ac:picMkLst>
        </pc:picChg>
      </pc:sldChg>
      <pc:sldChg chg="addSp modSp add mod ord modAnim">
        <pc:chgData name="Amanda Schembri" userId="c726f474-3abc-48fe-8391-d55da73e5794" providerId="ADAL" clId="{0376F147-5E8F-4853-9755-0C38B9450723}" dt="2026-06-15T15:32:57.953" v="1191"/>
        <pc:sldMkLst>
          <pc:docMk/>
          <pc:sldMk cId="3951160838" sldId="280"/>
        </pc:sldMkLst>
        <pc:spChg chg="add mod">
          <ac:chgData name="Amanda Schembri" userId="c726f474-3abc-48fe-8391-d55da73e5794" providerId="ADAL" clId="{0376F147-5E8F-4853-9755-0C38B9450723}" dt="2026-06-15T15:31:45.233" v="1172" actId="1076"/>
          <ac:spMkLst>
            <pc:docMk/>
            <pc:sldMk cId="3951160838" sldId="280"/>
            <ac:spMk id="2" creationId="{D83313F9-E4CE-EBA3-E4F9-D234FDCC0F59}"/>
          </ac:spMkLst>
        </pc:spChg>
        <pc:spChg chg="add mod">
          <ac:chgData name="Amanda Schembri" userId="c726f474-3abc-48fe-8391-d55da73e5794" providerId="ADAL" clId="{0376F147-5E8F-4853-9755-0C38B9450723}" dt="2026-06-15T15:32:54.996" v="1190" actId="1076"/>
          <ac:spMkLst>
            <pc:docMk/>
            <pc:sldMk cId="3951160838" sldId="280"/>
            <ac:spMk id="3" creationId="{7B8EB6C9-9080-A764-24C2-E5E563ED9E91}"/>
          </ac:spMkLst>
        </pc:spChg>
        <pc:picChg chg="add mod">
          <ac:chgData name="Amanda Schembri" userId="c726f474-3abc-48fe-8391-d55da73e5794" providerId="ADAL" clId="{0376F147-5E8F-4853-9755-0C38B9450723}" dt="2026-06-15T15:32:24.117" v="1175" actId="1076"/>
          <ac:picMkLst>
            <pc:docMk/>
            <pc:sldMk cId="3951160838" sldId="280"/>
            <ac:picMk id="7170" creationId="{A9D1D1B8-78F6-B4A9-8B25-EC59E45DD043}"/>
          </ac:picMkLst>
        </pc:picChg>
      </pc:sldChg>
      <pc:sldChg chg="add del">
        <pc:chgData name="Amanda Schembri" userId="c726f474-3abc-48fe-8391-d55da73e5794" providerId="ADAL" clId="{0376F147-5E8F-4853-9755-0C38B9450723}" dt="2026-06-15T16:53:26.411" v="1851" actId="47"/>
        <pc:sldMkLst>
          <pc:docMk/>
          <pc:sldMk cId="2842179123" sldId="281"/>
        </pc:sldMkLst>
      </pc:sldChg>
      <pc:sldChg chg="addSp delSp modSp add mod ord modAnim">
        <pc:chgData name="Amanda Schembri" userId="c726f474-3abc-48fe-8391-d55da73e5794" providerId="ADAL" clId="{0376F147-5E8F-4853-9755-0C38B9450723}" dt="2026-06-15T15:44:36.061" v="1415"/>
        <pc:sldMkLst>
          <pc:docMk/>
          <pc:sldMk cId="595439747" sldId="282"/>
        </pc:sldMkLst>
        <pc:spChg chg="mod">
          <ac:chgData name="Amanda Schembri" userId="c726f474-3abc-48fe-8391-d55da73e5794" providerId="ADAL" clId="{0376F147-5E8F-4853-9755-0C38B9450723}" dt="2026-06-15T15:44:34.088" v="1414" actId="12788"/>
          <ac:spMkLst>
            <pc:docMk/>
            <pc:sldMk cId="595439747" sldId="282"/>
            <ac:spMk id="3" creationId="{102EBEE1-A568-90E0-01C3-C7F91DC279C1}"/>
          </ac:spMkLst>
        </pc:spChg>
        <pc:spChg chg="mod">
          <ac:chgData name="Amanda Schembri" userId="c726f474-3abc-48fe-8391-d55da73e5794" providerId="ADAL" clId="{0376F147-5E8F-4853-9755-0C38B9450723}" dt="2026-06-15T15:43:05.177" v="1388" actId="1038"/>
          <ac:spMkLst>
            <pc:docMk/>
            <pc:sldMk cId="595439747" sldId="282"/>
            <ac:spMk id="6" creationId="{442B7220-B5D9-1866-E43F-4AFBE4AC8CB4}"/>
          </ac:spMkLst>
        </pc:spChg>
        <pc:grpChg chg="add del mod">
          <ac:chgData name="Amanda Schembri" userId="c726f474-3abc-48fe-8391-d55da73e5794" providerId="ADAL" clId="{0376F147-5E8F-4853-9755-0C38B9450723}" dt="2026-06-15T15:43:15.236" v="1404" actId="478"/>
          <ac:grpSpMkLst>
            <pc:docMk/>
            <pc:sldMk cId="595439747" sldId="282"/>
            <ac:grpSpMk id="2" creationId="{FEE9BBAD-B012-1917-4B69-D179B9A45CBA}"/>
          </ac:grpSpMkLst>
        </pc:grpChg>
        <pc:grpChg chg="add del mod">
          <ac:chgData name="Amanda Schembri" userId="c726f474-3abc-48fe-8391-d55da73e5794" providerId="ADAL" clId="{0376F147-5E8F-4853-9755-0C38B9450723}" dt="2026-06-15T15:41:33.824" v="1345" actId="478"/>
          <ac:grpSpMkLst>
            <pc:docMk/>
            <pc:sldMk cId="595439747" sldId="282"/>
            <ac:grpSpMk id="5" creationId="{A978C5C7-3158-E7E1-D067-D749F7319530}"/>
          </ac:grpSpMkLst>
        </pc:grpChg>
        <pc:grpChg chg="add mod">
          <ac:chgData name="Amanda Schembri" userId="c726f474-3abc-48fe-8391-d55da73e5794" providerId="ADAL" clId="{0376F147-5E8F-4853-9755-0C38B9450723}" dt="2026-06-15T15:43:05.177" v="1388" actId="1038"/>
          <ac:grpSpMkLst>
            <pc:docMk/>
            <pc:sldMk cId="595439747" sldId="282"/>
            <ac:grpSpMk id="8" creationId="{CCD0CDA5-C1E5-4BE5-C76B-DB1BDA8DBD10}"/>
          </ac:grpSpMkLst>
        </pc:grpChg>
        <pc:picChg chg="del mod">
          <ac:chgData name="Amanda Schembri" userId="c726f474-3abc-48fe-8391-d55da73e5794" providerId="ADAL" clId="{0376F147-5E8F-4853-9755-0C38B9450723}" dt="2026-06-15T15:43:15.236" v="1404" actId="478"/>
          <ac:picMkLst>
            <pc:docMk/>
            <pc:sldMk cId="595439747" sldId="282"/>
            <ac:picMk id="4" creationId="{8D5BBE9B-C4DC-7052-B3A3-03D05516AF96}"/>
          </ac:picMkLst>
        </pc:picChg>
        <pc:picChg chg="del mod">
          <ac:chgData name="Amanda Schembri" userId="c726f474-3abc-48fe-8391-d55da73e5794" providerId="ADAL" clId="{0376F147-5E8F-4853-9755-0C38B9450723}" dt="2026-06-15T15:41:33.824" v="1345" actId="478"/>
          <ac:picMkLst>
            <pc:docMk/>
            <pc:sldMk cId="595439747" sldId="282"/>
            <ac:picMk id="7" creationId="{9F96F930-61EC-B9FC-CBDC-044F3CE3F208}"/>
          </ac:picMkLst>
        </pc:picChg>
        <pc:picChg chg="add del mod">
          <ac:chgData name="Amanda Schembri" userId="c726f474-3abc-48fe-8391-d55da73e5794" providerId="ADAL" clId="{0376F147-5E8F-4853-9755-0C38B9450723}" dt="2026-06-15T15:42:46.989" v="1364" actId="478"/>
          <ac:picMkLst>
            <pc:docMk/>
            <pc:sldMk cId="595439747" sldId="282"/>
            <ac:picMk id="9218" creationId="{F0346914-2E61-50C3-7A82-CB6EC9D41315}"/>
          </ac:picMkLst>
        </pc:picChg>
        <pc:picChg chg="add mod">
          <ac:chgData name="Amanda Schembri" userId="c726f474-3abc-48fe-8391-d55da73e5794" providerId="ADAL" clId="{0376F147-5E8F-4853-9755-0C38B9450723}" dt="2026-06-15T15:43:05.177" v="1388" actId="1038"/>
          <ac:picMkLst>
            <pc:docMk/>
            <pc:sldMk cId="595439747" sldId="282"/>
            <ac:picMk id="9220" creationId="{3ECEAC87-3A48-7C7F-553A-15E28CABB28A}"/>
          </ac:picMkLst>
        </pc:picChg>
        <pc:picChg chg="add mod">
          <ac:chgData name="Amanda Schembri" userId="c726f474-3abc-48fe-8391-d55da73e5794" providerId="ADAL" clId="{0376F147-5E8F-4853-9755-0C38B9450723}" dt="2026-06-15T15:44:34.088" v="1414" actId="12788"/>
          <ac:picMkLst>
            <pc:docMk/>
            <pc:sldMk cId="595439747" sldId="282"/>
            <ac:picMk id="9222" creationId="{9EBB8F00-C209-8CE8-D5F1-0E36C3340F18}"/>
          </ac:picMkLst>
        </pc:picChg>
      </pc:sldChg>
      <pc:sldChg chg="addSp delSp modSp add mod ord modAnim">
        <pc:chgData name="Amanda Schembri" userId="c726f474-3abc-48fe-8391-d55da73e5794" providerId="ADAL" clId="{0376F147-5E8F-4853-9755-0C38B9450723}" dt="2026-06-15T15:50:32.135" v="1538" actId="14100"/>
        <pc:sldMkLst>
          <pc:docMk/>
          <pc:sldMk cId="251967779" sldId="283"/>
        </pc:sldMkLst>
        <pc:spChg chg="add mod">
          <ac:chgData name="Amanda Schembri" userId="c726f474-3abc-48fe-8391-d55da73e5794" providerId="ADAL" clId="{0376F147-5E8F-4853-9755-0C38B9450723}" dt="2026-06-15T15:50:29.534" v="1537" actId="1035"/>
          <ac:spMkLst>
            <pc:docMk/>
            <pc:sldMk cId="251967779" sldId="283"/>
            <ac:spMk id="2" creationId="{853D450A-EA9D-A071-27A9-C1AA15D5F5F0}"/>
          </ac:spMkLst>
        </pc:spChg>
        <pc:spChg chg="mod">
          <ac:chgData name="Amanda Schembri" userId="c726f474-3abc-48fe-8391-d55da73e5794" providerId="ADAL" clId="{0376F147-5E8F-4853-9755-0C38B9450723}" dt="2026-06-15T15:47:37.442" v="1450" actId="1038"/>
          <ac:spMkLst>
            <pc:docMk/>
            <pc:sldMk cId="251967779" sldId="283"/>
            <ac:spMk id="4" creationId="{55615F28-0654-18F3-2D1C-06AE11AE5EBD}"/>
          </ac:spMkLst>
        </pc:spChg>
        <pc:spChg chg="add del">
          <ac:chgData name="Amanda Schembri" userId="c726f474-3abc-48fe-8391-d55da73e5794" providerId="ADAL" clId="{0376F147-5E8F-4853-9755-0C38B9450723}" dt="2026-06-15T15:46:57.933" v="1438" actId="478"/>
          <ac:spMkLst>
            <pc:docMk/>
            <pc:sldMk cId="251967779" sldId="283"/>
            <ac:spMk id="6" creationId="{6BE5C88F-D869-28E8-D174-DFB22E1CBA46}"/>
          </ac:spMkLst>
        </pc:spChg>
        <pc:grpChg chg="add del mod">
          <ac:chgData name="Amanda Schembri" userId="c726f474-3abc-48fe-8391-d55da73e5794" providerId="ADAL" clId="{0376F147-5E8F-4853-9755-0C38B9450723}" dt="2026-06-15T15:46:23.626" v="1426" actId="478"/>
          <ac:grpSpMkLst>
            <pc:docMk/>
            <pc:sldMk cId="251967779" sldId="283"/>
            <ac:grpSpMk id="3" creationId="{AA249F34-F5FD-9671-7AD2-58042DDAF42C}"/>
          </ac:grpSpMkLst>
        </pc:grpChg>
        <pc:grpChg chg="add mod">
          <ac:chgData name="Amanda Schembri" userId="c726f474-3abc-48fe-8391-d55da73e5794" providerId="ADAL" clId="{0376F147-5E8F-4853-9755-0C38B9450723}" dt="2026-06-15T15:47:37.442" v="1450" actId="1038"/>
          <ac:grpSpMkLst>
            <pc:docMk/>
            <pc:sldMk cId="251967779" sldId="283"/>
            <ac:grpSpMk id="7" creationId="{1FC81AFB-EE53-8776-63D7-C7F1618FBB6C}"/>
          </ac:grpSpMkLst>
        </pc:grpChg>
        <pc:picChg chg="del mod">
          <ac:chgData name="Amanda Schembri" userId="c726f474-3abc-48fe-8391-d55da73e5794" providerId="ADAL" clId="{0376F147-5E8F-4853-9755-0C38B9450723}" dt="2026-06-15T15:46:23.626" v="1426" actId="478"/>
          <ac:picMkLst>
            <pc:docMk/>
            <pc:sldMk cId="251967779" sldId="283"/>
            <ac:picMk id="5" creationId="{BE00B88C-CFD2-E452-7282-63B3FA0ACFA0}"/>
          </ac:picMkLst>
        </pc:picChg>
        <pc:picChg chg="add mod">
          <ac:chgData name="Amanda Schembri" userId="c726f474-3abc-48fe-8391-d55da73e5794" providerId="ADAL" clId="{0376F147-5E8F-4853-9755-0C38B9450723}" dt="2026-06-15T15:47:37.442" v="1450" actId="1038"/>
          <ac:picMkLst>
            <pc:docMk/>
            <pc:sldMk cId="251967779" sldId="283"/>
            <ac:picMk id="10244" creationId="{5FF798CB-E56D-A854-0335-DA7A3DA0FE64}"/>
          </ac:picMkLst>
        </pc:picChg>
        <pc:picChg chg="add mod">
          <ac:chgData name="Amanda Schembri" userId="c726f474-3abc-48fe-8391-d55da73e5794" providerId="ADAL" clId="{0376F147-5E8F-4853-9755-0C38B9450723}" dt="2026-06-15T15:50:32.135" v="1538" actId="14100"/>
          <ac:picMkLst>
            <pc:docMk/>
            <pc:sldMk cId="251967779" sldId="283"/>
            <ac:picMk id="10246" creationId="{68FB1A17-BF9A-03BB-12C0-11618BDC23CB}"/>
          </ac:picMkLst>
        </pc:picChg>
      </pc:sldChg>
      <pc:sldChg chg="addSp modSp add mod ord modAnim">
        <pc:chgData name="Amanda Schembri" userId="c726f474-3abc-48fe-8391-d55da73e5794" providerId="ADAL" clId="{0376F147-5E8F-4853-9755-0C38B9450723}" dt="2026-06-15T15:55:47.889" v="1652"/>
        <pc:sldMkLst>
          <pc:docMk/>
          <pc:sldMk cId="3070235119" sldId="284"/>
        </pc:sldMkLst>
        <pc:spChg chg="add mod">
          <ac:chgData name="Amanda Schembri" userId="c726f474-3abc-48fe-8391-d55da73e5794" providerId="ADAL" clId="{0376F147-5E8F-4853-9755-0C38B9450723}" dt="2026-06-15T15:54:25.107" v="1615" actId="1076"/>
          <ac:spMkLst>
            <pc:docMk/>
            <pc:sldMk cId="3070235119" sldId="284"/>
            <ac:spMk id="2" creationId="{8ED936C0-FEE0-A521-B502-213040A7570B}"/>
          </ac:spMkLst>
        </pc:spChg>
        <pc:spChg chg="add mod">
          <ac:chgData name="Amanda Schembri" userId="c726f474-3abc-48fe-8391-d55da73e5794" providerId="ADAL" clId="{0376F147-5E8F-4853-9755-0C38B9450723}" dt="2026-06-15T15:55:41.367" v="1651" actId="12788"/>
          <ac:spMkLst>
            <pc:docMk/>
            <pc:sldMk cId="3070235119" sldId="284"/>
            <ac:spMk id="3" creationId="{152D7991-B8E4-0BFC-F5F5-55F8B8B586B5}"/>
          </ac:spMkLst>
        </pc:spChg>
        <pc:picChg chg="add mod">
          <ac:chgData name="Amanda Schembri" userId="c726f474-3abc-48fe-8391-d55da73e5794" providerId="ADAL" clId="{0376F147-5E8F-4853-9755-0C38B9450723}" dt="2026-06-15T15:55:41.367" v="1651" actId="12788"/>
          <ac:picMkLst>
            <pc:docMk/>
            <pc:sldMk cId="3070235119" sldId="284"/>
            <ac:picMk id="12290" creationId="{B21D5649-07A3-6C0B-2905-21CC86DC7511}"/>
          </ac:picMkLst>
        </pc:picChg>
      </pc:sldChg>
      <pc:sldChg chg="addSp delSp modSp add modAnim">
        <pc:chgData name="Amanda Schembri" userId="c726f474-3abc-48fe-8391-d55da73e5794" providerId="ADAL" clId="{0376F147-5E8F-4853-9755-0C38B9450723}" dt="2026-06-15T15:54:00.527" v="1590"/>
        <pc:sldMkLst>
          <pc:docMk/>
          <pc:sldMk cId="2027547534" sldId="285"/>
        </pc:sldMkLst>
        <pc:spChg chg="mod">
          <ac:chgData name="Amanda Schembri" userId="c726f474-3abc-48fe-8391-d55da73e5794" providerId="ADAL" clId="{0376F147-5E8F-4853-9755-0C38B9450723}" dt="2026-06-15T15:51:59.026" v="1582" actId="14100"/>
          <ac:spMkLst>
            <pc:docMk/>
            <pc:sldMk cId="2027547534" sldId="285"/>
            <ac:spMk id="2" creationId="{4767C251-0A48-60B2-B086-CCDC5F1D06F2}"/>
          </ac:spMkLst>
        </pc:spChg>
        <pc:picChg chg="del">
          <ac:chgData name="Amanda Schembri" userId="c726f474-3abc-48fe-8391-d55da73e5794" providerId="ADAL" clId="{0376F147-5E8F-4853-9755-0C38B9450723}" dt="2026-06-15T15:51:21.734" v="1576" actId="478"/>
          <ac:picMkLst>
            <pc:docMk/>
            <pc:sldMk cId="2027547534" sldId="285"/>
            <ac:picMk id="10246" creationId="{579DDA32-A2F8-DAAA-3520-A4C5BE1F2378}"/>
          </ac:picMkLst>
        </pc:picChg>
        <pc:picChg chg="add mod">
          <ac:chgData name="Amanda Schembri" userId="c726f474-3abc-48fe-8391-d55da73e5794" providerId="ADAL" clId="{0376F147-5E8F-4853-9755-0C38B9450723}" dt="2026-06-15T15:51:59.026" v="1582" actId="14100"/>
          <ac:picMkLst>
            <pc:docMk/>
            <pc:sldMk cId="2027547534" sldId="285"/>
            <ac:picMk id="11266" creationId="{A649B09D-CFBC-A877-6F2E-C820B473D8CA}"/>
          </ac:picMkLst>
        </pc:picChg>
        <pc:picChg chg="add mod">
          <ac:chgData name="Amanda Schembri" userId="c726f474-3abc-48fe-8391-d55da73e5794" providerId="ADAL" clId="{0376F147-5E8F-4853-9755-0C38B9450723}" dt="2026-06-15T15:52:15.078" v="1587" actId="1076"/>
          <ac:picMkLst>
            <pc:docMk/>
            <pc:sldMk cId="2027547534" sldId="285"/>
            <ac:picMk id="11268" creationId="{79732EFC-7BA0-81F0-3618-0015E5A8E9A2}"/>
          </ac:picMkLst>
        </pc:picChg>
      </pc:sldChg>
      <pc:sldChg chg="addSp delSp modSp add modAnim">
        <pc:chgData name="Amanda Schembri" userId="c726f474-3abc-48fe-8391-d55da73e5794" providerId="ADAL" clId="{0376F147-5E8F-4853-9755-0C38B9450723}" dt="2026-06-15T15:56:46.874" v="1669" actId="1035"/>
        <pc:sldMkLst>
          <pc:docMk/>
          <pc:sldMk cId="2808942207" sldId="286"/>
        </pc:sldMkLst>
        <pc:spChg chg="mod">
          <ac:chgData name="Amanda Schembri" userId="c726f474-3abc-48fe-8391-d55da73e5794" providerId="ADAL" clId="{0376F147-5E8F-4853-9755-0C38B9450723}" dt="2026-06-15T15:56:46.874" v="1669" actId="1035"/>
          <ac:spMkLst>
            <pc:docMk/>
            <pc:sldMk cId="2808942207" sldId="286"/>
            <ac:spMk id="3" creationId="{DEF43052-A042-7FF1-2C7A-0644AD4F6102}"/>
          </ac:spMkLst>
        </pc:spChg>
        <pc:picChg chg="del">
          <ac:chgData name="Amanda Schembri" userId="c726f474-3abc-48fe-8391-d55da73e5794" providerId="ADAL" clId="{0376F147-5E8F-4853-9755-0C38B9450723}" dt="2026-06-15T15:56:09.412" v="1659" actId="478"/>
          <ac:picMkLst>
            <pc:docMk/>
            <pc:sldMk cId="2808942207" sldId="286"/>
            <ac:picMk id="12290" creationId="{5E9044E4-FB9D-FE1C-0541-CFDDFECCD880}"/>
          </ac:picMkLst>
        </pc:picChg>
        <pc:picChg chg="add mod">
          <ac:chgData name="Amanda Schembri" userId="c726f474-3abc-48fe-8391-d55da73e5794" providerId="ADAL" clId="{0376F147-5E8F-4853-9755-0C38B9450723}" dt="2026-06-15T15:56:39.198" v="1663" actId="12788"/>
          <ac:picMkLst>
            <pc:docMk/>
            <pc:sldMk cId="2808942207" sldId="286"/>
            <ac:picMk id="13314" creationId="{7DDFC185-213B-60CD-2398-C656BFF5DFA1}"/>
          </ac:picMkLst>
        </pc:picChg>
      </pc:sldChg>
      <pc:sldChg chg="addSp delSp modSp add modAnim">
        <pc:chgData name="Amanda Schembri" userId="c726f474-3abc-48fe-8391-d55da73e5794" providerId="ADAL" clId="{0376F147-5E8F-4853-9755-0C38B9450723}" dt="2026-06-15T15:57:44.941" v="1686"/>
        <pc:sldMkLst>
          <pc:docMk/>
          <pc:sldMk cId="2673186051" sldId="287"/>
        </pc:sldMkLst>
        <pc:spChg chg="mod">
          <ac:chgData name="Amanda Schembri" userId="c726f474-3abc-48fe-8391-d55da73e5794" providerId="ADAL" clId="{0376F147-5E8F-4853-9755-0C38B9450723}" dt="2026-06-15T15:57:42.182" v="1685" actId="12788"/>
          <ac:spMkLst>
            <pc:docMk/>
            <pc:sldMk cId="2673186051" sldId="287"/>
            <ac:spMk id="3" creationId="{EED654B5-7F54-1154-E8B5-D137433DF4B2}"/>
          </ac:spMkLst>
        </pc:spChg>
        <pc:picChg chg="del">
          <ac:chgData name="Amanda Schembri" userId="c726f474-3abc-48fe-8391-d55da73e5794" providerId="ADAL" clId="{0376F147-5E8F-4853-9755-0C38B9450723}" dt="2026-06-15T15:57:26.990" v="1680" actId="478"/>
          <ac:picMkLst>
            <pc:docMk/>
            <pc:sldMk cId="2673186051" sldId="287"/>
            <ac:picMk id="13314" creationId="{EEF7663A-6D27-C6C8-6FAA-DA62C3E30624}"/>
          </ac:picMkLst>
        </pc:picChg>
        <pc:picChg chg="add mod">
          <ac:chgData name="Amanda Schembri" userId="c726f474-3abc-48fe-8391-d55da73e5794" providerId="ADAL" clId="{0376F147-5E8F-4853-9755-0C38B9450723}" dt="2026-06-15T15:57:42.182" v="1685" actId="12788"/>
          <ac:picMkLst>
            <pc:docMk/>
            <pc:sldMk cId="2673186051" sldId="287"/>
            <ac:picMk id="14338" creationId="{1D852C76-0282-88B4-C81B-77B9287B5394}"/>
          </ac:picMkLst>
        </pc:picChg>
      </pc:sldChg>
      <pc:sldChg chg="addSp delSp modSp add modAnim">
        <pc:chgData name="Amanda Schembri" userId="c726f474-3abc-48fe-8391-d55da73e5794" providerId="ADAL" clId="{0376F147-5E8F-4853-9755-0C38B9450723}" dt="2026-06-15T15:58:49.507" v="1707" actId="1038"/>
        <pc:sldMkLst>
          <pc:docMk/>
          <pc:sldMk cId="705371838" sldId="288"/>
        </pc:sldMkLst>
        <pc:spChg chg="mod">
          <ac:chgData name="Amanda Schembri" userId="c726f474-3abc-48fe-8391-d55da73e5794" providerId="ADAL" clId="{0376F147-5E8F-4853-9755-0C38B9450723}" dt="2026-06-15T15:58:45.770" v="1702" actId="12788"/>
          <ac:spMkLst>
            <pc:docMk/>
            <pc:sldMk cId="705371838" sldId="288"/>
            <ac:spMk id="3" creationId="{C856EF08-BA17-F876-3B12-0FBA5139DC70}"/>
          </ac:spMkLst>
        </pc:spChg>
        <pc:picChg chg="del">
          <ac:chgData name="Amanda Schembri" userId="c726f474-3abc-48fe-8391-d55da73e5794" providerId="ADAL" clId="{0376F147-5E8F-4853-9755-0C38B9450723}" dt="2026-06-15T15:58:23.274" v="1695" actId="478"/>
          <ac:picMkLst>
            <pc:docMk/>
            <pc:sldMk cId="705371838" sldId="288"/>
            <ac:picMk id="14338" creationId="{C3488B25-1234-05BA-3163-836D0CBDFE8E}"/>
          </ac:picMkLst>
        </pc:picChg>
        <pc:picChg chg="add mod">
          <ac:chgData name="Amanda Schembri" userId="c726f474-3abc-48fe-8391-d55da73e5794" providerId="ADAL" clId="{0376F147-5E8F-4853-9755-0C38B9450723}" dt="2026-06-15T15:58:49.507" v="1707" actId="1038"/>
          <ac:picMkLst>
            <pc:docMk/>
            <pc:sldMk cId="705371838" sldId="288"/>
            <ac:picMk id="15362" creationId="{DA7BB45B-2072-3E32-EB77-298522D07B03}"/>
          </ac:picMkLst>
        </pc:picChg>
      </pc:sldChg>
      <pc:sldChg chg="addSp delSp modSp add modAnim">
        <pc:chgData name="Amanda Schembri" userId="c726f474-3abc-48fe-8391-d55da73e5794" providerId="ADAL" clId="{0376F147-5E8F-4853-9755-0C38B9450723}" dt="2026-06-15T16:01:19.988" v="1734"/>
        <pc:sldMkLst>
          <pc:docMk/>
          <pc:sldMk cId="2642366735" sldId="289"/>
        </pc:sldMkLst>
        <pc:spChg chg="mod">
          <ac:chgData name="Amanda Schembri" userId="c726f474-3abc-48fe-8391-d55da73e5794" providerId="ADAL" clId="{0376F147-5E8F-4853-9755-0C38B9450723}" dt="2026-06-15T16:01:17.917" v="1733" actId="12788"/>
          <ac:spMkLst>
            <pc:docMk/>
            <pc:sldMk cId="2642366735" sldId="289"/>
            <ac:spMk id="3" creationId="{AC7109BE-5C11-B52B-C951-0D1DFD60251B}"/>
          </ac:spMkLst>
        </pc:spChg>
        <pc:picChg chg="del">
          <ac:chgData name="Amanda Schembri" userId="c726f474-3abc-48fe-8391-d55da73e5794" providerId="ADAL" clId="{0376F147-5E8F-4853-9755-0C38B9450723}" dt="2026-06-15T16:00:17.484" v="1719" actId="478"/>
          <ac:picMkLst>
            <pc:docMk/>
            <pc:sldMk cId="2642366735" sldId="289"/>
            <ac:picMk id="15362" creationId="{9262E5B3-E3B8-AE6F-E549-487A17AE13BF}"/>
          </ac:picMkLst>
        </pc:picChg>
        <pc:picChg chg="add mod">
          <ac:chgData name="Amanda Schembri" userId="c726f474-3abc-48fe-8391-d55da73e5794" providerId="ADAL" clId="{0376F147-5E8F-4853-9755-0C38B9450723}" dt="2026-06-15T16:01:17.917" v="1733" actId="12788"/>
          <ac:picMkLst>
            <pc:docMk/>
            <pc:sldMk cId="2642366735" sldId="289"/>
            <ac:picMk id="16386" creationId="{EF9935D9-695A-E3F4-CA67-191718D1BCBF}"/>
          </ac:picMkLst>
        </pc:picChg>
      </pc:sldChg>
      <pc:sldChg chg="addSp delSp modSp add ord modAnim">
        <pc:chgData name="Amanda Schembri" userId="c726f474-3abc-48fe-8391-d55da73e5794" providerId="ADAL" clId="{0376F147-5E8F-4853-9755-0C38B9450723}" dt="2026-06-15T16:02:13.838" v="1757"/>
        <pc:sldMkLst>
          <pc:docMk/>
          <pc:sldMk cId="3111736073" sldId="290"/>
        </pc:sldMkLst>
        <pc:spChg chg="mod">
          <ac:chgData name="Amanda Schembri" userId="c726f474-3abc-48fe-8391-d55da73e5794" providerId="ADAL" clId="{0376F147-5E8F-4853-9755-0C38B9450723}" dt="2026-06-15T16:02:04.435" v="1750" actId="12788"/>
          <ac:spMkLst>
            <pc:docMk/>
            <pc:sldMk cId="3111736073" sldId="290"/>
            <ac:spMk id="3" creationId="{28488C59-E305-9835-52DC-9E1CF7A01D22}"/>
          </ac:spMkLst>
        </pc:spChg>
        <pc:picChg chg="del">
          <ac:chgData name="Amanda Schembri" userId="c726f474-3abc-48fe-8391-d55da73e5794" providerId="ADAL" clId="{0376F147-5E8F-4853-9755-0C38B9450723}" dt="2026-06-15T16:01:50.661" v="1745" actId="478"/>
          <ac:picMkLst>
            <pc:docMk/>
            <pc:sldMk cId="3111736073" sldId="290"/>
            <ac:picMk id="16386" creationId="{8A041FFE-EA5D-4D77-2E4E-37E1EDEEC4CD}"/>
          </ac:picMkLst>
        </pc:picChg>
        <pc:picChg chg="add mod">
          <ac:chgData name="Amanda Schembri" userId="c726f474-3abc-48fe-8391-d55da73e5794" providerId="ADAL" clId="{0376F147-5E8F-4853-9755-0C38B9450723}" dt="2026-06-15T16:02:04.435" v="1750" actId="12788"/>
          <ac:picMkLst>
            <pc:docMk/>
            <pc:sldMk cId="3111736073" sldId="290"/>
            <ac:picMk id="17410" creationId="{CDEC1D5C-DC10-BC54-50A5-936A2F9CD975}"/>
          </ac:picMkLst>
        </pc:picChg>
      </pc:sldChg>
      <pc:sldChg chg="addSp delSp modSp add modAnim">
        <pc:chgData name="Amanda Schembri" userId="c726f474-3abc-48fe-8391-d55da73e5794" providerId="ADAL" clId="{0376F147-5E8F-4853-9755-0C38B9450723}" dt="2026-06-15T16:03:17.108" v="1777"/>
        <pc:sldMkLst>
          <pc:docMk/>
          <pc:sldMk cId="1782498509" sldId="291"/>
        </pc:sldMkLst>
        <pc:spChg chg="mod">
          <ac:chgData name="Amanda Schembri" userId="c726f474-3abc-48fe-8391-d55da73e5794" providerId="ADAL" clId="{0376F147-5E8F-4853-9755-0C38B9450723}" dt="2026-06-15T16:03:15.204" v="1776" actId="12788"/>
          <ac:spMkLst>
            <pc:docMk/>
            <pc:sldMk cId="1782498509" sldId="291"/>
            <ac:spMk id="3" creationId="{01DE0A8C-9330-ABAD-CB0E-93ABBA439426}"/>
          </ac:spMkLst>
        </pc:spChg>
        <pc:picChg chg="del">
          <ac:chgData name="Amanda Schembri" userId="c726f474-3abc-48fe-8391-d55da73e5794" providerId="ADAL" clId="{0376F147-5E8F-4853-9755-0C38B9450723}" dt="2026-06-15T16:02:59.195" v="1770" actId="478"/>
          <ac:picMkLst>
            <pc:docMk/>
            <pc:sldMk cId="1782498509" sldId="291"/>
            <ac:picMk id="16386" creationId="{B333D2CD-2FFF-BC10-BB88-E2ED4B021DE3}"/>
          </ac:picMkLst>
        </pc:picChg>
        <pc:picChg chg="add mod">
          <ac:chgData name="Amanda Schembri" userId="c726f474-3abc-48fe-8391-d55da73e5794" providerId="ADAL" clId="{0376F147-5E8F-4853-9755-0C38B9450723}" dt="2026-06-15T16:03:15.204" v="1776" actId="12788"/>
          <ac:picMkLst>
            <pc:docMk/>
            <pc:sldMk cId="1782498509" sldId="291"/>
            <ac:picMk id="18434" creationId="{AE07FD14-1741-7F40-DC12-EE34326D9693}"/>
          </ac:picMkLst>
        </pc:picChg>
      </pc:sldChg>
      <pc:sldChg chg="addSp delSp modSp add modAnim">
        <pc:chgData name="Amanda Schembri" userId="c726f474-3abc-48fe-8391-d55da73e5794" providerId="ADAL" clId="{0376F147-5E8F-4853-9755-0C38B9450723}" dt="2026-06-15T16:04:19.072" v="1803"/>
        <pc:sldMkLst>
          <pc:docMk/>
          <pc:sldMk cId="519624530" sldId="292"/>
        </pc:sldMkLst>
        <pc:spChg chg="mod">
          <ac:chgData name="Amanda Schembri" userId="c726f474-3abc-48fe-8391-d55da73e5794" providerId="ADAL" clId="{0376F147-5E8F-4853-9755-0C38B9450723}" dt="2026-06-15T16:04:16.615" v="1802" actId="12788"/>
          <ac:spMkLst>
            <pc:docMk/>
            <pc:sldMk cId="519624530" sldId="292"/>
            <ac:spMk id="3" creationId="{0846BBF5-C49C-98EC-07BA-C982EDD56061}"/>
          </ac:spMkLst>
        </pc:spChg>
        <pc:picChg chg="del">
          <ac:chgData name="Amanda Schembri" userId="c726f474-3abc-48fe-8391-d55da73e5794" providerId="ADAL" clId="{0376F147-5E8F-4853-9755-0C38B9450723}" dt="2026-06-15T16:03:58.636" v="1794" actId="478"/>
          <ac:picMkLst>
            <pc:docMk/>
            <pc:sldMk cId="519624530" sldId="292"/>
            <ac:picMk id="18434" creationId="{82C4AF0F-2061-6D40-82E7-3316831D9227}"/>
          </ac:picMkLst>
        </pc:picChg>
        <pc:picChg chg="add mod">
          <ac:chgData name="Amanda Schembri" userId="c726f474-3abc-48fe-8391-d55da73e5794" providerId="ADAL" clId="{0376F147-5E8F-4853-9755-0C38B9450723}" dt="2026-06-15T16:04:16.615" v="1802" actId="12788"/>
          <ac:picMkLst>
            <pc:docMk/>
            <pc:sldMk cId="519624530" sldId="292"/>
            <ac:picMk id="19458" creationId="{AA64861B-814F-D59A-083B-86FF4BB8A282}"/>
          </ac:picMkLst>
        </pc:picChg>
      </pc:sldChg>
      <pc:sldChg chg="addSp delSp modSp add mod modAnim">
        <pc:chgData name="Amanda Schembri" userId="c726f474-3abc-48fe-8391-d55da73e5794" providerId="ADAL" clId="{0376F147-5E8F-4853-9755-0C38B9450723}" dt="2026-06-15T16:07:13.897" v="1848" actId="14100"/>
        <pc:sldMkLst>
          <pc:docMk/>
          <pc:sldMk cId="3154238646" sldId="293"/>
        </pc:sldMkLst>
        <pc:spChg chg="del">
          <ac:chgData name="Amanda Schembri" userId="c726f474-3abc-48fe-8391-d55da73e5794" providerId="ADAL" clId="{0376F147-5E8F-4853-9755-0C38B9450723}" dt="2026-06-15T16:04:45.836" v="1805" actId="478"/>
          <ac:spMkLst>
            <pc:docMk/>
            <pc:sldMk cId="3154238646" sldId="293"/>
            <ac:spMk id="2" creationId="{FA6105DC-2D71-708F-2C8B-A272C2547F5A}"/>
          </ac:spMkLst>
        </pc:spChg>
        <pc:spChg chg="del">
          <ac:chgData name="Amanda Schembri" userId="c726f474-3abc-48fe-8391-d55da73e5794" providerId="ADAL" clId="{0376F147-5E8F-4853-9755-0C38B9450723}" dt="2026-06-15T16:04:49.658" v="1807" actId="478"/>
          <ac:spMkLst>
            <pc:docMk/>
            <pc:sldMk cId="3154238646" sldId="293"/>
            <ac:spMk id="3" creationId="{CF290D4B-EB18-6C45-ED66-D268E8369325}"/>
          </ac:spMkLst>
        </pc:spChg>
        <pc:spChg chg="add mod">
          <ac:chgData name="Amanda Schembri" userId="c726f474-3abc-48fe-8391-d55da73e5794" providerId="ADAL" clId="{0376F147-5E8F-4853-9755-0C38B9450723}" dt="2026-06-15T16:05:55.386" v="1837" actId="1076"/>
          <ac:spMkLst>
            <pc:docMk/>
            <pc:sldMk cId="3154238646" sldId="293"/>
            <ac:spMk id="4" creationId="{1581AC95-94DB-87F7-F587-96222FED9E6A}"/>
          </ac:spMkLst>
        </pc:spChg>
        <pc:picChg chg="del">
          <ac:chgData name="Amanda Schembri" userId="c726f474-3abc-48fe-8391-d55da73e5794" providerId="ADAL" clId="{0376F147-5E8F-4853-9755-0C38B9450723}" dt="2026-06-15T16:04:46.589" v="1806" actId="478"/>
          <ac:picMkLst>
            <pc:docMk/>
            <pc:sldMk cId="3154238646" sldId="293"/>
            <ac:picMk id="19458" creationId="{49C31158-6D1E-D657-8F87-A94288B0C9FC}"/>
          </ac:picMkLst>
        </pc:picChg>
        <pc:picChg chg="add del mod">
          <ac:chgData name="Amanda Schembri" userId="c726f474-3abc-48fe-8391-d55da73e5794" providerId="ADAL" clId="{0376F147-5E8F-4853-9755-0C38B9450723}" dt="2026-06-15T16:07:04.677" v="1843" actId="478"/>
          <ac:picMkLst>
            <pc:docMk/>
            <pc:sldMk cId="3154238646" sldId="293"/>
            <ac:picMk id="20482" creationId="{CF4CFA01-5C5D-4C20-8D28-6230255F624C}"/>
          </ac:picMkLst>
        </pc:picChg>
        <pc:picChg chg="add mod">
          <ac:chgData name="Amanda Schembri" userId="c726f474-3abc-48fe-8391-d55da73e5794" providerId="ADAL" clId="{0376F147-5E8F-4853-9755-0C38B9450723}" dt="2026-06-15T16:07:13.897" v="1848" actId="14100"/>
          <ac:picMkLst>
            <pc:docMk/>
            <pc:sldMk cId="3154238646" sldId="293"/>
            <ac:picMk id="20484" creationId="{7B748255-EE86-FEE4-2F8F-0BEB539D3C9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34B6-C541-462C-ACA5-46328C5DD8F3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5B6-0099-4736-84FB-846EA27B8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04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34B6-C541-462C-ACA5-46328C5DD8F3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5B6-0099-4736-84FB-846EA27B8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15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34B6-C541-462C-ACA5-46328C5DD8F3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5B6-0099-4736-84FB-846EA27B8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05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34B6-C541-462C-ACA5-46328C5DD8F3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5B6-0099-4736-84FB-846EA27B8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67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34B6-C541-462C-ACA5-46328C5DD8F3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5B6-0099-4736-84FB-846EA27B8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3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34B6-C541-462C-ACA5-46328C5DD8F3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5B6-0099-4736-84FB-846EA27B8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18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34B6-C541-462C-ACA5-46328C5DD8F3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5B6-0099-4736-84FB-846EA27B8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85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34B6-C541-462C-ACA5-46328C5DD8F3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5B6-0099-4736-84FB-846EA27B8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06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34B6-C541-462C-ACA5-46328C5DD8F3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5B6-0099-4736-84FB-846EA27B8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59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34B6-C541-462C-ACA5-46328C5DD8F3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5B6-0099-4736-84FB-846EA27B8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1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34B6-C541-462C-ACA5-46328C5DD8F3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5B6-0099-4736-84FB-846EA27B8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63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D534B6-C541-462C-ACA5-46328C5DD8F3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4625B6-0099-4736-84FB-846EA27B8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7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F1D3125-508D-BACF-D56C-7EA97CCE8B3C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C275E603-891D-FDE2-42FA-BF58BCBA9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6" descr="http://www.cartinafinland.fi/en/imagebank/image/46/46147/Christmas,+Champs+Elysees,+Paris,+France+46147.jpg">
              <a:extLst>
                <a:ext uri="{FF2B5EF4-FFF2-40B4-BE49-F238E27FC236}">
                  <a16:creationId xmlns:a16="http://schemas.microsoft.com/office/drawing/2014/main" id="{C868135B-FC8F-E27E-1FAF-0D2A2BC0B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723" y="2581201"/>
              <a:ext cx="6350795" cy="42767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8A944F9-3553-FAD6-1BD3-60F9AAEAFEB3}"/>
                </a:ext>
              </a:extLst>
            </p:cNvPr>
            <p:cNvSpPr/>
            <p:nvPr/>
          </p:nvSpPr>
          <p:spPr>
            <a:xfrm>
              <a:off x="1137802" y="812597"/>
              <a:ext cx="6662657" cy="8617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000" b="1" spc="50" noProof="0" dirty="0">
                  <a:ln w="9525" cmpd="sng">
                    <a:solidFill>
                      <a:srgbClr val="C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Le Noël en France</a:t>
              </a:r>
              <a:endParaRPr lang="fr-FR" sz="5000" b="1" cap="none" spc="5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CAB4ADEE-C06D-069C-CE9C-6D7B29E132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5246370" y="1674371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753C26A3-7F61-0B49-A905-742060CF8B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18" t="12611" r="666" b="63427"/>
            <a:stretch>
              <a:fillRect/>
            </a:stretch>
          </p:blipFill>
          <p:spPr bwMode="auto">
            <a:xfrm>
              <a:off x="3560446" y="1450675"/>
              <a:ext cx="674370" cy="1025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6EBB3168-BB39-088C-217C-8667F05CC1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5764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48342-DE30-9226-26B8-934890025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1DB4F84-23F2-844A-912C-10507F20DEB4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CF945B4E-39E4-38B2-A81E-B73ECCB66A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6B53AC0F-368D-5936-057D-A20C1C1382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Box 5">
            <a:extLst>
              <a:ext uri="{FF2B5EF4-FFF2-40B4-BE49-F238E27FC236}">
                <a16:creationId xmlns:a16="http://schemas.microsoft.com/office/drawing/2014/main" id="{5F4D0FCF-5602-B2B8-37E7-22AF5C842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639" y="2264955"/>
            <a:ext cx="684133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3100" dirty="0">
                <a:solidFill>
                  <a:schemeClr val="bg1"/>
                </a:solidFill>
                <a:latin typeface="Comic Sans MS" panose="030F0702030302020204" pitchFamily="66" charset="0"/>
              </a:rPr>
              <a:t>Le 24 décembre c’est la veille de Noël. On va à la messe de minuit.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BA1EF2-3A0B-75D0-171D-7FE863F3E454}"/>
              </a:ext>
            </a:extLst>
          </p:cNvPr>
          <p:cNvGrpSpPr/>
          <p:nvPr/>
        </p:nvGrpSpPr>
        <p:grpSpPr>
          <a:xfrm>
            <a:off x="2320653" y="871410"/>
            <a:ext cx="4789722" cy="1039178"/>
            <a:chOff x="2649855" y="1074420"/>
            <a:chExt cx="4789722" cy="1039178"/>
          </a:xfrm>
        </p:grpSpPr>
        <p:pic>
          <p:nvPicPr>
            <p:cNvPr id="11266" name="Picture 2" descr="Calendar December 24 Icon SVG Vector &amp; PNG Free Download | UXWing">
              <a:extLst>
                <a:ext uri="{FF2B5EF4-FFF2-40B4-BE49-F238E27FC236}">
                  <a16:creationId xmlns:a16="http://schemas.microsoft.com/office/drawing/2014/main" id="{18066268-8D15-2A94-46FB-627D65CCE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4768">
              <a:off x="2649855" y="1074420"/>
              <a:ext cx="946315" cy="1039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5">
              <a:extLst>
                <a:ext uri="{FF2B5EF4-FFF2-40B4-BE49-F238E27FC236}">
                  <a16:creationId xmlns:a16="http://schemas.microsoft.com/office/drawing/2014/main" id="{FF8AB153-F810-0E21-AA76-C51D476DBC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6705" y="1286232"/>
              <a:ext cx="3922872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3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la veille de Noël</a:t>
              </a:r>
            </a:p>
          </p:txBody>
        </p:sp>
      </p:grpSp>
      <p:pic>
        <p:nvPicPr>
          <p:cNvPr id="11268" name="Picture 4" descr="Christmas Masses 2024 in the great churches of Paris: the program -  Sortiraparis.com">
            <a:extLst>
              <a:ext uri="{FF2B5EF4-FFF2-40B4-BE49-F238E27FC236}">
                <a16:creationId xmlns:a16="http://schemas.microsoft.com/office/drawing/2014/main" id="{CE4B4E21-38E5-4038-324B-B9F163833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385" y="3523207"/>
            <a:ext cx="5354651" cy="333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79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207776C-3852-A9DA-CEF4-5B767B4A5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E29FA0D-32A9-93EB-65CF-291BE32F17A2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F17BB4BD-58A4-33E2-2A85-E7C940D557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8BFDF330-74F2-84E5-519C-A353EC13D9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2348000-E73B-41B5-633D-C8227C0B4FA0}"/>
              </a:ext>
            </a:extLst>
          </p:cNvPr>
          <p:cNvGrpSpPr/>
          <p:nvPr/>
        </p:nvGrpSpPr>
        <p:grpSpPr>
          <a:xfrm>
            <a:off x="2320653" y="814260"/>
            <a:ext cx="4789722" cy="1039178"/>
            <a:chOff x="2649855" y="1074420"/>
            <a:chExt cx="4789722" cy="1039178"/>
          </a:xfrm>
        </p:grpSpPr>
        <p:pic>
          <p:nvPicPr>
            <p:cNvPr id="11266" name="Picture 2" descr="Calendar December 24 Icon SVG Vector &amp; PNG Free Download | UXWing">
              <a:extLst>
                <a:ext uri="{FF2B5EF4-FFF2-40B4-BE49-F238E27FC236}">
                  <a16:creationId xmlns:a16="http://schemas.microsoft.com/office/drawing/2014/main" id="{5CAA2159-C120-F3AF-576A-5BAE1DCF05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4768">
              <a:off x="2649855" y="1074420"/>
              <a:ext cx="946315" cy="1039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5">
              <a:extLst>
                <a:ext uri="{FF2B5EF4-FFF2-40B4-BE49-F238E27FC236}">
                  <a16:creationId xmlns:a16="http://schemas.microsoft.com/office/drawing/2014/main" id="{E24DD14B-F3ED-050E-D779-40A992C355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6705" y="1286232"/>
              <a:ext cx="3922872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3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la veille de Noël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E897D7-846E-5452-A4AD-F47C33F8ADA0}"/>
              </a:ext>
            </a:extLst>
          </p:cNvPr>
          <p:cNvGrpSpPr/>
          <p:nvPr/>
        </p:nvGrpSpPr>
        <p:grpSpPr>
          <a:xfrm>
            <a:off x="781527" y="1447352"/>
            <a:ext cx="7185184" cy="5408858"/>
            <a:chOff x="781527" y="1447352"/>
            <a:chExt cx="7185184" cy="5408858"/>
          </a:xfrm>
        </p:grpSpPr>
        <p:sp>
          <p:nvSpPr>
            <p:cNvPr id="3" name="Text Box 5">
              <a:extLst>
                <a:ext uri="{FF2B5EF4-FFF2-40B4-BE49-F238E27FC236}">
                  <a16:creationId xmlns:a16="http://schemas.microsoft.com/office/drawing/2014/main" id="{C2069738-3087-1C96-184A-96D9672C0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1527" y="2210253"/>
              <a:ext cx="7173754" cy="1046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3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 24 décembre, les enfants laissent leurs chaussures au pied du sapin.</a:t>
              </a:r>
            </a:p>
          </p:txBody>
        </p:sp>
        <p:pic>
          <p:nvPicPr>
            <p:cNvPr id="12296" name="Picture 8" descr="Cute Winter Boots Clipart - Free Png, Svg, Vector Images | Neoclipart">
              <a:extLst>
                <a:ext uri="{FF2B5EF4-FFF2-40B4-BE49-F238E27FC236}">
                  <a16:creationId xmlns:a16="http://schemas.microsoft.com/office/drawing/2014/main" id="{C3F329FB-0654-8ED5-7CCB-93B9B84599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5090">
              <a:off x="7006591" y="1447352"/>
              <a:ext cx="960120" cy="960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20C895-DD57-ABE8-DF60-400496BE0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94660" y="3297043"/>
              <a:ext cx="2609226" cy="35591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360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20328-9418-3A7C-79C0-44BB06F01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B7DA302-6DBF-F72E-BECB-46883617DC2C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CC8B785E-48D3-A651-ABD0-15B635927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4B30AB48-471F-E369-3E06-CA9A6CDC4F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48166D1-A379-52D1-04C3-1DDC63774723}"/>
              </a:ext>
            </a:extLst>
          </p:cNvPr>
          <p:cNvGrpSpPr/>
          <p:nvPr/>
        </p:nvGrpSpPr>
        <p:grpSpPr>
          <a:xfrm>
            <a:off x="581501" y="2243388"/>
            <a:ext cx="7634287" cy="4614611"/>
            <a:chOff x="581501" y="2243388"/>
            <a:chExt cx="7634287" cy="4614611"/>
          </a:xfrm>
        </p:grpSpPr>
        <p:sp>
          <p:nvSpPr>
            <p:cNvPr id="3" name="Text Box 5">
              <a:extLst>
                <a:ext uri="{FF2B5EF4-FFF2-40B4-BE49-F238E27FC236}">
                  <a16:creationId xmlns:a16="http://schemas.microsoft.com/office/drawing/2014/main" id="{545DD74B-2861-C9FB-2A59-264B19902E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501" y="2243388"/>
              <a:ext cx="7634287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C’est le Père Noël qui apporte les cadeaux aux enfants.</a:t>
              </a:r>
            </a:p>
          </p:txBody>
        </p:sp>
        <p:pic>
          <p:nvPicPr>
            <p:cNvPr id="13314" name="Picture 2" descr="Christmas Reindeer Ride of Santa Claus in Lapland 🎅🦌 Departure for  Christmas Night from Finland">
              <a:extLst>
                <a:ext uri="{FF2B5EF4-FFF2-40B4-BE49-F238E27FC236}">
                  <a16:creationId xmlns:a16="http://schemas.microsoft.com/office/drawing/2014/main" id="{DA2B8751-FEDC-0978-CE23-FEA40CDCF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588" y="3572596"/>
              <a:ext cx="5838825" cy="3285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16" name="Picture 4" descr="Gifts png Images - Free Download on Magnific (formerly Freepik)">
            <a:extLst>
              <a:ext uri="{FF2B5EF4-FFF2-40B4-BE49-F238E27FC236}">
                <a16:creationId xmlns:a16="http://schemas.microsoft.com/office/drawing/2014/main" id="{A9C078AD-273D-2990-B45B-0322D8584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382679"/>
            <a:ext cx="1300162" cy="90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83ADF60-3F1E-8FF2-52A9-3BE11E2E04C5}"/>
              </a:ext>
            </a:extLst>
          </p:cNvPr>
          <p:cNvGrpSpPr/>
          <p:nvPr/>
        </p:nvGrpSpPr>
        <p:grpSpPr>
          <a:xfrm>
            <a:off x="2239728" y="281589"/>
            <a:ext cx="4756347" cy="1588770"/>
            <a:chOff x="2354028" y="327309"/>
            <a:chExt cx="4756347" cy="1588770"/>
          </a:xfrm>
        </p:grpSpPr>
        <p:sp>
          <p:nvSpPr>
            <p:cNvPr id="4" name="Text Box 5">
              <a:extLst>
                <a:ext uri="{FF2B5EF4-FFF2-40B4-BE49-F238E27FC236}">
                  <a16:creationId xmlns:a16="http://schemas.microsoft.com/office/drawing/2014/main" id="{5BB698C0-6604-30FE-5B3F-90441745F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7503" y="1083222"/>
              <a:ext cx="3922872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3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 Père Noël</a:t>
              </a:r>
            </a:p>
          </p:txBody>
        </p:sp>
        <p:pic>
          <p:nvPicPr>
            <p:cNvPr id="13320" name="Picture 8" descr="Father christmas png Images - Free Download on Magnific (formerly Freepik)">
              <a:extLst>
                <a:ext uri="{FF2B5EF4-FFF2-40B4-BE49-F238E27FC236}">
                  <a16:creationId xmlns:a16="http://schemas.microsoft.com/office/drawing/2014/main" id="{429A97A5-BF46-0553-6822-560A820FCF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54028" y="327309"/>
              <a:ext cx="1588770" cy="1588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822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BE7A9-1E34-679F-A359-C9908D3A6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23E877E-43AF-B1F2-ABE8-DF800FF7E1FB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C64A90C2-65E9-B799-19F3-FB5BA82C0F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0726A03E-D4C6-B78E-9EA8-F13B314E48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A61441F-7D6F-968E-2CF3-3DF53274329B}"/>
              </a:ext>
            </a:extLst>
          </p:cNvPr>
          <p:cNvGrpSpPr/>
          <p:nvPr/>
        </p:nvGrpSpPr>
        <p:grpSpPr>
          <a:xfrm>
            <a:off x="2551814" y="198074"/>
            <a:ext cx="4398359" cy="1230782"/>
            <a:chOff x="2712016" y="717569"/>
            <a:chExt cx="4398359" cy="1230782"/>
          </a:xfrm>
        </p:grpSpPr>
        <p:sp>
          <p:nvSpPr>
            <p:cNvPr id="4" name="Text Box 5">
              <a:extLst>
                <a:ext uri="{FF2B5EF4-FFF2-40B4-BE49-F238E27FC236}">
                  <a16:creationId xmlns:a16="http://schemas.microsoft.com/office/drawing/2014/main" id="{8746B248-A348-9915-17FC-80077AF991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7503" y="1200185"/>
              <a:ext cx="3922872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3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 Père Noël</a:t>
              </a:r>
            </a:p>
          </p:txBody>
        </p:sp>
        <p:pic>
          <p:nvPicPr>
            <p:cNvPr id="13320" name="Picture 8" descr="Father christmas png Images - Free Download on Magnific (formerly Freepik)">
              <a:extLst>
                <a:ext uri="{FF2B5EF4-FFF2-40B4-BE49-F238E27FC236}">
                  <a16:creationId xmlns:a16="http://schemas.microsoft.com/office/drawing/2014/main" id="{116AE695-4425-7702-634B-413B994E1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712016" y="717569"/>
              <a:ext cx="1230782" cy="1230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Box 5">
            <a:extLst>
              <a:ext uri="{FF2B5EF4-FFF2-40B4-BE49-F238E27FC236}">
                <a16:creationId xmlns:a16="http://schemas.microsoft.com/office/drawing/2014/main" id="{DF5A766C-0F34-0445-3D7C-2146D9324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38" y="1619386"/>
            <a:ext cx="7923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2700" dirty="0">
                <a:solidFill>
                  <a:schemeClr val="bg1"/>
                </a:solidFill>
                <a:latin typeface="Comic Sans MS" panose="030F0702030302020204" pitchFamily="66" charset="0"/>
              </a:rPr>
              <a:t>Les enfants écrivent des lettres à Père-Noël.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03B1C1-E9A5-A733-2797-25A1F29CCC10}"/>
              </a:ext>
            </a:extLst>
          </p:cNvPr>
          <p:cNvGrpSpPr/>
          <p:nvPr/>
        </p:nvGrpSpPr>
        <p:grpSpPr>
          <a:xfrm rot="282087">
            <a:off x="2435225" y="2482670"/>
            <a:ext cx="4873625" cy="4219794"/>
            <a:chOff x="2435225" y="2408239"/>
            <a:chExt cx="4873625" cy="4219794"/>
          </a:xfrm>
        </p:grpSpPr>
        <p:sp>
          <p:nvSpPr>
            <p:cNvPr id="7" name="AutoShape 13">
              <a:extLst>
                <a:ext uri="{FF2B5EF4-FFF2-40B4-BE49-F238E27FC236}">
                  <a16:creationId xmlns:a16="http://schemas.microsoft.com/office/drawing/2014/main" id="{EBA47D60-221E-8B33-6E70-1C77886C44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35225" y="2408239"/>
              <a:ext cx="4873625" cy="4219794"/>
            </a:xfrm>
            <a:prstGeom prst="verticalScroll">
              <a:avLst>
                <a:gd name="adj" fmla="val 12500"/>
              </a:avLst>
            </a:prstGeom>
            <a:solidFill>
              <a:schemeClr val="bg1"/>
            </a:solidFill>
            <a:ln w="12700">
              <a:solidFill>
                <a:srgbClr val="C00000"/>
              </a:solidFill>
              <a:round/>
              <a:headEnd/>
              <a:tailEnd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Text Box 14">
              <a:extLst>
                <a:ext uri="{FF2B5EF4-FFF2-40B4-BE49-F238E27FC236}">
                  <a16:creationId xmlns:a16="http://schemas.microsoft.com/office/drawing/2014/main" id="{FFB9EC54-3546-E3CD-50AD-BB7B09C268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3075" y="2688254"/>
              <a:ext cx="3751263" cy="3444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en-US" sz="1400" b="1" dirty="0">
                  <a:latin typeface="Segoe Print" panose="02000600000000000000" pitchFamily="2" charset="0"/>
                </a:rPr>
                <a:t>Cher Père-Noël,</a:t>
              </a:r>
            </a:p>
            <a:p>
              <a:pPr eaLnBrk="1" hangingPunct="1"/>
              <a:r>
                <a:rPr lang="fr-FR" altLang="en-US" sz="1400" b="1" dirty="0">
                  <a:latin typeface="Segoe Print" panose="02000600000000000000" pitchFamily="2" charset="0"/>
                </a:rPr>
                <a:t>                  Comment ça va? Et ta femme? Je m’appelle Pierre et j’ai 8 ans. Nous avons décoré le sapin de Noël mais il n’y a pas de cadeaux en dessous ! Donc, je t’écris. J’ai été très sage cette année! Je veux un beau cadeau ! L'année dernière, tu m'as donné des livres. Merci beaucoup, mais je voulais une bicyclette ! S'il te plaît, tu peux me donner une bicyclette cette année ? Et un iPhone !</a:t>
              </a:r>
            </a:p>
            <a:p>
              <a:pPr eaLnBrk="1" hangingPunct="1"/>
              <a:r>
                <a:rPr lang="fr-FR" altLang="en-US" sz="1400" b="1" dirty="0">
                  <a:latin typeface="Segoe Print" panose="02000600000000000000" pitchFamily="2" charset="0"/>
                </a:rPr>
                <a:t>                  Merci beaucoup Papa Noël et joyeux Noël et bonne année !</a:t>
              </a:r>
              <a:br>
                <a:rPr lang="fr-FR" altLang="en-US" sz="1400" b="1" dirty="0">
                  <a:latin typeface="Segoe Print" panose="02000600000000000000" pitchFamily="2" charset="0"/>
                </a:rPr>
              </a:br>
              <a:endParaRPr lang="fr-FR" altLang="en-US" sz="400" b="1" dirty="0">
                <a:latin typeface="Segoe Print" panose="02000600000000000000" pitchFamily="2" charset="0"/>
              </a:endParaRPr>
            </a:p>
            <a:p>
              <a:pPr eaLnBrk="1" hangingPunct="1"/>
              <a:r>
                <a:rPr lang="fr-FR" altLang="en-US" sz="1400" b="1" dirty="0">
                  <a:latin typeface="Segoe Print" panose="02000600000000000000" pitchFamily="2" charset="0"/>
                </a:rPr>
                <a:t>                             Pierre</a:t>
              </a:r>
              <a:br>
                <a:rPr lang="fr-FR" altLang="en-US" sz="1200" b="1" dirty="0">
                  <a:latin typeface="Segoe Print" panose="02000600000000000000" pitchFamily="2" charset="0"/>
                </a:rPr>
              </a:br>
              <a:endParaRPr lang="fr-FR" altLang="en-US" sz="1200" b="1" dirty="0">
                <a:latin typeface="Segoe Print" panose="02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1001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6E7998-D8FC-00CA-8B86-D7076ABDF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Rectangle 41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6" name="Picture 10" descr="100+ Christmas PowerPoint Backgrounds For Your Presentation | ClassPoint">
            <a:extLst>
              <a:ext uri="{FF2B5EF4-FFF2-40B4-BE49-F238E27FC236}">
                <a16:creationId xmlns:a16="http://schemas.microsoft.com/office/drawing/2014/main" id="{F17DC4E0-E886-C25B-137B-535CE25C1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5" b="-1"/>
          <a:stretch>
            <a:fillRect/>
          </a:stretch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B206FFD3-F08B-74F9-C9AD-A8E2A972A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800" y="2730223"/>
            <a:ext cx="426231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2400" dirty="0">
                <a:latin typeface="Comic Sans MS" panose="030F0702030302020204" pitchFamily="66" charset="0"/>
              </a:rPr>
              <a:t>C'est un personnage sinistre, qui accompagne Père-Noël. Alors que Père Noël distribue des cadeaux aux enfants sages, le père Fouettard dispense des coups de martinet ou du charbon aux enfants polissons.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7A584F-09D1-40EE-B27E-C580C5825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2" y="1791705"/>
            <a:ext cx="5065013" cy="506501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6367BEC-EF14-65B3-0F9F-AAC1941FC4C3}"/>
              </a:ext>
            </a:extLst>
          </p:cNvPr>
          <p:cNvGrpSpPr/>
          <p:nvPr/>
        </p:nvGrpSpPr>
        <p:grpSpPr>
          <a:xfrm>
            <a:off x="1931088" y="495722"/>
            <a:ext cx="6094624" cy="870744"/>
            <a:chOff x="2540793" y="495722"/>
            <a:chExt cx="6094624" cy="870744"/>
          </a:xfrm>
        </p:grpSpPr>
        <p:sp>
          <p:nvSpPr>
            <p:cNvPr id="2" name="Text Box 5">
              <a:extLst>
                <a:ext uri="{FF2B5EF4-FFF2-40B4-BE49-F238E27FC236}">
                  <a16:creationId xmlns:a16="http://schemas.microsoft.com/office/drawing/2014/main" id="{E806D2E5-5024-B7FC-9AD2-8D45D887D7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0793" y="771558"/>
              <a:ext cx="504031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 Père Fouettard</a:t>
              </a:r>
            </a:p>
          </p:txBody>
        </p:sp>
        <p:pic>
          <p:nvPicPr>
            <p:cNvPr id="2052" name="Picture 4" descr="Carbon Stone: Over 5,862 Royalty-Free Licensable Stock Illustrations &amp;  Drawings | Shutterstock">
              <a:extLst>
                <a:ext uri="{FF2B5EF4-FFF2-40B4-BE49-F238E27FC236}">
                  <a16:creationId xmlns:a16="http://schemas.microsoft.com/office/drawing/2014/main" id="{D795E901-424C-39A9-D201-FABE90AEFF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455"/>
            <a:stretch>
              <a:fillRect/>
            </a:stretch>
          </p:blipFill>
          <p:spPr bwMode="auto">
            <a:xfrm>
              <a:off x="6880955" y="495722"/>
              <a:ext cx="1754462" cy="870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92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DBC16-643A-69BF-05D8-5B402616A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CF4A45-7E29-395A-2596-8C5A2B5C8604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52459566-A78B-2F29-AB52-C172DA748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63349D34-C6BD-1975-4830-82FD166351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1226539-8479-CDA8-88FE-5199E90C0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50" y="584200"/>
            <a:ext cx="63627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73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24A9F-8565-7F66-AAE4-ADEFB051F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3C7BCF-898B-78EB-FB69-EBCC0E4633D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BDB013D7-E1EF-E14E-C35D-EAB4CB5C97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7C9CD443-82F3-A85D-CCFC-7A09771710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Box 5">
            <a:extLst>
              <a:ext uri="{FF2B5EF4-FFF2-40B4-BE49-F238E27FC236}">
                <a16:creationId xmlns:a16="http://schemas.microsoft.com/office/drawing/2014/main" id="{9A325D24-B091-8CA1-2475-85A56A334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7119" y="2025373"/>
            <a:ext cx="54097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On mange un bon repas !</a:t>
            </a:r>
          </a:p>
        </p:txBody>
      </p:sp>
      <p:pic>
        <p:nvPicPr>
          <p:cNvPr id="3076" name="Picture 4" descr="Menus de fêtes : les recettes pour un dîner de réveillon à petits prix">
            <a:extLst>
              <a:ext uri="{FF2B5EF4-FFF2-40B4-BE49-F238E27FC236}">
                <a16:creationId xmlns:a16="http://schemas.microsoft.com/office/drawing/2014/main" id="{E4A7CBC9-CB68-CEAB-B4B2-95AD1DD9E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76" y="2922475"/>
            <a:ext cx="5914448" cy="39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86E36E8-E9F3-B5BD-1A41-8EF312F249B6}"/>
              </a:ext>
            </a:extLst>
          </p:cNvPr>
          <p:cNvGrpSpPr/>
          <p:nvPr/>
        </p:nvGrpSpPr>
        <p:grpSpPr>
          <a:xfrm>
            <a:off x="1933825" y="221544"/>
            <a:ext cx="6015929" cy="1643412"/>
            <a:chOff x="1933825" y="221544"/>
            <a:chExt cx="6015929" cy="1643412"/>
          </a:xfrm>
        </p:grpSpPr>
        <p:sp>
          <p:nvSpPr>
            <p:cNvPr id="4" name="Text Box 5">
              <a:extLst>
                <a:ext uri="{FF2B5EF4-FFF2-40B4-BE49-F238E27FC236}">
                  <a16:creationId xmlns:a16="http://schemas.microsoft.com/office/drawing/2014/main" id="{13391AAB-3C17-6F18-82AF-D75B0EC23D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4855" y="536777"/>
              <a:ext cx="5684899" cy="1138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33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 Réveillon de Noël et le Réveillon du Nouvel An</a:t>
              </a:r>
            </a:p>
          </p:txBody>
        </p:sp>
        <p:pic>
          <p:nvPicPr>
            <p:cNvPr id="3078" name="Picture 6" descr="Champagne Glass PNG Clip Art - Best WEB Clipart">
              <a:extLst>
                <a:ext uri="{FF2B5EF4-FFF2-40B4-BE49-F238E27FC236}">
                  <a16:creationId xmlns:a16="http://schemas.microsoft.com/office/drawing/2014/main" id="{31EB3A84-815A-1C62-5C18-A01D1A9F46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51054" flipH="1">
              <a:off x="1933825" y="221544"/>
              <a:ext cx="515088" cy="1643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254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7182DA-B213-D094-9B1E-46A842120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Rectangle 4110">
            <a:extLst>
              <a:ext uri="{FF2B5EF4-FFF2-40B4-BE49-F238E27FC236}">
                <a16:creationId xmlns:a16="http://schemas.microsoft.com/office/drawing/2014/main" id="{91471117-1851-32E2-4C28-229F4554A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6" name="Picture 10" descr="100+ Christmas PowerPoint Backgrounds For Your Presentation | ClassPoint">
            <a:extLst>
              <a:ext uri="{FF2B5EF4-FFF2-40B4-BE49-F238E27FC236}">
                <a16:creationId xmlns:a16="http://schemas.microsoft.com/office/drawing/2014/main" id="{62FCB1D6-8F03-2694-F303-6D1E20994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5" b="-1"/>
          <a:stretch>
            <a:fillRect/>
          </a:stretch>
        </p:blipFill>
        <p:spPr bwMode="auto">
          <a:xfrm flipH="1">
            <a:off x="20" y="1282"/>
            <a:ext cx="9143980" cy="685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8CCBC6DE-AC37-E21E-A2F6-00F4BBE4E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85088"/>
            <a:ext cx="3835400" cy="61555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292929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 entrées 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78509A-C49A-9297-FA4E-DED8B121785D}"/>
              </a:ext>
            </a:extLst>
          </p:cNvPr>
          <p:cNvGrpSpPr/>
          <p:nvPr/>
        </p:nvGrpSpPr>
        <p:grpSpPr>
          <a:xfrm>
            <a:off x="436623" y="1230115"/>
            <a:ext cx="7729477" cy="5373488"/>
            <a:chOff x="487423" y="1230115"/>
            <a:chExt cx="7729477" cy="5373488"/>
          </a:xfrm>
        </p:grpSpPr>
        <p:sp>
          <p:nvSpPr>
            <p:cNvPr id="2" name="Text Box 3">
              <a:extLst>
                <a:ext uri="{FF2B5EF4-FFF2-40B4-BE49-F238E27FC236}">
                  <a16:creationId xmlns:a16="http://schemas.microsoft.com/office/drawing/2014/main" id="{8A577D3A-6AA6-4C2B-1A4F-6568A0163E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423" y="1807964"/>
              <a:ext cx="2500312" cy="1046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31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des escargots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07AACCA-B689-D953-91A4-A8A7033EDDEE}"/>
                </a:ext>
              </a:extLst>
            </p:cNvPr>
            <p:cNvGrpSpPr/>
            <p:nvPr/>
          </p:nvGrpSpPr>
          <p:grpSpPr>
            <a:xfrm>
              <a:off x="637790" y="1230115"/>
              <a:ext cx="7579110" cy="5373488"/>
              <a:chOff x="637790" y="1230115"/>
              <a:chExt cx="7579110" cy="5373488"/>
            </a:xfrm>
          </p:grpSpPr>
          <p:sp>
            <p:nvSpPr>
              <p:cNvPr id="3" name="Text Box 4">
                <a:extLst>
                  <a:ext uri="{FF2B5EF4-FFF2-40B4-BE49-F238E27FC236}">
                    <a16:creationId xmlns:a16="http://schemas.microsoft.com/office/drawing/2014/main" id="{BA67FCD3-B5F5-5BE8-28B9-5C32F592E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70563" y="5593731"/>
                <a:ext cx="2446337" cy="5693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en-US" sz="31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des huîtres</a:t>
                </a:r>
              </a:p>
            </p:txBody>
          </p:sp>
          <p:pic>
            <p:nvPicPr>
              <p:cNvPr id="4098" name="Picture 2" descr="Make Escargots at Home for an Easy, Fancy Holiday Appetizer - Frenchly">
                <a:extLst>
                  <a:ext uri="{FF2B5EF4-FFF2-40B4-BE49-F238E27FC236}">
                    <a16:creationId xmlns:a16="http://schemas.microsoft.com/office/drawing/2014/main" id="{7CA58A06-3EEA-E050-E411-270A6D8853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0790" y="1230115"/>
                <a:ext cx="5033145" cy="31347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0" name="Picture 4" descr="Oysters &amp; Caviar for New Year's Eve – Union Market">
                <a:extLst>
                  <a:ext uri="{FF2B5EF4-FFF2-40B4-BE49-F238E27FC236}">
                    <a16:creationId xmlns:a16="http://schemas.microsoft.com/office/drawing/2014/main" id="{8189CDDD-7F3B-0148-1332-BCEAD7FF8E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790" y="3468820"/>
                <a:ext cx="5033145" cy="31347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8183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A416C7-B7E4-DAA7-0659-0037FDD0E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Rectangle 4110">
            <a:extLst>
              <a:ext uri="{FF2B5EF4-FFF2-40B4-BE49-F238E27FC236}">
                <a16:creationId xmlns:a16="http://schemas.microsoft.com/office/drawing/2014/main" id="{7EC47569-6BF4-B4F9-370B-B7F1D0FDD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6" name="Picture 10" descr="100+ Christmas PowerPoint Backgrounds For Your Presentation | ClassPoint">
            <a:extLst>
              <a:ext uri="{FF2B5EF4-FFF2-40B4-BE49-F238E27FC236}">
                <a16:creationId xmlns:a16="http://schemas.microsoft.com/office/drawing/2014/main" id="{B828A9B4-7F88-3AB7-0C5A-BA2C21E13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5" b="-1"/>
          <a:stretch>
            <a:fillRect/>
          </a:stretch>
        </p:blipFill>
        <p:spPr bwMode="auto">
          <a:xfrm flipH="1">
            <a:off x="20" y="1282"/>
            <a:ext cx="9143980" cy="685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F9C9A856-F81F-1F31-503A-B5105BD16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85088"/>
            <a:ext cx="3835400" cy="61555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292929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 entrées 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91ABE0-B0C3-CF8F-92A9-5FD6573755D8}"/>
              </a:ext>
            </a:extLst>
          </p:cNvPr>
          <p:cNvGrpSpPr/>
          <p:nvPr/>
        </p:nvGrpSpPr>
        <p:grpSpPr>
          <a:xfrm>
            <a:off x="1307025" y="594464"/>
            <a:ext cx="6139936" cy="6016318"/>
            <a:chOff x="1205425" y="492864"/>
            <a:chExt cx="6139936" cy="6016318"/>
          </a:xfrm>
        </p:grpSpPr>
        <p:sp>
          <p:nvSpPr>
            <p:cNvPr id="2" name="Text Box 3">
              <a:extLst>
                <a:ext uri="{FF2B5EF4-FFF2-40B4-BE49-F238E27FC236}">
                  <a16:creationId xmlns:a16="http://schemas.microsoft.com/office/drawing/2014/main" id="{106863A8-B8CC-AD03-81A3-EDDC7748F9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425" y="1507786"/>
              <a:ext cx="2809363" cy="56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3100" noProof="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du saumon</a:t>
              </a:r>
            </a:p>
          </p:txBody>
        </p:sp>
        <p:pic>
          <p:nvPicPr>
            <p:cNvPr id="5122" name="Picture 2" descr="Our French take on avocado and smoked salmon... this time on toasted  croissants with lemon 🍋 juice... yummy 😋...au revoir!!! XXX">
              <a:extLst>
                <a:ext uri="{FF2B5EF4-FFF2-40B4-BE49-F238E27FC236}">
                  <a16:creationId xmlns:a16="http://schemas.microsoft.com/office/drawing/2014/main" id="{E1D3EF3A-CB5E-2641-EEA7-E11897CA5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2841" y="492864"/>
              <a:ext cx="2773362" cy="3463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3">
              <a:extLst>
                <a:ext uri="{FF2B5EF4-FFF2-40B4-BE49-F238E27FC236}">
                  <a16:creationId xmlns:a16="http://schemas.microsoft.com/office/drawing/2014/main" id="{F2A87237-3729-96C8-727F-E7CA799782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514156"/>
              <a:ext cx="2773361" cy="56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3100" noProof="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du foie gras</a:t>
              </a:r>
            </a:p>
          </p:txBody>
        </p:sp>
        <p:pic>
          <p:nvPicPr>
            <p:cNvPr id="5124" name="Picture 4" descr="Foie Gras, Goose Liver Traditional French Starter for Winter Holidays  Celebration. Stock Photo - Image of dinner, france: 236240608">
              <a:extLst>
                <a:ext uri="{FF2B5EF4-FFF2-40B4-BE49-F238E27FC236}">
                  <a16:creationId xmlns:a16="http://schemas.microsoft.com/office/drawing/2014/main" id="{5825FFB0-2F04-89DD-09DC-FBAF4DB1C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639" y="3045929"/>
              <a:ext cx="2773361" cy="3463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220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907E54-D1B9-CF00-42A4-FDA455C65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Rectangle 4110">
            <a:extLst>
              <a:ext uri="{FF2B5EF4-FFF2-40B4-BE49-F238E27FC236}">
                <a16:creationId xmlns:a16="http://schemas.microsoft.com/office/drawing/2014/main" id="{5927A6E3-A615-6407-61C6-4E488D8D4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6" name="Picture 10" descr="100+ Christmas PowerPoint Backgrounds For Your Presentation | ClassPoint">
            <a:extLst>
              <a:ext uri="{FF2B5EF4-FFF2-40B4-BE49-F238E27FC236}">
                <a16:creationId xmlns:a16="http://schemas.microsoft.com/office/drawing/2014/main" id="{DFB06A1D-3F6F-E9BD-BC31-71B0C0965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5" b="-1"/>
          <a:stretch>
            <a:fillRect/>
          </a:stretch>
        </p:blipFill>
        <p:spPr bwMode="auto">
          <a:xfrm flipH="1"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0">
            <a:extLst>
              <a:ext uri="{FF2B5EF4-FFF2-40B4-BE49-F238E27FC236}">
                <a16:creationId xmlns:a16="http://schemas.microsoft.com/office/drawing/2014/main" id="{D83313F9-E4CE-EBA3-E4F9-D234FDCC0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286688"/>
            <a:ext cx="4151312" cy="61555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292929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 plat principal :</a:t>
            </a:r>
          </a:p>
        </p:txBody>
      </p:sp>
      <p:pic>
        <p:nvPicPr>
          <p:cNvPr id="7170" name="Picture 2" descr="Pourquoi mange-t-on de la dinde à Noël ? - Edition du soir Ouest-France -  24/12/2021">
            <a:extLst>
              <a:ext uri="{FF2B5EF4-FFF2-40B4-BE49-F238E27FC236}">
                <a16:creationId xmlns:a16="http://schemas.microsoft.com/office/drawing/2014/main" id="{A9D1D1B8-78F6-B4A9-8B25-EC59E45DD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48880"/>
            <a:ext cx="7162800" cy="450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7B8EB6C9-9080-A764-24C2-E5E563ED9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618" y="1634786"/>
            <a:ext cx="2809363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3100" noProof="0" dirty="0">
                <a:solidFill>
                  <a:schemeClr val="bg1"/>
                </a:solidFill>
                <a:latin typeface="Comic Sans MS" panose="030F0702030302020204" pitchFamily="66" charset="0"/>
              </a:rPr>
              <a:t>de la dinde</a:t>
            </a:r>
          </a:p>
        </p:txBody>
      </p:sp>
    </p:spTree>
    <p:extLst>
      <p:ext uri="{BB962C8B-B14F-4D97-AF65-F5344CB8AC3E}">
        <p14:creationId xmlns:p14="http://schemas.microsoft.com/office/powerpoint/2010/main" val="395116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5ABE7B-F8A3-4EB9-6B92-C0CE2E222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1" name="Rectangle 4110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9A191B90-62D1-4718-B891-6A3FC82DD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4106" name="Picture 10" descr="100+ Christmas PowerPoint Backgrounds For Your Presentation | ClassPoint">
            <a:extLst>
              <a:ext uri="{FF2B5EF4-FFF2-40B4-BE49-F238E27FC236}">
                <a16:creationId xmlns:a16="http://schemas.microsoft.com/office/drawing/2014/main" id="{EA532FBF-579D-9F2E-75F6-FCB1E44F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 b="1"/>
          <a:stretch>
            <a:fillRect/>
          </a:stretch>
        </p:blipFill>
        <p:spPr bwMode="auto">
          <a:xfrm>
            <a:off x="20" y="1"/>
            <a:ext cx="9143979" cy="685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15" name="Group 4114">
            <a:extLst>
              <a:ext uri="{FF2B5EF4-FFF2-40B4-BE49-F238E27FC236}">
                <a16:creationId xmlns:a16="http://schemas.microsoft.com/office/drawing/2014/main" id="{63A1050F-42B7-42F4-9436-314DB03DE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3673" y="-1504"/>
            <a:ext cx="3395913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4116" name="Freeform: Shape 4115">
              <a:extLst>
                <a:ext uri="{FF2B5EF4-FFF2-40B4-BE49-F238E27FC236}">
                  <a16:creationId xmlns:a16="http://schemas.microsoft.com/office/drawing/2014/main" id="{23D407BF-2834-499F-A121-4FF4919FC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7" name="Freeform: Shape 4116">
              <a:extLst>
                <a:ext uri="{FF2B5EF4-FFF2-40B4-BE49-F238E27FC236}">
                  <a16:creationId xmlns:a16="http://schemas.microsoft.com/office/drawing/2014/main" id="{57C515C8-97E1-406F-BA1C-EB6AD75B0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8" name="Freeform: Shape 4117">
              <a:extLst>
                <a:ext uri="{FF2B5EF4-FFF2-40B4-BE49-F238E27FC236}">
                  <a16:creationId xmlns:a16="http://schemas.microsoft.com/office/drawing/2014/main" id="{D8DBBF75-CCF9-41BE-9004-7834D096B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9" name="Freeform: Shape 4118">
              <a:extLst>
                <a:ext uri="{FF2B5EF4-FFF2-40B4-BE49-F238E27FC236}">
                  <a16:creationId xmlns:a16="http://schemas.microsoft.com/office/drawing/2014/main" id="{B3DEBE2A-7C62-4E08-B6AC-3C744D2B2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21" name="Group 4120">
            <a:extLst>
              <a:ext uri="{FF2B5EF4-FFF2-40B4-BE49-F238E27FC236}">
                <a16:creationId xmlns:a16="http://schemas.microsoft.com/office/drawing/2014/main" id="{CB04806E-DE07-4370-8B2D-439E32B3A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6793706" y="4146310"/>
            <a:ext cx="23568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4122" name="Freeform: Shape 4121">
              <a:extLst>
                <a:ext uri="{FF2B5EF4-FFF2-40B4-BE49-F238E27FC236}">
                  <a16:creationId xmlns:a16="http://schemas.microsoft.com/office/drawing/2014/main" id="{56D2FDC8-0ECE-4F3D-BC43-B5B225668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3" name="Freeform: Shape 4122">
              <a:extLst>
                <a:ext uri="{FF2B5EF4-FFF2-40B4-BE49-F238E27FC236}">
                  <a16:creationId xmlns:a16="http://schemas.microsoft.com/office/drawing/2014/main" id="{2E79AFB9-7B8D-4C53-9DB3-E5AB8D887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4" name="Freeform: Shape 4123">
              <a:extLst>
                <a:ext uri="{FF2B5EF4-FFF2-40B4-BE49-F238E27FC236}">
                  <a16:creationId xmlns:a16="http://schemas.microsoft.com/office/drawing/2014/main" id="{92C94F38-99EB-4C61-AF5E-554B823A5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125" name="Freeform: Shape 4124">
              <a:extLst>
                <a:ext uri="{FF2B5EF4-FFF2-40B4-BE49-F238E27FC236}">
                  <a16:creationId xmlns:a16="http://schemas.microsoft.com/office/drawing/2014/main" id="{58F14535-714F-4FC9-A597-27DDE229D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ctangle 7">
            <a:extLst>
              <a:ext uri="{FF2B5EF4-FFF2-40B4-BE49-F238E27FC236}">
                <a16:creationId xmlns:a16="http://schemas.microsoft.com/office/drawing/2014/main" id="{8F34919F-B22F-B068-4972-4E9F89BBD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486" y="2343493"/>
            <a:ext cx="7613014" cy="147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92075">
              <a:lnSpc>
                <a:spcPct val="150000"/>
              </a:lnSpc>
              <a:defRPr/>
            </a:pP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/>
              </a:rPr>
              <a:t></a:t>
            </a:r>
            <a:r>
              <a:rPr lang="en-GB" sz="2000" dirty="0">
                <a:solidFill>
                  <a:schemeClr val="bg1"/>
                </a:solidFill>
                <a:latin typeface="Comic Sans MS" pitchFamily="66" charset="0"/>
                <a:sym typeface="Wingdings"/>
              </a:rPr>
              <a:t>  </a:t>
            </a:r>
            <a:r>
              <a:rPr lang="en-GB" sz="2000" dirty="0">
                <a:solidFill>
                  <a:schemeClr val="bg1"/>
                </a:solidFill>
                <a:latin typeface="Comic Sans MS" pitchFamily="66" charset="0"/>
              </a:rPr>
              <a:t>Learn / Understand words about Christmas in French.</a:t>
            </a:r>
          </a:p>
          <a:p>
            <a:pPr marL="92075">
              <a:lnSpc>
                <a:spcPct val="150000"/>
              </a:lnSpc>
              <a:defRPr/>
            </a:pP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/>
              </a:rPr>
              <a:t></a:t>
            </a:r>
            <a:r>
              <a:rPr lang="en-GB" sz="2000" dirty="0">
                <a:solidFill>
                  <a:schemeClr val="bg1"/>
                </a:solidFill>
                <a:latin typeface="Comic Sans MS" pitchFamily="66" charset="0"/>
                <a:sym typeface="Wingdings"/>
              </a:rPr>
              <a:t>   </a:t>
            </a:r>
            <a:r>
              <a:rPr lang="en-GB" sz="2000" dirty="0">
                <a:solidFill>
                  <a:schemeClr val="bg1"/>
                </a:solidFill>
                <a:latin typeface="Comic Sans MS" pitchFamily="66" charset="0"/>
              </a:rPr>
              <a:t>Learn how one celebrates Christmas in France.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6CFC3EA-BCB1-DFAB-DB6E-0626D904E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900" y="1011326"/>
            <a:ext cx="52245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000" i="1" dirty="0">
                <a:solidFill>
                  <a:schemeClr val="bg1"/>
                </a:solidFill>
                <a:latin typeface="Comic Sans MS" pitchFamily="66" charset="0"/>
              </a:rPr>
              <a:t>Learning Objectives:</a:t>
            </a:r>
          </a:p>
        </p:txBody>
      </p:sp>
      <p:pic>
        <p:nvPicPr>
          <p:cNvPr id="1026" name="Picture 2" descr="14 things the French eat for Christmas | Learn French With Alexa">
            <a:extLst>
              <a:ext uri="{FF2B5EF4-FFF2-40B4-BE49-F238E27FC236}">
                <a16:creationId xmlns:a16="http://schemas.microsoft.com/office/drawing/2014/main" id="{ED5460F0-A5EC-4D54-4922-1E1697472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130" y="4165161"/>
            <a:ext cx="4046220" cy="269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100+ Christmas PowerPoint Backgrounds For Your Presentation | ClassPoint">
            <a:extLst>
              <a:ext uri="{FF2B5EF4-FFF2-40B4-BE49-F238E27FC236}">
                <a16:creationId xmlns:a16="http://schemas.microsoft.com/office/drawing/2014/main" id="{892A711F-D384-CE7D-E80A-4FCD110F69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7C1408"/>
              </a:clrFrom>
              <a:clrTo>
                <a:srgbClr val="7C140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8" t="12611" r="666" b="56723"/>
          <a:stretch>
            <a:fillRect/>
          </a:stretch>
        </p:blipFill>
        <p:spPr bwMode="auto">
          <a:xfrm>
            <a:off x="8046777" y="198040"/>
            <a:ext cx="1051446" cy="162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607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7D086A-DBED-A5B3-F200-26D684BD0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Rectangle 4110">
            <a:extLst>
              <a:ext uri="{FF2B5EF4-FFF2-40B4-BE49-F238E27FC236}">
                <a16:creationId xmlns:a16="http://schemas.microsoft.com/office/drawing/2014/main" id="{76B38835-0000-60B4-8986-971DB0380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6" name="Picture 10" descr="100+ Christmas PowerPoint Backgrounds For Your Presentation | ClassPoint">
            <a:extLst>
              <a:ext uri="{FF2B5EF4-FFF2-40B4-BE49-F238E27FC236}">
                <a16:creationId xmlns:a16="http://schemas.microsoft.com/office/drawing/2014/main" id="{6112D71F-6313-2FC5-FCF0-71F0CCF8E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5" b="-1"/>
          <a:stretch>
            <a:fillRect/>
          </a:stretch>
        </p:blipFill>
        <p:spPr bwMode="auto">
          <a:xfrm flipH="1"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0">
            <a:extLst>
              <a:ext uri="{FF2B5EF4-FFF2-40B4-BE49-F238E27FC236}">
                <a16:creationId xmlns:a16="http://schemas.microsoft.com/office/drawing/2014/main" id="{958113D6-0659-44C4-3253-DEB33F846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286688"/>
            <a:ext cx="4151312" cy="61555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292929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 desserts 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846D72-B717-7F01-A93E-89E5808DFE7E}"/>
              </a:ext>
            </a:extLst>
          </p:cNvPr>
          <p:cNvGrpSpPr/>
          <p:nvPr/>
        </p:nvGrpSpPr>
        <p:grpSpPr>
          <a:xfrm>
            <a:off x="552656" y="902241"/>
            <a:ext cx="7759288" cy="5178545"/>
            <a:chOff x="395288" y="1087967"/>
            <a:chExt cx="7759288" cy="5178545"/>
          </a:xfrm>
        </p:grpSpPr>
        <p:pic>
          <p:nvPicPr>
            <p:cNvPr id="8194" name="Picture 2" descr="How to make a French Cheese board - Le Chef's Wife">
              <a:extLst>
                <a:ext uri="{FF2B5EF4-FFF2-40B4-BE49-F238E27FC236}">
                  <a16:creationId xmlns:a16="http://schemas.microsoft.com/office/drawing/2014/main" id="{06374B42-3F42-027B-3C18-FBA264397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1087967"/>
              <a:ext cx="4546600" cy="2937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La Bûche de Noël … a Christmas tradition">
              <a:extLst>
                <a:ext uri="{FF2B5EF4-FFF2-40B4-BE49-F238E27FC236}">
                  <a16:creationId xmlns:a16="http://schemas.microsoft.com/office/drawing/2014/main" id="{4A216C0F-FF4A-6F2A-2328-49B9E11D2D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9" r="1945"/>
            <a:stretch>
              <a:fillRect/>
            </a:stretch>
          </p:blipFill>
          <p:spPr bwMode="auto">
            <a:xfrm>
              <a:off x="395288" y="3523312"/>
              <a:ext cx="5233768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 Box 3">
              <a:extLst>
                <a:ext uri="{FF2B5EF4-FFF2-40B4-BE49-F238E27FC236}">
                  <a16:creationId xmlns:a16="http://schemas.microsoft.com/office/drawing/2014/main" id="{6F93E835-953C-31BD-FA03-994862D440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3062" y="1988926"/>
              <a:ext cx="2590195" cy="56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31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du fromage</a:t>
              </a:r>
              <a:endParaRPr lang="fr-FR" sz="3100" noProof="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" name="Text Box 3">
              <a:extLst>
                <a:ext uri="{FF2B5EF4-FFF2-40B4-BE49-F238E27FC236}">
                  <a16:creationId xmlns:a16="http://schemas.microsoft.com/office/drawing/2014/main" id="{24A517D3-50BF-A02F-44C3-6998CD2815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4381" y="5112585"/>
              <a:ext cx="2590195" cy="1046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3100" noProof="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de la bûche de Noël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28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58A69-897D-57E7-15EC-8C415CB02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3793046-307E-0AEF-9956-4227358F9A5E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CEDC4C9F-E3DD-0A9A-C86D-C4CF1FF4C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B74F37D0-96EC-AFE0-0092-2EA122EBC5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 Box 5">
            <a:extLst>
              <a:ext uri="{FF2B5EF4-FFF2-40B4-BE49-F238E27FC236}">
                <a16:creationId xmlns:a16="http://schemas.microsoft.com/office/drawing/2014/main" id="{102EBEE1-A568-90E0-01C3-C7F91DC27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501" y="2243388"/>
            <a:ext cx="7634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C’est la Saint-Sylvestre.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D0CDA5-C1E5-4BE5-C76B-DB1BDA8DBD10}"/>
              </a:ext>
            </a:extLst>
          </p:cNvPr>
          <p:cNvGrpSpPr/>
          <p:nvPr/>
        </p:nvGrpSpPr>
        <p:grpSpPr>
          <a:xfrm>
            <a:off x="2178623" y="437769"/>
            <a:ext cx="5040755" cy="1227582"/>
            <a:chOff x="1955320" y="602869"/>
            <a:chExt cx="5040755" cy="1227582"/>
          </a:xfrm>
        </p:grpSpPr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442B7220-B5D9-1866-E43F-4AFBE4AC8C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3203" y="1037502"/>
              <a:ext cx="3922872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3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 31 décembre</a:t>
              </a:r>
            </a:p>
          </p:txBody>
        </p:sp>
        <p:pic>
          <p:nvPicPr>
            <p:cNvPr id="9220" name="Picture 4" descr="Calendar December 31 Icon SVG Vector &amp; PNG Free Download | UXWing">
              <a:extLst>
                <a:ext uri="{FF2B5EF4-FFF2-40B4-BE49-F238E27FC236}">
                  <a16:creationId xmlns:a16="http://schemas.microsoft.com/office/drawing/2014/main" id="{3ECEAC87-3A48-7C7F-553A-15E28CABB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57060">
              <a:off x="1955320" y="602869"/>
              <a:ext cx="1117883" cy="1227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22" name="Picture 6" descr="Le Réveillon de la Saint-Sylvestre in France">
            <a:extLst>
              <a:ext uri="{FF2B5EF4-FFF2-40B4-BE49-F238E27FC236}">
                <a16:creationId xmlns:a16="http://schemas.microsoft.com/office/drawing/2014/main" id="{9EBB8F00-C209-8CE8-D5F1-0E36C334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94" y="3194808"/>
            <a:ext cx="6976700" cy="366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4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200A9-162F-9280-5276-B052AD1E5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91238E-FFC5-E166-FAA9-452DF963F2CC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AC9B45C1-2FDF-5D8B-8A2B-B95BDFC45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C9974AB3-12A5-62BF-EA2C-B109F62F6A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Box 5">
            <a:extLst>
              <a:ext uri="{FF2B5EF4-FFF2-40B4-BE49-F238E27FC236}">
                <a16:creationId xmlns:a16="http://schemas.microsoft.com/office/drawing/2014/main" id="{853D450A-EA9D-A071-27A9-C1AA15D5F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2324437"/>
            <a:ext cx="648959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C’est la fête des Rois – L’Épiphanie. On mange la Galette des Rois.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C81AFB-EE53-8776-63D7-C7F1618FBB6C}"/>
              </a:ext>
            </a:extLst>
          </p:cNvPr>
          <p:cNvGrpSpPr/>
          <p:nvPr/>
        </p:nvGrpSpPr>
        <p:grpSpPr>
          <a:xfrm>
            <a:off x="1994004" y="397104"/>
            <a:ext cx="5257592" cy="1449181"/>
            <a:chOff x="1829008" y="397104"/>
            <a:chExt cx="5257592" cy="1449181"/>
          </a:xfrm>
        </p:grpSpPr>
        <p:sp>
          <p:nvSpPr>
            <p:cNvPr id="4" name="Text Box 5">
              <a:extLst>
                <a:ext uri="{FF2B5EF4-FFF2-40B4-BE49-F238E27FC236}">
                  <a16:creationId xmlns:a16="http://schemas.microsoft.com/office/drawing/2014/main" id="{55615F28-0654-18F3-2D1C-06AE11AE5E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4825" y="1121694"/>
              <a:ext cx="3261775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3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 6 janvier</a:t>
              </a:r>
            </a:p>
          </p:txBody>
        </p:sp>
        <p:pic>
          <p:nvPicPr>
            <p:cNvPr id="10244" name="Picture 4" descr="Three Kings Images | Free Photos, PNG Stickers, Wallpapers &amp; Backgrounds -  rawpixel">
              <a:extLst>
                <a:ext uri="{FF2B5EF4-FFF2-40B4-BE49-F238E27FC236}">
                  <a16:creationId xmlns:a16="http://schemas.microsoft.com/office/drawing/2014/main" id="{5FF798CB-E56D-A854-0335-DA7A3DA0FE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008" y="397104"/>
              <a:ext cx="2400300" cy="1449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46" name="Picture 6" descr="Pourquoi mange-t-on une galette des rois le 6 janvier? - Soirmag">
            <a:extLst>
              <a:ext uri="{FF2B5EF4-FFF2-40B4-BE49-F238E27FC236}">
                <a16:creationId xmlns:a16="http://schemas.microsoft.com/office/drawing/2014/main" id="{68FB1A17-BF9A-03BB-12C0-11618BDC2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01" y="3429000"/>
            <a:ext cx="594999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6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94687-1A36-4A9F-1AFC-D023599E9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DAEED5A-2130-9A6B-2FB6-06CF0C36F56E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EF016420-8ACD-8500-F607-B5FD520FF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821C3735-2287-07F1-2918-5C68D4C072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Box 5">
            <a:extLst>
              <a:ext uri="{FF2B5EF4-FFF2-40B4-BE49-F238E27FC236}">
                <a16:creationId xmlns:a16="http://schemas.microsoft.com/office/drawing/2014/main" id="{4767C251-0A48-60B2-B086-CCDC5F1D0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2324437"/>
            <a:ext cx="648959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Dans la galette on cache une fève.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BAB887-AF28-C00C-95D7-5CB3A813D4AA}"/>
              </a:ext>
            </a:extLst>
          </p:cNvPr>
          <p:cNvGrpSpPr/>
          <p:nvPr/>
        </p:nvGrpSpPr>
        <p:grpSpPr>
          <a:xfrm>
            <a:off x="1994004" y="397104"/>
            <a:ext cx="5257592" cy="1449181"/>
            <a:chOff x="1829008" y="397104"/>
            <a:chExt cx="5257592" cy="1449181"/>
          </a:xfrm>
        </p:grpSpPr>
        <p:sp>
          <p:nvSpPr>
            <p:cNvPr id="4" name="Text Box 5">
              <a:extLst>
                <a:ext uri="{FF2B5EF4-FFF2-40B4-BE49-F238E27FC236}">
                  <a16:creationId xmlns:a16="http://schemas.microsoft.com/office/drawing/2014/main" id="{9D0E5F0C-878D-8F1F-D2A6-D3FB70718A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4825" y="1121694"/>
              <a:ext cx="3261775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3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 6 janvier</a:t>
              </a:r>
            </a:p>
          </p:txBody>
        </p:sp>
        <p:pic>
          <p:nvPicPr>
            <p:cNvPr id="10244" name="Picture 4" descr="Three Kings Images | Free Photos, PNG Stickers, Wallpapers &amp; Backgrounds -  rawpixel">
              <a:extLst>
                <a:ext uri="{FF2B5EF4-FFF2-40B4-BE49-F238E27FC236}">
                  <a16:creationId xmlns:a16="http://schemas.microsoft.com/office/drawing/2014/main" id="{027B8DCD-9886-264F-7258-B9BE768DA3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008" y="397104"/>
              <a:ext cx="2400300" cy="1449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68" name="Picture 4" descr="Cette astuce est imparable pour dénicher la fève dans la galette des rois">
            <a:extLst>
              <a:ext uri="{FF2B5EF4-FFF2-40B4-BE49-F238E27FC236}">
                <a16:creationId xmlns:a16="http://schemas.microsoft.com/office/drawing/2014/main" id="{79732EFC-7BA0-81F0-3618-0015E5A8E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827" y="3094039"/>
            <a:ext cx="5645942" cy="376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54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C8AEB-C6C4-CA8D-50B8-1FDADA0D5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8466D42-7E59-CEEF-4361-555B531DB20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3DE92F66-724E-0EB5-26DA-2EFFD8F37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0CC8F2CE-B957-7BA6-0800-0834650B03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Box 5">
            <a:extLst>
              <a:ext uri="{FF2B5EF4-FFF2-40B4-BE49-F238E27FC236}">
                <a16:creationId xmlns:a16="http://schemas.microsoft.com/office/drawing/2014/main" id="{62423561-AC3A-F061-F989-D33A08D3A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0" y="140037"/>
            <a:ext cx="3759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Autre vocabulaire :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8488C59-E305-9835-52DC-9E1CF7A01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494" y="1483645"/>
            <a:ext cx="33131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 cadeaux</a:t>
            </a:r>
          </a:p>
        </p:txBody>
      </p:sp>
      <p:pic>
        <p:nvPicPr>
          <p:cNvPr id="17410" name="Picture 2" descr="Christmas gifts for spirit lovers: Unique ideas to delight friends and  family | Decanter">
            <a:extLst>
              <a:ext uri="{FF2B5EF4-FFF2-40B4-BE49-F238E27FC236}">
                <a16:creationId xmlns:a16="http://schemas.microsoft.com/office/drawing/2014/main" id="{CDEC1D5C-DC10-BC54-50A5-936A2F9CD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548533"/>
            <a:ext cx="6515100" cy="430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73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62544-B586-9621-F3D1-635857AE4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B6198B5-0980-52C6-130A-4A9E9C844CC9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1C22AEB3-8781-0412-7642-96711F3C0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DB6F0E2A-0C27-5AA5-7458-977F10B787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Box 5">
            <a:extLst>
              <a:ext uri="{FF2B5EF4-FFF2-40B4-BE49-F238E27FC236}">
                <a16:creationId xmlns:a16="http://schemas.microsoft.com/office/drawing/2014/main" id="{8ED936C0-FEE0-A521-B502-213040A75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0" y="140037"/>
            <a:ext cx="3759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Autre vocabulaire :</a:t>
            </a:r>
          </a:p>
        </p:txBody>
      </p:sp>
      <p:pic>
        <p:nvPicPr>
          <p:cNvPr id="12290" name="Picture 2" descr="Cartes à planter, Joyeux Noël, carte de voeux entreprise papier ensemencé">
            <a:extLst>
              <a:ext uri="{FF2B5EF4-FFF2-40B4-BE49-F238E27FC236}">
                <a16:creationId xmlns:a16="http://schemas.microsoft.com/office/drawing/2014/main" id="{B21D5649-07A3-6C0B-2905-21CC86DC7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565" y="2538730"/>
            <a:ext cx="4319270" cy="431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152D7991-B8E4-0BFC-F5F5-55F8B8B58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0" y="1547145"/>
            <a:ext cx="4851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La carte de vœux </a:t>
            </a:r>
          </a:p>
        </p:txBody>
      </p:sp>
    </p:spTree>
    <p:extLst>
      <p:ext uri="{BB962C8B-B14F-4D97-AF65-F5344CB8AC3E}">
        <p14:creationId xmlns:p14="http://schemas.microsoft.com/office/powerpoint/2010/main" val="307023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579B6-D45B-2BB7-489D-FE48C06AA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98EF273-7308-90B8-1A0F-09936E7AC452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E975865A-B482-3123-4834-ABAC0937FD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E45FF15A-9BDF-1455-E459-1072575ADF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Box 5">
            <a:extLst>
              <a:ext uri="{FF2B5EF4-FFF2-40B4-BE49-F238E27FC236}">
                <a16:creationId xmlns:a16="http://schemas.microsoft.com/office/drawing/2014/main" id="{BF3C0858-409B-9680-D572-4CE7274CB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0" y="140037"/>
            <a:ext cx="3759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Autre vocabulaire :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DEF43052-A042-7FF1-2C7A-0644AD4F6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119" y="1483645"/>
            <a:ext cx="4851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La boule</a:t>
            </a:r>
          </a:p>
        </p:txBody>
      </p:sp>
      <p:pic>
        <p:nvPicPr>
          <p:cNvPr id="13314" name="Picture 2" descr="Boule de Noël — Wikipédia">
            <a:extLst>
              <a:ext uri="{FF2B5EF4-FFF2-40B4-BE49-F238E27FC236}">
                <a16:creationId xmlns:a16="http://schemas.microsoft.com/office/drawing/2014/main" id="{7DDFC185-213B-60CD-2398-C656BFF5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63" y="2358477"/>
            <a:ext cx="5751513" cy="448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94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6BAEB-3434-638A-6324-3112E7ED5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753DDE-3E10-FD22-7D34-FC18355B32A7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CE09DD5B-EC33-EEFC-4D18-E6A93F2C6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9F3D4F03-B339-4095-31A2-95D83A3809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Box 5">
            <a:extLst>
              <a:ext uri="{FF2B5EF4-FFF2-40B4-BE49-F238E27FC236}">
                <a16:creationId xmlns:a16="http://schemas.microsoft.com/office/drawing/2014/main" id="{343887F4-CA94-4E98-1F38-D8701872A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0" y="140037"/>
            <a:ext cx="3759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Autre vocabulaire :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EED654B5-7F54-1154-E8B5-D137433DF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3459" y="1483645"/>
            <a:ext cx="4851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La guirlande</a:t>
            </a:r>
          </a:p>
        </p:txBody>
      </p:sp>
      <p:pic>
        <p:nvPicPr>
          <p:cNvPr id="14338" name="Picture 2" descr="Guirlande De NoëL, Couronne Porte, Guirlande De Sapin DéCoration NoëL, Guirlande  Noel Lumineuse Exterieure, Alimenté Par Pile, Pour Arbre De NoëL Porte  Escalier CheminéE DéCorations De NoëL (A, 30cm) : Amazon.com.be: Cuisine">
            <a:extLst>
              <a:ext uri="{FF2B5EF4-FFF2-40B4-BE49-F238E27FC236}">
                <a16:creationId xmlns:a16="http://schemas.microsoft.com/office/drawing/2014/main" id="{1D852C76-0282-88B4-C81B-77B9287B5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259" y="2590800"/>
            <a:ext cx="4749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18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D45D2-E6C4-E781-C6CC-F41B9424C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5928E0C-4065-BDC6-03C8-9F636BC0B2FC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62D83D6E-55EF-70E6-4CF4-30921E22B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7B0C56AC-02A3-8A09-2FE5-0FD2252E7D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Box 5">
            <a:extLst>
              <a:ext uri="{FF2B5EF4-FFF2-40B4-BE49-F238E27FC236}">
                <a16:creationId xmlns:a16="http://schemas.microsoft.com/office/drawing/2014/main" id="{A4FA0BCF-13E1-2987-C7C0-D67575899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0" y="140037"/>
            <a:ext cx="3759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Autre vocabulaire :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C856EF08-BA17-F876-3B12-0FBA5139D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075" y="1483645"/>
            <a:ext cx="21018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 gui</a:t>
            </a:r>
          </a:p>
        </p:txBody>
      </p:sp>
      <p:pic>
        <p:nvPicPr>
          <p:cNvPr id="15362" name="Picture 2" descr="Houx, gui : les plantes de Noël peuvent être des poisons">
            <a:extLst>
              <a:ext uri="{FF2B5EF4-FFF2-40B4-BE49-F238E27FC236}">
                <a16:creationId xmlns:a16="http://schemas.microsoft.com/office/drawing/2014/main" id="{DA7BB45B-2072-3E32-EB77-298522D07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18874"/>
            <a:ext cx="6210300" cy="453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37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0D514-46F4-6900-FDB1-4E5CE1010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EA11FCE-B99F-9149-A753-D7F5E7AEBB01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A1ABCECD-3BCF-B309-5A02-300AAE40D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3742CDF3-85CB-AC7B-DE58-FD50A5AEF8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Box 5">
            <a:extLst>
              <a:ext uri="{FF2B5EF4-FFF2-40B4-BE49-F238E27FC236}">
                <a16:creationId xmlns:a16="http://schemas.microsoft.com/office/drawing/2014/main" id="{283C9FDD-C781-FB24-41C9-093653BD9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0" y="140037"/>
            <a:ext cx="3759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Autre vocabulaire :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AC7109BE-5C11-B52B-C951-0D1DFD602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588" y="1483645"/>
            <a:ext cx="29432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 renne</a:t>
            </a:r>
          </a:p>
        </p:txBody>
      </p:sp>
      <p:pic>
        <p:nvPicPr>
          <p:cNvPr id="16386" name="Picture 2" descr="The Origins of Rudolph the Red-Nosed Reindeer | Snopes.com">
            <a:extLst>
              <a:ext uri="{FF2B5EF4-FFF2-40B4-BE49-F238E27FC236}">
                <a16:creationId xmlns:a16="http://schemas.microsoft.com/office/drawing/2014/main" id="{EF9935D9-695A-E3F4-CA67-191718D1B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723756"/>
            <a:ext cx="6146800" cy="411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36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3429B-CE70-8F17-07F9-4B51A18A2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1" name="Rectangle 4110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6" name="Picture 10" descr="100+ Christmas PowerPoint Backgrounds For Your Presentation | ClassPoint">
            <a:extLst>
              <a:ext uri="{FF2B5EF4-FFF2-40B4-BE49-F238E27FC236}">
                <a16:creationId xmlns:a16="http://schemas.microsoft.com/office/drawing/2014/main" id="{038FC881-5173-2003-EE44-3FB11ED4E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39" b="-1"/>
          <a:stretch>
            <a:fillRect/>
          </a:stretch>
        </p:blipFill>
        <p:spPr bwMode="auto">
          <a:xfrm>
            <a:off x="20" y="1"/>
            <a:ext cx="9143979" cy="606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13" name="Group 4112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5029199"/>
            <a:ext cx="9171095" cy="1828800"/>
            <a:chOff x="-305" y="2987478"/>
            <a:chExt cx="12188952" cy="1828800"/>
          </a:xfrm>
        </p:grpSpPr>
        <p:sp>
          <p:nvSpPr>
            <p:cNvPr id="4114" name="Freeform: Shape 4113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5" name="Freeform: Shape 4114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6" name="Freeform: Shape 4115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4117" name="Freeform: Shape 4116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Rectangle 4">
            <a:extLst>
              <a:ext uri="{FF2B5EF4-FFF2-40B4-BE49-F238E27FC236}">
                <a16:creationId xmlns:a16="http://schemas.microsoft.com/office/drawing/2014/main" id="{3179961D-5FF5-FD47-F958-E2FD5894463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205" y="5758288"/>
            <a:ext cx="9144000" cy="1099712"/>
          </a:xfrm>
          <a:noFill/>
          <a:ln>
            <a:noFill/>
          </a:ln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endParaRPr lang="fr-FR" altLang="en-US" sz="600" i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fr-FR" altLang="en-US" sz="2200" i="1" dirty="0">
                <a:latin typeface="Comic Sans MS" panose="030F0702030302020204" pitchFamily="66" charset="0"/>
              </a:rPr>
              <a:t>Comment dit-on en français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endParaRPr lang="fr-FR" altLang="en-US" sz="400" i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fr-FR" altLang="en-US" b="1" i="1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 E R </a:t>
            </a:r>
            <a:r>
              <a:rPr lang="fr-FR" altLang="en-US" b="1" i="1" dirty="0" err="1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fr-FR" altLang="en-US" b="1" i="1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Y    C H R I S T M A S   ?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D6DA13F-4AEB-6DBE-1A54-CA9CDE1EB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3797505"/>
            <a:ext cx="3824288" cy="4825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 fixed it properly by </a:t>
            </a: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removing the grey/white checker pixels</a:t>
            </a: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and making them </a:t>
            </a: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actually transparent</a:t>
            </a: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(alpha channel), without changing anything else.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Here is your corrected image:</a:t>
            </a:r>
            <a:b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kumimoji="0" lang="en-US" altLang="en-US" sz="6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    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If you still see any faint halo around the edges, tell me—I can refine the cut even further (tighter edge, no glow at all).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48C310-38B7-AC1D-50C5-45707E2ED971}"/>
              </a:ext>
            </a:extLst>
          </p:cNvPr>
          <p:cNvGrpSpPr/>
          <p:nvPr/>
        </p:nvGrpSpPr>
        <p:grpSpPr>
          <a:xfrm>
            <a:off x="1953201" y="635515"/>
            <a:ext cx="2884547" cy="1872857"/>
            <a:chOff x="1953201" y="635515"/>
            <a:chExt cx="2884547" cy="187285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F69563A-3C5E-D6D7-7E5C-04C527B38D5B}"/>
                </a:ext>
              </a:extLst>
            </p:cNvPr>
            <p:cNvGrpSpPr/>
            <p:nvPr/>
          </p:nvGrpSpPr>
          <p:grpSpPr>
            <a:xfrm>
              <a:off x="2185988" y="851022"/>
              <a:ext cx="2651760" cy="1657350"/>
              <a:chOff x="3406140" y="994410"/>
              <a:chExt cx="2651760" cy="1657350"/>
            </a:xfrm>
          </p:grpSpPr>
          <p:sp>
            <p:nvSpPr>
              <p:cNvPr id="21" name="Cloud 20">
                <a:extLst>
                  <a:ext uri="{FF2B5EF4-FFF2-40B4-BE49-F238E27FC236}">
                    <a16:creationId xmlns:a16="http://schemas.microsoft.com/office/drawing/2014/main" id="{9F87C2FC-F544-B0F4-F0BD-D6D205857EE8}"/>
                  </a:ext>
                </a:extLst>
              </p:cNvPr>
              <p:cNvSpPr/>
              <p:nvPr/>
            </p:nvSpPr>
            <p:spPr>
              <a:xfrm flipH="1">
                <a:off x="3406140" y="994410"/>
                <a:ext cx="2651760" cy="1657350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0D24B4-4831-3225-D710-B9E8526360CB}"/>
                  </a:ext>
                </a:extLst>
              </p:cNvPr>
              <p:cNvSpPr txBox="1"/>
              <p:nvPr/>
            </p:nvSpPr>
            <p:spPr>
              <a:xfrm>
                <a:off x="3766185" y="1246673"/>
                <a:ext cx="190881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3000" noProof="0" dirty="0"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  <a:solidFill>
                      <a:srgbClr val="00B050"/>
                    </a:solidFill>
                    <a:latin typeface="Eras Bold ITC" panose="020B0907030504020204" pitchFamily="34" charset="0"/>
                  </a:rPr>
                  <a:t>Bon Noël !</a:t>
                </a:r>
              </a:p>
            </p:txBody>
          </p:sp>
        </p:grpSp>
        <p:pic>
          <p:nvPicPr>
            <p:cNvPr id="1026" name="Picture 2" descr="Holly leaves are green with red berries. PNG illustration with transparent  background. 16713754 PNG">
              <a:extLst>
                <a:ext uri="{FF2B5EF4-FFF2-40B4-BE49-F238E27FC236}">
                  <a16:creationId xmlns:a16="http://schemas.microsoft.com/office/drawing/2014/main" id="{BAB52032-4A24-8004-DEAF-A4719B67A2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3201" y="635515"/>
              <a:ext cx="1099713" cy="1099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CFED3BB-AC53-DEEF-9BBE-C8F980C47397}"/>
              </a:ext>
            </a:extLst>
          </p:cNvPr>
          <p:cNvGrpSpPr/>
          <p:nvPr/>
        </p:nvGrpSpPr>
        <p:grpSpPr>
          <a:xfrm>
            <a:off x="5977890" y="157263"/>
            <a:ext cx="2735848" cy="1957287"/>
            <a:chOff x="5977890" y="157263"/>
            <a:chExt cx="2735848" cy="195728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4C9BBF8-1916-7345-64F6-394A23A68585}"/>
                </a:ext>
              </a:extLst>
            </p:cNvPr>
            <p:cNvGrpSpPr/>
            <p:nvPr/>
          </p:nvGrpSpPr>
          <p:grpSpPr>
            <a:xfrm>
              <a:off x="5977890" y="457200"/>
              <a:ext cx="2651760" cy="1657350"/>
              <a:chOff x="3406140" y="994410"/>
              <a:chExt cx="2651760" cy="1657350"/>
            </a:xfrm>
          </p:grpSpPr>
          <p:sp>
            <p:nvSpPr>
              <p:cNvPr id="17" name="Cloud 16">
                <a:extLst>
                  <a:ext uri="{FF2B5EF4-FFF2-40B4-BE49-F238E27FC236}">
                    <a16:creationId xmlns:a16="http://schemas.microsoft.com/office/drawing/2014/main" id="{FAA1AC96-E70C-81FC-56E3-97C006C5DAC8}"/>
                  </a:ext>
                </a:extLst>
              </p:cNvPr>
              <p:cNvSpPr/>
              <p:nvPr/>
            </p:nvSpPr>
            <p:spPr>
              <a:xfrm>
                <a:off x="3406140" y="994410"/>
                <a:ext cx="2651760" cy="1657350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4F10EA-095E-5871-8D62-5FBB1836A3C1}"/>
                  </a:ext>
                </a:extLst>
              </p:cNvPr>
              <p:cNvSpPr txBox="1"/>
              <p:nvPr/>
            </p:nvSpPr>
            <p:spPr>
              <a:xfrm>
                <a:off x="3777615" y="1315253"/>
                <a:ext cx="190881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3000" noProof="0" dirty="0"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  <a:solidFill>
                      <a:srgbClr val="00B050"/>
                    </a:solidFill>
                    <a:latin typeface="Eras Bold ITC" panose="020B0907030504020204" pitchFamily="34" charset="0"/>
                  </a:rPr>
                  <a:t>Joyeux Noël !</a:t>
                </a:r>
              </a:p>
            </p:txBody>
          </p:sp>
        </p:grpSp>
        <p:pic>
          <p:nvPicPr>
            <p:cNvPr id="3" name="Picture 2" descr="Holly leaves are green with red berries. PNG illustration with transparent  background. 16713754 PNG">
              <a:extLst>
                <a:ext uri="{FF2B5EF4-FFF2-40B4-BE49-F238E27FC236}">
                  <a16:creationId xmlns:a16="http://schemas.microsoft.com/office/drawing/2014/main" id="{C8645EF4-44ED-1D31-F8F1-F569AAD7BF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14025" y="157263"/>
              <a:ext cx="1099713" cy="1099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5514ED-EFE7-2921-4E53-12E5192D66D8}"/>
              </a:ext>
            </a:extLst>
          </p:cNvPr>
          <p:cNvGrpSpPr/>
          <p:nvPr/>
        </p:nvGrpSpPr>
        <p:grpSpPr>
          <a:xfrm>
            <a:off x="5319713" y="2248150"/>
            <a:ext cx="2938461" cy="2058326"/>
            <a:chOff x="5319713" y="2248150"/>
            <a:chExt cx="2938461" cy="205832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9F22BC5-BAD4-FDE8-2726-F8D8F5A6F43F}"/>
                </a:ext>
              </a:extLst>
            </p:cNvPr>
            <p:cNvGrpSpPr/>
            <p:nvPr/>
          </p:nvGrpSpPr>
          <p:grpSpPr>
            <a:xfrm>
              <a:off x="5319713" y="2649126"/>
              <a:ext cx="2938461" cy="1657350"/>
              <a:chOff x="3406140" y="994410"/>
              <a:chExt cx="2651760" cy="1657350"/>
            </a:xfrm>
          </p:grpSpPr>
          <p:sp>
            <p:nvSpPr>
              <p:cNvPr id="24" name="Cloud 23">
                <a:extLst>
                  <a:ext uri="{FF2B5EF4-FFF2-40B4-BE49-F238E27FC236}">
                    <a16:creationId xmlns:a16="http://schemas.microsoft.com/office/drawing/2014/main" id="{F4F5352C-579C-5FC7-0F65-E177B7E66BB2}"/>
                  </a:ext>
                </a:extLst>
              </p:cNvPr>
              <p:cNvSpPr/>
              <p:nvPr/>
            </p:nvSpPr>
            <p:spPr>
              <a:xfrm>
                <a:off x="3406140" y="994410"/>
                <a:ext cx="2651760" cy="1657350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1A3F452-2285-7B21-3840-11B2016943AF}"/>
                  </a:ext>
                </a:extLst>
              </p:cNvPr>
              <p:cNvSpPr txBox="1"/>
              <p:nvPr/>
            </p:nvSpPr>
            <p:spPr>
              <a:xfrm>
                <a:off x="3500618" y="1410578"/>
                <a:ext cx="246792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3000" noProof="0" dirty="0"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  <a:solidFill>
                      <a:srgbClr val="00B050"/>
                    </a:solidFill>
                    <a:latin typeface="Eras Bold ITC" panose="020B0907030504020204" pitchFamily="34" charset="0"/>
                  </a:rPr>
                  <a:t>Merveilleux Noël !</a:t>
                </a:r>
              </a:p>
            </p:txBody>
          </p:sp>
        </p:grpSp>
        <p:pic>
          <p:nvPicPr>
            <p:cNvPr id="4" name="Picture 3" descr="Holly leaves are green with red berries. PNG illustration with transparent  background. 16713754 PNG">
              <a:extLst>
                <a:ext uri="{FF2B5EF4-FFF2-40B4-BE49-F238E27FC236}">
                  <a16:creationId xmlns:a16="http://schemas.microsoft.com/office/drawing/2014/main" id="{30D60114-7DFC-55BD-2DCB-9EFAA2896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783316" y="2248150"/>
              <a:ext cx="1099713" cy="1099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C3483CD-61E1-B0E8-9949-353EA26FFFD7}"/>
              </a:ext>
            </a:extLst>
          </p:cNvPr>
          <p:cNvGrpSpPr/>
          <p:nvPr/>
        </p:nvGrpSpPr>
        <p:grpSpPr>
          <a:xfrm>
            <a:off x="1300391" y="2508372"/>
            <a:ext cx="2723537" cy="2018711"/>
            <a:chOff x="1300391" y="2508372"/>
            <a:chExt cx="2723537" cy="20187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8BFE8F6-8C42-3C62-0DA8-BCAAF3DEECAA}"/>
                </a:ext>
              </a:extLst>
            </p:cNvPr>
            <p:cNvGrpSpPr/>
            <p:nvPr/>
          </p:nvGrpSpPr>
          <p:grpSpPr>
            <a:xfrm>
              <a:off x="1372168" y="2869733"/>
              <a:ext cx="2651760" cy="1657350"/>
              <a:chOff x="3406140" y="994410"/>
              <a:chExt cx="2651760" cy="1657350"/>
            </a:xfrm>
          </p:grpSpPr>
          <p:sp>
            <p:nvSpPr>
              <p:cNvPr id="27" name="Cloud 26">
                <a:extLst>
                  <a:ext uri="{FF2B5EF4-FFF2-40B4-BE49-F238E27FC236}">
                    <a16:creationId xmlns:a16="http://schemas.microsoft.com/office/drawing/2014/main" id="{32208220-CACD-2A1A-7488-04201D007158}"/>
                  </a:ext>
                </a:extLst>
              </p:cNvPr>
              <p:cNvSpPr/>
              <p:nvPr/>
            </p:nvSpPr>
            <p:spPr>
              <a:xfrm flipH="1">
                <a:off x="3406140" y="994410"/>
                <a:ext cx="2651760" cy="1657350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44D300A-E31E-C56B-59C3-7B46B34D4CCA}"/>
                  </a:ext>
                </a:extLst>
              </p:cNvPr>
              <p:cNvSpPr txBox="1"/>
              <p:nvPr/>
            </p:nvSpPr>
            <p:spPr>
              <a:xfrm>
                <a:off x="3766185" y="1246673"/>
                <a:ext cx="190881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3000" noProof="0" dirty="0"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  <a:solidFill>
                      <a:srgbClr val="00B050"/>
                    </a:solidFill>
                    <a:latin typeface="Eras Bold ITC" panose="020B0907030504020204" pitchFamily="34" charset="0"/>
                  </a:rPr>
                  <a:t>Bonnes fêtes !</a:t>
                </a:r>
              </a:p>
            </p:txBody>
          </p:sp>
        </p:grpSp>
        <p:pic>
          <p:nvPicPr>
            <p:cNvPr id="5" name="Picture 2" descr="Holly leaves are green with red berries. PNG illustration with transparent  background. 16713754 PNG">
              <a:extLst>
                <a:ext uri="{FF2B5EF4-FFF2-40B4-BE49-F238E27FC236}">
                  <a16:creationId xmlns:a16="http://schemas.microsoft.com/office/drawing/2014/main" id="{36F24129-52EE-4AA8-1076-32DCD08FF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391" y="2508372"/>
              <a:ext cx="1099713" cy="1099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349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BAC0D-6C03-02A0-4415-6C640EA6E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E68F658-908C-3375-04EF-1968F3A406CD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36DFC666-43F4-03EE-10DA-7A577F96D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1039FC1F-E457-EBFB-D2F7-39389C3D0C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Box 5">
            <a:extLst>
              <a:ext uri="{FF2B5EF4-FFF2-40B4-BE49-F238E27FC236}">
                <a16:creationId xmlns:a16="http://schemas.microsoft.com/office/drawing/2014/main" id="{6415E4D2-0CA5-7770-8033-F402DE5EE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0" y="140037"/>
            <a:ext cx="3759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Autre vocabulaire :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01DE0A8C-9330-ABAD-CB0E-93ABBA439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587" y="1483645"/>
            <a:ext cx="29432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L’étoile</a:t>
            </a:r>
          </a:p>
        </p:txBody>
      </p:sp>
      <p:pic>
        <p:nvPicPr>
          <p:cNvPr id="18434" name="Picture 2" descr="Amazon.com: Glitter Christmas Star Tree Topper for Holiday Decorations,  Christmas Tree Decoration for Holiday Ornament and Home Decor, Shatterproof  Tree Toppers for Party Indoor ＆ Outdoor-Gold 8 inch : Home &amp; Kitchen">
            <a:extLst>
              <a:ext uri="{FF2B5EF4-FFF2-40B4-BE49-F238E27FC236}">
                <a16:creationId xmlns:a16="http://schemas.microsoft.com/office/drawing/2014/main" id="{AE07FD14-1741-7F40-DC12-EE34326D9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732" y="2455002"/>
            <a:ext cx="4422935" cy="442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49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DAEC7-8440-0327-FC81-A8C438D52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5E3DBD9-DE5C-EFF2-88BE-7A0F3EE7DF63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CFDC3D90-34B7-5BA6-24EA-DC04FA2269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568CF5AA-872E-6709-8B17-8F9D00B52E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Box 5">
            <a:extLst>
              <a:ext uri="{FF2B5EF4-FFF2-40B4-BE49-F238E27FC236}">
                <a16:creationId xmlns:a16="http://schemas.microsoft.com/office/drawing/2014/main" id="{778AF428-F1BA-625E-555B-C509A8943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0" y="140037"/>
            <a:ext cx="3759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Autre vocabulaire :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0846BBF5-C49C-98EC-07BA-C982EDD56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260" y="1483645"/>
            <a:ext cx="36830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La chaussette</a:t>
            </a:r>
          </a:p>
        </p:txBody>
      </p:sp>
      <p:pic>
        <p:nvPicPr>
          <p:cNvPr id="19458" name="Picture 2" descr="Lot de 3 Grandes Chaussettes de Noël,décorations de Noël,Personnages de Noël  pour décorations de Vacances en Famille,Chaussettes de Noël à Suspendre  pour Sapin de Noël : Amazon.fr: Cuisine et Maison">
            <a:extLst>
              <a:ext uri="{FF2B5EF4-FFF2-40B4-BE49-F238E27FC236}">
                <a16:creationId xmlns:a16="http://schemas.microsoft.com/office/drawing/2014/main" id="{AA64861B-814F-D59A-083B-86FF4BB8A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2422365"/>
            <a:ext cx="4902200" cy="442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62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54BF0-9880-283E-93AC-1D62A5E30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49C5B13-05E3-CDC6-E0FE-D77FA37B82D9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E8877F49-477E-724C-8F4C-EE4B741355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5FD51FD0-BA87-8D04-C75A-E8FD4E0E23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581AC95-94DB-87F7-F587-96222FED9E6A}"/>
              </a:ext>
            </a:extLst>
          </p:cNvPr>
          <p:cNvSpPr/>
          <p:nvPr/>
        </p:nvSpPr>
        <p:spPr>
          <a:xfrm>
            <a:off x="965200" y="1345120"/>
            <a:ext cx="8356600" cy="1477328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9000" b="1" cap="none" spc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Joyeuses fêtes !</a:t>
            </a:r>
          </a:p>
        </p:txBody>
      </p:sp>
      <p:pic>
        <p:nvPicPr>
          <p:cNvPr id="20484" name="Picture 4" descr="🎆 Free Fireworks - Royalty-Free GIF - Animated Sticker - Free PNG -  Animated Icon">
            <a:extLst>
              <a:ext uri="{FF2B5EF4-FFF2-40B4-BE49-F238E27FC236}">
                <a16:creationId xmlns:a16="http://schemas.microsoft.com/office/drawing/2014/main" id="{7B748255-EE86-FEE4-2F8F-0BEB539D3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05738"/>
            <a:ext cx="6161087" cy="616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238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DF50-C934-C260-EA08-B06E1DA9E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5FC19C-D4A0-0331-0B9D-0D83BC13C6A3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44B3DEAE-C932-3FF8-EB19-52325DF09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5E838A69-A194-A86D-FAAA-81C59A0CAC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CBFD78-0400-0759-13BF-DCB4FE0D0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945" y="2157158"/>
            <a:ext cx="3166110" cy="31661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C1FB9-1673-0CBE-C7F2-65A4C72128BF}"/>
              </a:ext>
            </a:extLst>
          </p:cNvPr>
          <p:cNvSpPr txBox="1"/>
          <p:nvPr/>
        </p:nvSpPr>
        <p:spPr>
          <a:xfrm>
            <a:off x="2453640" y="1053353"/>
            <a:ext cx="423672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ts val="2700"/>
              </a:lnSpc>
              <a:buNone/>
            </a:pPr>
            <a:r>
              <a:rPr lang="fr-FR" sz="24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Scannez ce code QR pour télécharger le document.</a:t>
            </a:r>
          </a:p>
        </p:txBody>
      </p:sp>
    </p:spTree>
    <p:extLst>
      <p:ext uri="{BB962C8B-B14F-4D97-AF65-F5344CB8AC3E}">
        <p14:creationId xmlns:p14="http://schemas.microsoft.com/office/powerpoint/2010/main" val="996665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C07BC-BCF2-E090-7D35-8C0B1C966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D9AABB8-6532-06B6-469D-04A805F54CC1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00ADE2E5-58C7-5036-3702-7BDAFC2375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81035CC-D385-79AF-F215-2FD3112928F0}"/>
                </a:ext>
              </a:extLst>
            </p:cNvPr>
            <p:cNvSpPr/>
            <p:nvPr/>
          </p:nvSpPr>
          <p:spPr>
            <a:xfrm>
              <a:off x="1515057" y="1191454"/>
              <a:ext cx="6408421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4400" b="1" spc="50" noProof="0" dirty="0">
                  <a:ln w="9525" cmpd="sng">
                    <a:solidFill>
                      <a:srgbClr val="C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Les traditions de Noël en France</a:t>
              </a:r>
              <a:endParaRPr lang="fr-FR" sz="4400" b="1" cap="none" spc="5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AE9DF46D-08ED-A163-7B24-73C5684044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5955030" y="2786594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716EAB29-9EB8-6FAB-62B1-D706C53B34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18" t="12611" r="666" b="63427"/>
            <a:stretch>
              <a:fillRect/>
            </a:stretch>
          </p:blipFill>
          <p:spPr bwMode="auto">
            <a:xfrm>
              <a:off x="1537917" y="2458034"/>
              <a:ext cx="674370" cy="1025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CCAE0D3B-FE33-69BC-E975-C2C62A42F9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French Christmas food in France: 27 holiday dinner menu traditions">
            <a:extLst>
              <a:ext uri="{FF2B5EF4-FFF2-40B4-BE49-F238E27FC236}">
                <a16:creationId xmlns:a16="http://schemas.microsoft.com/office/drawing/2014/main" id="{276E2B8B-3360-1687-EA84-DEB5237A5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487426"/>
            <a:ext cx="5840730" cy="337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327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576FD-7CB6-74BA-B78E-51864B743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10EFBC8-AE51-FAAB-1872-E2463230B6EC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29C2A695-AF28-A56C-E6EC-A5A67C14A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CC4754FB-A22F-6C67-0405-477CE9989C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657FD90-65E1-81B1-CBFE-ECC370F4C59D}"/>
              </a:ext>
            </a:extLst>
          </p:cNvPr>
          <p:cNvGrpSpPr/>
          <p:nvPr/>
        </p:nvGrpSpPr>
        <p:grpSpPr>
          <a:xfrm>
            <a:off x="2819637" y="757110"/>
            <a:ext cx="3089196" cy="990061"/>
            <a:chOff x="2442447" y="658462"/>
            <a:chExt cx="3089196" cy="990061"/>
          </a:xfrm>
        </p:grpSpPr>
        <p:sp>
          <p:nvSpPr>
            <p:cNvPr id="2" name="Text Box 7">
              <a:extLst>
                <a:ext uri="{FF2B5EF4-FFF2-40B4-BE49-F238E27FC236}">
                  <a16:creationId xmlns:a16="http://schemas.microsoft.com/office/drawing/2014/main" id="{C7AD23DA-8234-00C0-CA09-89DD5F521B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4186" y="977010"/>
              <a:ext cx="2517457" cy="6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3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 sapin</a:t>
              </a:r>
            </a:p>
          </p:txBody>
        </p:sp>
        <p:pic>
          <p:nvPicPr>
            <p:cNvPr id="3" name="Picture 9" descr="http://www.creafamille.be/assets/images/eCards/Noel/e_carte_sapin_noel.jpg">
              <a:extLst>
                <a:ext uri="{FF2B5EF4-FFF2-40B4-BE49-F238E27FC236}">
                  <a16:creationId xmlns:a16="http://schemas.microsoft.com/office/drawing/2014/main" id="{8E7AEE9D-9AC1-F490-076E-E9CC65DA3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296377"/>
                </a:clrFrom>
                <a:clrTo>
                  <a:srgbClr val="29637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2447" y="658462"/>
              <a:ext cx="907098" cy="907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6" name="Picture 2" descr="Comment décorer son sapin de Noël ? Idées et astuces">
            <a:extLst>
              <a:ext uri="{FF2B5EF4-FFF2-40B4-BE49-F238E27FC236}">
                <a16:creationId xmlns:a16="http://schemas.microsoft.com/office/drawing/2014/main" id="{2B031428-8510-C1F6-6C84-E32693D8B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810" y="3112889"/>
            <a:ext cx="5326380" cy="374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D2A8824D-9BAB-C97D-D8CC-309F5383D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252" y="2445151"/>
            <a:ext cx="45954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On décore le sapin.</a:t>
            </a:r>
          </a:p>
        </p:txBody>
      </p:sp>
    </p:spTree>
    <p:extLst>
      <p:ext uri="{BB962C8B-B14F-4D97-AF65-F5344CB8AC3E}">
        <p14:creationId xmlns:p14="http://schemas.microsoft.com/office/powerpoint/2010/main" val="109678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97491-CCB3-1AD7-5669-2E41A0B39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75FD875-BB9D-F419-076B-7DFE419DD4AF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CF6FD817-60C6-05F7-51D9-D3A7911438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337F6B66-C069-41B3-9D5B-C21292D5AD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 Box 10">
            <a:extLst>
              <a:ext uri="{FF2B5EF4-FFF2-40B4-BE49-F238E27FC236}">
                <a16:creationId xmlns:a16="http://schemas.microsoft.com/office/drawing/2014/main" id="{1C01EEC5-68DE-343A-A1E3-9AE01281B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054" y="2445151"/>
            <a:ext cx="45954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On fait la crèche.</a:t>
            </a:r>
          </a:p>
        </p:txBody>
      </p:sp>
      <p:pic>
        <p:nvPicPr>
          <p:cNvPr id="7170" name="Picture 2" descr="La crèche de Noël, un héritage populaire vieux de 800 ans">
            <a:extLst>
              <a:ext uri="{FF2B5EF4-FFF2-40B4-BE49-F238E27FC236}">
                <a16:creationId xmlns:a16="http://schemas.microsoft.com/office/drawing/2014/main" id="{14672212-E199-6C05-E839-1E063E464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52" y="3143250"/>
            <a:ext cx="4971098" cy="370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0E16BA7-7CAF-4640-0444-7530A39BD678}"/>
              </a:ext>
            </a:extLst>
          </p:cNvPr>
          <p:cNvGrpSpPr/>
          <p:nvPr/>
        </p:nvGrpSpPr>
        <p:grpSpPr>
          <a:xfrm>
            <a:off x="2582466" y="451050"/>
            <a:ext cx="3811429" cy="1543051"/>
            <a:chOff x="2103119" y="508535"/>
            <a:chExt cx="3811429" cy="1543051"/>
          </a:xfrm>
        </p:grpSpPr>
        <p:sp>
          <p:nvSpPr>
            <p:cNvPr id="2" name="Text Box 7">
              <a:extLst>
                <a:ext uri="{FF2B5EF4-FFF2-40B4-BE49-F238E27FC236}">
                  <a16:creationId xmlns:a16="http://schemas.microsoft.com/office/drawing/2014/main" id="{728F742B-EDF2-3586-1F10-E8F8BF6AE8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7091" y="1121401"/>
              <a:ext cx="2517457" cy="677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3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la crèche</a:t>
              </a:r>
            </a:p>
          </p:txBody>
        </p:sp>
        <p:pic>
          <p:nvPicPr>
            <p:cNvPr id="7172" name="Picture 4" descr="Creche Noel Dessin PNG Images | Vecteurs Et Dessin | Téléchargement Gratuit  Sur Pngtree">
              <a:extLst>
                <a:ext uri="{FF2B5EF4-FFF2-40B4-BE49-F238E27FC236}">
                  <a16:creationId xmlns:a16="http://schemas.microsoft.com/office/drawing/2014/main" id="{E1FB015C-4F60-E424-2A63-1B1B4B13AB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19" y="508535"/>
              <a:ext cx="1543051" cy="1543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605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450CA-C1C8-BA25-5084-D5E458E68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3BF06DD-2A78-3C9D-CF85-DDA1DE40319E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5591ACAC-EE69-9122-2286-21BF6FB7E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02C4CC91-C420-E6E6-244F-9077387E4D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 Box 6">
            <a:extLst>
              <a:ext uri="{FF2B5EF4-FFF2-40B4-BE49-F238E27FC236}">
                <a16:creationId xmlns:a16="http://schemas.microsoft.com/office/drawing/2014/main" id="{E879814C-E205-97B6-2FA3-B50E1709A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98" y="2394139"/>
            <a:ext cx="777716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Dans le sud de la France, on fait des crèches avec des santons.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F3D4F66-CE6D-B5D9-99EE-7CEEF8688541}"/>
              </a:ext>
            </a:extLst>
          </p:cNvPr>
          <p:cNvGrpSpPr/>
          <p:nvPr/>
        </p:nvGrpSpPr>
        <p:grpSpPr>
          <a:xfrm>
            <a:off x="2461768" y="348487"/>
            <a:ext cx="4039679" cy="1611630"/>
            <a:chOff x="2461768" y="348487"/>
            <a:chExt cx="4039679" cy="1611630"/>
          </a:xfrm>
        </p:grpSpPr>
        <p:sp>
          <p:nvSpPr>
            <p:cNvPr id="3" name="Text Box 5">
              <a:extLst>
                <a:ext uri="{FF2B5EF4-FFF2-40B4-BE49-F238E27FC236}">
                  <a16:creationId xmlns:a16="http://schemas.microsoft.com/office/drawing/2014/main" id="{6EE45516-57D1-FE8D-E1D1-DD9DDC40AD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0102" y="1172528"/>
              <a:ext cx="3481345" cy="6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3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les santons</a:t>
              </a:r>
            </a:p>
          </p:txBody>
        </p:sp>
        <p:pic>
          <p:nvPicPr>
            <p:cNvPr id="8196" name="Picture 4" descr="Santon de Provence Garde champêtre N° 1 - Ateliers Marcel Carbonel">
              <a:extLst>
                <a:ext uri="{FF2B5EF4-FFF2-40B4-BE49-F238E27FC236}">
                  <a16:creationId xmlns:a16="http://schemas.microsoft.com/office/drawing/2014/main" id="{21F3A3DF-4E94-52F4-E3CC-9752734287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768" y="348487"/>
              <a:ext cx="912665" cy="1611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8" name="Picture 6" descr="La crèche de noël artisanale : conception et installation">
            <a:extLst>
              <a:ext uri="{FF2B5EF4-FFF2-40B4-BE49-F238E27FC236}">
                <a16:creationId xmlns:a16="http://schemas.microsoft.com/office/drawing/2014/main" id="{883FF239-02B7-A33F-2E67-F64A125C0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358" y="3608200"/>
            <a:ext cx="5275265" cy="32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://www.idreamoffrance.com/files/boulangere.jpg">
            <a:extLst>
              <a:ext uri="{FF2B5EF4-FFF2-40B4-BE49-F238E27FC236}">
                <a16:creationId xmlns:a16="http://schemas.microsoft.com/office/drawing/2014/main" id="{0915FA6F-1516-7FC2-EF39-5A6F43EB6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FEF"/>
              </a:clrFrom>
              <a:clrTo>
                <a:srgbClr val="FEF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" y="4365968"/>
            <a:ext cx="1330960" cy="184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80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58A10-E54B-9697-607D-E8A84996B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19506BB-4C4E-473B-65FC-A583BE686492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BB4931C5-3C45-4D05-B847-0BE09AAD61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55B203FD-88FE-D35F-7B78-6E00F11C19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D3A22A-D447-E294-E5BF-9DF5AB0CAA78}"/>
              </a:ext>
            </a:extLst>
          </p:cNvPr>
          <p:cNvGrpSpPr/>
          <p:nvPr/>
        </p:nvGrpSpPr>
        <p:grpSpPr>
          <a:xfrm>
            <a:off x="1736090" y="722894"/>
            <a:ext cx="5925185" cy="1275097"/>
            <a:chOff x="1678940" y="722894"/>
            <a:chExt cx="5925185" cy="1275097"/>
          </a:xfrm>
        </p:grpSpPr>
        <p:sp>
          <p:nvSpPr>
            <p:cNvPr id="2" name="Text Box 5">
              <a:extLst>
                <a:ext uri="{FF2B5EF4-FFF2-40B4-BE49-F238E27FC236}">
                  <a16:creationId xmlns:a16="http://schemas.microsoft.com/office/drawing/2014/main" id="{043FDA96-1BCC-7A04-12A9-39194A8E10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2013" y="1205738"/>
              <a:ext cx="5472112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3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 bonhomme de neige</a:t>
              </a:r>
            </a:p>
          </p:txBody>
        </p:sp>
        <p:pic>
          <p:nvPicPr>
            <p:cNvPr id="9222" name="Picture 6" descr="Snowman Clip Art Transparent HQ PNG Download | FreePNGimg">
              <a:extLst>
                <a:ext uri="{FF2B5EF4-FFF2-40B4-BE49-F238E27FC236}">
                  <a16:creationId xmlns:a16="http://schemas.microsoft.com/office/drawing/2014/main" id="{04434871-B762-0FE9-5C46-A8E2B37FB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8940" y="722894"/>
              <a:ext cx="906145" cy="1275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 Box 6">
            <a:extLst>
              <a:ext uri="{FF2B5EF4-FFF2-40B4-BE49-F238E27FC236}">
                <a16:creationId xmlns:a16="http://schemas.microsoft.com/office/drawing/2014/main" id="{73B8B7BA-3EFA-A133-0DA6-492D13F41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" y="2300422"/>
            <a:ext cx="6964363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3100" dirty="0">
                <a:solidFill>
                  <a:schemeClr val="bg1"/>
                </a:solidFill>
                <a:latin typeface="Comic Sans MS" panose="030F0702030302020204" pitchFamily="66" charset="0"/>
              </a:rPr>
              <a:t>Dehors, les enfants adorent construire des bonhommes de neige.</a:t>
            </a:r>
          </a:p>
        </p:txBody>
      </p:sp>
      <p:pic>
        <p:nvPicPr>
          <p:cNvPr id="9234" name="Picture 18" descr="Happy Beautiful Child Building Snowman In Garden Winter Stock Photo -  Download Image Now - iStock">
            <a:extLst>
              <a:ext uri="{FF2B5EF4-FFF2-40B4-BE49-F238E27FC236}">
                <a16:creationId xmlns:a16="http://schemas.microsoft.com/office/drawing/2014/main" id="{CB0F2B9B-4225-C652-29B0-4D1515A5E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95" y="3614526"/>
            <a:ext cx="4865211" cy="324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20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9E790-10FA-D1BA-51AA-98668A39E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631E90F-CF71-B13F-A48C-5DBB19563D7F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6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A6BE7007-36DC-2DC6-872E-DD0D04555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100+ Christmas PowerPoint Backgrounds For Your Presentation | ClassPoint">
              <a:extLst>
                <a:ext uri="{FF2B5EF4-FFF2-40B4-BE49-F238E27FC236}">
                  <a16:creationId xmlns:a16="http://schemas.microsoft.com/office/drawing/2014/main" id="{98718AD1-5BA1-DD5B-4065-30784738C7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84" t="12611" r="666" b="56723"/>
            <a:stretch>
              <a:fillRect/>
            </a:stretch>
          </p:blipFill>
          <p:spPr bwMode="auto">
            <a:xfrm>
              <a:off x="4655820" y="254318"/>
              <a:ext cx="674370" cy="69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D61E8B4-10EC-5632-3B86-2A4BB34A182E}"/>
              </a:ext>
            </a:extLst>
          </p:cNvPr>
          <p:cNvGrpSpPr/>
          <p:nvPr/>
        </p:nvGrpSpPr>
        <p:grpSpPr>
          <a:xfrm>
            <a:off x="1514793" y="2237105"/>
            <a:ext cx="5832475" cy="4604388"/>
            <a:chOff x="1514793" y="2237105"/>
            <a:chExt cx="5832475" cy="4604388"/>
          </a:xfrm>
        </p:grpSpPr>
        <p:sp>
          <p:nvSpPr>
            <p:cNvPr id="2" name="Text Box 5">
              <a:extLst>
                <a:ext uri="{FF2B5EF4-FFF2-40B4-BE49-F238E27FC236}">
                  <a16:creationId xmlns:a16="http://schemas.microsoft.com/office/drawing/2014/main" id="{31B30D0A-13E7-13E1-17AB-75F6667EC5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4793" y="2237105"/>
              <a:ext cx="5832475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3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Les rues sont décorées.</a:t>
              </a:r>
            </a:p>
          </p:txBody>
        </p:sp>
        <p:pic>
          <p:nvPicPr>
            <p:cNvPr id="9230" name="Picture 14" descr="Where to See Holiday Lights in Paris">
              <a:extLst>
                <a:ext uri="{FF2B5EF4-FFF2-40B4-BE49-F238E27FC236}">
                  <a16:creationId xmlns:a16="http://schemas.microsoft.com/office/drawing/2014/main" id="{DD1D886A-B12F-D887-34A2-194BCD4CC2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3264723"/>
              <a:ext cx="5316696" cy="3576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B8B8C3E-F5C1-FBAD-D87E-0C868B3B9B1E}"/>
              </a:ext>
            </a:extLst>
          </p:cNvPr>
          <p:cNvGrpSpPr/>
          <p:nvPr/>
        </p:nvGrpSpPr>
        <p:grpSpPr>
          <a:xfrm>
            <a:off x="2590166" y="542053"/>
            <a:ext cx="3779043" cy="1471930"/>
            <a:chOff x="2007236" y="530623"/>
            <a:chExt cx="3779043" cy="1471930"/>
          </a:xfrm>
        </p:grpSpPr>
        <p:sp>
          <p:nvSpPr>
            <p:cNvPr id="3" name="Text Box 5">
              <a:extLst>
                <a:ext uri="{FF2B5EF4-FFF2-40B4-BE49-F238E27FC236}">
                  <a16:creationId xmlns:a16="http://schemas.microsoft.com/office/drawing/2014/main" id="{4B6F8D3B-C562-E479-D980-15FFD54C9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4361" y="1240028"/>
              <a:ext cx="264191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37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les rues</a:t>
              </a:r>
            </a:p>
          </p:txBody>
        </p:sp>
        <p:pic>
          <p:nvPicPr>
            <p:cNvPr id="9232" name="Picture 16" descr="Vector illustration of paris street with street cafe and eiffel tower in  background paris france | Premium Vector">
              <a:extLst>
                <a:ext uri="{FF2B5EF4-FFF2-40B4-BE49-F238E27FC236}">
                  <a16:creationId xmlns:a16="http://schemas.microsoft.com/office/drawing/2014/main" id="{72944AE7-CCC3-1EF6-C27C-7E45AF95AA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7236" y="530623"/>
              <a:ext cx="1471930" cy="1471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513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</TotalTime>
  <Words>525</Words>
  <Application>Microsoft Office PowerPoint</Application>
  <PresentationFormat>On-screen Show (4:3)</PresentationFormat>
  <Paragraphs>77</Paragraphs>
  <Slides>33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Aptos</vt:lpstr>
      <vt:lpstr>Aptos Display</vt:lpstr>
      <vt:lpstr>Arial</vt:lpstr>
      <vt:lpstr>Arial Black</vt:lpstr>
      <vt:lpstr>Comic Sans MS</vt:lpstr>
      <vt:lpstr>Eras Bold ITC</vt:lpstr>
      <vt:lpstr>Segoe Print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</dc:creator>
  <cp:lastModifiedBy>Amanda Schembri</cp:lastModifiedBy>
  <cp:revision>1</cp:revision>
  <dcterms:created xsi:type="dcterms:W3CDTF">2026-06-15T07:12:23Z</dcterms:created>
  <dcterms:modified xsi:type="dcterms:W3CDTF">2026-06-16T06:47:52Z</dcterms:modified>
</cp:coreProperties>
</file>